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gs" Target="tags/tag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341ED-6B20-4BE5-90C8-76222DD73A1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F91CD-67A7-4E70-B3D4-7C2A59C1B44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82461" y="1273471"/>
            <a:ext cx="10114767" cy="3670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变量的引入是概率论中一个非常重要的问题，它将一个随机事件用一个随机变量来表示，将一个随机事件的概率用一个分布函数来表示，然后用高等数学的知识研究概率问题。它是用高等数学知识解决概率问题的桥梁，是学好概率论与数理统计的课程的关键一步。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2669" y="401731"/>
            <a:ext cx="946967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2.1  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引入随机变量和分布函数的作用是什么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99891" y="889441"/>
            <a:ext cx="60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的密度为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661" y="1710089"/>
            <a:ext cx="7377626" cy="7638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01874" y="3136612"/>
            <a:ext cx="9150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试求：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P(0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ξ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＜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分布函数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6640" y="62333"/>
            <a:ext cx="8438095" cy="67333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796707" y="475499"/>
                <a:ext cx="10598585" cy="29535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例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 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设随机变量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的分布函数为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，概率密度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32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32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是正态分布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N(0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的概率密度，</a:t>
                </a:r>
                <a:r>
                  <a:rPr lang="zh-CN" altLang="en-US" sz="32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是在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[0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2]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上服从均匀分布的随机变量的概率密度，且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F(0)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0.25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a,b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7" y="475499"/>
                <a:ext cx="10598585" cy="2953501"/>
              </a:xfrm>
              <a:prstGeom prst="rect">
                <a:avLst/>
              </a:prstGeom>
              <a:blipFill rotWithShape="1">
                <a:blip r:embed="rId1"/>
                <a:stretch>
                  <a:fillRect l="-4" t="-18" r="2" b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46" y="4139853"/>
            <a:ext cx="10787646" cy="107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341" y="1545631"/>
            <a:ext cx="9826670" cy="221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5]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上服从均匀分布，现对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进行三次独立观测，试求至少有两次观测值大于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241" y="1122886"/>
            <a:ext cx="10523183" cy="415683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6612" y="396130"/>
            <a:ext cx="941330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的分布率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为常数，试确定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5435" y="992560"/>
            <a:ext cx="5703942" cy="7673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04" y="2982639"/>
            <a:ext cx="10836863" cy="1417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02" y="582553"/>
            <a:ext cx="76032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的分布函数为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4788" y="1446663"/>
            <a:ext cx="4249334" cy="19071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7" y="3564286"/>
            <a:ext cx="5260321" cy="851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425" y="1041411"/>
            <a:ext cx="7922952" cy="35619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76406" y="375874"/>
            <a:ext cx="8212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设随机变量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的概率密度为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891" y="1114330"/>
            <a:ext cx="5649233" cy="70615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06780" y="1974165"/>
            <a:ext cx="60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则其分布函数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)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606" y="2799061"/>
            <a:ext cx="8952381" cy="3000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84" y="400163"/>
            <a:ext cx="10038095" cy="49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1562" y="578275"/>
            <a:ext cx="101147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如何求离散型随机变量分布律和分布函数</a:t>
            </a:r>
            <a:r>
              <a:rPr lang="en-US" altLang="zh-CN" sz="32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931" y="1485698"/>
            <a:ext cx="10584494" cy="4430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首先求出随机变量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可能取的所有值；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(2)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其次写出对应于各可取值的事件的概率；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(3)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最后要验证各报串之和是否为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，是，正确；不是，则不正确。由分布律求分布函数按定义写出。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离散型随机变量的分布函数是用分段函数表示，其图形是右连续的阶梯曲线。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51146" y="444054"/>
            <a:ext cx="9839194" cy="221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该离散型随机变量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的分律为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＞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 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067" y="1289786"/>
            <a:ext cx="5725351" cy="5233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01" y="3022885"/>
            <a:ext cx="11346597" cy="8122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749" y="688140"/>
            <a:ext cx="11206501" cy="24558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07512" y="481632"/>
                <a:ext cx="1035902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10 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设随机变量</a:t>
                </a:r>
                <a:r>
                  <a:rPr lang="en-US" altLang="zh-CN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ξ~N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(0,1)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，令</a:t>
                </a:r>
                <a14:m>
                  <m:oMath xmlns:m="http://schemas.openxmlformats.org/officeDocument/2006/math"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zh-CN" altLang="en-US" sz="320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zh-CN" altLang="en-US" sz="320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η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的概率密度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512" y="481632"/>
                <a:ext cx="10359025" cy="584775"/>
              </a:xfrm>
              <a:prstGeom prst="rect">
                <a:avLst/>
              </a:prstGeom>
              <a:blipFill rotWithShape="1">
                <a:blip r:embed="rId1"/>
                <a:stretch>
                  <a:fillRect l="-4" t="-52" r="1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85" y="1508186"/>
            <a:ext cx="9991195" cy="3546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800099" y="512234"/>
                <a:ext cx="10360591" cy="1476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例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11 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设随机变量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(0,2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π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内服从均匀分布，求随机变量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Y=</a:t>
                </a:r>
                <a:r>
                  <a:rPr lang="en-US" altLang="zh-CN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cosX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的分布密度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99" y="512234"/>
                <a:ext cx="10360591" cy="1476173"/>
              </a:xfrm>
              <a:prstGeom prst="rect">
                <a:avLst/>
              </a:prstGeom>
              <a:blipFill rotWithShape="1">
                <a:blip r:embed="rId1"/>
                <a:stretch>
                  <a:fillRect l="-6" t="-29" r="5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028" y="1182962"/>
            <a:ext cx="10171428" cy="52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24" y="636088"/>
            <a:ext cx="5781650" cy="45093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688932" y="437077"/>
                <a:ext cx="10189923" cy="1476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例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12 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在平面直角坐标系</a:t>
                </a:r>
                <a:r>
                  <a:rPr lang="en-US" altLang="zh-CN" sz="32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xOy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内过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A(4,0)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点任引一射线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倾角</a:t>
                </a:r>
                <a:r>
                  <a:rPr lang="el-GR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θ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设其在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铀上的截距为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，求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的分布密度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32" y="437077"/>
                <a:ext cx="10189923" cy="1476173"/>
              </a:xfrm>
              <a:prstGeom prst="rect">
                <a:avLst/>
              </a:prstGeom>
              <a:blipFill rotWithShape="1">
                <a:blip r:embed="rId1"/>
                <a:stretch>
                  <a:fillRect l="-6" t="-13" r="-50" b="-2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046" y="532254"/>
            <a:ext cx="9399320" cy="517335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39452" y="668809"/>
                <a:ext cx="9933140" cy="2214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．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13  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在半径为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，中心在原点的</a:t>
                </a:r>
                <a:r>
                  <a:rPr lang="zh-CN" altLang="en-US" sz="3200" dirty="0">
                    <a:solidFill>
                      <a:srgbClr val="00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圆周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上任抛一点：</a:t>
                </a:r>
                <a:endPara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求该点横坐标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；</a:t>
                </a:r>
                <a:endPara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该点到点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(-R,0)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的距离</a:t>
                </a:r>
                <a:r>
                  <a:rPr lang="en-US" altLang="zh-CN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的密度函数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zh-CN" altLang="en-US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zh-CN" altLang="en-US" sz="3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52" y="668809"/>
                <a:ext cx="9933140" cy="2214837"/>
              </a:xfrm>
              <a:prstGeom prst="rect">
                <a:avLst/>
              </a:prstGeom>
              <a:blipFill rotWithShape="1">
                <a:blip r:embed="rId1"/>
                <a:stretch>
                  <a:fillRect l="-3" t="-7" r="1" b="-1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038" y="253406"/>
            <a:ext cx="10610534" cy="248353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69" y="3062856"/>
            <a:ext cx="8811178" cy="197887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6982" y="286761"/>
            <a:ext cx="9209524" cy="57333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5737" y="844254"/>
            <a:ext cx="10811527" cy="5169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答  若随机变量是连续型，由分布函数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求其分布密度</a:t>
            </a:r>
            <a:r>
              <a:rPr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，只要在相应的区间段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求导即可，而端点值不必处理。最后将</a:t>
            </a:r>
            <a:r>
              <a:rPr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写成分段函数形式。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由分布密度</a:t>
            </a:r>
            <a:r>
              <a:rPr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求分布函数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，只要在相应的区间段把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</a:t>
            </a:r>
            <a:r>
              <a:rPr lang="el-GR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的变上限积分即可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最后将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写成分段函数形式。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073" y="4584763"/>
            <a:ext cx="4518322" cy="7200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5737" y="101279"/>
            <a:ext cx="102290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如何求连续型随机变量分布函数和密度函数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51562" y="935979"/>
            <a:ext cx="9920614" cy="378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14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假设一大型设备在任何长为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的时间内发生故障的次数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N(t)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服从参数为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λt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的泊松分布。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求相继两次故障之间时间间隔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的概率分布，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求在设备已经无故障工作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小时的情形下，再无故障运行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小时的概率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893" y="548759"/>
            <a:ext cx="10670549" cy="376019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724944" y="607605"/>
            <a:ext cx="9371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设二维随机变量（</a:t>
            </a:r>
            <a:r>
              <a:rPr lang="en-US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X,Y</a:t>
            </a:r>
            <a:r>
              <a:rPr lang="zh-CN" altLang="zh-CN" sz="3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）的概率密度为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1619" y="1503516"/>
            <a:ext cx="5909204" cy="1259714"/>
          </a:xfrm>
          <a:prstGeom prst="rect">
            <a:avLst/>
          </a:prstGeom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434230" y="3074366"/>
            <a:ext cx="64620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求：（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）常数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P{X+Y≤1}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572" y="246331"/>
            <a:ext cx="10304762" cy="500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18056" y="325770"/>
            <a:ext cx="100599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如何求连续型随机变量函数的分布函数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666" y="1964295"/>
            <a:ext cx="9323809" cy="3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7" y="1190381"/>
            <a:ext cx="10104762" cy="7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99" y="764388"/>
            <a:ext cx="9914286" cy="27238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71447" y="1664627"/>
            <a:ext cx="10849105" cy="221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设袋中有编号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的五个球，今从中任取三个，以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表示取出的三个球中最大号码，写出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ξ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的分布律及分布函数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F(x)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050" y="105090"/>
            <a:ext cx="11047738" cy="33239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77" y="3323920"/>
            <a:ext cx="6862297" cy="34102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084" y="1739072"/>
            <a:ext cx="10321448" cy="2214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例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某设备由三个独立工作的元件构成，该设备在一次试验中每个元件发生故障的概率为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。试求该设备在一次试验中发生故障的元件数的分布律。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57" y="600106"/>
            <a:ext cx="11746069" cy="417857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QzNzI3ODYxZGU5ZmExN2U4ZTQ2ZWZjMTViYzEzOTQifQ=="/>
  <p:tag name="KSO_WPP_MARK_KEY" val="25f634f4-1b10-4592-ad88-505aba1ff95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1424</Words>
  <Application>WPS 演示</Application>
  <PresentationFormat>宽屏</PresentationFormat>
  <Paragraphs>65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Times New Roman</vt:lpstr>
      <vt:lpstr>微软雅黑</vt:lpstr>
      <vt:lpstr>Arial Unicode MS</vt:lpstr>
      <vt:lpstr>等线 Light</vt:lpstr>
      <vt:lpstr>等线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</dc:creator>
  <cp:lastModifiedBy>pc</cp:lastModifiedBy>
  <cp:revision>15</cp:revision>
  <dcterms:created xsi:type="dcterms:W3CDTF">2023-03-26T05:42:00Z</dcterms:created>
  <dcterms:modified xsi:type="dcterms:W3CDTF">2023-05-10T11:09:15Z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2EBA36BF4E0147119BAB2ACE3B0B8036</vt:lpwstr>
  </property>
  <property fmtid="{D5CDD505-2E9C-101B-9397-08002B2CF9AE}" pid="3" name="KSOProductBuildVer">
    <vt:lpwstr>2052-11.1.0.14309</vt:lpwstr>
  </property>
</Properties>
</file>