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1CC0-9FD3-4013-8630-51AA5C51B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6F7D-E038-4167-B2D2-530DFF092C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7.png"/><Relationship Id="rId1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第三章习题课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38378" y="119617"/>
            <a:ext cx="10841063" cy="1708238"/>
            <a:chOff x="466189" y="270012"/>
            <a:chExt cx="10841063" cy="170823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6189" y="270012"/>
              <a:ext cx="7842653" cy="11684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2452" y="657546"/>
              <a:ext cx="2914800" cy="50167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067" y="1438472"/>
              <a:ext cx="2667137" cy="53977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11096" y="1453773"/>
            <a:ext cx="9950961" cy="1676486"/>
            <a:chOff x="611096" y="1453773"/>
            <a:chExt cx="9950961" cy="167648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096" y="1958624"/>
              <a:ext cx="6794849" cy="66678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5945" y="1453773"/>
              <a:ext cx="3156112" cy="1676486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75" y="3261028"/>
            <a:ext cx="9436585" cy="15875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775" y="4903139"/>
            <a:ext cx="5886753" cy="66678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692" y="4995255"/>
            <a:ext cx="4216617" cy="4889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473" y="5792020"/>
            <a:ext cx="9608044" cy="558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016" y="154867"/>
            <a:ext cx="10077968" cy="1543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36" y="1650099"/>
            <a:ext cx="8839654" cy="7429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36" y="2393087"/>
            <a:ext cx="6629741" cy="584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36" y="2955900"/>
            <a:ext cx="8484036" cy="9461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16" y="3902099"/>
            <a:ext cx="10154172" cy="8890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58" y="4740882"/>
            <a:ext cx="6286823" cy="8382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39" y="5649419"/>
            <a:ext cx="5964268" cy="11600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3" y="5668030"/>
            <a:ext cx="3341650" cy="838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836" y="244781"/>
            <a:ext cx="8312577" cy="10986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3" y="1615723"/>
            <a:ext cx="4438878" cy="66678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24152" y="1873034"/>
            <a:ext cx="7489823" cy="1860646"/>
            <a:chOff x="1924152" y="1873034"/>
            <a:chExt cx="7489823" cy="18606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152" y="2416828"/>
              <a:ext cx="3473629" cy="62868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225" y="1873034"/>
              <a:ext cx="3892750" cy="1860646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80" y="3733680"/>
            <a:ext cx="9036514" cy="67313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222441" y="4496683"/>
            <a:ext cx="9747118" cy="1682836"/>
            <a:chOff x="1222441" y="4496683"/>
            <a:chExt cx="9747118" cy="168283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2441" y="4496683"/>
              <a:ext cx="2438525" cy="168283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2616" y="4663503"/>
              <a:ext cx="7216943" cy="13889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99813" y="338692"/>
            <a:ext cx="10038939" cy="1187511"/>
            <a:chOff x="699813" y="338692"/>
            <a:chExt cx="10038939" cy="11875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9813" y="384329"/>
              <a:ext cx="914447" cy="4826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785" y="338692"/>
              <a:ext cx="9080967" cy="118751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0" y="1568601"/>
            <a:ext cx="9652496" cy="6286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89" y="2327759"/>
            <a:ext cx="7321926" cy="69853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89" y="3218929"/>
            <a:ext cx="7188569" cy="7810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982" y="3955026"/>
            <a:ext cx="3918151" cy="812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588" y="3955026"/>
            <a:ext cx="4908802" cy="7874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21" y="5088018"/>
            <a:ext cx="1911448" cy="83189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3339" y="4631093"/>
            <a:ext cx="5226319" cy="15748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8796" y="4959843"/>
            <a:ext cx="2146410" cy="1028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681"/>
            <a:ext cx="631086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60" y="114301"/>
            <a:ext cx="5929105" cy="1987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353" y="2101528"/>
            <a:ext cx="5953363" cy="16817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681"/>
            <a:ext cx="631086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60" y="114301"/>
            <a:ext cx="5929105" cy="1987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353" y="2101528"/>
            <a:ext cx="5953363" cy="16817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958" y="4233134"/>
            <a:ext cx="5126750" cy="19828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209" y="129182"/>
            <a:ext cx="6422782" cy="6292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81" y="81056"/>
            <a:ext cx="5998634" cy="2827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209" y="129182"/>
            <a:ext cx="6422782" cy="6292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81" y="81056"/>
            <a:ext cx="5998634" cy="2827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98" y="3290638"/>
            <a:ext cx="5623002" cy="1250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453" y="320979"/>
            <a:ext cx="9696948" cy="1174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1" y="1647135"/>
            <a:ext cx="4908802" cy="8445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33" y="1628084"/>
            <a:ext cx="5664491" cy="863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27" y="2643074"/>
            <a:ext cx="5188217" cy="7429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910" y="3471939"/>
            <a:ext cx="3321221" cy="6604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910" y="4201031"/>
            <a:ext cx="2108308" cy="6159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1238" y="4862436"/>
            <a:ext cx="723937" cy="412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06" y="464536"/>
            <a:ext cx="10503440" cy="6350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0" y="1318274"/>
            <a:ext cx="5448580" cy="768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13" y="2397910"/>
            <a:ext cx="8915858" cy="19177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760" y="4315709"/>
            <a:ext cx="7518786" cy="1333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9591" y="360928"/>
            <a:ext cx="11475040" cy="520727"/>
            <a:chOff x="169591" y="360928"/>
            <a:chExt cx="11475040" cy="52072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591" y="443482"/>
              <a:ext cx="831893" cy="43817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84" y="360928"/>
              <a:ext cx="10643147" cy="52072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1" y="1037362"/>
            <a:ext cx="9188922" cy="1041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4" y="2078816"/>
            <a:ext cx="9995414" cy="2140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4" y="4325753"/>
            <a:ext cx="9900159" cy="1181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153" y="148869"/>
            <a:ext cx="11356596" cy="857294"/>
            <a:chOff x="256153" y="148869"/>
            <a:chExt cx="11356596" cy="85729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6153" y="304287"/>
              <a:ext cx="742988" cy="4381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6609" y="148869"/>
              <a:ext cx="10516140" cy="85729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51" y="1006163"/>
            <a:ext cx="9881108" cy="660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83" y="1930300"/>
            <a:ext cx="7880755" cy="685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43" y="2879838"/>
            <a:ext cx="6775798" cy="6540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283" y="3797625"/>
            <a:ext cx="6337626" cy="158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83" y="484585"/>
            <a:ext cx="8706297" cy="787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2" y="1173044"/>
            <a:ext cx="5537485" cy="1371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98" y="2651091"/>
            <a:ext cx="3937202" cy="1327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430" y="4084686"/>
            <a:ext cx="1314518" cy="997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335" y="5188064"/>
            <a:ext cx="1136708" cy="68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138" y="215735"/>
            <a:ext cx="8579291" cy="3213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85" y="3599432"/>
            <a:ext cx="5759746" cy="6096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37" y="4379495"/>
            <a:ext cx="5442230" cy="615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213" y="5105414"/>
            <a:ext cx="4515082" cy="5397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213" y="5810737"/>
            <a:ext cx="4407126" cy="590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264" y="0"/>
            <a:ext cx="10141471" cy="3156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75" y="3339251"/>
            <a:ext cx="7721997" cy="552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06" y="4074868"/>
            <a:ext cx="6477333" cy="552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95" y="4854560"/>
            <a:ext cx="6820251" cy="577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547" y="5665670"/>
            <a:ext cx="1492327" cy="4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413" y="175919"/>
            <a:ext cx="9550891" cy="16574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09518" y="2135089"/>
            <a:ext cx="7503715" cy="646894"/>
            <a:chOff x="1409518" y="2135089"/>
            <a:chExt cx="7503715" cy="6468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518" y="2223154"/>
              <a:ext cx="577880" cy="5588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9989" y="2135089"/>
              <a:ext cx="6693244" cy="59058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84321" y="2883402"/>
                <a:ext cx="9089858" cy="57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𝑨𝑫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1" y="2883402"/>
                <a:ext cx="9089858" cy="576761"/>
              </a:xfrm>
              <a:prstGeom prst="rect">
                <a:avLst/>
              </a:prstGeom>
              <a:blipFill rotWithShape="1">
                <a:blip r:embed="rId4"/>
                <a:stretch>
                  <a:fillRect l="-4" t="-87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84058" y="3696075"/>
                <a:ext cx="9089858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ac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𝑨𝑪</m:t>
                              </m:r>
                            </m:e>
                          </m:ac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𝑨𝑫</m:t>
                              </m:r>
                            </m:e>
                          </m:acc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58" y="3696075"/>
                <a:ext cx="9089858" cy="1266116"/>
              </a:xfrm>
              <a:prstGeom prst="rect">
                <a:avLst/>
              </a:prstGeom>
              <a:blipFill rotWithShape="1">
                <a:blip r:embed="rId5"/>
                <a:stretch>
                  <a:fillRect l="-5" t="-30" r="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604084" y="5264192"/>
                <a:ext cx="20934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84" y="5264192"/>
                <a:ext cx="209349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6" t="-8" r="11" b="-4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方正书宋_GBK</vt:lpstr>
      <vt:lpstr>Wingdings</vt:lpstr>
      <vt:lpstr>黑体</vt:lpstr>
      <vt:lpstr>黑体-简</vt:lpstr>
      <vt:lpstr>Cambria Math</vt:lpstr>
      <vt:lpstr>Kingsoft Math</vt:lpstr>
      <vt:lpstr>等线</vt:lpstr>
      <vt:lpstr>苹方-简</vt:lpstr>
      <vt:lpstr>微软雅黑</vt:lpstr>
      <vt:lpstr>汉仪旗黑</vt:lpstr>
      <vt:lpstr>宋体</vt:lpstr>
      <vt:lpstr>Arial Unicode MS</vt:lpstr>
      <vt:lpstr>Calibri</vt:lpstr>
      <vt:lpstr>Helvetica Neue</vt:lpstr>
      <vt:lpstr>宋体-简</vt:lpstr>
      <vt:lpstr>等线 Light</vt:lpstr>
      <vt:lpstr>Office 主题​​</vt:lpstr>
      <vt:lpstr>第三章习题课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第三章习题课</dc:title>
  <dc:creator>相湧 曹</dc:creator>
  <cp:lastModifiedBy>zhanghuaitao</cp:lastModifiedBy>
  <cp:revision>13</cp:revision>
  <dcterms:created xsi:type="dcterms:W3CDTF">2021-12-28T07:43:28Z</dcterms:created>
  <dcterms:modified xsi:type="dcterms:W3CDTF">2021-12-28T07:43:28Z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