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68" r:id="rId3"/>
    <p:sldId id="491" r:id="rId4"/>
    <p:sldId id="492" r:id="rId5"/>
    <p:sldId id="493" r:id="rId6"/>
    <p:sldId id="494" r:id="rId7"/>
    <p:sldId id="495" r:id="rId8"/>
    <p:sldId id="496" r:id="rId9"/>
    <p:sldId id="49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66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03" autoAdjust="0"/>
  </p:normalViewPr>
  <p:slideViewPr>
    <p:cSldViewPr>
      <p:cViewPr varScale="1">
        <p:scale>
          <a:sx n="120" d="100"/>
          <a:sy n="120" d="100"/>
        </p:scale>
        <p:origin x="49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2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 smtClean="0">
                <a:effectLst/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effectLst/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 smtClean="0">
                <a:effectLst/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B8D7854E-B8EB-4579-AC91-044AE8233CC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 smtClean="0">
                <a:effectLst/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effectLst/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 smtClean="0">
                <a:effectLst/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96C5C51-5605-48C3-8A79-6F41D555E4C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  <p:sp>
        <p:nvSpPr>
          <p:cNvPr id="7" name="AutoShape 8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>
            <a:off x="8172450" y="6451600"/>
            <a:ext cx="900113" cy="360363"/>
          </a:xfrm>
          <a:prstGeom prst="actionButtonHome">
            <a:avLst/>
          </a:prstGeom>
          <a:solidFill>
            <a:schemeClr val="accent1">
              <a:alpha val="50000"/>
            </a:schemeClr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9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3.png"/><Relationship Id="rId2" Type="http://schemas.openxmlformats.org/officeDocument/2006/relationships/image" Target="../media/image35.png"/><Relationship Id="rId19" Type="http://schemas.openxmlformats.org/officeDocument/2006/relationships/image" Target="../media/image52.png"/><Relationship Id="rId18" Type="http://schemas.openxmlformats.org/officeDocument/2006/relationships/image" Target="../media/image51.png"/><Relationship Id="rId17" Type="http://schemas.openxmlformats.org/officeDocument/2006/relationships/image" Target="../media/image50.png"/><Relationship Id="rId16" Type="http://schemas.openxmlformats.org/officeDocument/2006/relationships/image" Target="../media/image49.png"/><Relationship Id="rId15" Type="http://schemas.openxmlformats.org/officeDocument/2006/relationships/image" Target="../media/image48.png"/><Relationship Id="rId14" Type="http://schemas.openxmlformats.org/officeDocument/2006/relationships/image" Target="../media/image47.png"/><Relationship Id="rId13" Type="http://schemas.openxmlformats.org/officeDocument/2006/relationships/image" Target="../media/image46.png"/><Relationship Id="rId12" Type="http://schemas.openxmlformats.org/officeDocument/2006/relationships/image" Target="../media/image45.png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61.png"/><Relationship Id="rId19" Type="http://schemas.openxmlformats.org/officeDocument/2006/relationships/image" Target="../media/image78.png"/><Relationship Id="rId18" Type="http://schemas.openxmlformats.org/officeDocument/2006/relationships/image" Target="../media/image77.png"/><Relationship Id="rId17" Type="http://schemas.openxmlformats.org/officeDocument/2006/relationships/image" Target="../media/image76.png"/><Relationship Id="rId16" Type="http://schemas.openxmlformats.org/officeDocument/2006/relationships/image" Target="../media/image75.png"/><Relationship Id="rId15" Type="http://schemas.openxmlformats.org/officeDocument/2006/relationships/image" Target="../media/image74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70.png"/><Relationship Id="rId10" Type="http://schemas.openxmlformats.org/officeDocument/2006/relationships/image" Target="../media/image69.png"/><Relationship Id="rId1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99.png"/><Relationship Id="rId20" Type="http://schemas.openxmlformats.org/officeDocument/2006/relationships/image" Target="../media/image98.png"/><Relationship Id="rId2" Type="http://schemas.openxmlformats.org/officeDocument/2006/relationships/image" Target="../media/image80.png"/><Relationship Id="rId19" Type="http://schemas.openxmlformats.org/officeDocument/2006/relationships/image" Target="../media/image97.png"/><Relationship Id="rId18" Type="http://schemas.openxmlformats.org/officeDocument/2006/relationships/image" Target="../media/image96.png"/><Relationship Id="rId17" Type="http://schemas.openxmlformats.org/officeDocument/2006/relationships/image" Target="../media/image95.png"/><Relationship Id="rId16" Type="http://schemas.openxmlformats.org/officeDocument/2006/relationships/image" Target="../media/image94.png"/><Relationship Id="rId15" Type="http://schemas.openxmlformats.org/officeDocument/2006/relationships/image" Target="../media/image93.png"/><Relationship Id="rId14" Type="http://schemas.openxmlformats.org/officeDocument/2006/relationships/image" Target="../media/image92.png"/><Relationship Id="rId13" Type="http://schemas.openxmlformats.org/officeDocument/2006/relationships/image" Target="../media/image91.png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88.png"/><Relationship Id="rId1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WordArt 2"/>
          <p:cNvSpPr>
            <a:spLocks noChangeArrowheads="1" noChangeShapeType="1" noTextEdit="1"/>
          </p:cNvSpPr>
          <p:nvPr/>
        </p:nvSpPr>
        <p:spPr bwMode="auto">
          <a:xfrm>
            <a:off x="1042988" y="836613"/>
            <a:ext cx="7010400" cy="1008062"/>
          </a:xfrm>
          <a:prstGeom prst="rect">
            <a:avLst/>
          </a:prstGeom>
          <a:ln>
            <a:noFill/>
          </a:ln>
        </p:spPr>
        <p:txBody>
          <a:bodyPr wrap="none" fromWordArt="1"/>
          <a:lstStyle/>
          <a:p>
            <a:pPr algn="ctr" eaLnBrk="1" hangingPunct="1">
              <a:defRPr/>
            </a:pPr>
            <a:r>
              <a:rPr lang="zh-CN" altLang="en-US" sz="4400" kern="10" dirty="0">
                <a:latin typeface="华文新魏"/>
                <a:ea typeface="华文新魏"/>
              </a:rPr>
              <a:t>              </a:t>
            </a:r>
            <a:endParaRPr lang="zh-CN" altLang="en-US" sz="4400" kern="10" dirty="0">
              <a:latin typeface="华文新魏"/>
              <a:ea typeface="华文新魏"/>
            </a:endParaRPr>
          </a:p>
        </p:txBody>
      </p:sp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687388" y="1171575"/>
            <a:ext cx="7845425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1pPr>
            <a:lvl2pPr marL="742950" indent="-285750"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2pPr>
            <a:lvl3pPr marL="1143000" indent="-228600"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3pPr>
            <a:lvl4pPr marL="1600200" indent="-228600"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4pPr>
            <a:lvl5pPr marL="2057400" indent="-228600"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abic Transparent" panose="020B0604020202020204" pitchFamily="34" charset="0"/>
              </a:rPr>
              <a:t>第八章  线性变换</a:t>
            </a:r>
            <a:endParaRPr lang="en-US" altLang="zh-CN" sz="4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Arabic Transparent" panose="020B0604020202020204" pitchFamily="34" charset="0"/>
            </a:endParaRPr>
          </a:p>
          <a:p>
            <a:pPr eaLnBrk="1" hangingPunct="1"/>
            <a:r>
              <a:rPr lang="en-US" altLang="zh-CN" sz="3200" dirty="0">
                <a:cs typeface="Arabic Transparent" panose="020B0604020202020204" pitchFamily="34" charset="0"/>
              </a:rPr>
              <a:t>    </a:t>
            </a:r>
            <a:endParaRPr lang="en-US" altLang="zh-CN" sz="3200" dirty="0">
              <a:cs typeface="Arabic Transparent" panose="020B0604020202020204" pitchFamily="34" charset="0"/>
            </a:endParaRPr>
          </a:p>
          <a:p>
            <a:pPr eaLnBrk="1" hangingPunct="1"/>
            <a:r>
              <a:rPr lang="en-US" altLang="zh-CN" sz="3200" dirty="0">
                <a:cs typeface="Arabic Transparent" panose="020B0604020202020204" pitchFamily="34" charset="0"/>
              </a:rPr>
              <a:t>    </a:t>
            </a:r>
            <a:r>
              <a:rPr lang="zh-CN" altLang="en-US" sz="4000" dirty="0">
                <a:solidFill>
                  <a:srgbClr val="FF0000"/>
                </a:solidFill>
                <a:cs typeface="Arabic Transparent" panose="020B0604020202020204" pitchFamily="34" charset="0"/>
              </a:rPr>
              <a:t>习题课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8" name="文本框 2"/>
          <p:cNvSpPr txBox="1">
            <a:spLocks noChangeArrowheads="1"/>
          </p:cNvSpPr>
          <p:nvPr/>
        </p:nvSpPr>
        <p:spPr bwMode="auto">
          <a:xfrm>
            <a:off x="1624013" y="3644900"/>
            <a:ext cx="6551612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1pPr>
            <a:lvl2pPr marL="742950" indent="-285750"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2pPr>
            <a:lvl3pPr marL="1143000" indent="-228600"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3pPr>
            <a:lvl4pPr marL="1600200" indent="-228600"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4pPr>
            <a:lvl5pPr marL="2057400" indent="-228600"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abic Transparent" panose="020B0604020202020204" pitchFamily="34" charset="0"/>
              </a:rPr>
              <a:t>曹相湧</a:t>
            </a:r>
            <a:endParaRPr lang="en-US" altLang="zh-CN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Arabic Transparent" panose="020B0604020202020204" pitchFamily="34" charset="0"/>
            </a:endParaRPr>
          </a:p>
          <a:p>
            <a:pPr eaLnBrk="1" hangingPunct="1">
              <a:lnSpc>
                <a:spcPts val="4000"/>
              </a:lnSpc>
            </a:pP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abic Transparent" panose="020B0604020202020204" pitchFamily="34" charset="0"/>
              </a:rPr>
              <a:t>数学与统计学院</a:t>
            </a:r>
            <a:endParaRPr lang="en-US" altLang="zh-CN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Arabic Transparent" panose="020B0604020202020204" pitchFamily="34" charset="0"/>
            </a:endParaRPr>
          </a:p>
          <a:p>
            <a:pPr eaLnBrk="1" hangingPunct="1">
              <a:lnSpc>
                <a:spcPts val="4000"/>
              </a:lnSpc>
            </a:pP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Email: caoxiangyong@xjtu.edu.cn</a:t>
            </a:r>
            <a:endParaRPr lang="en-US" altLang="zh-CN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9756" y="504722"/>
            <a:ext cx="8964488" cy="1298629"/>
            <a:chOff x="-36512" y="260648"/>
            <a:chExt cx="9204009" cy="129862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505" y="260648"/>
              <a:ext cx="6696743" cy="65436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6512" y="915008"/>
              <a:ext cx="7213012" cy="64426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1273" y="1037214"/>
              <a:ext cx="881669" cy="47362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3361" y="1037214"/>
              <a:ext cx="1224136" cy="495483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2016890"/>
            <a:ext cx="5184576" cy="61488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4091" y="2848685"/>
            <a:ext cx="4266687" cy="61488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4091" y="3680480"/>
            <a:ext cx="5073616" cy="64426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731820"/>
            <a:ext cx="9144000" cy="541175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1259632" y="5272995"/>
            <a:ext cx="4921503" cy="520727"/>
            <a:chOff x="1259632" y="4884905"/>
            <a:chExt cx="4921503" cy="520727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59632" y="4884905"/>
              <a:ext cx="4089610" cy="520727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49242" y="4959319"/>
              <a:ext cx="831893" cy="387370"/>
            </a:xfrm>
            <a:prstGeom prst="rect">
              <a:avLst/>
            </a:prstGeom>
          </p:spPr>
        </p:pic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9632" y="5838658"/>
            <a:ext cx="5778797" cy="527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0" y="0"/>
            <a:ext cx="9144000" cy="2500055"/>
            <a:chOff x="0" y="0"/>
            <a:chExt cx="9144000" cy="250005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9144000" cy="1472609"/>
            </a:xfrm>
            <a:prstGeom prst="rect">
              <a:avLst/>
            </a:prstGeom>
          </p:spPr>
        </p:pic>
        <p:grpSp>
          <p:nvGrpSpPr>
            <p:cNvPr id="28" name="组合 27"/>
            <p:cNvGrpSpPr/>
            <p:nvPr/>
          </p:nvGrpSpPr>
          <p:grpSpPr>
            <a:xfrm>
              <a:off x="35497" y="1399245"/>
              <a:ext cx="8715920" cy="491262"/>
              <a:chOff x="35497" y="1399245"/>
              <a:chExt cx="8715920" cy="491262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497" y="1399245"/>
                <a:ext cx="2304256" cy="491262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1309" y="1466867"/>
                <a:ext cx="5797150" cy="356018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5821" y="1441774"/>
                <a:ext cx="605596" cy="386428"/>
              </a:xfrm>
              <a:prstGeom prst="rect">
                <a:avLst/>
              </a:prstGeom>
            </p:spPr>
          </p:pic>
        </p:grp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92" y="2100558"/>
              <a:ext cx="5832648" cy="399497"/>
            </a:xfrm>
            <a:prstGeom prst="rect">
              <a:avLst/>
            </a:prstGeom>
          </p:spPr>
        </p:pic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2" y="2679112"/>
            <a:ext cx="6591639" cy="52072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285455"/>
            <a:ext cx="5472608" cy="499622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5468474" y="3269976"/>
            <a:ext cx="3675526" cy="515102"/>
            <a:chOff x="5468474" y="3269976"/>
            <a:chExt cx="3675526" cy="51510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68474" y="3308598"/>
              <a:ext cx="897982" cy="47648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23350" y="3269976"/>
              <a:ext cx="2820650" cy="499622"/>
            </a:xfrm>
            <a:prstGeom prst="rect">
              <a:avLst/>
            </a:prstGeom>
          </p:spPr>
        </p:pic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4351" y="3893836"/>
            <a:ext cx="9144000" cy="445284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35497" y="4449847"/>
            <a:ext cx="5088367" cy="1627804"/>
            <a:chOff x="35497" y="4449847"/>
            <a:chExt cx="5088367" cy="1627804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497" y="5062540"/>
              <a:ext cx="1149409" cy="39372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15616" y="4449847"/>
              <a:ext cx="4008248" cy="1627804"/>
            </a:xfrm>
            <a:prstGeom prst="rect">
              <a:avLst/>
            </a:prstGeom>
          </p:spPr>
        </p:pic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43771" y="4399900"/>
            <a:ext cx="3748710" cy="1719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50623" y="568992"/>
            <a:ext cx="6382132" cy="660779"/>
            <a:chOff x="395536" y="260648"/>
            <a:chExt cx="6382132" cy="66077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5536" y="260648"/>
              <a:ext cx="4680520" cy="66077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9476" y="418494"/>
              <a:ext cx="1728192" cy="433597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387617"/>
            <a:ext cx="7258423" cy="48897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323528" y="2134117"/>
            <a:ext cx="6509085" cy="463574"/>
            <a:chOff x="323528" y="1825773"/>
            <a:chExt cx="6509085" cy="46357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528" y="1844824"/>
              <a:ext cx="4451579" cy="425472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5107" y="1825773"/>
              <a:ext cx="2057506" cy="463574"/>
            </a:xfrm>
            <a:prstGeom prst="rect">
              <a:avLst/>
            </a:prstGeom>
          </p:spPr>
        </p:pic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6" y="3200563"/>
            <a:ext cx="9108504" cy="536781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1012538" y="3789040"/>
            <a:ext cx="5390952" cy="478488"/>
            <a:chOff x="1012538" y="3789040"/>
            <a:chExt cx="5390952" cy="478488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2538" y="3789040"/>
              <a:ext cx="3073558" cy="45722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85621" y="3848406"/>
              <a:ext cx="2317869" cy="419122"/>
            </a:xfrm>
            <a:prstGeom prst="rect">
              <a:avLst/>
            </a:prstGeom>
          </p:spPr>
        </p:pic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600" y="4378590"/>
            <a:ext cx="6032810" cy="444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07504" y="188640"/>
            <a:ext cx="8903257" cy="1535973"/>
            <a:chOff x="-508" y="188640"/>
            <a:chExt cx="8903257" cy="153597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505" y="188640"/>
              <a:ext cx="8280920" cy="460051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27" y="780724"/>
              <a:ext cx="4618781" cy="45390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6016" y="740655"/>
              <a:ext cx="4186733" cy="44070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08" y="1317234"/>
              <a:ext cx="3672407" cy="407379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80" y="1878185"/>
            <a:ext cx="7048862" cy="52707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480" y="2490219"/>
            <a:ext cx="5715294" cy="450873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341209" y="3042026"/>
            <a:ext cx="5683542" cy="488975"/>
            <a:chOff x="164991" y="3122952"/>
            <a:chExt cx="5683542" cy="48897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4991" y="3124735"/>
              <a:ext cx="412771" cy="40642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7762" y="3122952"/>
              <a:ext cx="5270771" cy="488975"/>
            </a:xfrm>
            <a:prstGeom prst="rect">
              <a:avLst/>
            </a:prstGeom>
          </p:spPr>
        </p:pic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895" y="3552947"/>
            <a:ext cx="6877403" cy="501676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362474" y="4054623"/>
            <a:ext cx="6597989" cy="476274"/>
            <a:chOff x="372630" y="4054623"/>
            <a:chExt cx="6597989" cy="47627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2630" y="4054623"/>
              <a:ext cx="997001" cy="476274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69631" y="4086374"/>
              <a:ext cx="5600988" cy="444523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6960463" y="4069970"/>
            <a:ext cx="2050298" cy="425472"/>
            <a:chOff x="6960463" y="4069970"/>
            <a:chExt cx="2050298" cy="425472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60463" y="4089021"/>
              <a:ext cx="400071" cy="387370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385077" y="4069970"/>
              <a:ext cx="1625684" cy="425472"/>
            </a:xfrm>
            <a:prstGeom prst="rect">
              <a:avLst/>
            </a:prstGeom>
          </p:spPr>
        </p:pic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1209" y="4597915"/>
            <a:ext cx="1524078" cy="425472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1890915" y="4562648"/>
            <a:ext cx="5123556" cy="488975"/>
            <a:chOff x="1890915" y="4562648"/>
            <a:chExt cx="5123556" cy="48897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890915" y="4562648"/>
              <a:ext cx="3029106" cy="48897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937914" y="4597915"/>
              <a:ext cx="2076557" cy="381020"/>
            </a:xfrm>
            <a:prstGeom prst="rect">
              <a:avLst/>
            </a:prstGeom>
          </p:spPr>
        </p:pic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1473" y="5116300"/>
            <a:ext cx="4292821" cy="431822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99864" y="5087483"/>
            <a:ext cx="2648086" cy="412771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391755" y="5566679"/>
            <a:ext cx="4997452" cy="495325"/>
            <a:chOff x="391755" y="5566679"/>
            <a:chExt cx="4997452" cy="49532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91755" y="5566679"/>
              <a:ext cx="3937202" cy="495325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258849" y="5630242"/>
              <a:ext cx="1130358" cy="38102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" y="620688"/>
            <a:ext cx="9144000" cy="475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68760"/>
            <a:ext cx="3886400" cy="5397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81272"/>
            <a:ext cx="4267419" cy="4318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105" y="2585828"/>
            <a:ext cx="3759393" cy="4572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3090224"/>
            <a:ext cx="4464279" cy="5334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42" y="3535093"/>
            <a:ext cx="8003227" cy="2719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99442" y="188640"/>
            <a:ext cx="7366379" cy="1098945"/>
            <a:chOff x="467544" y="332656"/>
            <a:chExt cx="7366379" cy="10989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7544" y="332656"/>
              <a:ext cx="7366379" cy="482625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539552" y="980728"/>
              <a:ext cx="6530949" cy="450873"/>
              <a:chOff x="539552" y="1268760"/>
              <a:chExt cx="6530949" cy="450873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9552" y="1268760"/>
                <a:ext cx="6045511" cy="450873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5176" y="1336616"/>
                <a:ext cx="495325" cy="368319"/>
              </a:xfrm>
              <a:prstGeom prst="rect">
                <a:avLst/>
              </a:prstGeom>
            </p:spPr>
          </p:pic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8" y="1442724"/>
            <a:ext cx="2089257" cy="46992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602" y="1423084"/>
            <a:ext cx="6951227" cy="509204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35496" y="1966254"/>
            <a:ext cx="2843123" cy="450874"/>
            <a:chOff x="35496" y="1966254"/>
            <a:chExt cx="2843123" cy="45087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496" y="1966254"/>
              <a:ext cx="2272898" cy="450874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4389" y="1999423"/>
              <a:ext cx="584230" cy="355618"/>
            </a:xfrm>
            <a:prstGeom prst="rect">
              <a:avLst/>
            </a:pr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5825" y="1953554"/>
            <a:ext cx="4718292" cy="47627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68" y="2470734"/>
            <a:ext cx="6565002" cy="513674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17930" y="3095797"/>
            <a:ext cx="3876771" cy="371305"/>
            <a:chOff x="77145" y="3047980"/>
            <a:chExt cx="4171223" cy="41912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145" y="3047980"/>
              <a:ext cx="844593" cy="381020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1600" y="3047980"/>
              <a:ext cx="3276768" cy="419122"/>
            </a:xfrm>
            <a:prstGeom prst="rect">
              <a:avLst/>
            </a:prstGeom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94701" y="3033071"/>
            <a:ext cx="5095453" cy="45320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9592" y="3578491"/>
            <a:ext cx="1098606" cy="40642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80126" y="3548998"/>
            <a:ext cx="5639090" cy="412771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1223" y="4081821"/>
            <a:ext cx="4000706" cy="450873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4943726" y="4096301"/>
            <a:ext cx="2229713" cy="476274"/>
            <a:chOff x="4095429" y="4110781"/>
            <a:chExt cx="2229713" cy="476274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095429" y="4110781"/>
              <a:ext cx="1416123" cy="476274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436096" y="4188307"/>
              <a:ext cx="889046" cy="342918"/>
            </a:xfrm>
            <a:prstGeom prst="rect">
              <a:avLst/>
            </a:prstGeom>
          </p:spPr>
        </p:pic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9442" y="4744752"/>
            <a:ext cx="6617040" cy="400071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42706" y="4722502"/>
            <a:ext cx="1505027" cy="406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496" y="560778"/>
            <a:ext cx="9144000" cy="1109491"/>
            <a:chOff x="0" y="404664"/>
            <a:chExt cx="9144000" cy="110949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04664"/>
              <a:ext cx="9144000" cy="49887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980728"/>
              <a:ext cx="4051508" cy="53342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1020" y="1034705"/>
              <a:ext cx="3308520" cy="425472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29" y="1818945"/>
            <a:ext cx="2540131" cy="3873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1830292"/>
            <a:ext cx="4356324" cy="425472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5496" y="1807612"/>
            <a:ext cx="1864576" cy="393720"/>
            <a:chOff x="107504" y="1450545"/>
            <a:chExt cx="1864576" cy="39372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504" y="1450545"/>
              <a:ext cx="781090" cy="39372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6174" y="1473225"/>
              <a:ext cx="1085906" cy="336567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35496" y="2261080"/>
            <a:ext cx="4483330" cy="488975"/>
            <a:chOff x="59230" y="1888942"/>
            <a:chExt cx="4483330" cy="48897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230" y="1888942"/>
              <a:ext cx="4483330" cy="488975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83768" y="2174707"/>
              <a:ext cx="247663" cy="20321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4706775" y="2311882"/>
            <a:ext cx="4221251" cy="438173"/>
            <a:chOff x="4706775" y="1939744"/>
            <a:chExt cx="4221251" cy="438173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06775" y="1939744"/>
              <a:ext cx="3657788" cy="438173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88248" y="1955619"/>
              <a:ext cx="539778" cy="406421"/>
            </a:xfrm>
            <a:prstGeom prst="rect">
              <a:avLst/>
            </a:prstGeom>
          </p:spPr>
        </p:pic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30" y="2833581"/>
            <a:ext cx="2946551" cy="43817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84981" y="2850345"/>
            <a:ext cx="2279767" cy="42547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5576" y="3350265"/>
            <a:ext cx="1092256" cy="450873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47832" y="3353865"/>
            <a:ext cx="7125066" cy="47627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5576" y="3950777"/>
            <a:ext cx="3994355" cy="412771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4860032" y="3941250"/>
            <a:ext cx="3898678" cy="431822"/>
            <a:chOff x="4860032" y="3569112"/>
            <a:chExt cx="3898678" cy="431822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860032" y="3638966"/>
              <a:ext cx="304816" cy="292115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196177" y="3569112"/>
              <a:ext cx="3562533" cy="431822"/>
            </a:xfrm>
            <a:prstGeom prst="rect">
              <a:avLst/>
            </a:prstGeom>
          </p:spPr>
        </p:pic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03648" y="4449826"/>
            <a:ext cx="7010760" cy="444523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03648" y="4980627"/>
            <a:ext cx="5124713" cy="431822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7584" y="5492641"/>
            <a:ext cx="4673840" cy="450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全屏显示(4:3)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1" baseType="lpstr">
      <vt:lpstr>Arial</vt:lpstr>
      <vt:lpstr>方正书宋_GBK</vt:lpstr>
      <vt:lpstr>Wingdings</vt:lpstr>
      <vt:lpstr>宋体</vt:lpstr>
      <vt:lpstr>宋体-简</vt:lpstr>
      <vt:lpstr>华文新魏</vt:lpstr>
      <vt:lpstr>Thonburi</vt:lpstr>
      <vt:lpstr>楷体_GB2312</vt:lpstr>
      <vt:lpstr>黑体</vt:lpstr>
      <vt:lpstr>Arabic Transparent</vt:lpstr>
      <vt:lpstr>Times New Roman</vt:lpstr>
      <vt:lpstr>黑体-简</vt:lpstr>
      <vt:lpstr>汉仪楷体简</vt:lpstr>
      <vt:lpstr>微软雅黑</vt:lpstr>
      <vt:lpstr>汉仪旗黑</vt:lpstr>
      <vt:lpstr>宋体</vt:lpstr>
      <vt:lpstr>Arial Unicode MS</vt:lpstr>
      <vt:lpstr>等线 Light</vt:lpstr>
      <vt:lpstr>苹方-简</vt:lpstr>
      <vt:lpstr>等线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ch4-1</dc:title>
  <dc:creator>lhq</dc:creator>
  <cp:lastModifiedBy>zhanghuaitao</cp:lastModifiedBy>
  <cp:revision>327</cp:revision>
  <dcterms:created xsi:type="dcterms:W3CDTF">2021-12-28T07:40:03Z</dcterms:created>
  <dcterms:modified xsi:type="dcterms:W3CDTF">2021-12-28T07:40:03Z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2052-3.9.5.6394</vt:lpwstr>
  </property>
</Properties>
</file>