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2" r:id="rId2"/>
  </p:sldMasterIdLst>
  <p:notesMasterIdLst>
    <p:notesMasterId r:id="rId25"/>
  </p:notesMasterIdLst>
  <p:handoutMasterIdLst>
    <p:handoutMasterId r:id="rId26"/>
  </p:handoutMasterIdLst>
  <p:sldIdLst>
    <p:sldId id="289" r:id="rId3"/>
    <p:sldId id="286" r:id="rId4"/>
    <p:sldId id="268" r:id="rId5"/>
    <p:sldId id="277" r:id="rId6"/>
    <p:sldId id="260" r:id="rId7"/>
    <p:sldId id="291" r:id="rId8"/>
    <p:sldId id="292" r:id="rId9"/>
    <p:sldId id="259" r:id="rId10"/>
    <p:sldId id="280" r:id="rId11"/>
    <p:sldId id="261" r:id="rId12"/>
    <p:sldId id="281" r:id="rId13"/>
    <p:sldId id="282" r:id="rId14"/>
    <p:sldId id="270" r:id="rId15"/>
    <p:sldId id="262" r:id="rId16"/>
    <p:sldId id="264" r:id="rId17"/>
    <p:sldId id="283" r:id="rId18"/>
    <p:sldId id="284" r:id="rId19"/>
    <p:sldId id="271" r:id="rId20"/>
    <p:sldId id="263" r:id="rId21"/>
    <p:sldId id="290" r:id="rId22"/>
    <p:sldId id="265" r:id="rId23"/>
    <p:sldId id="293" r:id="rId24"/>
  </p:sldIdLst>
  <p:sldSz cx="9144000" cy="6858000" type="overhead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CC"/>
    <a:srgbClr val="0000FF"/>
    <a:srgbClr val="66FF66"/>
    <a:srgbClr val="FFFFCC"/>
    <a:srgbClr val="FF3300"/>
    <a:srgbClr val="FF9900"/>
    <a:srgbClr val="0000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569" autoAdjust="0"/>
  </p:normalViewPr>
  <p:slideViewPr>
    <p:cSldViewPr snapToGrid="0">
      <p:cViewPr>
        <p:scale>
          <a:sx n="100" d="100"/>
          <a:sy n="100" d="100"/>
        </p:scale>
        <p:origin x="-70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84"/>
    </p:cViewPr>
  </p:sorterViewPr>
  <p:notesViewPr>
    <p:cSldViewPr snapToGrid="0">
      <p:cViewPr varScale="1">
        <p:scale>
          <a:sx n="37" d="100"/>
          <a:sy n="37" d="100"/>
        </p:scale>
        <p:origin x="-1590" y="-90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image" Target="../media/image68.wmf"/><Relationship Id="rId7" Type="http://schemas.openxmlformats.org/officeDocument/2006/relationships/image" Target="../media/image72.wmf"/><Relationship Id="rId2" Type="http://schemas.openxmlformats.org/officeDocument/2006/relationships/image" Target="../media/image67.wmf"/><Relationship Id="rId1" Type="http://schemas.openxmlformats.org/officeDocument/2006/relationships/image" Target="../media/image31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9" Type="http://schemas.openxmlformats.org/officeDocument/2006/relationships/image" Target="../media/image74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image" Target="../media/image44.wmf"/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12" Type="http://schemas.openxmlformats.org/officeDocument/2006/relationships/image" Target="../media/image85.wmf"/><Relationship Id="rId2" Type="http://schemas.openxmlformats.org/officeDocument/2006/relationships/image" Target="../media/image71.wmf"/><Relationship Id="rId16" Type="http://schemas.openxmlformats.org/officeDocument/2006/relationships/image" Target="../media/image86.wmf"/><Relationship Id="rId1" Type="http://schemas.openxmlformats.org/officeDocument/2006/relationships/image" Target="../media/image75.wmf"/><Relationship Id="rId6" Type="http://schemas.openxmlformats.org/officeDocument/2006/relationships/image" Target="../media/image79.wmf"/><Relationship Id="rId11" Type="http://schemas.openxmlformats.org/officeDocument/2006/relationships/image" Target="../media/image84.wmf"/><Relationship Id="rId5" Type="http://schemas.openxmlformats.org/officeDocument/2006/relationships/image" Target="../media/image78.wmf"/><Relationship Id="rId15" Type="http://schemas.openxmlformats.org/officeDocument/2006/relationships/image" Target="../media/image43.wmf"/><Relationship Id="rId10" Type="http://schemas.openxmlformats.org/officeDocument/2006/relationships/image" Target="../media/image83.wmf"/><Relationship Id="rId4" Type="http://schemas.openxmlformats.org/officeDocument/2006/relationships/image" Target="../media/image77.wmf"/><Relationship Id="rId9" Type="http://schemas.openxmlformats.org/officeDocument/2006/relationships/image" Target="../media/image82.wmf"/><Relationship Id="rId14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37.wmf"/><Relationship Id="rId7" Type="http://schemas.openxmlformats.org/officeDocument/2006/relationships/image" Target="../media/image19.wmf"/><Relationship Id="rId2" Type="http://schemas.openxmlformats.org/officeDocument/2006/relationships/image" Target="../media/image36.wmf"/><Relationship Id="rId1" Type="http://schemas.openxmlformats.org/officeDocument/2006/relationships/image" Target="../media/image87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10" Type="http://schemas.openxmlformats.org/officeDocument/2006/relationships/image" Target="../media/image88.wmf"/><Relationship Id="rId4" Type="http://schemas.openxmlformats.org/officeDocument/2006/relationships/image" Target="../media/image38.wmf"/><Relationship Id="rId9" Type="http://schemas.openxmlformats.org/officeDocument/2006/relationships/image" Target="../media/image3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91.wmf"/><Relationship Id="rId7" Type="http://schemas.openxmlformats.org/officeDocument/2006/relationships/image" Target="../media/image19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40.wmf"/><Relationship Id="rId11" Type="http://schemas.openxmlformats.org/officeDocument/2006/relationships/image" Target="../media/image95.wmf"/><Relationship Id="rId5" Type="http://schemas.openxmlformats.org/officeDocument/2006/relationships/image" Target="../media/image93.wmf"/><Relationship Id="rId10" Type="http://schemas.openxmlformats.org/officeDocument/2006/relationships/image" Target="../media/image35.wmf"/><Relationship Id="rId4" Type="http://schemas.openxmlformats.org/officeDocument/2006/relationships/image" Target="../media/image92.wmf"/><Relationship Id="rId9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34.wmf"/><Relationship Id="rId7" Type="http://schemas.openxmlformats.org/officeDocument/2006/relationships/image" Target="../media/image100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3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105.wmf"/><Relationship Id="rId5" Type="http://schemas.openxmlformats.org/officeDocument/2006/relationships/image" Target="../media/image104.wmf"/><Relationship Id="rId4" Type="http://schemas.openxmlformats.org/officeDocument/2006/relationships/image" Target="../media/image10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4" Type="http://schemas.openxmlformats.org/officeDocument/2006/relationships/image" Target="../media/image10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7" Type="http://schemas.openxmlformats.org/officeDocument/2006/relationships/image" Target="../media/image126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7" Type="http://schemas.openxmlformats.org/officeDocument/2006/relationships/image" Target="../media/image133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6" Type="http://schemas.openxmlformats.org/officeDocument/2006/relationships/image" Target="../media/image132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135.wmf"/><Relationship Id="rId7" Type="http://schemas.openxmlformats.org/officeDocument/2006/relationships/image" Target="../media/image137.wmf"/><Relationship Id="rId2" Type="http://schemas.openxmlformats.org/officeDocument/2006/relationships/image" Target="../media/image5.wmf"/><Relationship Id="rId1" Type="http://schemas.openxmlformats.org/officeDocument/2006/relationships/image" Target="../media/image134.wmf"/><Relationship Id="rId6" Type="http://schemas.openxmlformats.org/officeDocument/2006/relationships/image" Target="../media/image49.wmf"/><Relationship Id="rId11" Type="http://schemas.openxmlformats.org/officeDocument/2006/relationships/image" Target="../media/image140.wmf"/><Relationship Id="rId5" Type="http://schemas.openxmlformats.org/officeDocument/2006/relationships/image" Target="../media/image48.wmf"/><Relationship Id="rId10" Type="http://schemas.openxmlformats.org/officeDocument/2006/relationships/image" Target="../media/image139.wmf"/><Relationship Id="rId4" Type="http://schemas.openxmlformats.org/officeDocument/2006/relationships/image" Target="../media/image136.wmf"/><Relationship Id="rId9" Type="http://schemas.openxmlformats.org/officeDocument/2006/relationships/image" Target="../media/image138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image" Target="../media/image26.wmf"/><Relationship Id="rId3" Type="http://schemas.openxmlformats.org/officeDocument/2006/relationships/image" Target="../media/image16.wmf"/><Relationship Id="rId7" Type="http://schemas.openxmlformats.org/officeDocument/2006/relationships/image" Target="../media/image20.wmf"/><Relationship Id="rId12" Type="http://schemas.openxmlformats.org/officeDocument/2006/relationships/image" Target="../media/image25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6" Type="http://schemas.openxmlformats.org/officeDocument/2006/relationships/image" Target="../media/image19.wmf"/><Relationship Id="rId11" Type="http://schemas.openxmlformats.org/officeDocument/2006/relationships/image" Target="../media/image24.wmf"/><Relationship Id="rId5" Type="http://schemas.openxmlformats.org/officeDocument/2006/relationships/image" Target="../media/image18.wmf"/><Relationship Id="rId15" Type="http://schemas.openxmlformats.org/officeDocument/2006/relationships/image" Target="../media/image28.wmf"/><Relationship Id="rId10" Type="http://schemas.openxmlformats.org/officeDocument/2006/relationships/image" Target="../media/image23.wmf"/><Relationship Id="rId4" Type="http://schemas.openxmlformats.org/officeDocument/2006/relationships/image" Target="../media/image17.wmf"/><Relationship Id="rId9" Type="http://schemas.openxmlformats.org/officeDocument/2006/relationships/image" Target="../media/image22.wmf"/><Relationship Id="rId14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12" Type="http://schemas.openxmlformats.org/officeDocument/2006/relationships/image" Target="../media/image44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11" Type="http://schemas.openxmlformats.org/officeDocument/2006/relationships/image" Target="../media/image43.wmf"/><Relationship Id="rId5" Type="http://schemas.openxmlformats.org/officeDocument/2006/relationships/image" Target="../media/image38.wmf"/><Relationship Id="rId10" Type="http://schemas.openxmlformats.org/officeDocument/2006/relationships/image" Target="../media/image42.wmf"/><Relationship Id="rId4" Type="http://schemas.openxmlformats.org/officeDocument/2006/relationships/image" Target="../media/image37.wmf"/><Relationship Id="rId9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7.wmf"/><Relationship Id="rId7" Type="http://schemas.openxmlformats.org/officeDocument/2006/relationships/image" Target="../media/image50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12.wmf"/><Relationship Id="rId7" Type="http://schemas.openxmlformats.org/officeDocument/2006/relationships/image" Target="../media/image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5.wmf"/><Relationship Id="rId5" Type="http://schemas.openxmlformats.org/officeDocument/2006/relationships/image" Target="../media/image8.wmf"/><Relationship Id="rId4" Type="http://schemas.openxmlformats.org/officeDocument/2006/relationships/image" Target="../media/image5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13" Type="http://schemas.openxmlformats.org/officeDocument/2006/relationships/image" Target="../media/image18.wmf"/><Relationship Id="rId18" Type="http://schemas.openxmlformats.org/officeDocument/2006/relationships/image" Target="../media/image27.wmf"/><Relationship Id="rId3" Type="http://schemas.openxmlformats.org/officeDocument/2006/relationships/image" Target="../media/image55.emf"/><Relationship Id="rId7" Type="http://schemas.openxmlformats.org/officeDocument/2006/relationships/image" Target="../media/image21.wmf"/><Relationship Id="rId12" Type="http://schemas.openxmlformats.org/officeDocument/2006/relationships/image" Target="../media/image17.wmf"/><Relationship Id="rId17" Type="http://schemas.openxmlformats.org/officeDocument/2006/relationships/image" Target="../media/image26.wmf"/><Relationship Id="rId2" Type="http://schemas.openxmlformats.org/officeDocument/2006/relationships/image" Target="../media/image54.emf"/><Relationship Id="rId16" Type="http://schemas.openxmlformats.org/officeDocument/2006/relationships/image" Target="../media/image25.wmf"/><Relationship Id="rId1" Type="http://schemas.openxmlformats.org/officeDocument/2006/relationships/image" Target="../media/image53.emf"/><Relationship Id="rId6" Type="http://schemas.openxmlformats.org/officeDocument/2006/relationships/image" Target="../media/image57.wmf"/><Relationship Id="rId11" Type="http://schemas.openxmlformats.org/officeDocument/2006/relationships/image" Target="../media/image16.wmf"/><Relationship Id="rId5" Type="http://schemas.openxmlformats.org/officeDocument/2006/relationships/image" Target="../media/image14.wmf"/><Relationship Id="rId15" Type="http://schemas.openxmlformats.org/officeDocument/2006/relationships/image" Target="../media/image24.wmf"/><Relationship Id="rId10" Type="http://schemas.openxmlformats.org/officeDocument/2006/relationships/image" Target="../media/image19.wmf"/><Relationship Id="rId19" Type="http://schemas.openxmlformats.org/officeDocument/2006/relationships/image" Target="../media/image58.wmf"/><Relationship Id="rId4" Type="http://schemas.openxmlformats.org/officeDocument/2006/relationships/image" Target="../media/image56.emf"/><Relationship Id="rId9" Type="http://schemas.openxmlformats.org/officeDocument/2006/relationships/image" Target="../media/image15.wmf"/><Relationship Id="rId14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 altLang="zh-CN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 altLang="zh-CN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r>
              <a:rPr lang="zh-CN" altLang="en-US"/>
              <a:t>省基金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F15761B0-55C0-4858-AFEF-34265B6054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7278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1">
              <a:defRPr sz="1200" b="0"/>
            </a:lvl1pPr>
          </a:lstStyle>
          <a:p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1">
              <a:defRPr sz="1200" b="0"/>
            </a:lvl1pPr>
          </a:lstStyle>
          <a:p>
            <a:endParaRPr lang="en-US" altLang="zh-CN"/>
          </a:p>
        </p:txBody>
      </p:sp>
      <p:sp>
        <p:nvSpPr>
          <p:cNvPr id="276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76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latinLnBrk="1">
              <a:defRPr sz="1200" b="0"/>
            </a:lvl1pPr>
          </a:lstStyle>
          <a:p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1">
              <a:defRPr sz="1200" b="0"/>
            </a:lvl1pPr>
          </a:lstStyle>
          <a:p>
            <a:fld id="{3710FD0F-B61D-4405-966D-F15D9EC28B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30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59122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13038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422399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17131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652037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854773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71230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32284716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24908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55835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60063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059763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9744177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2962397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4213886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181457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653520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31016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88810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858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3888280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6573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41465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62801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17566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00889207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4002432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gi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18" Type="http://schemas.openxmlformats.org/officeDocument/2006/relationships/oleObject" Target="../embeddings/oleObject2.bin"/><Relationship Id="rId3" Type="http://schemas.openxmlformats.org/officeDocument/2006/relationships/slideLayout" Target="../slideLayouts/slideLayout16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15.xml"/><Relationship Id="rId16" Type="http://schemas.openxmlformats.org/officeDocument/2006/relationships/vmlDrawing" Target="../drawings/vmlDrawing2.vml"/><Relationship Id="rId20" Type="http://schemas.openxmlformats.org/officeDocument/2006/relationships/image" Target="../media/image3.gif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274" name="Picture 2" descr="xsf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0113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2275" name="Rectangle 3"/>
          <p:cNvSpPr>
            <a:spLocks noChangeArrowheads="1"/>
          </p:cNvSpPr>
          <p:nvPr userDrawn="1"/>
        </p:nvSpPr>
        <p:spPr bwMode="ltGray">
          <a:xfrm rot="5400000">
            <a:off x="-3199606" y="3190081"/>
            <a:ext cx="6858000" cy="477838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76" name="Rectangle 4"/>
          <p:cNvSpPr>
            <a:spLocks noChangeArrowheads="1"/>
          </p:cNvSpPr>
          <p:nvPr userDrawn="1"/>
        </p:nvSpPr>
        <p:spPr bwMode="ltGray">
          <a:xfrm>
            <a:off x="0" y="0"/>
            <a:ext cx="9144000" cy="468313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2277" name="Rectangle 5"/>
          <p:cNvSpPr>
            <a:spLocks noChangeArrowheads="1"/>
          </p:cNvSpPr>
          <p:nvPr userDrawn="1"/>
        </p:nvSpPr>
        <p:spPr bwMode="auto">
          <a:xfrm>
            <a:off x="8607425" y="6415088"/>
            <a:ext cx="403225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/>
            <a:fld id="{935A0B9E-2B40-4C32-BE4B-52FD913A19C0}" type="slidenum">
              <a:rPr kumimoji="0" lang="en-US" altLang="zh-CN">
                <a:solidFill>
                  <a:srgbClr val="CC3300"/>
                </a:solidFill>
              </a:rPr>
              <a:pPr algn="r" eaLnBrk="0" hangingPunct="0"/>
              <a:t>‹#›</a:t>
            </a:fld>
            <a:endParaRPr kumimoji="0" lang="en-US" altLang="zh-CN">
              <a:solidFill>
                <a:srgbClr val="CC3300"/>
              </a:solidFill>
            </a:endParaRPr>
          </a:p>
        </p:txBody>
      </p:sp>
      <p:graphicFrame>
        <p:nvGraphicFramePr>
          <p:cNvPr id="182278" name="Object 6"/>
          <p:cNvGraphicFramePr>
            <a:graphicFrameLocks noChangeAspect="1"/>
          </p:cNvGraphicFramePr>
          <p:nvPr userDrawn="1"/>
        </p:nvGraphicFramePr>
        <p:xfrm>
          <a:off x="8288338" y="9525"/>
          <a:ext cx="8397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2305" name="位图图像" r:id="rId17" imgW="1457143" imgH="762106" progId="Paint.Picture">
                  <p:embed/>
                </p:oleObj>
              </mc:Choice>
              <mc:Fallback>
                <p:oleObj name="位图图像" r:id="rId17" imgW="1457143" imgH="762106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8288338" y="9525"/>
                        <a:ext cx="8397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79" name="Line 7"/>
          <p:cNvSpPr>
            <a:spLocks noChangeShapeType="1"/>
          </p:cNvSpPr>
          <p:nvPr userDrawn="1"/>
        </p:nvSpPr>
        <p:spPr bwMode="ltGray">
          <a:xfrm>
            <a:off x="461963" y="-9525"/>
            <a:ext cx="0" cy="6867525"/>
          </a:xfrm>
          <a:prstGeom prst="line">
            <a:avLst/>
          </a:prstGeom>
          <a:noFill/>
          <a:ln w="3175">
            <a:solidFill>
              <a:srgbClr val="331B4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82280" name="Picture 8" descr="GIF-378"/>
          <p:cNvPicPr>
            <a:picLocks noChangeAspect="1" noChangeArrowheads="1" noCrop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45475" y="9525"/>
            <a:ext cx="252413" cy="27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2281" name="Line 9"/>
          <p:cNvSpPr>
            <a:spLocks noChangeShapeType="1"/>
          </p:cNvSpPr>
          <p:nvPr/>
        </p:nvSpPr>
        <p:spPr bwMode="ltGray">
          <a:xfrm>
            <a:off x="0" y="463550"/>
            <a:ext cx="9144000" cy="0"/>
          </a:xfrm>
          <a:prstGeom prst="line">
            <a:avLst/>
          </a:prstGeom>
          <a:noFill/>
          <a:ln w="3175">
            <a:solidFill>
              <a:srgbClr val="10186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82282" name="Picture 10" descr="xsf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200275" y="31575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283" name="Picture 11" descr="xsf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8688" y="31559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284" name="Picture 12" descr="xsf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2450" y="31575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285" name="Picture 13" descr="xsf"/>
          <p:cNvPicPr>
            <a:picLocks noChangeAspect="1" noChangeArrowheads="1"/>
          </p:cNvPicPr>
          <p:nvPr userDrawn="1"/>
        </p:nvPicPr>
        <p:blipFill>
          <a:blip r:embed="rId20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0863" y="31559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286" name="Picture 14" descr="xsf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5100" y="314642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287" name="Picture 15" descr="xsf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5100" y="31448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288" name="Picture 16" descr="xsf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8688" y="17176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289" name="Picture 17" descr="xsf"/>
          <p:cNvPicPr>
            <a:picLocks noChangeAspect="1" noChangeArrowheads="1"/>
          </p:cNvPicPr>
          <p:nvPr userDrawn="1"/>
        </p:nvPicPr>
        <p:blipFill>
          <a:blip r:embed="rId20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7100" y="171608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290" name="Picture 18" descr="xsf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0863" y="17176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291" name="Picture 19" descr="xsf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59275" y="171608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292" name="Picture 20" descr="xsf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3513" y="17176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293" name="Picture 21" descr="xsf"/>
          <p:cNvPicPr>
            <a:picLocks noChangeAspect="1" noChangeArrowheads="1"/>
          </p:cNvPicPr>
          <p:nvPr userDrawn="1"/>
        </p:nvPicPr>
        <p:blipFill>
          <a:blip r:embed="rId20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1925" y="171608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294" name="Picture 22" descr="xsf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8688" y="49466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295" name="Picture 23" descr="xsf"/>
          <p:cNvPicPr>
            <a:picLocks noChangeAspect="1" noChangeArrowheads="1"/>
          </p:cNvPicPr>
          <p:nvPr userDrawn="1"/>
        </p:nvPicPr>
        <p:blipFill>
          <a:blip r:embed="rId20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7100" y="49450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296" name="Picture 24" descr="xsf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0863" y="49466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297" name="Picture 25" descr="xsf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59275" y="49450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298" name="Picture 26" descr="xsf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3513" y="49561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299" name="Picture 27" descr="xsf"/>
          <p:cNvPicPr>
            <a:picLocks noChangeAspect="1" noChangeArrowheads="1"/>
          </p:cNvPicPr>
          <p:nvPr userDrawn="1"/>
        </p:nvPicPr>
        <p:blipFill>
          <a:blip r:embed="rId20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1925" y="495458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300" name="Picture 28" descr="xsf"/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2301" name="Picture 29" descr="xsf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2302" name="Text Box 30"/>
          <p:cNvSpPr txBox="1">
            <a:spLocks noChangeArrowheads="1"/>
          </p:cNvSpPr>
          <p:nvPr userDrawn="1"/>
        </p:nvSpPr>
        <p:spPr bwMode="ltGray">
          <a:xfrm>
            <a:off x="17463" y="719138"/>
            <a:ext cx="365125" cy="601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0" tIns="0" rIns="0" bIns="0">
            <a:spAutoFit/>
          </a:bodyPr>
          <a:lstStyle/>
          <a:p>
            <a:pPr eaLnBrk="0" fontAlgn="ctr" hangingPunct="0">
              <a:buClr>
                <a:srgbClr val="B2B2B2"/>
              </a:buClr>
              <a:buSzPct val="75000"/>
              <a:buFont typeface="Wingdings" pitchFamily="2" charset="2"/>
              <a:buNone/>
            </a:pPr>
            <a:r>
              <a:rPr kumimoji="0" lang="zh-CN" altLang="en-US" b="0">
                <a:solidFill>
                  <a:schemeClr val="folHlink"/>
                </a:solidFill>
                <a:latin typeface="华文行楷" pitchFamily="2" charset="-122"/>
                <a:ea typeface="华文行楷" pitchFamily="2" charset="-122"/>
              </a:rPr>
              <a:t>线性代数试题</a:t>
            </a:r>
            <a:r>
              <a:rPr kumimoji="0" lang="en-US" altLang="zh-CN" b="0">
                <a:solidFill>
                  <a:schemeClr val="folHlink"/>
                </a:solidFill>
                <a:latin typeface="宋体" pitchFamily="2" charset="-122"/>
              </a:rPr>
              <a:t>(</a:t>
            </a:r>
            <a:r>
              <a:rPr kumimoji="0" lang="zh-CN" altLang="en-US" b="0">
                <a:solidFill>
                  <a:schemeClr val="folHlink"/>
                </a:solidFill>
                <a:latin typeface="华文行楷" pitchFamily="2" charset="-122"/>
                <a:ea typeface="华文行楷" pitchFamily="2" charset="-122"/>
              </a:rPr>
              <a:t>二</a:t>
            </a:r>
            <a:r>
              <a:rPr kumimoji="0" lang="en-US" altLang="zh-CN" b="0">
                <a:solidFill>
                  <a:schemeClr val="folHlink"/>
                </a:solidFill>
                <a:latin typeface="宋体" pitchFamily="2" charset="-122"/>
              </a:rPr>
              <a:t>)   </a:t>
            </a:r>
          </a:p>
        </p:txBody>
      </p:sp>
      <p:sp>
        <p:nvSpPr>
          <p:cNvPr id="182303" name="Rectangle 31"/>
          <p:cNvSpPr>
            <a:spLocks noChangeArrowheads="1"/>
          </p:cNvSpPr>
          <p:nvPr userDrawn="1"/>
        </p:nvSpPr>
        <p:spPr bwMode="auto">
          <a:xfrm>
            <a:off x="528638" y="60325"/>
            <a:ext cx="862012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itchFamily="2" charset="2"/>
              <a:buNone/>
            </a:pPr>
            <a:r>
              <a:rPr kumimoji="0" lang="zh-CN" altLang="en-US" b="0">
                <a:solidFill>
                  <a:srgbClr val="394600"/>
                </a:solidFill>
                <a:latin typeface="Arial" charset="0"/>
                <a:ea typeface="华文新魏" pitchFamily="2" charset="-122"/>
                <a:cs typeface="Times New Roman" pitchFamily="18" charset="0"/>
              </a:rPr>
              <a:t>试题   </a:t>
            </a:r>
            <a:endParaRPr kumimoji="0" lang="zh-CN" altLang="en-US" b="0">
              <a:solidFill>
                <a:srgbClr val="394600"/>
              </a:solidFill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182304" name="Text Box 32"/>
          <p:cNvSpPr txBox="1">
            <a:spLocks noChangeArrowheads="1"/>
          </p:cNvSpPr>
          <p:nvPr userDrawn="1"/>
        </p:nvSpPr>
        <p:spPr bwMode="auto">
          <a:xfrm>
            <a:off x="19050" y="5678488"/>
            <a:ext cx="688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600">
                <a:solidFill>
                  <a:srgbClr val="DDDDDD"/>
                </a:solidFill>
              </a:rPr>
              <a:t>2002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75" r:id="rId12"/>
    <p:sldLayoutId id="2147483676" r:id="rId13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itchFamily="2" charset="-122"/>
          <a:ea typeface="宋体" pitchFamily="2" charset="-122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itchFamily="2" charset="-122"/>
          <a:ea typeface="宋体" pitchFamily="2" charset="-122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itchFamily="2" charset="-122"/>
          <a:ea typeface="宋体" pitchFamily="2" charset="-122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itchFamily="2" charset="-122"/>
          <a:ea typeface="宋体" pitchFamily="2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itchFamily="2" charset="-122"/>
          <a:ea typeface="宋体" pitchFamily="2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itchFamily="2" charset="-122"/>
          <a:ea typeface="宋体" pitchFamily="2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itchFamily="2" charset="-122"/>
          <a:ea typeface="宋体" pitchFamily="2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itchFamily="2" charset="-122"/>
          <a:ea typeface="宋体" pitchFamily="2" charset="-122"/>
        </a:defRPr>
      </a:lvl9pPr>
    </p:titleStyle>
    <p:bodyStyle>
      <a:lvl1pPr marL="284163" indent="-284163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A31221"/>
        </a:buClr>
        <a:buSzPct val="75000"/>
        <a:buFont typeface="Wingdings 3" pitchFamily="18" charset="2"/>
        <a:buChar char="u"/>
        <a:tabLst>
          <a:tab pos="1260475" algn="l"/>
        </a:tabLst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622300" indent="-223838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800">
          <a:solidFill>
            <a:srgbClr val="000000"/>
          </a:solidFill>
          <a:latin typeface="+mn-lt"/>
          <a:ea typeface="+mn-ea"/>
        </a:defRPr>
      </a:lvl2pPr>
      <a:lvl3pPr marL="915988" indent="-179388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400">
          <a:solidFill>
            <a:srgbClr val="000000"/>
          </a:solidFill>
          <a:latin typeface="+mn-lt"/>
          <a:ea typeface="+mn-ea"/>
        </a:defRPr>
      </a:lvl3pPr>
      <a:lvl4pPr marL="1200150" indent="-169863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4pPr>
      <a:lvl5pPr marL="1484313" indent="-169863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5pPr>
      <a:lvl6pPr marL="1941513" indent="-169863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6pPr>
      <a:lvl7pPr marL="2398713" indent="-169863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7pPr>
      <a:lvl8pPr marL="2855913" indent="-169863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8pPr>
      <a:lvl9pPr marL="3313113" indent="-169863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298" name="Picture 2" descr="xsf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3299" name="Rectangle 3"/>
          <p:cNvSpPr>
            <a:spLocks noChangeArrowheads="1"/>
          </p:cNvSpPr>
          <p:nvPr userDrawn="1"/>
        </p:nvSpPr>
        <p:spPr bwMode="ltGray">
          <a:xfrm rot="5400000">
            <a:off x="-3199606" y="3190081"/>
            <a:ext cx="6858000" cy="477838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00" name="Rectangle 4"/>
          <p:cNvSpPr>
            <a:spLocks noChangeArrowheads="1"/>
          </p:cNvSpPr>
          <p:nvPr userDrawn="1"/>
        </p:nvSpPr>
        <p:spPr bwMode="ltGray">
          <a:xfrm>
            <a:off x="0" y="0"/>
            <a:ext cx="9144000" cy="468313"/>
          </a:xfrm>
          <a:prstGeom prst="rect">
            <a:avLst/>
          </a:prstGeom>
          <a:gradFill rotWithShape="1">
            <a:gsLst>
              <a:gs pos="0">
                <a:srgbClr val="B4CDDE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3301" name="Rectangle 5"/>
          <p:cNvSpPr>
            <a:spLocks noChangeArrowheads="1"/>
          </p:cNvSpPr>
          <p:nvPr userDrawn="1"/>
        </p:nvSpPr>
        <p:spPr bwMode="auto">
          <a:xfrm>
            <a:off x="8607425" y="6415088"/>
            <a:ext cx="403225" cy="376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 eaLnBrk="0" hangingPunct="0"/>
            <a:fld id="{B8ACB2E6-7930-4A1E-B272-DA2C553F974F}" type="slidenum">
              <a:rPr kumimoji="0" lang="en-US" altLang="zh-CN">
                <a:solidFill>
                  <a:srgbClr val="CC3300"/>
                </a:solidFill>
              </a:rPr>
              <a:pPr algn="r" eaLnBrk="0" hangingPunct="0"/>
              <a:t>‹#›</a:t>
            </a:fld>
            <a:endParaRPr kumimoji="0" lang="en-US" altLang="zh-CN">
              <a:solidFill>
                <a:srgbClr val="CC3300"/>
              </a:solidFill>
            </a:endParaRPr>
          </a:p>
        </p:txBody>
      </p:sp>
      <p:graphicFrame>
        <p:nvGraphicFramePr>
          <p:cNvPr id="183302" name="Object 6"/>
          <p:cNvGraphicFramePr>
            <a:graphicFrameLocks noChangeAspect="1"/>
          </p:cNvGraphicFramePr>
          <p:nvPr userDrawn="1"/>
        </p:nvGraphicFramePr>
        <p:xfrm>
          <a:off x="8288338" y="9525"/>
          <a:ext cx="839787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3329" name="位图图像" r:id="rId18" imgW="1457143" imgH="762106" progId="Paint.Picture">
                  <p:embed/>
                </p:oleObj>
              </mc:Choice>
              <mc:Fallback>
                <p:oleObj name="位图图像" r:id="rId18" imgW="1457143" imgH="762106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ltGray">
                      <a:xfrm>
                        <a:off x="8288338" y="9525"/>
                        <a:ext cx="839787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3" name="Line 7"/>
          <p:cNvSpPr>
            <a:spLocks noChangeShapeType="1"/>
          </p:cNvSpPr>
          <p:nvPr userDrawn="1"/>
        </p:nvSpPr>
        <p:spPr bwMode="ltGray">
          <a:xfrm>
            <a:off x="461963" y="-9525"/>
            <a:ext cx="0" cy="6867525"/>
          </a:xfrm>
          <a:prstGeom prst="line">
            <a:avLst/>
          </a:prstGeom>
          <a:noFill/>
          <a:ln w="3175">
            <a:solidFill>
              <a:srgbClr val="331B4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83304" name="Picture 8" descr="GIF-378"/>
          <p:cNvPicPr>
            <a:picLocks noChangeAspect="1" noChangeArrowheads="1" noCrop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245475" y="9525"/>
            <a:ext cx="252413" cy="27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3305" name="Line 9"/>
          <p:cNvSpPr>
            <a:spLocks noChangeShapeType="1"/>
          </p:cNvSpPr>
          <p:nvPr/>
        </p:nvSpPr>
        <p:spPr bwMode="ltGray">
          <a:xfrm>
            <a:off x="0" y="463550"/>
            <a:ext cx="9144000" cy="0"/>
          </a:xfrm>
          <a:prstGeom prst="line">
            <a:avLst/>
          </a:prstGeom>
          <a:noFill/>
          <a:ln w="3175">
            <a:solidFill>
              <a:srgbClr val="101868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83306" name="Picture 10" descr="xsf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200275" y="31575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307" name="Picture 11" descr="xsf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8688" y="31559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308" name="Picture 12" descr="xsf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2450" y="31575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309" name="Picture 13" descr="xsf"/>
          <p:cNvPicPr>
            <a:picLocks noChangeAspect="1" noChangeArrowheads="1"/>
          </p:cNvPicPr>
          <p:nvPr userDrawn="1"/>
        </p:nvPicPr>
        <p:blipFill>
          <a:blip r:embed="rId2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0863" y="31559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310" name="Picture 14" descr="xsf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5100" y="314642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311" name="Picture 15" descr="xsf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5100" y="31448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312" name="Picture 16" descr="xsf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8688" y="17176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313" name="Picture 17" descr="xsf"/>
          <p:cNvPicPr>
            <a:picLocks noChangeAspect="1" noChangeArrowheads="1"/>
          </p:cNvPicPr>
          <p:nvPr userDrawn="1"/>
        </p:nvPicPr>
        <p:blipFill>
          <a:blip r:embed="rId21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7100" y="171608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314" name="Picture 18" descr="xsf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0863" y="17176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315" name="Picture 19" descr="xsf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59275" y="171608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316" name="Picture 20" descr="xsf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3513" y="17176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317" name="Picture 21" descr="xsf"/>
          <p:cNvPicPr>
            <a:picLocks noChangeAspect="1" noChangeArrowheads="1"/>
          </p:cNvPicPr>
          <p:nvPr userDrawn="1"/>
        </p:nvPicPr>
        <p:blipFill>
          <a:blip r:embed="rId2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1925" y="171608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318" name="Picture 22" descr="xsf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8688" y="49466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319" name="Picture 23" descr="xsf"/>
          <p:cNvPicPr>
            <a:picLocks noChangeAspect="1" noChangeArrowheads="1"/>
          </p:cNvPicPr>
          <p:nvPr userDrawn="1"/>
        </p:nvPicPr>
        <p:blipFill>
          <a:blip r:embed="rId2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7100" y="49450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320" name="Picture 24" descr="xsf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0863" y="49466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321" name="Picture 25" descr="xsf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59275" y="49450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322" name="Picture 26" descr="xsf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3513" y="49561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323" name="Picture 27" descr="xsf"/>
          <p:cNvPicPr>
            <a:picLocks noChangeAspect="1" noChangeArrowheads="1"/>
          </p:cNvPicPr>
          <p:nvPr userDrawn="1"/>
        </p:nvPicPr>
        <p:blipFill>
          <a:blip r:embed="rId21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1925" y="495458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324" name="Picture 28" descr="xsf"/>
          <p:cNvPicPr>
            <a:picLocks noChangeAspect="1" noChangeArrowheads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3325" name="Picture 29" descr="xsf"/>
          <p:cNvPicPr>
            <a:picLocks noChangeAspect="1" noChangeArrowheads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3326" name="Text Box 30"/>
          <p:cNvSpPr txBox="1">
            <a:spLocks noChangeArrowheads="1"/>
          </p:cNvSpPr>
          <p:nvPr userDrawn="1"/>
        </p:nvSpPr>
        <p:spPr bwMode="ltGray">
          <a:xfrm>
            <a:off x="17463" y="719138"/>
            <a:ext cx="365125" cy="601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lIns="0" tIns="0" rIns="0" bIns="0">
            <a:spAutoFit/>
          </a:bodyPr>
          <a:lstStyle/>
          <a:p>
            <a:pPr eaLnBrk="0" fontAlgn="ctr" hangingPunct="0">
              <a:buClr>
                <a:srgbClr val="B2B2B2"/>
              </a:buClr>
              <a:buSzPct val="75000"/>
              <a:buFont typeface="Wingdings" pitchFamily="2" charset="2"/>
              <a:buNone/>
            </a:pPr>
            <a:r>
              <a:rPr kumimoji="0" lang="zh-CN" altLang="en-US" b="0">
                <a:solidFill>
                  <a:schemeClr val="folHlink"/>
                </a:solidFill>
                <a:latin typeface="华文行楷" pitchFamily="2" charset="-122"/>
                <a:ea typeface="华文行楷" pitchFamily="2" charset="-122"/>
              </a:rPr>
              <a:t>线性代数试题</a:t>
            </a:r>
            <a:r>
              <a:rPr kumimoji="0" lang="en-US" altLang="zh-CN" b="0">
                <a:solidFill>
                  <a:schemeClr val="folHlink"/>
                </a:solidFill>
                <a:latin typeface="宋体" pitchFamily="2" charset="-122"/>
              </a:rPr>
              <a:t>(</a:t>
            </a:r>
            <a:r>
              <a:rPr kumimoji="0" lang="zh-CN" altLang="en-US" b="0">
                <a:solidFill>
                  <a:schemeClr val="folHlink"/>
                </a:solidFill>
                <a:latin typeface="华文行楷" pitchFamily="2" charset="-122"/>
                <a:ea typeface="华文行楷" pitchFamily="2" charset="-122"/>
              </a:rPr>
              <a:t>二</a:t>
            </a:r>
            <a:r>
              <a:rPr kumimoji="0" lang="en-US" altLang="zh-CN" b="0">
                <a:solidFill>
                  <a:schemeClr val="folHlink"/>
                </a:solidFill>
                <a:latin typeface="宋体" pitchFamily="2" charset="-122"/>
              </a:rPr>
              <a:t>)   </a:t>
            </a:r>
          </a:p>
        </p:txBody>
      </p:sp>
      <p:sp>
        <p:nvSpPr>
          <p:cNvPr id="183327" name="Rectangle 31"/>
          <p:cNvSpPr>
            <a:spLocks noChangeArrowheads="1"/>
          </p:cNvSpPr>
          <p:nvPr userDrawn="1"/>
        </p:nvSpPr>
        <p:spPr bwMode="auto">
          <a:xfrm>
            <a:off x="528638" y="60325"/>
            <a:ext cx="7778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 fontAlgn="ctr">
              <a:buClr>
                <a:srgbClr val="FF3300"/>
              </a:buClr>
              <a:buFont typeface="Wingdings" pitchFamily="2" charset="2"/>
              <a:buNone/>
            </a:pPr>
            <a:r>
              <a:rPr kumimoji="0" lang="zh-CN" altLang="en-US" b="0">
                <a:solidFill>
                  <a:srgbClr val="394600"/>
                </a:solidFill>
                <a:latin typeface="Arial" charset="0"/>
                <a:ea typeface="华文新魏" pitchFamily="2" charset="-122"/>
                <a:cs typeface="Times New Roman" pitchFamily="18" charset="0"/>
              </a:rPr>
              <a:t>解答  </a:t>
            </a:r>
            <a:endParaRPr kumimoji="0" lang="zh-CN" altLang="en-US" b="0">
              <a:solidFill>
                <a:srgbClr val="394600"/>
              </a:solidFill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183328" name="Text Box 32"/>
          <p:cNvSpPr txBox="1">
            <a:spLocks noChangeArrowheads="1"/>
          </p:cNvSpPr>
          <p:nvPr userDrawn="1"/>
        </p:nvSpPr>
        <p:spPr bwMode="auto">
          <a:xfrm>
            <a:off x="19050" y="5678488"/>
            <a:ext cx="6889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600">
                <a:solidFill>
                  <a:srgbClr val="DDDDDD"/>
                </a:solidFill>
              </a:rPr>
              <a:t>2002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7" r:id="rId12"/>
    <p:sldLayoutId id="2147483678" r:id="rId13"/>
    <p:sldLayoutId id="2147483679" r:id="rId14"/>
  </p:sldLayoutIdLst>
  <p:transition/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+mj-lt"/>
          <a:ea typeface="+mj-ea"/>
          <a:cs typeface="+mj-cs"/>
        </a:defRPr>
      </a:lvl1pPr>
      <a:lvl2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itchFamily="2" charset="-122"/>
          <a:ea typeface="宋体" pitchFamily="2" charset="-122"/>
        </a:defRPr>
      </a:lvl2pPr>
      <a:lvl3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itchFamily="2" charset="-122"/>
          <a:ea typeface="宋体" pitchFamily="2" charset="-122"/>
        </a:defRPr>
      </a:lvl3pPr>
      <a:lvl4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itchFamily="2" charset="-122"/>
          <a:ea typeface="宋体" pitchFamily="2" charset="-122"/>
        </a:defRPr>
      </a:lvl4pPr>
      <a:lvl5pPr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itchFamily="2" charset="-122"/>
          <a:ea typeface="宋体" pitchFamily="2" charset="-122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itchFamily="2" charset="-122"/>
          <a:ea typeface="宋体" pitchFamily="2" charset="-122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itchFamily="2" charset="-122"/>
          <a:ea typeface="宋体" pitchFamily="2" charset="-122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itchFamily="2" charset="-122"/>
          <a:ea typeface="宋体" pitchFamily="2" charset="-122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A31221"/>
          </a:solidFill>
          <a:latin typeface="华文细黑" pitchFamily="2" charset="-122"/>
          <a:ea typeface="宋体" pitchFamily="2" charset="-122"/>
        </a:defRPr>
      </a:lvl9pPr>
    </p:titleStyle>
    <p:bodyStyle>
      <a:lvl1pPr marL="284163" indent="-284163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A31221"/>
        </a:buClr>
        <a:buSzPct val="75000"/>
        <a:buFont typeface="Wingdings 3" pitchFamily="18" charset="2"/>
        <a:buChar char="u"/>
        <a:tabLst>
          <a:tab pos="1260475" algn="l"/>
        </a:tabLst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622300" indent="-223838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800">
          <a:solidFill>
            <a:srgbClr val="000000"/>
          </a:solidFill>
          <a:latin typeface="+mn-lt"/>
          <a:ea typeface="+mn-ea"/>
        </a:defRPr>
      </a:lvl2pPr>
      <a:lvl3pPr marL="915988" indent="-179388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400">
          <a:solidFill>
            <a:srgbClr val="000000"/>
          </a:solidFill>
          <a:latin typeface="+mn-lt"/>
          <a:ea typeface="+mn-ea"/>
        </a:defRPr>
      </a:lvl3pPr>
      <a:lvl4pPr marL="1200150" indent="-169863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4pPr>
      <a:lvl5pPr marL="1484313" indent="-169863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5pPr>
      <a:lvl6pPr marL="1941513" indent="-169863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6pPr>
      <a:lvl7pPr marL="2398713" indent="-169863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7pPr>
      <a:lvl8pPr marL="2855913" indent="-169863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8pPr>
      <a:lvl9pPr marL="3313113" indent="-169863" algn="l" defTabSz="346075" rtl="0" fontAlgn="base">
        <a:lnSpc>
          <a:spcPct val="90000"/>
        </a:lnSpc>
        <a:spcBef>
          <a:spcPct val="0"/>
        </a:spcBef>
        <a:spcAft>
          <a:spcPct val="50000"/>
        </a:spcAft>
        <a:buClr>
          <a:srgbClr val="838487"/>
        </a:buClr>
        <a:buSzPct val="75000"/>
        <a:buFont typeface="Wingdings 3" pitchFamily="18" charset="2"/>
        <a:buChar char="u"/>
        <a:tabLst>
          <a:tab pos="1260475" algn="l"/>
        </a:tabLst>
        <a:defRPr sz="2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1.wmf"/><Relationship Id="rId3" Type="http://schemas.openxmlformats.org/officeDocument/2006/relationships/image" Target="../media/image13.png"/><Relationship Id="rId7" Type="http://schemas.openxmlformats.org/officeDocument/2006/relationships/oleObject" Target="../embeddings/oleObject4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4.png"/><Relationship Id="rId9" Type="http://schemas.openxmlformats.org/officeDocument/2006/relationships/oleObject" Target="../embeddings/oleObject5.bin"/><Relationship Id="rId14" Type="http://schemas.openxmlformats.org/officeDocument/2006/relationships/image" Target="../media/image9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92.bin"/><Relationship Id="rId18" Type="http://schemas.openxmlformats.org/officeDocument/2006/relationships/image" Target="../media/image72.wmf"/><Relationship Id="rId3" Type="http://schemas.openxmlformats.org/officeDocument/2006/relationships/image" Target="../media/image13.png"/><Relationship Id="rId21" Type="http://schemas.openxmlformats.org/officeDocument/2006/relationships/oleObject" Target="../embeddings/oleObject97.bin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94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71.wmf"/><Relationship Id="rId20" Type="http://schemas.openxmlformats.org/officeDocument/2006/relationships/oleObject" Target="../embeddings/oleObject96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91.bin"/><Relationship Id="rId24" Type="http://schemas.openxmlformats.org/officeDocument/2006/relationships/image" Target="../media/image74.wmf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23" Type="http://schemas.openxmlformats.org/officeDocument/2006/relationships/oleObject" Target="../embeddings/oleObject98.bin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95.bin"/><Relationship Id="rId4" Type="http://schemas.openxmlformats.org/officeDocument/2006/relationships/image" Target="../media/image4.png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70.wmf"/><Relationship Id="rId22" Type="http://schemas.openxmlformats.org/officeDocument/2006/relationships/image" Target="../media/image73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13" Type="http://schemas.openxmlformats.org/officeDocument/2006/relationships/image" Target="../media/image77.wmf"/><Relationship Id="rId18" Type="http://schemas.openxmlformats.org/officeDocument/2006/relationships/image" Target="../media/image79.wmf"/><Relationship Id="rId26" Type="http://schemas.openxmlformats.org/officeDocument/2006/relationships/image" Target="../media/image83.wmf"/><Relationship Id="rId3" Type="http://schemas.openxmlformats.org/officeDocument/2006/relationships/image" Target="../media/image13.png"/><Relationship Id="rId21" Type="http://schemas.openxmlformats.org/officeDocument/2006/relationships/oleObject" Target="../embeddings/oleObject108.bin"/><Relationship Id="rId34" Type="http://schemas.openxmlformats.org/officeDocument/2006/relationships/image" Target="../media/image42.wmf"/><Relationship Id="rId7" Type="http://schemas.openxmlformats.org/officeDocument/2006/relationships/oleObject" Target="../embeddings/oleObject100.bin"/><Relationship Id="rId12" Type="http://schemas.openxmlformats.org/officeDocument/2006/relationships/oleObject" Target="../embeddings/oleObject103.bin"/><Relationship Id="rId17" Type="http://schemas.openxmlformats.org/officeDocument/2006/relationships/oleObject" Target="../embeddings/oleObject106.bin"/><Relationship Id="rId25" Type="http://schemas.openxmlformats.org/officeDocument/2006/relationships/oleObject" Target="../embeddings/oleObject110.bin"/><Relationship Id="rId33" Type="http://schemas.openxmlformats.org/officeDocument/2006/relationships/oleObject" Target="../embeddings/oleObject114.bin"/><Relationship Id="rId38" Type="http://schemas.openxmlformats.org/officeDocument/2006/relationships/image" Target="../media/image86.wmf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78.wmf"/><Relationship Id="rId20" Type="http://schemas.openxmlformats.org/officeDocument/2006/relationships/image" Target="../media/image80.wmf"/><Relationship Id="rId29" Type="http://schemas.openxmlformats.org/officeDocument/2006/relationships/oleObject" Target="../embeddings/oleObject112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5.wmf"/><Relationship Id="rId11" Type="http://schemas.openxmlformats.org/officeDocument/2006/relationships/oleObject" Target="../embeddings/oleObject102.bin"/><Relationship Id="rId24" Type="http://schemas.openxmlformats.org/officeDocument/2006/relationships/image" Target="../media/image82.wmf"/><Relationship Id="rId32" Type="http://schemas.openxmlformats.org/officeDocument/2006/relationships/image" Target="../media/image44.wmf"/><Relationship Id="rId37" Type="http://schemas.openxmlformats.org/officeDocument/2006/relationships/oleObject" Target="../embeddings/oleObject116.bin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5.bin"/><Relationship Id="rId23" Type="http://schemas.openxmlformats.org/officeDocument/2006/relationships/oleObject" Target="../embeddings/oleObject109.bin"/><Relationship Id="rId28" Type="http://schemas.openxmlformats.org/officeDocument/2006/relationships/image" Target="../media/image84.wmf"/><Relationship Id="rId36" Type="http://schemas.openxmlformats.org/officeDocument/2006/relationships/image" Target="../media/image43.wmf"/><Relationship Id="rId10" Type="http://schemas.openxmlformats.org/officeDocument/2006/relationships/image" Target="../media/image76.wmf"/><Relationship Id="rId19" Type="http://schemas.openxmlformats.org/officeDocument/2006/relationships/oleObject" Target="../embeddings/oleObject107.bin"/><Relationship Id="rId31" Type="http://schemas.openxmlformats.org/officeDocument/2006/relationships/oleObject" Target="../embeddings/oleObject113.bin"/><Relationship Id="rId4" Type="http://schemas.openxmlformats.org/officeDocument/2006/relationships/image" Target="../media/image4.png"/><Relationship Id="rId9" Type="http://schemas.openxmlformats.org/officeDocument/2006/relationships/oleObject" Target="../embeddings/oleObject101.bin"/><Relationship Id="rId14" Type="http://schemas.openxmlformats.org/officeDocument/2006/relationships/oleObject" Target="../embeddings/oleObject104.bin"/><Relationship Id="rId22" Type="http://schemas.openxmlformats.org/officeDocument/2006/relationships/image" Target="../media/image81.wmf"/><Relationship Id="rId27" Type="http://schemas.openxmlformats.org/officeDocument/2006/relationships/oleObject" Target="../embeddings/oleObject111.bin"/><Relationship Id="rId30" Type="http://schemas.openxmlformats.org/officeDocument/2006/relationships/image" Target="../media/image85.wmf"/><Relationship Id="rId35" Type="http://schemas.openxmlformats.org/officeDocument/2006/relationships/oleObject" Target="../embeddings/oleObject115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19.wmf"/><Relationship Id="rId26" Type="http://schemas.openxmlformats.org/officeDocument/2006/relationships/image" Target="../media/image88.wmf"/><Relationship Id="rId3" Type="http://schemas.openxmlformats.org/officeDocument/2006/relationships/image" Target="../media/image13.png"/><Relationship Id="rId21" Type="http://schemas.openxmlformats.org/officeDocument/2006/relationships/oleObject" Target="../embeddings/oleObject125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38.wmf"/><Relationship Id="rId17" Type="http://schemas.openxmlformats.org/officeDocument/2006/relationships/oleObject" Target="../embeddings/oleObject123.bin"/><Relationship Id="rId25" Type="http://schemas.openxmlformats.org/officeDocument/2006/relationships/oleObject" Target="../embeddings/oleObject128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40.wmf"/><Relationship Id="rId20" Type="http://schemas.openxmlformats.org/officeDocument/2006/relationships/image" Target="../media/image34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120.bin"/><Relationship Id="rId24" Type="http://schemas.openxmlformats.org/officeDocument/2006/relationships/oleObject" Target="../embeddings/oleObject127.bin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23" Type="http://schemas.openxmlformats.org/officeDocument/2006/relationships/oleObject" Target="../embeddings/oleObject126.bin"/><Relationship Id="rId10" Type="http://schemas.openxmlformats.org/officeDocument/2006/relationships/image" Target="../media/image37.wmf"/><Relationship Id="rId19" Type="http://schemas.openxmlformats.org/officeDocument/2006/relationships/oleObject" Target="../embeddings/oleObject124.bin"/><Relationship Id="rId4" Type="http://schemas.openxmlformats.org/officeDocument/2006/relationships/image" Target="../media/image4.png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39.wmf"/><Relationship Id="rId22" Type="http://schemas.openxmlformats.org/officeDocument/2006/relationships/image" Target="../media/image3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133.bin"/><Relationship Id="rId18" Type="http://schemas.openxmlformats.org/officeDocument/2006/relationships/image" Target="../media/image19.wmf"/><Relationship Id="rId26" Type="http://schemas.openxmlformats.org/officeDocument/2006/relationships/image" Target="../media/image95.wmf"/><Relationship Id="rId3" Type="http://schemas.openxmlformats.org/officeDocument/2006/relationships/image" Target="../media/image13.png"/><Relationship Id="rId21" Type="http://schemas.openxmlformats.org/officeDocument/2006/relationships/oleObject" Target="../embeddings/oleObject137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92.wmf"/><Relationship Id="rId17" Type="http://schemas.openxmlformats.org/officeDocument/2006/relationships/oleObject" Target="../embeddings/oleObject135.bin"/><Relationship Id="rId25" Type="http://schemas.openxmlformats.org/officeDocument/2006/relationships/oleObject" Target="../embeddings/oleObject139.bin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40.wmf"/><Relationship Id="rId20" Type="http://schemas.openxmlformats.org/officeDocument/2006/relationships/image" Target="../media/image94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132.bin"/><Relationship Id="rId24" Type="http://schemas.openxmlformats.org/officeDocument/2006/relationships/image" Target="../media/image35.wmf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23" Type="http://schemas.openxmlformats.org/officeDocument/2006/relationships/oleObject" Target="../embeddings/oleObject138.bin"/><Relationship Id="rId10" Type="http://schemas.openxmlformats.org/officeDocument/2006/relationships/image" Target="../media/image91.wmf"/><Relationship Id="rId19" Type="http://schemas.openxmlformats.org/officeDocument/2006/relationships/oleObject" Target="../embeddings/oleObject136.bin"/><Relationship Id="rId4" Type="http://schemas.openxmlformats.org/officeDocument/2006/relationships/image" Target="../media/image4.png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93.wmf"/><Relationship Id="rId22" Type="http://schemas.openxmlformats.org/officeDocument/2006/relationships/image" Target="../media/image34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13" Type="http://schemas.openxmlformats.org/officeDocument/2006/relationships/oleObject" Target="../embeddings/oleObject144.bin"/><Relationship Id="rId18" Type="http://schemas.openxmlformats.org/officeDocument/2006/relationships/image" Target="../media/image100.wmf"/><Relationship Id="rId3" Type="http://schemas.openxmlformats.org/officeDocument/2006/relationships/image" Target="../media/image13.png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35.wmf"/><Relationship Id="rId17" Type="http://schemas.openxmlformats.org/officeDocument/2006/relationships/oleObject" Target="../embeddings/oleObject146.bin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99.wmf"/><Relationship Id="rId20" Type="http://schemas.openxmlformats.org/officeDocument/2006/relationships/image" Target="../media/image101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45.bin"/><Relationship Id="rId10" Type="http://schemas.openxmlformats.org/officeDocument/2006/relationships/image" Target="../media/image34.wmf"/><Relationship Id="rId19" Type="http://schemas.openxmlformats.org/officeDocument/2006/relationships/oleObject" Target="../embeddings/oleObject147.bin"/><Relationship Id="rId4" Type="http://schemas.openxmlformats.org/officeDocument/2006/relationships/image" Target="../media/image4.png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9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152.bin"/><Relationship Id="rId3" Type="http://schemas.openxmlformats.org/officeDocument/2006/relationships/image" Target="../media/image13.png"/><Relationship Id="rId7" Type="http://schemas.openxmlformats.org/officeDocument/2006/relationships/oleObject" Target="../embeddings/oleObject149.bin"/><Relationship Id="rId12" Type="http://schemas.openxmlformats.org/officeDocument/2006/relationships/image" Target="../media/image103.wmf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105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151.bin"/><Relationship Id="rId5" Type="http://schemas.openxmlformats.org/officeDocument/2006/relationships/oleObject" Target="../embeddings/oleObject148.bin"/><Relationship Id="rId15" Type="http://schemas.openxmlformats.org/officeDocument/2006/relationships/oleObject" Target="../embeddings/oleObject153.bin"/><Relationship Id="rId10" Type="http://schemas.openxmlformats.org/officeDocument/2006/relationships/image" Target="../media/image102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150.bin"/><Relationship Id="rId14" Type="http://schemas.openxmlformats.org/officeDocument/2006/relationships/image" Target="../media/image10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wmf"/><Relationship Id="rId3" Type="http://schemas.openxmlformats.org/officeDocument/2006/relationships/image" Target="../media/image13.png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09.wmf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57.bin"/><Relationship Id="rId5" Type="http://schemas.openxmlformats.org/officeDocument/2006/relationships/oleObject" Target="../embeddings/oleObject154.bin"/><Relationship Id="rId10" Type="http://schemas.openxmlformats.org/officeDocument/2006/relationships/image" Target="../media/image108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15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62.bin"/><Relationship Id="rId3" Type="http://schemas.openxmlformats.org/officeDocument/2006/relationships/image" Target="../media/image13.png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113.wmf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61.bin"/><Relationship Id="rId5" Type="http://schemas.openxmlformats.org/officeDocument/2006/relationships/oleObject" Target="../embeddings/oleObject158.bin"/><Relationship Id="rId10" Type="http://schemas.openxmlformats.org/officeDocument/2006/relationships/image" Target="../media/image112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160.bin"/><Relationship Id="rId14" Type="http://schemas.openxmlformats.org/officeDocument/2006/relationships/image" Target="../media/image11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67.bin"/><Relationship Id="rId3" Type="http://schemas.openxmlformats.org/officeDocument/2006/relationships/image" Target="../media/image13.png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17.wmf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119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66.bin"/><Relationship Id="rId5" Type="http://schemas.openxmlformats.org/officeDocument/2006/relationships/oleObject" Target="../embeddings/oleObject163.bin"/><Relationship Id="rId15" Type="http://schemas.openxmlformats.org/officeDocument/2006/relationships/oleObject" Target="../embeddings/oleObject168.bin"/><Relationship Id="rId10" Type="http://schemas.openxmlformats.org/officeDocument/2006/relationships/image" Target="../media/image45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1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173.bin"/><Relationship Id="rId18" Type="http://schemas.openxmlformats.org/officeDocument/2006/relationships/image" Target="../media/image126.wmf"/><Relationship Id="rId3" Type="http://schemas.openxmlformats.org/officeDocument/2006/relationships/image" Target="../media/image13.png"/><Relationship Id="rId7" Type="http://schemas.openxmlformats.org/officeDocument/2006/relationships/oleObject" Target="../embeddings/oleObject170.bin"/><Relationship Id="rId12" Type="http://schemas.openxmlformats.org/officeDocument/2006/relationships/image" Target="../media/image123.wmf"/><Relationship Id="rId17" Type="http://schemas.openxmlformats.org/officeDocument/2006/relationships/oleObject" Target="../embeddings/oleObject175.bin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125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72.bin"/><Relationship Id="rId5" Type="http://schemas.openxmlformats.org/officeDocument/2006/relationships/oleObject" Target="../embeddings/oleObject169.bin"/><Relationship Id="rId15" Type="http://schemas.openxmlformats.org/officeDocument/2006/relationships/oleObject" Target="../embeddings/oleObject174.bin"/><Relationship Id="rId10" Type="http://schemas.openxmlformats.org/officeDocument/2006/relationships/image" Target="../media/image122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171.bin"/><Relationship Id="rId14" Type="http://schemas.openxmlformats.org/officeDocument/2006/relationships/image" Target="../media/image12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20.wmf"/><Relationship Id="rId26" Type="http://schemas.openxmlformats.org/officeDocument/2006/relationships/image" Target="../media/image24.wmf"/><Relationship Id="rId3" Type="http://schemas.openxmlformats.org/officeDocument/2006/relationships/image" Target="../media/image13.png"/><Relationship Id="rId21" Type="http://schemas.openxmlformats.org/officeDocument/2006/relationships/oleObject" Target="../embeddings/oleObject19.bin"/><Relationship Id="rId34" Type="http://schemas.openxmlformats.org/officeDocument/2006/relationships/image" Target="../media/image28.wmf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7.bin"/><Relationship Id="rId25" Type="http://schemas.openxmlformats.org/officeDocument/2006/relationships/oleObject" Target="../embeddings/oleObject21.bin"/><Relationship Id="rId33" Type="http://schemas.openxmlformats.org/officeDocument/2006/relationships/oleObject" Target="../embeddings/oleObject25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29" Type="http://schemas.openxmlformats.org/officeDocument/2006/relationships/oleObject" Target="../embeddings/oleObject23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23.wmf"/><Relationship Id="rId32" Type="http://schemas.openxmlformats.org/officeDocument/2006/relationships/image" Target="../media/image27.wmf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23" Type="http://schemas.openxmlformats.org/officeDocument/2006/relationships/oleObject" Target="../embeddings/oleObject20.bin"/><Relationship Id="rId28" Type="http://schemas.openxmlformats.org/officeDocument/2006/relationships/image" Target="../media/image25.wmf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18.bin"/><Relationship Id="rId31" Type="http://schemas.openxmlformats.org/officeDocument/2006/relationships/oleObject" Target="../embeddings/oleObject24.bin"/><Relationship Id="rId4" Type="http://schemas.openxmlformats.org/officeDocument/2006/relationships/image" Target="../media/image4.png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8.wmf"/><Relationship Id="rId22" Type="http://schemas.openxmlformats.org/officeDocument/2006/relationships/image" Target="../media/image22.wmf"/><Relationship Id="rId27" Type="http://schemas.openxmlformats.org/officeDocument/2006/relationships/oleObject" Target="../embeddings/oleObject22.bin"/><Relationship Id="rId30" Type="http://schemas.openxmlformats.org/officeDocument/2006/relationships/image" Target="../media/image26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180.bin"/><Relationship Id="rId18" Type="http://schemas.openxmlformats.org/officeDocument/2006/relationships/image" Target="../media/image133.wmf"/><Relationship Id="rId3" Type="http://schemas.openxmlformats.org/officeDocument/2006/relationships/image" Target="../media/image13.png"/><Relationship Id="rId7" Type="http://schemas.openxmlformats.org/officeDocument/2006/relationships/oleObject" Target="../embeddings/oleObject177.bin"/><Relationship Id="rId12" Type="http://schemas.openxmlformats.org/officeDocument/2006/relationships/image" Target="../media/image130.wmf"/><Relationship Id="rId17" Type="http://schemas.openxmlformats.org/officeDocument/2006/relationships/oleObject" Target="../embeddings/oleObject182.bin"/><Relationship Id="rId2" Type="http://schemas.openxmlformats.org/officeDocument/2006/relationships/slideLayout" Target="../slideLayouts/slideLayout27.xml"/><Relationship Id="rId16" Type="http://schemas.openxmlformats.org/officeDocument/2006/relationships/image" Target="../media/image132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79.bin"/><Relationship Id="rId5" Type="http://schemas.openxmlformats.org/officeDocument/2006/relationships/oleObject" Target="../embeddings/oleObject176.bin"/><Relationship Id="rId15" Type="http://schemas.openxmlformats.org/officeDocument/2006/relationships/oleObject" Target="../embeddings/oleObject181.bin"/><Relationship Id="rId10" Type="http://schemas.openxmlformats.org/officeDocument/2006/relationships/image" Target="../media/image129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178.bin"/><Relationship Id="rId14" Type="http://schemas.openxmlformats.org/officeDocument/2006/relationships/image" Target="../media/image13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187.bin"/><Relationship Id="rId18" Type="http://schemas.openxmlformats.org/officeDocument/2006/relationships/oleObject" Target="../embeddings/oleObject190.bin"/><Relationship Id="rId26" Type="http://schemas.openxmlformats.org/officeDocument/2006/relationships/oleObject" Target="../embeddings/oleObject194.bin"/><Relationship Id="rId3" Type="http://schemas.openxmlformats.org/officeDocument/2006/relationships/image" Target="../media/image13.png"/><Relationship Id="rId21" Type="http://schemas.openxmlformats.org/officeDocument/2006/relationships/image" Target="../media/image51.wmf"/><Relationship Id="rId7" Type="http://schemas.openxmlformats.org/officeDocument/2006/relationships/oleObject" Target="../embeddings/oleObject184.bin"/><Relationship Id="rId12" Type="http://schemas.openxmlformats.org/officeDocument/2006/relationships/image" Target="../media/image136.wmf"/><Relationship Id="rId17" Type="http://schemas.openxmlformats.org/officeDocument/2006/relationships/image" Target="../media/image49.wmf"/><Relationship Id="rId25" Type="http://schemas.openxmlformats.org/officeDocument/2006/relationships/image" Target="../media/image139.wmf"/><Relationship Id="rId2" Type="http://schemas.openxmlformats.org/officeDocument/2006/relationships/slideLayout" Target="../slideLayouts/slideLayout17.xml"/><Relationship Id="rId16" Type="http://schemas.openxmlformats.org/officeDocument/2006/relationships/oleObject" Target="../embeddings/oleObject189.bin"/><Relationship Id="rId20" Type="http://schemas.openxmlformats.org/officeDocument/2006/relationships/oleObject" Target="../embeddings/oleObject191.bin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86.bin"/><Relationship Id="rId24" Type="http://schemas.openxmlformats.org/officeDocument/2006/relationships/oleObject" Target="../embeddings/oleObject193.bin"/><Relationship Id="rId5" Type="http://schemas.openxmlformats.org/officeDocument/2006/relationships/oleObject" Target="../embeddings/oleObject183.bin"/><Relationship Id="rId15" Type="http://schemas.openxmlformats.org/officeDocument/2006/relationships/image" Target="../media/image48.wmf"/><Relationship Id="rId23" Type="http://schemas.openxmlformats.org/officeDocument/2006/relationships/image" Target="../media/image138.wmf"/><Relationship Id="rId10" Type="http://schemas.openxmlformats.org/officeDocument/2006/relationships/image" Target="../media/image135.wmf"/><Relationship Id="rId19" Type="http://schemas.openxmlformats.org/officeDocument/2006/relationships/image" Target="../media/image137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185.bin"/><Relationship Id="rId14" Type="http://schemas.openxmlformats.org/officeDocument/2006/relationships/oleObject" Target="../embeddings/oleObject188.bin"/><Relationship Id="rId22" Type="http://schemas.openxmlformats.org/officeDocument/2006/relationships/oleObject" Target="../embeddings/oleObject192.bin"/><Relationship Id="rId27" Type="http://schemas.openxmlformats.org/officeDocument/2006/relationships/image" Target="../media/image14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0.bin"/><Relationship Id="rId3" Type="http://schemas.openxmlformats.org/officeDocument/2006/relationships/image" Target="../media/image13.png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31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39.wmf"/><Relationship Id="rId26" Type="http://schemas.openxmlformats.org/officeDocument/2006/relationships/image" Target="../media/image42.wmf"/><Relationship Id="rId3" Type="http://schemas.openxmlformats.org/officeDocument/2006/relationships/image" Target="../media/image13.png"/><Relationship Id="rId21" Type="http://schemas.openxmlformats.org/officeDocument/2006/relationships/oleObject" Target="../embeddings/oleObject4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38.bin"/><Relationship Id="rId25" Type="http://schemas.openxmlformats.org/officeDocument/2006/relationships/oleObject" Target="../embeddings/oleObject42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8.wmf"/><Relationship Id="rId20" Type="http://schemas.openxmlformats.org/officeDocument/2006/relationships/image" Target="../media/image40.wmf"/><Relationship Id="rId29" Type="http://schemas.openxmlformats.org/officeDocument/2006/relationships/oleObject" Target="../embeddings/oleObject44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5.bin"/><Relationship Id="rId24" Type="http://schemas.openxmlformats.org/officeDocument/2006/relationships/image" Target="../media/image41.wmf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7.bin"/><Relationship Id="rId23" Type="http://schemas.openxmlformats.org/officeDocument/2006/relationships/oleObject" Target="../embeddings/oleObject41.bin"/><Relationship Id="rId28" Type="http://schemas.openxmlformats.org/officeDocument/2006/relationships/image" Target="../media/image43.wmf"/><Relationship Id="rId10" Type="http://schemas.openxmlformats.org/officeDocument/2006/relationships/oleObject" Target="../embeddings/oleObject34.bin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4.png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7.wmf"/><Relationship Id="rId22" Type="http://schemas.openxmlformats.org/officeDocument/2006/relationships/image" Target="../media/image19.wmf"/><Relationship Id="rId27" Type="http://schemas.openxmlformats.org/officeDocument/2006/relationships/oleObject" Target="../embeddings/oleObject43.bin"/><Relationship Id="rId30" Type="http://schemas.openxmlformats.org/officeDocument/2006/relationships/image" Target="../media/image4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50.wmf"/><Relationship Id="rId3" Type="http://schemas.openxmlformats.org/officeDocument/2006/relationships/image" Target="../media/image13.png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5.wmf"/><Relationship Id="rId17" Type="http://schemas.openxmlformats.org/officeDocument/2006/relationships/oleObject" Target="../embeddings/oleObject51.bin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9.wmf"/><Relationship Id="rId20" Type="http://schemas.openxmlformats.org/officeDocument/2006/relationships/image" Target="../media/image51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5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10" Type="http://schemas.openxmlformats.org/officeDocument/2006/relationships/image" Target="../media/image47.wmf"/><Relationship Id="rId19" Type="http://schemas.openxmlformats.org/officeDocument/2006/relationships/oleObject" Target="../embeddings/oleObject52.bin"/><Relationship Id="rId4" Type="http://schemas.openxmlformats.org/officeDocument/2006/relationships/image" Target="../media/image4.png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6.wmf"/><Relationship Id="rId3" Type="http://schemas.openxmlformats.org/officeDocument/2006/relationships/image" Target="../media/image13.png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2.wmf"/><Relationship Id="rId17" Type="http://schemas.openxmlformats.org/officeDocument/2006/relationships/oleObject" Target="../embeddings/oleObject59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5.wmf"/><Relationship Id="rId20" Type="http://schemas.openxmlformats.org/officeDocument/2006/relationships/image" Target="../media/image9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56.bin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10" Type="http://schemas.openxmlformats.org/officeDocument/2006/relationships/image" Target="../media/image12.wmf"/><Relationship Id="rId19" Type="http://schemas.openxmlformats.org/officeDocument/2006/relationships/oleObject" Target="../embeddings/oleObject60.bin"/><Relationship Id="rId4" Type="http://schemas.openxmlformats.org/officeDocument/2006/relationships/image" Target="../media/image4.png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21.wmf"/><Relationship Id="rId26" Type="http://schemas.openxmlformats.org/officeDocument/2006/relationships/image" Target="../media/image16.wmf"/><Relationship Id="rId39" Type="http://schemas.openxmlformats.org/officeDocument/2006/relationships/oleObject" Target="../embeddings/oleObject78.bin"/><Relationship Id="rId3" Type="http://schemas.openxmlformats.org/officeDocument/2006/relationships/image" Target="../media/image13.png"/><Relationship Id="rId21" Type="http://schemas.openxmlformats.org/officeDocument/2006/relationships/oleObject" Target="../embeddings/oleObject69.bin"/><Relationship Id="rId34" Type="http://schemas.openxmlformats.org/officeDocument/2006/relationships/image" Target="../media/image24.wmf"/><Relationship Id="rId42" Type="http://schemas.openxmlformats.org/officeDocument/2006/relationships/image" Target="../media/image58.wmf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56.emf"/><Relationship Id="rId17" Type="http://schemas.openxmlformats.org/officeDocument/2006/relationships/oleObject" Target="../embeddings/oleObject67.bin"/><Relationship Id="rId25" Type="http://schemas.openxmlformats.org/officeDocument/2006/relationships/oleObject" Target="../embeddings/oleObject71.bin"/><Relationship Id="rId33" Type="http://schemas.openxmlformats.org/officeDocument/2006/relationships/oleObject" Target="../embeddings/oleObject75.bin"/><Relationship Id="rId38" Type="http://schemas.openxmlformats.org/officeDocument/2006/relationships/image" Target="../media/image26.wmf"/><Relationship Id="rId2" Type="http://schemas.openxmlformats.org/officeDocument/2006/relationships/slideLayout" Target="../slideLayouts/slideLayout25.xml"/><Relationship Id="rId16" Type="http://schemas.openxmlformats.org/officeDocument/2006/relationships/image" Target="../media/image57.wmf"/><Relationship Id="rId20" Type="http://schemas.openxmlformats.org/officeDocument/2006/relationships/image" Target="../media/image22.wmf"/><Relationship Id="rId29" Type="http://schemas.openxmlformats.org/officeDocument/2006/relationships/oleObject" Target="../embeddings/oleObject73.bin"/><Relationship Id="rId41" Type="http://schemas.openxmlformats.org/officeDocument/2006/relationships/oleObject" Target="../embeddings/oleObject79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53.emf"/><Relationship Id="rId11" Type="http://schemas.openxmlformats.org/officeDocument/2006/relationships/oleObject" Target="../embeddings/oleObject64.bin"/><Relationship Id="rId24" Type="http://schemas.openxmlformats.org/officeDocument/2006/relationships/image" Target="../media/image19.wmf"/><Relationship Id="rId32" Type="http://schemas.openxmlformats.org/officeDocument/2006/relationships/image" Target="../media/image23.wmf"/><Relationship Id="rId37" Type="http://schemas.openxmlformats.org/officeDocument/2006/relationships/oleObject" Target="../embeddings/oleObject77.bin"/><Relationship Id="rId40" Type="http://schemas.openxmlformats.org/officeDocument/2006/relationships/image" Target="../media/image27.wmf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0.bin"/><Relationship Id="rId28" Type="http://schemas.openxmlformats.org/officeDocument/2006/relationships/image" Target="../media/image17.wmf"/><Relationship Id="rId36" Type="http://schemas.openxmlformats.org/officeDocument/2006/relationships/image" Target="../media/image25.wmf"/><Relationship Id="rId10" Type="http://schemas.openxmlformats.org/officeDocument/2006/relationships/image" Target="../media/image55.emf"/><Relationship Id="rId19" Type="http://schemas.openxmlformats.org/officeDocument/2006/relationships/oleObject" Target="../embeddings/oleObject68.bin"/><Relationship Id="rId31" Type="http://schemas.openxmlformats.org/officeDocument/2006/relationships/oleObject" Target="../embeddings/oleObject74.bin"/><Relationship Id="rId4" Type="http://schemas.openxmlformats.org/officeDocument/2006/relationships/image" Target="../media/image4.png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14.wmf"/><Relationship Id="rId22" Type="http://schemas.openxmlformats.org/officeDocument/2006/relationships/image" Target="../media/image15.wmf"/><Relationship Id="rId27" Type="http://schemas.openxmlformats.org/officeDocument/2006/relationships/oleObject" Target="../embeddings/oleObject72.bin"/><Relationship Id="rId30" Type="http://schemas.openxmlformats.org/officeDocument/2006/relationships/image" Target="../media/image18.wmf"/><Relationship Id="rId35" Type="http://schemas.openxmlformats.org/officeDocument/2006/relationships/oleObject" Target="../embeddings/oleObject7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13.png"/><Relationship Id="rId7" Type="http://schemas.openxmlformats.org/officeDocument/2006/relationships/oleObject" Target="../embeddings/oleObject81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61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8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13.png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2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4.bin"/><Relationship Id="rId10" Type="http://schemas.openxmlformats.org/officeDocument/2006/relationships/image" Target="../media/image65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8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195" name="Picture 43" descr="xs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196" name="Picture 4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197" name="Picture 4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198" name="Picture 4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199" name="Picture 4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200" name="Picture 4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201" name="Picture 49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202" name="Picture 50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7203" name="Picture 5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7204" name="Rectangle 52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205" name="Rectangle 53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206" name="Rectangle 54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7154" name="Text Box 2"/>
          <p:cNvSpPr txBox="1">
            <a:spLocks noChangeArrowheads="1"/>
          </p:cNvSpPr>
          <p:nvPr/>
        </p:nvSpPr>
        <p:spPr bwMode="auto">
          <a:xfrm>
            <a:off x="519113" y="1076325"/>
            <a:ext cx="206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一、判断题</a:t>
            </a:r>
          </a:p>
        </p:txBody>
      </p:sp>
      <p:grpSp>
        <p:nvGrpSpPr>
          <p:cNvPr id="177194" name="Group 42"/>
          <p:cNvGrpSpPr>
            <a:grpSpLocks/>
          </p:cNvGrpSpPr>
          <p:nvPr/>
        </p:nvGrpSpPr>
        <p:grpSpPr bwMode="auto">
          <a:xfrm>
            <a:off x="531813" y="1624013"/>
            <a:ext cx="8612187" cy="4514850"/>
            <a:chOff x="335" y="1023"/>
            <a:chExt cx="5425" cy="2844"/>
          </a:xfrm>
        </p:grpSpPr>
        <p:grpSp>
          <p:nvGrpSpPr>
            <p:cNvPr id="177155" name="Group 3"/>
            <p:cNvGrpSpPr>
              <a:grpSpLocks/>
            </p:cNvGrpSpPr>
            <p:nvPr/>
          </p:nvGrpSpPr>
          <p:grpSpPr bwMode="auto">
            <a:xfrm>
              <a:off x="335" y="2311"/>
              <a:ext cx="5171" cy="296"/>
              <a:chOff x="47" y="1381"/>
              <a:chExt cx="5171" cy="296"/>
            </a:xfrm>
          </p:grpSpPr>
          <p:sp>
            <p:nvSpPr>
              <p:cNvPr id="177156" name="Text Box 4"/>
              <p:cNvSpPr txBox="1">
                <a:spLocks noChangeArrowheads="1"/>
              </p:cNvSpPr>
              <p:nvPr/>
            </p:nvSpPr>
            <p:spPr bwMode="auto">
              <a:xfrm>
                <a:off x="47" y="1381"/>
                <a:ext cx="6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5. </a:t>
                </a:r>
                <a:r>
                  <a:rPr lang="zh-CN" altLang="en-US"/>
                  <a:t>若</a:t>
                </a:r>
              </a:p>
            </p:txBody>
          </p:sp>
          <p:sp>
            <p:nvSpPr>
              <p:cNvPr id="177157" name="Text Box 5"/>
              <p:cNvSpPr txBox="1">
                <a:spLocks noChangeArrowheads="1"/>
              </p:cNvSpPr>
              <p:nvPr/>
            </p:nvSpPr>
            <p:spPr bwMode="auto">
              <a:xfrm>
                <a:off x="1511" y="1389"/>
                <a:ext cx="37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/>
                  <a:t>线性无关，则                                    。</a:t>
                </a:r>
              </a:p>
            </p:txBody>
          </p:sp>
          <p:graphicFrame>
            <p:nvGraphicFramePr>
              <p:cNvPr id="177158" name="Object 6"/>
              <p:cNvGraphicFramePr>
                <a:graphicFrameLocks noChangeAspect="1"/>
              </p:cNvGraphicFramePr>
              <p:nvPr/>
            </p:nvGraphicFramePr>
            <p:xfrm>
              <a:off x="529" y="1400"/>
              <a:ext cx="984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207" name="Equation" r:id="rId5" imgW="1562040" imgH="380880" progId="Equation.3">
                      <p:embed/>
                    </p:oleObj>
                  </mc:Choice>
                  <mc:Fallback>
                    <p:oleObj name="Equation" r:id="rId5" imgW="1562040" imgH="38088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9" y="1400"/>
                            <a:ext cx="984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7159" name="Object 7"/>
              <p:cNvGraphicFramePr>
                <a:graphicFrameLocks/>
              </p:cNvGraphicFramePr>
              <p:nvPr/>
            </p:nvGraphicFramePr>
            <p:xfrm>
              <a:off x="2772" y="1409"/>
              <a:ext cx="1632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208" name="公式" r:id="rId7" imgW="2590560" imgH="380880" progId="Equation.3">
                      <p:embed/>
                    </p:oleObj>
                  </mc:Choice>
                  <mc:Fallback>
                    <p:oleObj name="公式" r:id="rId7" imgW="2590560" imgH="380880" progId="Equation.3">
                      <p:embed/>
                      <p:pic>
                        <p:nvPicPr>
                          <p:cNvPr id="0" name="Object 7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72" y="1409"/>
                            <a:ext cx="1632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77160" name="Text Box 8"/>
            <p:cNvSpPr txBox="1">
              <a:spLocks noChangeArrowheads="1"/>
            </p:cNvSpPr>
            <p:nvPr/>
          </p:nvSpPr>
          <p:spPr bwMode="auto">
            <a:xfrm>
              <a:off x="342" y="1650"/>
              <a:ext cx="39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3. </a:t>
              </a:r>
              <a:r>
                <a:rPr lang="zh-CN" altLang="en-US"/>
                <a:t>可逆的对称矩阵的逆矩阵仍是对称矩阵。</a:t>
              </a:r>
            </a:p>
          </p:txBody>
        </p:sp>
        <p:grpSp>
          <p:nvGrpSpPr>
            <p:cNvPr id="177161" name="Group 9"/>
            <p:cNvGrpSpPr>
              <a:grpSpLocks/>
            </p:cNvGrpSpPr>
            <p:nvPr/>
          </p:nvGrpSpPr>
          <p:grpSpPr bwMode="auto">
            <a:xfrm>
              <a:off x="335" y="1329"/>
              <a:ext cx="5310" cy="295"/>
              <a:chOff x="47" y="1971"/>
              <a:chExt cx="5310" cy="295"/>
            </a:xfrm>
          </p:grpSpPr>
          <p:sp>
            <p:nvSpPr>
              <p:cNvPr id="177162" name="Text Box 10"/>
              <p:cNvSpPr txBox="1">
                <a:spLocks noChangeArrowheads="1"/>
              </p:cNvSpPr>
              <p:nvPr/>
            </p:nvSpPr>
            <p:spPr bwMode="auto">
              <a:xfrm>
                <a:off x="2662" y="1978"/>
                <a:ext cx="269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/>
                  <a:t>，其中      是 </a:t>
                </a:r>
                <a:r>
                  <a:rPr lang="en-US" altLang="zh-CN" i="1"/>
                  <a:t>A </a:t>
                </a:r>
                <a:r>
                  <a:rPr lang="zh-CN" altLang="en-US"/>
                  <a:t>的伴随矩阵。</a:t>
                </a:r>
              </a:p>
            </p:txBody>
          </p:sp>
          <p:sp>
            <p:nvSpPr>
              <p:cNvPr id="177163" name="Text Box 11"/>
              <p:cNvSpPr txBox="1">
                <a:spLocks noChangeArrowheads="1"/>
              </p:cNvSpPr>
              <p:nvPr/>
            </p:nvSpPr>
            <p:spPr bwMode="auto">
              <a:xfrm>
                <a:off x="47" y="1972"/>
                <a:ext cx="293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2. </a:t>
                </a:r>
                <a:r>
                  <a:rPr lang="zh-CN" altLang="en-US"/>
                  <a:t>若 </a:t>
                </a:r>
                <a:r>
                  <a:rPr lang="en-US" altLang="zh-CN" i="1"/>
                  <a:t>A </a:t>
                </a:r>
                <a:r>
                  <a:rPr lang="zh-CN" altLang="en-US"/>
                  <a:t>可逆，则</a:t>
                </a:r>
              </a:p>
            </p:txBody>
          </p:sp>
          <p:graphicFrame>
            <p:nvGraphicFramePr>
              <p:cNvPr id="177164" name="Object 12"/>
              <p:cNvGraphicFramePr>
                <a:graphicFrameLocks noChangeAspect="1"/>
              </p:cNvGraphicFramePr>
              <p:nvPr/>
            </p:nvGraphicFramePr>
            <p:xfrm>
              <a:off x="1513" y="1971"/>
              <a:ext cx="120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209" name="公式" r:id="rId9" imgW="1904760" imgH="406080" progId="Equation.3">
                      <p:embed/>
                    </p:oleObj>
                  </mc:Choice>
                  <mc:Fallback>
                    <p:oleObj name="公式" r:id="rId9" imgW="1904760" imgH="40608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13" y="1971"/>
                            <a:ext cx="1200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7165" name="Object 13"/>
              <p:cNvGraphicFramePr>
                <a:graphicFrameLocks noChangeAspect="1"/>
              </p:cNvGraphicFramePr>
              <p:nvPr/>
            </p:nvGraphicFramePr>
            <p:xfrm>
              <a:off x="3325" y="1983"/>
              <a:ext cx="224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210" name="公式" r:id="rId11" imgW="355320" imgH="330120" progId="Equation.3">
                      <p:embed/>
                    </p:oleObj>
                  </mc:Choice>
                  <mc:Fallback>
                    <p:oleObj name="公式" r:id="rId11" imgW="355320" imgH="33012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25" y="1983"/>
                            <a:ext cx="224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77166" name="Text Box 14"/>
            <p:cNvSpPr txBox="1">
              <a:spLocks noChangeArrowheads="1"/>
            </p:cNvSpPr>
            <p:nvPr/>
          </p:nvSpPr>
          <p:spPr bwMode="auto">
            <a:xfrm>
              <a:off x="336" y="1023"/>
              <a:ext cx="49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1. </a:t>
              </a:r>
              <a:r>
                <a:rPr lang="zh-CN" altLang="en-US"/>
                <a:t>若 </a:t>
              </a:r>
              <a:r>
                <a:rPr lang="en-US" altLang="zh-CN" i="1"/>
                <a:t>n </a:t>
              </a:r>
              <a:r>
                <a:rPr lang="zh-CN" altLang="en-US"/>
                <a:t>阶方阵 </a:t>
              </a:r>
              <a:r>
                <a:rPr lang="en-US" altLang="zh-CN" i="1"/>
                <a:t>A</a:t>
              </a:r>
              <a:r>
                <a:rPr lang="en-US" altLang="zh-CN"/>
                <a:t> </a:t>
              </a:r>
              <a:r>
                <a:rPr lang="zh-CN" altLang="en-US"/>
                <a:t>中每列元素之和为 </a:t>
              </a:r>
              <a:r>
                <a:rPr lang="en-US" altLang="zh-CN"/>
                <a:t>0</a:t>
              </a:r>
              <a:r>
                <a:rPr lang="zh-CN" altLang="en-US"/>
                <a:t>， 则 </a:t>
              </a:r>
              <a:r>
                <a:rPr lang="en-US" altLang="zh-CN"/>
                <a:t>|</a:t>
              </a:r>
              <a:r>
                <a:rPr lang="en-US" altLang="zh-CN" sz="1200"/>
                <a:t> </a:t>
              </a:r>
              <a:r>
                <a:rPr lang="en-US" altLang="zh-CN" i="1"/>
                <a:t>A</a:t>
              </a:r>
              <a:r>
                <a:rPr lang="en-US" altLang="zh-CN" sz="1200" i="1"/>
                <a:t> </a:t>
              </a:r>
              <a:r>
                <a:rPr lang="en-US" altLang="zh-CN"/>
                <a:t>|</a:t>
              </a:r>
              <a:r>
                <a:rPr lang="zh-CN" altLang="en-US"/>
                <a:t>＝</a:t>
              </a:r>
              <a:r>
                <a:rPr lang="en-US" altLang="zh-CN"/>
                <a:t>0 </a:t>
              </a:r>
              <a:r>
                <a:rPr lang="zh-CN" altLang="en-US"/>
                <a:t>。</a:t>
              </a:r>
            </a:p>
          </p:txBody>
        </p:sp>
        <p:sp>
          <p:nvSpPr>
            <p:cNvPr id="177167" name="Text Box 15"/>
            <p:cNvSpPr txBox="1">
              <a:spLocks noChangeArrowheads="1"/>
            </p:cNvSpPr>
            <p:nvPr/>
          </p:nvSpPr>
          <p:spPr bwMode="auto">
            <a:xfrm>
              <a:off x="337" y="3273"/>
              <a:ext cx="45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7. </a:t>
              </a:r>
              <a:r>
                <a:rPr lang="zh-CN" altLang="en-US"/>
                <a:t>若 </a:t>
              </a:r>
              <a:r>
                <a:rPr lang="en-US" altLang="zh-CN" i="1"/>
                <a:t>A </a:t>
              </a:r>
              <a:r>
                <a:rPr lang="zh-CN" altLang="en-US"/>
                <a:t>的特征值全为 </a:t>
              </a:r>
              <a:r>
                <a:rPr lang="en-US" altLang="zh-CN"/>
                <a:t>0 , </a:t>
              </a:r>
              <a:r>
                <a:rPr lang="zh-CN" altLang="en-US"/>
                <a:t>则 </a:t>
              </a:r>
              <a:r>
                <a:rPr lang="en-US" altLang="zh-CN" i="1"/>
                <a:t>A</a:t>
              </a:r>
              <a:r>
                <a:rPr lang="en-US" altLang="zh-CN"/>
                <a:t> </a:t>
              </a:r>
              <a:r>
                <a:rPr lang="zh-CN" altLang="en-US"/>
                <a:t>一定相似于零矩阵。</a:t>
              </a:r>
            </a:p>
          </p:txBody>
        </p:sp>
        <p:grpSp>
          <p:nvGrpSpPr>
            <p:cNvPr id="177192" name="Group 40"/>
            <p:cNvGrpSpPr>
              <a:grpSpLocks/>
            </p:cNvGrpSpPr>
            <p:nvPr/>
          </p:nvGrpSpPr>
          <p:grpSpPr bwMode="auto">
            <a:xfrm>
              <a:off x="337" y="3555"/>
              <a:ext cx="4044" cy="312"/>
              <a:chOff x="337" y="3555"/>
              <a:chExt cx="4044" cy="312"/>
            </a:xfrm>
          </p:grpSpPr>
          <p:sp>
            <p:nvSpPr>
              <p:cNvPr id="177169" name="Text Box 17"/>
              <p:cNvSpPr txBox="1">
                <a:spLocks noChangeArrowheads="1"/>
              </p:cNvSpPr>
              <p:nvPr/>
            </p:nvSpPr>
            <p:spPr bwMode="auto">
              <a:xfrm>
                <a:off x="337" y="3579"/>
                <a:ext cx="267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8. </a:t>
                </a:r>
                <a:r>
                  <a:rPr lang="zh-CN" altLang="en-US"/>
                  <a:t>若 </a:t>
                </a:r>
                <a:r>
                  <a:rPr lang="en-US" altLang="zh-CN" i="1"/>
                  <a:t>A</a:t>
                </a:r>
                <a:r>
                  <a:rPr lang="en-US" altLang="zh-CN"/>
                  <a:t>, </a:t>
                </a:r>
                <a:r>
                  <a:rPr lang="en-US" altLang="zh-CN" i="1"/>
                  <a:t>B</a:t>
                </a:r>
                <a:r>
                  <a:rPr lang="en-US" altLang="zh-CN"/>
                  <a:t> </a:t>
                </a:r>
                <a:r>
                  <a:rPr lang="zh-CN" altLang="en-US"/>
                  <a:t>为 </a:t>
                </a:r>
                <a:r>
                  <a:rPr lang="en-US" altLang="zh-CN" i="1"/>
                  <a:t>n </a:t>
                </a:r>
                <a:r>
                  <a:rPr lang="zh-CN" altLang="en-US"/>
                  <a:t>阶正定阵</a:t>
                </a:r>
                <a:r>
                  <a:rPr lang="en-US" altLang="zh-CN"/>
                  <a:t>,   </a:t>
                </a:r>
                <a:r>
                  <a:rPr lang="zh-CN" altLang="en-US"/>
                  <a:t>则 </a:t>
                </a:r>
              </a:p>
            </p:txBody>
          </p:sp>
          <p:graphicFrame>
            <p:nvGraphicFramePr>
              <p:cNvPr id="177170" name="Object 18"/>
              <p:cNvGraphicFramePr>
                <a:graphicFrameLocks/>
              </p:cNvGraphicFramePr>
              <p:nvPr/>
            </p:nvGraphicFramePr>
            <p:xfrm>
              <a:off x="2810" y="3645"/>
              <a:ext cx="304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211" name="公式" r:id="rId13" imgW="482400" imgH="266400" progId="Equation.3">
                      <p:embed/>
                    </p:oleObj>
                  </mc:Choice>
                  <mc:Fallback>
                    <p:oleObj name="公式" r:id="rId13" imgW="482400" imgH="266400" progId="Equation.3">
                      <p:embed/>
                      <p:pic>
                        <p:nvPicPr>
                          <p:cNvPr id="0" name="Object 18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10" y="3645"/>
                            <a:ext cx="304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7171" name="Text Box 19"/>
              <p:cNvSpPr txBox="1">
                <a:spLocks noChangeArrowheads="1"/>
              </p:cNvSpPr>
              <p:nvPr/>
            </p:nvSpPr>
            <p:spPr bwMode="auto">
              <a:xfrm>
                <a:off x="3089" y="3555"/>
                <a:ext cx="12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/>
                  <a:t>也为正定阵。</a:t>
                </a:r>
              </a:p>
            </p:txBody>
          </p:sp>
        </p:grpSp>
        <p:grpSp>
          <p:nvGrpSpPr>
            <p:cNvPr id="177172" name="Group 20"/>
            <p:cNvGrpSpPr>
              <a:grpSpLocks/>
            </p:cNvGrpSpPr>
            <p:nvPr/>
          </p:nvGrpSpPr>
          <p:grpSpPr bwMode="auto">
            <a:xfrm>
              <a:off x="336" y="2667"/>
              <a:ext cx="4830" cy="571"/>
              <a:chOff x="48" y="2577"/>
              <a:chExt cx="4830" cy="571"/>
            </a:xfrm>
          </p:grpSpPr>
          <p:sp>
            <p:nvSpPr>
              <p:cNvPr id="177173" name="Text Box 21"/>
              <p:cNvSpPr txBox="1">
                <a:spLocks noChangeArrowheads="1"/>
              </p:cNvSpPr>
              <p:nvPr/>
            </p:nvSpPr>
            <p:spPr bwMode="auto">
              <a:xfrm>
                <a:off x="48" y="2577"/>
                <a:ext cx="3750" cy="5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6. </a:t>
                </a:r>
                <a:r>
                  <a:rPr lang="zh-CN" altLang="en-US"/>
                  <a:t>若齐次线性方程组 </a:t>
                </a:r>
                <a:r>
                  <a:rPr lang="en-US" altLang="zh-CN" i="1"/>
                  <a:t>AX = </a:t>
                </a:r>
                <a:r>
                  <a:rPr lang="en-US" altLang="zh-CN"/>
                  <a:t>0 </a:t>
                </a:r>
                <a:r>
                  <a:rPr lang="zh-CN" altLang="en-US"/>
                  <a:t>有非零解，</a:t>
                </a:r>
              </a:p>
              <a:p>
                <a:r>
                  <a:rPr lang="zh-CN" altLang="en-US"/>
                  <a:t>      </a:t>
                </a:r>
              </a:p>
            </p:txBody>
          </p:sp>
          <p:sp>
            <p:nvSpPr>
              <p:cNvPr id="177174" name="Text Box 22"/>
              <p:cNvSpPr txBox="1">
                <a:spLocks noChangeArrowheads="1"/>
              </p:cNvSpPr>
              <p:nvPr/>
            </p:nvSpPr>
            <p:spPr bwMode="auto">
              <a:xfrm>
                <a:off x="228" y="2860"/>
                <a:ext cx="46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/>
                  <a:t>则非齐次线性方程组 </a:t>
                </a:r>
                <a:r>
                  <a:rPr lang="en-US" altLang="zh-CN" i="1"/>
                  <a:t>AX = b</a:t>
                </a:r>
                <a:r>
                  <a:rPr lang="en-US" altLang="zh-CN"/>
                  <a:t> </a:t>
                </a:r>
                <a:r>
                  <a:rPr lang="zh-CN" altLang="en-US"/>
                  <a:t>一定有无穷多解。</a:t>
                </a:r>
              </a:p>
            </p:txBody>
          </p:sp>
        </p:grpSp>
        <p:grpSp>
          <p:nvGrpSpPr>
            <p:cNvPr id="177193" name="Group 41"/>
            <p:cNvGrpSpPr>
              <a:grpSpLocks/>
            </p:cNvGrpSpPr>
            <p:nvPr/>
          </p:nvGrpSpPr>
          <p:grpSpPr bwMode="auto">
            <a:xfrm>
              <a:off x="336" y="1961"/>
              <a:ext cx="5304" cy="304"/>
              <a:chOff x="336" y="1961"/>
              <a:chExt cx="5304" cy="304"/>
            </a:xfrm>
          </p:grpSpPr>
          <p:sp>
            <p:nvSpPr>
              <p:cNvPr id="177175" name="Text Box 23"/>
              <p:cNvSpPr txBox="1">
                <a:spLocks noChangeArrowheads="1"/>
              </p:cNvSpPr>
              <p:nvPr/>
            </p:nvSpPr>
            <p:spPr bwMode="auto">
              <a:xfrm>
                <a:off x="1200" y="1966"/>
                <a:ext cx="121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/>
                  <a:t>线性无关，</a:t>
                </a:r>
              </a:p>
            </p:txBody>
          </p:sp>
          <p:sp>
            <p:nvSpPr>
              <p:cNvPr id="177176" name="Text Box 24"/>
              <p:cNvSpPr txBox="1">
                <a:spLocks noChangeArrowheads="1"/>
              </p:cNvSpPr>
              <p:nvPr/>
            </p:nvSpPr>
            <p:spPr bwMode="auto">
              <a:xfrm>
                <a:off x="336" y="1970"/>
                <a:ext cx="6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4. </a:t>
                </a:r>
                <a:r>
                  <a:rPr lang="zh-CN" altLang="en-US"/>
                  <a:t>若</a:t>
                </a:r>
              </a:p>
            </p:txBody>
          </p:sp>
          <p:graphicFrame>
            <p:nvGraphicFramePr>
              <p:cNvPr id="177177" name="Object 25"/>
              <p:cNvGraphicFramePr>
                <a:graphicFrameLocks noChangeAspect="1"/>
              </p:cNvGraphicFramePr>
              <p:nvPr/>
            </p:nvGraphicFramePr>
            <p:xfrm>
              <a:off x="778" y="1993"/>
              <a:ext cx="464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212" name="公式" r:id="rId15" imgW="736560" imgH="368280" progId="Equation.3">
                      <p:embed/>
                    </p:oleObj>
                  </mc:Choice>
                  <mc:Fallback>
                    <p:oleObj name="公式" r:id="rId15" imgW="736560" imgH="36828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78" y="1993"/>
                            <a:ext cx="464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7178" name="Text Box 26"/>
              <p:cNvSpPr txBox="1">
                <a:spLocks noChangeArrowheads="1"/>
              </p:cNvSpPr>
              <p:nvPr/>
            </p:nvSpPr>
            <p:spPr bwMode="auto">
              <a:xfrm>
                <a:off x="2575" y="1973"/>
                <a:ext cx="121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/>
                  <a:t>线性无关，</a:t>
                </a:r>
              </a:p>
            </p:txBody>
          </p:sp>
          <p:graphicFrame>
            <p:nvGraphicFramePr>
              <p:cNvPr id="177179" name="Object 27"/>
              <p:cNvGraphicFramePr>
                <a:graphicFrameLocks noChangeAspect="1"/>
              </p:cNvGraphicFramePr>
              <p:nvPr/>
            </p:nvGraphicFramePr>
            <p:xfrm>
              <a:off x="3733" y="2008"/>
              <a:ext cx="73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213" name="公式" r:id="rId17" imgW="1168200" imgH="380880" progId="Equation.3">
                      <p:embed/>
                    </p:oleObj>
                  </mc:Choice>
                  <mc:Fallback>
                    <p:oleObj name="公式" r:id="rId17" imgW="1168200" imgH="380880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33" y="2008"/>
                            <a:ext cx="73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7180" name="Text Box 28"/>
              <p:cNvSpPr txBox="1">
                <a:spLocks noChangeArrowheads="1"/>
              </p:cNvSpPr>
              <p:nvPr/>
            </p:nvSpPr>
            <p:spPr bwMode="auto">
              <a:xfrm>
                <a:off x="4429" y="1961"/>
                <a:ext cx="121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/>
                  <a:t>线性无关。</a:t>
                </a:r>
              </a:p>
            </p:txBody>
          </p:sp>
          <p:sp>
            <p:nvSpPr>
              <p:cNvPr id="177181" name="Text Box 29"/>
              <p:cNvSpPr txBox="1">
                <a:spLocks noChangeArrowheads="1"/>
              </p:cNvSpPr>
              <p:nvPr/>
            </p:nvSpPr>
            <p:spPr bwMode="auto">
              <a:xfrm>
                <a:off x="3463" y="1977"/>
                <a:ext cx="6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/>
                  <a:t>则</a:t>
                </a:r>
              </a:p>
            </p:txBody>
          </p:sp>
          <p:graphicFrame>
            <p:nvGraphicFramePr>
              <p:cNvPr id="177182" name="Object 30"/>
              <p:cNvGraphicFramePr>
                <a:graphicFrameLocks noChangeAspect="1"/>
              </p:cNvGraphicFramePr>
              <p:nvPr/>
            </p:nvGraphicFramePr>
            <p:xfrm>
              <a:off x="2145" y="1996"/>
              <a:ext cx="48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77214" name="公式" r:id="rId19" imgW="761760" imgH="380880" progId="Equation.3">
                      <p:embed/>
                    </p:oleObj>
                  </mc:Choice>
                  <mc:Fallback>
                    <p:oleObj name="公式" r:id="rId19" imgW="761760" imgH="380880" progId="Equation.3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45" y="1996"/>
                            <a:ext cx="48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77183" name="Text Box 31"/>
            <p:cNvSpPr txBox="1">
              <a:spLocks noChangeArrowheads="1"/>
            </p:cNvSpPr>
            <p:nvPr/>
          </p:nvSpPr>
          <p:spPr bwMode="auto">
            <a:xfrm>
              <a:off x="5412" y="1039"/>
              <a:ext cx="34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000"/>
                <a:t>(</a:t>
              </a:r>
              <a:r>
                <a:rPr lang="en-US" altLang="zh-CN" sz="2000">
                  <a:cs typeface="Times New Roman" pitchFamily="18" charset="0"/>
                </a:rPr>
                <a:t>   </a:t>
              </a:r>
              <a:r>
                <a:rPr lang="en-US" altLang="zh-CN" sz="2000"/>
                <a:t>)</a:t>
              </a:r>
            </a:p>
          </p:txBody>
        </p:sp>
        <p:sp>
          <p:nvSpPr>
            <p:cNvPr id="177184" name="Text Box 32"/>
            <p:cNvSpPr txBox="1">
              <a:spLocks noChangeArrowheads="1"/>
            </p:cNvSpPr>
            <p:nvPr/>
          </p:nvSpPr>
          <p:spPr bwMode="auto">
            <a:xfrm>
              <a:off x="5412" y="2006"/>
              <a:ext cx="34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000"/>
                <a:t>(</a:t>
              </a:r>
              <a:r>
                <a:rPr lang="en-US" altLang="zh-CN" sz="2000">
                  <a:cs typeface="Times New Roman" pitchFamily="18" charset="0"/>
                </a:rPr>
                <a:t>   </a:t>
              </a:r>
              <a:r>
                <a:rPr lang="en-US" altLang="zh-CN" sz="2000"/>
                <a:t>)</a:t>
              </a:r>
            </a:p>
          </p:txBody>
        </p:sp>
        <p:sp>
          <p:nvSpPr>
            <p:cNvPr id="177185" name="Text Box 33"/>
            <p:cNvSpPr txBox="1">
              <a:spLocks noChangeArrowheads="1"/>
            </p:cNvSpPr>
            <p:nvPr/>
          </p:nvSpPr>
          <p:spPr bwMode="auto">
            <a:xfrm>
              <a:off x="5412" y="1676"/>
              <a:ext cx="34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000"/>
                <a:t>(</a:t>
              </a:r>
              <a:r>
                <a:rPr lang="en-US" altLang="zh-CN" sz="2000">
                  <a:cs typeface="Times New Roman" pitchFamily="18" charset="0"/>
                </a:rPr>
                <a:t>   </a:t>
              </a:r>
              <a:r>
                <a:rPr lang="en-US" altLang="zh-CN" sz="2000"/>
                <a:t>)</a:t>
              </a:r>
            </a:p>
          </p:txBody>
        </p:sp>
        <p:sp>
          <p:nvSpPr>
            <p:cNvPr id="177186" name="Text Box 34"/>
            <p:cNvSpPr txBox="1">
              <a:spLocks noChangeArrowheads="1"/>
            </p:cNvSpPr>
            <p:nvPr/>
          </p:nvSpPr>
          <p:spPr bwMode="auto">
            <a:xfrm>
              <a:off x="5412" y="1364"/>
              <a:ext cx="34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000"/>
                <a:t>(</a:t>
              </a:r>
              <a:r>
                <a:rPr lang="en-US" altLang="zh-CN" sz="2000">
                  <a:cs typeface="Times New Roman" pitchFamily="18" charset="0"/>
                </a:rPr>
                <a:t>   </a:t>
              </a:r>
              <a:r>
                <a:rPr lang="en-US" altLang="zh-CN" sz="2000"/>
                <a:t>)</a:t>
              </a:r>
            </a:p>
          </p:txBody>
        </p:sp>
        <p:sp>
          <p:nvSpPr>
            <p:cNvPr id="177187" name="Text Box 35"/>
            <p:cNvSpPr txBox="1">
              <a:spLocks noChangeArrowheads="1"/>
            </p:cNvSpPr>
            <p:nvPr/>
          </p:nvSpPr>
          <p:spPr bwMode="auto">
            <a:xfrm>
              <a:off x="5412" y="2324"/>
              <a:ext cx="34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000"/>
                <a:t>(</a:t>
              </a:r>
              <a:r>
                <a:rPr lang="en-US" altLang="zh-CN" sz="2000">
                  <a:cs typeface="Times New Roman" pitchFamily="18" charset="0"/>
                </a:rPr>
                <a:t>   </a:t>
              </a:r>
              <a:r>
                <a:rPr lang="en-US" altLang="zh-CN" sz="2000"/>
                <a:t>)</a:t>
              </a:r>
            </a:p>
          </p:txBody>
        </p:sp>
        <p:sp>
          <p:nvSpPr>
            <p:cNvPr id="177188" name="Text Box 36"/>
            <p:cNvSpPr txBox="1">
              <a:spLocks noChangeArrowheads="1"/>
            </p:cNvSpPr>
            <p:nvPr/>
          </p:nvSpPr>
          <p:spPr bwMode="auto">
            <a:xfrm>
              <a:off x="5412" y="2952"/>
              <a:ext cx="34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000"/>
                <a:t>(</a:t>
              </a:r>
              <a:r>
                <a:rPr lang="en-US" altLang="zh-CN" sz="2000">
                  <a:cs typeface="Times New Roman" pitchFamily="18" charset="0"/>
                </a:rPr>
                <a:t>   </a:t>
              </a:r>
              <a:r>
                <a:rPr lang="en-US" altLang="zh-CN" sz="2000"/>
                <a:t>)</a:t>
              </a:r>
            </a:p>
          </p:txBody>
        </p:sp>
        <p:sp>
          <p:nvSpPr>
            <p:cNvPr id="177189" name="Text Box 37"/>
            <p:cNvSpPr txBox="1">
              <a:spLocks noChangeArrowheads="1"/>
            </p:cNvSpPr>
            <p:nvPr/>
          </p:nvSpPr>
          <p:spPr bwMode="auto">
            <a:xfrm>
              <a:off x="5412" y="3292"/>
              <a:ext cx="34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000"/>
                <a:t>(</a:t>
              </a:r>
              <a:r>
                <a:rPr lang="en-US" altLang="zh-CN" sz="2000">
                  <a:cs typeface="Times New Roman" pitchFamily="18" charset="0"/>
                </a:rPr>
                <a:t>   </a:t>
              </a:r>
              <a:r>
                <a:rPr lang="en-US" altLang="zh-CN" sz="2000"/>
                <a:t>)</a:t>
              </a:r>
            </a:p>
          </p:txBody>
        </p:sp>
        <p:sp>
          <p:nvSpPr>
            <p:cNvPr id="177190" name="Text Box 38"/>
            <p:cNvSpPr txBox="1">
              <a:spLocks noChangeArrowheads="1"/>
            </p:cNvSpPr>
            <p:nvPr/>
          </p:nvSpPr>
          <p:spPr bwMode="auto">
            <a:xfrm>
              <a:off x="5412" y="3611"/>
              <a:ext cx="34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000"/>
                <a:t>(</a:t>
              </a:r>
              <a:r>
                <a:rPr lang="en-US" altLang="zh-CN" sz="2000">
                  <a:cs typeface="Times New Roman" pitchFamily="18" charset="0"/>
                </a:rPr>
                <a:t>   </a:t>
              </a:r>
              <a:r>
                <a:rPr lang="en-US" altLang="zh-CN" sz="2000"/>
                <a:t>)</a:t>
              </a:r>
            </a:p>
          </p:txBody>
        </p:sp>
      </p:grpSp>
      <p:sp>
        <p:nvSpPr>
          <p:cNvPr id="177191" name="Rectangle 39"/>
          <p:cNvSpPr>
            <a:spLocks noChangeArrowheads="1"/>
          </p:cNvSpPr>
          <p:nvPr/>
        </p:nvSpPr>
        <p:spPr bwMode="auto">
          <a:xfrm>
            <a:off x="3065463" y="534988"/>
            <a:ext cx="41878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>
                <a:solidFill>
                  <a:srgbClr val="0000CC"/>
                </a:solidFill>
                <a:ea typeface="楷体_GB2312" pitchFamily="49" charset="-122"/>
              </a:rPr>
              <a:t>线性代数试题</a:t>
            </a:r>
            <a:r>
              <a:rPr lang="en-US" altLang="zh-CN" sz="3200">
                <a:solidFill>
                  <a:srgbClr val="0000CC"/>
                </a:solidFill>
                <a:latin typeface="宋体" pitchFamily="2" charset="-122"/>
              </a:rPr>
              <a:t>(</a:t>
            </a:r>
            <a:r>
              <a:rPr lang="zh-CN" altLang="en-US" sz="3200">
                <a:solidFill>
                  <a:srgbClr val="0000CC"/>
                </a:solidFill>
                <a:latin typeface="宋体" pitchFamily="2" charset="-122"/>
              </a:rPr>
              <a:t>二</a:t>
            </a:r>
            <a:r>
              <a:rPr lang="en-US" altLang="zh-CN" sz="3200">
                <a:solidFill>
                  <a:srgbClr val="0000CC"/>
                </a:solidFill>
                <a:latin typeface="宋体" pitchFamily="2" charset="-122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7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4" grpId="0"/>
      <p:bldP spid="1771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19" name="Picture 71" descr="xs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20" name="Picture 7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21" name="Picture 7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22" name="Picture 7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23" name="Picture 7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24" name="Picture 7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25" name="Picture 7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26" name="Picture 7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27" name="Picture 79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528" name="Rectangle 80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529" name="Rectangle 81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530" name="Rectangle 82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4531" name="Group 83"/>
          <p:cNvGrpSpPr>
            <a:grpSpLocks/>
          </p:cNvGrpSpPr>
          <p:nvPr/>
        </p:nvGrpSpPr>
        <p:grpSpPr bwMode="auto">
          <a:xfrm>
            <a:off x="536575" y="3127375"/>
            <a:ext cx="3851275" cy="476250"/>
            <a:chOff x="338" y="1970"/>
            <a:chExt cx="2426" cy="300"/>
          </a:xfrm>
        </p:grpSpPr>
        <p:sp>
          <p:nvSpPr>
            <p:cNvPr id="104481" name="Text Box 33"/>
            <p:cNvSpPr txBox="1">
              <a:spLocks noChangeArrowheads="1"/>
            </p:cNvSpPr>
            <p:nvPr/>
          </p:nvSpPr>
          <p:spPr bwMode="auto">
            <a:xfrm>
              <a:off x="338" y="1982"/>
              <a:ext cx="8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0000CC"/>
                  </a:solidFill>
                </a:rPr>
                <a:t>解</a:t>
              </a:r>
            </a:p>
          </p:txBody>
        </p:sp>
        <p:grpSp>
          <p:nvGrpSpPr>
            <p:cNvPr id="104513" name="Group 65"/>
            <p:cNvGrpSpPr>
              <a:grpSpLocks/>
            </p:cNvGrpSpPr>
            <p:nvPr/>
          </p:nvGrpSpPr>
          <p:grpSpPr bwMode="auto">
            <a:xfrm>
              <a:off x="735" y="1970"/>
              <a:ext cx="2029" cy="292"/>
              <a:chOff x="735" y="1970"/>
              <a:chExt cx="2029" cy="292"/>
            </a:xfrm>
          </p:grpSpPr>
          <p:sp>
            <p:nvSpPr>
              <p:cNvPr id="104482" name="Text Box 34"/>
              <p:cNvSpPr txBox="1">
                <a:spLocks noChangeArrowheads="1"/>
              </p:cNvSpPr>
              <p:nvPr/>
            </p:nvSpPr>
            <p:spPr bwMode="auto">
              <a:xfrm>
                <a:off x="735" y="1970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/>
                  <a:t>由</a:t>
                </a:r>
              </a:p>
            </p:txBody>
          </p:sp>
          <p:graphicFrame>
            <p:nvGraphicFramePr>
              <p:cNvPr id="104484" name="Object 36"/>
              <p:cNvGraphicFramePr>
                <a:graphicFrameLocks noChangeAspect="1"/>
              </p:cNvGraphicFramePr>
              <p:nvPr/>
            </p:nvGraphicFramePr>
            <p:xfrm>
              <a:off x="1036" y="2006"/>
              <a:ext cx="1728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4533" name="公式" r:id="rId5" imgW="2743200" imgH="406080" progId="Equation.3">
                      <p:embed/>
                    </p:oleObj>
                  </mc:Choice>
                  <mc:Fallback>
                    <p:oleObj name="公式" r:id="rId5" imgW="2743200" imgH="406080" progId="Equation.3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36" y="2006"/>
                            <a:ext cx="1728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04514" name="Group 66"/>
          <p:cNvGrpSpPr>
            <a:grpSpLocks/>
          </p:cNvGrpSpPr>
          <p:nvPr/>
        </p:nvGrpSpPr>
        <p:grpSpPr bwMode="auto">
          <a:xfrm>
            <a:off x="4443413" y="3108325"/>
            <a:ext cx="2570162" cy="457200"/>
            <a:chOff x="2799" y="1958"/>
            <a:chExt cx="1619" cy="288"/>
          </a:xfrm>
        </p:grpSpPr>
        <p:sp>
          <p:nvSpPr>
            <p:cNvPr id="104483" name="Text Box 35"/>
            <p:cNvSpPr txBox="1">
              <a:spLocks noChangeArrowheads="1"/>
            </p:cNvSpPr>
            <p:nvPr/>
          </p:nvSpPr>
          <p:spPr bwMode="auto">
            <a:xfrm>
              <a:off x="2799" y="1958"/>
              <a:ext cx="7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有</a:t>
              </a:r>
            </a:p>
          </p:txBody>
        </p:sp>
        <p:graphicFrame>
          <p:nvGraphicFramePr>
            <p:cNvPr id="104493" name="Object 45"/>
            <p:cNvGraphicFramePr>
              <a:graphicFrameLocks noChangeAspect="1"/>
            </p:cNvGraphicFramePr>
            <p:nvPr/>
          </p:nvGraphicFramePr>
          <p:xfrm>
            <a:off x="3106" y="1983"/>
            <a:ext cx="131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34" name="公式" r:id="rId7" imgW="2082600" imgH="406080" progId="Equation.3">
                    <p:embed/>
                  </p:oleObj>
                </mc:Choice>
                <mc:Fallback>
                  <p:oleObj name="公式" r:id="rId7" imgW="2082600" imgH="40608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6" y="1983"/>
                          <a:ext cx="131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4497" name="Object 49"/>
          <p:cNvGraphicFramePr>
            <a:graphicFrameLocks/>
          </p:cNvGraphicFramePr>
          <p:nvPr/>
        </p:nvGraphicFramePr>
        <p:xfrm>
          <a:off x="1344613" y="4264025"/>
          <a:ext cx="3109912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35" name="公式" r:id="rId9" imgW="3111480" imgH="1765080" progId="Equation.3">
                  <p:embed/>
                </p:oleObj>
              </mc:Choice>
              <mc:Fallback>
                <p:oleObj name="公式" r:id="rId9" imgW="3111480" imgH="1765080" progId="Equation.3">
                  <p:embed/>
                  <p:pic>
                    <p:nvPicPr>
                      <p:cNvPr id="0" name="Object 4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613" y="4264025"/>
                        <a:ext cx="3109912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500" name="Object 52"/>
          <p:cNvGraphicFramePr>
            <a:graphicFrameLocks/>
          </p:cNvGraphicFramePr>
          <p:nvPr/>
        </p:nvGraphicFramePr>
        <p:xfrm>
          <a:off x="4759325" y="4264025"/>
          <a:ext cx="3124200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36" name="公式" r:id="rId11" imgW="3124080" imgH="1765080" progId="Equation.3">
                  <p:embed/>
                </p:oleObj>
              </mc:Choice>
              <mc:Fallback>
                <p:oleObj name="公式" r:id="rId11" imgW="3124080" imgH="1765080" progId="Equation.3">
                  <p:embed/>
                  <p:pic>
                    <p:nvPicPr>
                      <p:cNvPr id="0" name="Object 52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9325" y="4264025"/>
                        <a:ext cx="3124200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515" name="Group 67"/>
          <p:cNvGrpSpPr>
            <a:grpSpLocks/>
          </p:cNvGrpSpPr>
          <p:nvPr/>
        </p:nvGrpSpPr>
        <p:grpSpPr bwMode="auto">
          <a:xfrm>
            <a:off x="1317625" y="3709988"/>
            <a:ext cx="2533650" cy="406400"/>
            <a:chOff x="830" y="2337"/>
            <a:chExt cx="1596" cy="256"/>
          </a:xfrm>
        </p:grpSpPr>
        <p:graphicFrame>
          <p:nvGraphicFramePr>
            <p:cNvPr id="104487" name="Object 39"/>
            <p:cNvGraphicFramePr>
              <a:graphicFrameLocks noChangeAspect="1"/>
            </p:cNvGraphicFramePr>
            <p:nvPr/>
          </p:nvGraphicFramePr>
          <p:xfrm>
            <a:off x="1114" y="2337"/>
            <a:ext cx="131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37" name="公式" r:id="rId13" imgW="2082600" imgH="406080" progId="Equation.3">
                    <p:embed/>
                  </p:oleObj>
                </mc:Choice>
                <mc:Fallback>
                  <p:oleObj name="公式" r:id="rId13" imgW="2082600" imgH="40608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4" y="2337"/>
                          <a:ext cx="131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503" name="Object 55"/>
            <p:cNvGraphicFramePr>
              <a:graphicFrameLocks noChangeAspect="1"/>
            </p:cNvGraphicFramePr>
            <p:nvPr/>
          </p:nvGraphicFramePr>
          <p:xfrm>
            <a:off x="830" y="2409"/>
            <a:ext cx="21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38" name="公式" r:id="rId15" imgW="342720" imgH="215640" progId="Equation.3">
                    <p:embed/>
                  </p:oleObj>
                </mc:Choice>
                <mc:Fallback>
                  <p:oleObj name="公式" r:id="rId15" imgW="342720" imgH="21564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0" y="2409"/>
                          <a:ext cx="21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4516" name="Group 68"/>
          <p:cNvGrpSpPr>
            <a:grpSpLocks/>
          </p:cNvGrpSpPr>
          <p:nvPr/>
        </p:nvGrpSpPr>
        <p:grpSpPr bwMode="auto">
          <a:xfrm>
            <a:off x="4140200" y="3705225"/>
            <a:ext cx="2862263" cy="406400"/>
            <a:chOff x="2608" y="2334"/>
            <a:chExt cx="1803" cy="256"/>
          </a:xfrm>
        </p:grpSpPr>
        <p:graphicFrame>
          <p:nvGraphicFramePr>
            <p:cNvPr id="104490" name="Object 42"/>
            <p:cNvGraphicFramePr>
              <a:graphicFrameLocks noChangeAspect="1"/>
            </p:cNvGraphicFramePr>
            <p:nvPr/>
          </p:nvGraphicFramePr>
          <p:xfrm>
            <a:off x="2939" y="2334"/>
            <a:ext cx="147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39" name="公式" r:id="rId17" imgW="2336760" imgH="406080" progId="Equation.3">
                    <p:embed/>
                  </p:oleObj>
                </mc:Choice>
                <mc:Fallback>
                  <p:oleObj name="公式" r:id="rId17" imgW="2336760" imgH="40608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9" y="2334"/>
                          <a:ext cx="147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505" name="Object 57"/>
            <p:cNvGraphicFramePr>
              <a:graphicFrameLocks noChangeAspect="1"/>
            </p:cNvGraphicFramePr>
            <p:nvPr/>
          </p:nvGraphicFramePr>
          <p:xfrm>
            <a:off x="2608" y="2408"/>
            <a:ext cx="21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40" name="公式" r:id="rId19" imgW="342720" imgH="215640" progId="Equation.3">
                    <p:embed/>
                  </p:oleObj>
                </mc:Choice>
                <mc:Fallback>
                  <p:oleObj name="公式" r:id="rId19" imgW="342720" imgH="215640" progId="Equation.3">
                    <p:embed/>
                    <p:pic>
                      <p:nvPicPr>
                        <p:cNvPr id="0" name="Object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2408"/>
                          <a:ext cx="21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4532" name="Group 84"/>
          <p:cNvGrpSpPr>
            <a:grpSpLocks/>
          </p:cNvGrpSpPr>
          <p:nvPr/>
        </p:nvGrpSpPr>
        <p:grpSpPr bwMode="auto">
          <a:xfrm>
            <a:off x="533400" y="554038"/>
            <a:ext cx="6462713" cy="2370137"/>
            <a:chOff x="336" y="349"/>
            <a:chExt cx="4071" cy="1493"/>
          </a:xfrm>
        </p:grpSpPr>
        <p:sp>
          <p:nvSpPr>
            <p:cNvPr id="104506" name="Text Box 58"/>
            <p:cNvSpPr txBox="1">
              <a:spLocks noChangeArrowheads="1"/>
            </p:cNvSpPr>
            <p:nvPr/>
          </p:nvSpPr>
          <p:spPr bwMode="auto">
            <a:xfrm>
              <a:off x="336" y="724"/>
              <a:ext cx="8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四、设</a:t>
              </a:r>
            </a:p>
          </p:txBody>
        </p:sp>
        <p:sp>
          <p:nvSpPr>
            <p:cNvPr id="104507" name="Text Box 59"/>
            <p:cNvSpPr txBox="1">
              <a:spLocks noChangeArrowheads="1"/>
            </p:cNvSpPr>
            <p:nvPr/>
          </p:nvSpPr>
          <p:spPr bwMode="auto">
            <a:xfrm>
              <a:off x="731" y="1554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且</a:t>
              </a:r>
            </a:p>
          </p:txBody>
        </p:sp>
        <p:sp>
          <p:nvSpPr>
            <p:cNvPr id="104508" name="Text Box 60"/>
            <p:cNvSpPr txBox="1">
              <a:spLocks noChangeArrowheads="1"/>
            </p:cNvSpPr>
            <p:nvPr/>
          </p:nvSpPr>
          <p:spPr bwMode="auto">
            <a:xfrm>
              <a:off x="2835" y="1542"/>
              <a:ext cx="7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求 </a:t>
              </a:r>
              <a:r>
                <a:rPr lang="en-US" altLang="zh-CN" i="1"/>
                <a:t>C</a:t>
              </a:r>
              <a:r>
                <a:rPr lang="zh-CN" altLang="en-US"/>
                <a:t>。</a:t>
              </a:r>
            </a:p>
          </p:txBody>
        </p:sp>
        <p:graphicFrame>
          <p:nvGraphicFramePr>
            <p:cNvPr id="104509" name="Object 61"/>
            <p:cNvGraphicFramePr>
              <a:graphicFrameLocks noChangeAspect="1"/>
            </p:cNvGraphicFramePr>
            <p:nvPr/>
          </p:nvGraphicFramePr>
          <p:xfrm>
            <a:off x="1020" y="1566"/>
            <a:ext cx="172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41" name="公式" r:id="rId20" imgW="2743200" imgH="406080" progId="Equation.3">
                    <p:embed/>
                  </p:oleObj>
                </mc:Choice>
                <mc:Fallback>
                  <p:oleObj name="公式" r:id="rId20" imgW="2743200" imgH="40608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1566"/>
                          <a:ext cx="172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510" name="Object 62"/>
            <p:cNvGraphicFramePr>
              <a:graphicFrameLocks noChangeAspect="1"/>
            </p:cNvGraphicFramePr>
            <p:nvPr/>
          </p:nvGraphicFramePr>
          <p:xfrm>
            <a:off x="988" y="349"/>
            <a:ext cx="1833" cy="1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42" name="公式" r:id="rId21" imgW="2908080" imgH="1765080" progId="Equation.3">
                    <p:embed/>
                  </p:oleObj>
                </mc:Choice>
                <mc:Fallback>
                  <p:oleObj name="公式" r:id="rId21" imgW="2908080" imgH="1765080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8" y="349"/>
                          <a:ext cx="1833" cy="1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511" name="Object 63"/>
            <p:cNvGraphicFramePr>
              <a:graphicFrameLocks noChangeAspect="1"/>
            </p:cNvGraphicFramePr>
            <p:nvPr/>
          </p:nvGraphicFramePr>
          <p:xfrm>
            <a:off x="2862" y="369"/>
            <a:ext cx="1545" cy="1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43" name="公式" r:id="rId23" imgW="2450880" imgH="1765080" progId="Equation.3">
                    <p:embed/>
                  </p:oleObj>
                </mc:Choice>
                <mc:Fallback>
                  <p:oleObj name="公式" r:id="rId23" imgW="2450880" imgH="1765080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2" y="369"/>
                          <a:ext cx="1545" cy="1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4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4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4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532" name="Picture 100" descr="xs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533" name="Picture 10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534" name="Picture 10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535" name="Picture 10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536" name="Picture 10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537" name="Picture 10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538" name="Picture 10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539" name="Picture 10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6540" name="Picture 10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6541" name="Rectangle 109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542" name="Rectangle 110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543" name="Rectangle 111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6492" name="Line 60"/>
          <p:cNvSpPr>
            <a:spLocks noChangeShapeType="1"/>
          </p:cNvSpPr>
          <p:nvPr/>
        </p:nvSpPr>
        <p:spPr bwMode="auto">
          <a:xfrm>
            <a:off x="4248150" y="4705350"/>
            <a:ext cx="0" cy="158115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146545" name="Group 113"/>
          <p:cNvGrpSpPr>
            <a:grpSpLocks/>
          </p:cNvGrpSpPr>
          <p:nvPr/>
        </p:nvGrpSpPr>
        <p:grpSpPr bwMode="auto">
          <a:xfrm>
            <a:off x="533400" y="2651125"/>
            <a:ext cx="2563813" cy="1562100"/>
            <a:chOff x="336" y="1670"/>
            <a:chExt cx="1615" cy="984"/>
          </a:xfrm>
        </p:grpSpPr>
        <p:sp>
          <p:nvSpPr>
            <p:cNvPr id="146471" name="Text Box 39"/>
            <p:cNvSpPr txBox="1">
              <a:spLocks noChangeArrowheads="1"/>
            </p:cNvSpPr>
            <p:nvPr/>
          </p:nvSpPr>
          <p:spPr bwMode="auto">
            <a:xfrm>
              <a:off x="336" y="1670"/>
              <a:ext cx="85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0000CC"/>
                  </a:solidFill>
                </a:rPr>
                <a:t>解</a:t>
              </a:r>
            </a:p>
          </p:txBody>
        </p:sp>
        <p:graphicFrame>
          <p:nvGraphicFramePr>
            <p:cNvPr id="146507" name="Object 75"/>
            <p:cNvGraphicFramePr>
              <a:graphicFrameLocks/>
            </p:cNvGraphicFramePr>
            <p:nvPr/>
          </p:nvGraphicFramePr>
          <p:xfrm>
            <a:off x="863" y="1718"/>
            <a:ext cx="1088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46" name="公式" r:id="rId5" imgW="1726920" imgH="1485720" progId="Equation.3">
                    <p:embed/>
                  </p:oleObj>
                </mc:Choice>
                <mc:Fallback>
                  <p:oleObj name="公式" r:id="rId5" imgW="1726920" imgH="1485720" progId="Equation.3">
                    <p:embed/>
                    <p:pic>
                      <p:nvPicPr>
                        <p:cNvPr id="0" name="Object 75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3" y="1718"/>
                          <a:ext cx="1088" cy="9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6508" name="Group 76"/>
          <p:cNvGrpSpPr>
            <a:grpSpLocks/>
          </p:cNvGrpSpPr>
          <p:nvPr/>
        </p:nvGrpSpPr>
        <p:grpSpPr bwMode="auto">
          <a:xfrm>
            <a:off x="5911850" y="2720975"/>
            <a:ext cx="1966913" cy="1485900"/>
            <a:chOff x="3724" y="1714"/>
            <a:chExt cx="1239" cy="936"/>
          </a:xfrm>
        </p:grpSpPr>
        <p:graphicFrame>
          <p:nvGraphicFramePr>
            <p:cNvPr id="146509" name="Object 77"/>
            <p:cNvGraphicFramePr>
              <a:graphicFrameLocks noChangeAspect="1"/>
            </p:cNvGraphicFramePr>
            <p:nvPr/>
          </p:nvGraphicFramePr>
          <p:xfrm>
            <a:off x="3724" y="2088"/>
            <a:ext cx="21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47" name="公式" r:id="rId7" imgW="342720" imgH="215640" progId="Equation.3">
                    <p:embed/>
                  </p:oleObj>
                </mc:Choice>
                <mc:Fallback>
                  <p:oleObj name="公式" r:id="rId7" imgW="342720" imgH="215640" progId="Equation.3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4" y="2088"/>
                          <a:ext cx="21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510" name="Object 78"/>
            <p:cNvGraphicFramePr>
              <a:graphicFrameLocks/>
            </p:cNvGraphicFramePr>
            <p:nvPr/>
          </p:nvGraphicFramePr>
          <p:xfrm>
            <a:off x="4004" y="1714"/>
            <a:ext cx="959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48" name="公式" r:id="rId9" imgW="1523880" imgH="1485720" progId="Equation.3">
                    <p:embed/>
                  </p:oleObj>
                </mc:Choice>
                <mc:Fallback>
                  <p:oleObj name="公式" r:id="rId9" imgW="1523880" imgH="1485720" progId="Equation.3">
                    <p:embed/>
                    <p:pic>
                      <p:nvPicPr>
                        <p:cNvPr id="0" name="Object 78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4" y="1714"/>
                          <a:ext cx="959" cy="9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6511" name="Group 79"/>
          <p:cNvGrpSpPr>
            <a:grpSpLocks/>
          </p:cNvGrpSpPr>
          <p:nvPr/>
        </p:nvGrpSpPr>
        <p:grpSpPr bwMode="auto">
          <a:xfrm>
            <a:off x="3213100" y="2727325"/>
            <a:ext cx="2597150" cy="1485900"/>
            <a:chOff x="2024" y="1718"/>
            <a:chExt cx="1636" cy="936"/>
          </a:xfrm>
        </p:grpSpPr>
        <p:graphicFrame>
          <p:nvGraphicFramePr>
            <p:cNvPr id="146512" name="Object 80"/>
            <p:cNvGraphicFramePr>
              <a:graphicFrameLocks noChangeAspect="1"/>
            </p:cNvGraphicFramePr>
            <p:nvPr/>
          </p:nvGraphicFramePr>
          <p:xfrm>
            <a:off x="2024" y="2109"/>
            <a:ext cx="21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49" name="公式" r:id="rId11" imgW="342720" imgH="215640" progId="Equation.3">
                    <p:embed/>
                  </p:oleObj>
                </mc:Choice>
                <mc:Fallback>
                  <p:oleObj name="公式" r:id="rId11" imgW="342720" imgH="215640" progId="Equation.3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4" y="2109"/>
                          <a:ext cx="21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513" name="Object 81"/>
            <p:cNvGraphicFramePr>
              <a:graphicFrameLocks/>
            </p:cNvGraphicFramePr>
            <p:nvPr/>
          </p:nvGraphicFramePr>
          <p:xfrm>
            <a:off x="2284" y="1718"/>
            <a:ext cx="1376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50" name="公式" r:id="rId12" imgW="2184120" imgH="1485720" progId="Equation.3">
                    <p:embed/>
                  </p:oleObj>
                </mc:Choice>
                <mc:Fallback>
                  <p:oleObj name="公式" r:id="rId12" imgW="2184120" imgH="1485720" progId="Equation.3">
                    <p:embed/>
                    <p:pic>
                      <p:nvPicPr>
                        <p:cNvPr id="0" name="Object 81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4" y="1718"/>
                          <a:ext cx="1376" cy="9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6514" name="Group 82"/>
          <p:cNvGrpSpPr>
            <a:grpSpLocks/>
          </p:cNvGrpSpPr>
          <p:nvPr/>
        </p:nvGrpSpPr>
        <p:grpSpPr bwMode="auto">
          <a:xfrm>
            <a:off x="1495425" y="4725988"/>
            <a:ext cx="2328863" cy="1485900"/>
            <a:chOff x="942" y="2977"/>
            <a:chExt cx="1467" cy="936"/>
          </a:xfrm>
        </p:grpSpPr>
        <p:graphicFrame>
          <p:nvGraphicFramePr>
            <p:cNvPr id="146515" name="Object 83"/>
            <p:cNvGraphicFramePr>
              <a:graphicFrameLocks noChangeAspect="1"/>
            </p:cNvGraphicFramePr>
            <p:nvPr/>
          </p:nvGraphicFramePr>
          <p:xfrm>
            <a:off x="942" y="3385"/>
            <a:ext cx="216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51" name="公式" r:id="rId14" imgW="342720" imgH="215640" progId="Equation.3">
                    <p:embed/>
                  </p:oleObj>
                </mc:Choice>
                <mc:Fallback>
                  <p:oleObj name="公式" r:id="rId14" imgW="342720" imgH="215640" progId="Equation.3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2" y="3385"/>
                          <a:ext cx="216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516" name="Object 84"/>
            <p:cNvGraphicFramePr>
              <a:graphicFrameLocks/>
            </p:cNvGraphicFramePr>
            <p:nvPr/>
          </p:nvGraphicFramePr>
          <p:xfrm>
            <a:off x="1185" y="2977"/>
            <a:ext cx="1224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52" name="公式" r:id="rId15" imgW="1942920" imgH="1485720" progId="Equation.3">
                    <p:embed/>
                  </p:oleObj>
                </mc:Choice>
                <mc:Fallback>
                  <p:oleObj name="公式" r:id="rId15" imgW="1942920" imgH="1485720" progId="Equation.3">
                    <p:embed/>
                    <p:pic>
                      <p:nvPicPr>
                        <p:cNvPr id="0" name="Object 84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5" y="2977"/>
                          <a:ext cx="1224" cy="9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6517" name="Group 85"/>
          <p:cNvGrpSpPr>
            <a:grpSpLocks/>
          </p:cNvGrpSpPr>
          <p:nvPr/>
        </p:nvGrpSpPr>
        <p:grpSpPr bwMode="auto">
          <a:xfrm>
            <a:off x="4465638" y="5303838"/>
            <a:ext cx="2525712" cy="830262"/>
            <a:chOff x="2813" y="3341"/>
            <a:chExt cx="1591" cy="523"/>
          </a:xfrm>
        </p:grpSpPr>
        <p:graphicFrame>
          <p:nvGraphicFramePr>
            <p:cNvPr id="146518" name="Object 86"/>
            <p:cNvGraphicFramePr>
              <a:graphicFrameLocks/>
            </p:cNvGraphicFramePr>
            <p:nvPr/>
          </p:nvGraphicFramePr>
          <p:xfrm>
            <a:off x="2813" y="3341"/>
            <a:ext cx="159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53" name="公式" r:id="rId17" imgW="2527200" imgH="380880" progId="Equation.3">
                    <p:embed/>
                  </p:oleObj>
                </mc:Choice>
                <mc:Fallback>
                  <p:oleObj name="公式" r:id="rId17" imgW="2527200" imgH="380880" progId="Equation.3">
                    <p:embed/>
                    <p:pic>
                      <p:nvPicPr>
                        <p:cNvPr id="0" name="Object 86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3" y="3341"/>
                          <a:ext cx="159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519" name="Object 87"/>
            <p:cNvGraphicFramePr>
              <a:graphicFrameLocks/>
            </p:cNvGraphicFramePr>
            <p:nvPr/>
          </p:nvGraphicFramePr>
          <p:xfrm>
            <a:off x="3061" y="3632"/>
            <a:ext cx="126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54" name="公式" r:id="rId19" imgW="2006280" imgH="368280" progId="Equation.3">
                    <p:embed/>
                  </p:oleObj>
                </mc:Choice>
                <mc:Fallback>
                  <p:oleObj name="公式" r:id="rId19" imgW="2006280" imgH="368280" progId="Equation.3">
                    <p:embed/>
                    <p:pic>
                      <p:nvPicPr>
                        <p:cNvPr id="0" name="Object 87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1" y="3632"/>
                          <a:ext cx="126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6520" name="Group 88"/>
          <p:cNvGrpSpPr>
            <a:grpSpLocks/>
          </p:cNvGrpSpPr>
          <p:nvPr/>
        </p:nvGrpSpPr>
        <p:grpSpPr bwMode="auto">
          <a:xfrm>
            <a:off x="1473200" y="4181475"/>
            <a:ext cx="1538288" cy="395288"/>
            <a:chOff x="928" y="2634"/>
            <a:chExt cx="969" cy="249"/>
          </a:xfrm>
        </p:grpSpPr>
        <p:graphicFrame>
          <p:nvGraphicFramePr>
            <p:cNvPr id="146521" name="Object 89"/>
            <p:cNvGraphicFramePr>
              <a:graphicFrameLocks/>
            </p:cNvGraphicFramePr>
            <p:nvPr/>
          </p:nvGraphicFramePr>
          <p:xfrm>
            <a:off x="928" y="2636"/>
            <a:ext cx="19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55" name="公式" r:id="rId21" imgW="304560" imgH="368280" progId="Equation.3">
                    <p:embed/>
                  </p:oleObj>
                </mc:Choice>
                <mc:Fallback>
                  <p:oleObj name="公式" r:id="rId21" imgW="304560" imgH="368280" progId="Equation.3">
                    <p:embed/>
                    <p:pic>
                      <p:nvPicPr>
                        <p:cNvPr id="0" name="Object 89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8" y="2636"/>
                          <a:ext cx="19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522" name="Object 90"/>
            <p:cNvGraphicFramePr>
              <a:graphicFrameLocks/>
            </p:cNvGraphicFramePr>
            <p:nvPr/>
          </p:nvGraphicFramePr>
          <p:xfrm>
            <a:off x="1151" y="2634"/>
            <a:ext cx="2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56" name="公式" r:id="rId23" imgW="330120" imgH="368280" progId="Equation.3">
                    <p:embed/>
                  </p:oleObj>
                </mc:Choice>
                <mc:Fallback>
                  <p:oleObj name="公式" r:id="rId23" imgW="330120" imgH="368280" progId="Equation.3">
                    <p:embed/>
                    <p:pic>
                      <p:nvPicPr>
                        <p:cNvPr id="0" name="Object 90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1" y="2634"/>
                          <a:ext cx="2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523" name="Object 91"/>
            <p:cNvGraphicFramePr>
              <a:graphicFrameLocks/>
            </p:cNvGraphicFramePr>
            <p:nvPr/>
          </p:nvGraphicFramePr>
          <p:xfrm>
            <a:off x="1416" y="2643"/>
            <a:ext cx="2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57" name="公式" r:id="rId25" imgW="330120" imgH="380880" progId="Equation.3">
                    <p:embed/>
                  </p:oleObj>
                </mc:Choice>
                <mc:Fallback>
                  <p:oleObj name="公式" r:id="rId25" imgW="330120" imgH="380880" progId="Equation.3">
                    <p:embed/>
                    <p:pic>
                      <p:nvPicPr>
                        <p:cNvPr id="0" name="Object 91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6" y="2643"/>
                          <a:ext cx="20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524" name="Object 92"/>
            <p:cNvGraphicFramePr>
              <a:graphicFrameLocks/>
            </p:cNvGraphicFramePr>
            <p:nvPr/>
          </p:nvGraphicFramePr>
          <p:xfrm>
            <a:off x="1697" y="2640"/>
            <a:ext cx="20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58" name="公式" r:id="rId27" imgW="317160" imgH="368280" progId="Equation.3">
                    <p:embed/>
                  </p:oleObj>
                </mc:Choice>
                <mc:Fallback>
                  <p:oleObj name="公式" r:id="rId27" imgW="317160" imgH="368280" progId="Equation.3">
                    <p:embed/>
                    <p:pic>
                      <p:nvPicPr>
                        <p:cNvPr id="0" name="Object 92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7" y="2640"/>
                          <a:ext cx="20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6544" name="Group 112"/>
          <p:cNvGrpSpPr>
            <a:grpSpLocks/>
          </p:cNvGrpSpPr>
          <p:nvPr/>
        </p:nvGrpSpPr>
        <p:grpSpPr bwMode="auto">
          <a:xfrm>
            <a:off x="531813" y="534988"/>
            <a:ext cx="8281987" cy="1968500"/>
            <a:chOff x="335" y="337"/>
            <a:chExt cx="5217" cy="1240"/>
          </a:xfrm>
        </p:grpSpPr>
        <p:sp>
          <p:nvSpPr>
            <p:cNvPr id="146484" name="Text Box 52"/>
            <p:cNvSpPr txBox="1">
              <a:spLocks noChangeArrowheads="1"/>
            </p:cNvSpPr>
            <p:nvPr/>
          </p:nvSpPr>
          <p:spPr bwMode="auto">
            <a:xfrm>
              <a:off x="335" y="337"/>
              <a:ext cx="20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五、设向量组</a:t>
              </a:r>
            </a:p>
          </p:txBody>
        </p:sp>
        <p:sp>
          <p:nvSpPr>
            <p:cNvPr id="146485" name="Text Box 53"/>
            <p:cNvSpPr txBox="1">
              <a:spLocks noChangeArrowheads="1"/>
            </p:cNvSpPr>
            <p:nvPr/>
          </p:nvSpPr>
          <p:spPr bwMode="auto">
            <a:xfrm>
              <a:off x="751" y="975"/>
              <a:ext cx="39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1. </a:t>
              </a:r>
              <a:r>
                <a:rPr lang="zh-CN" altLang="en-US"/>
                <a:t>求向量组的一个极大线性无关组；</a:t>
              </a:r>
            </a:p>
          </p:txBody>
        </p:sp>
        <p:sp>
          <p:nvSpPr>
            <p:cNvPr id="146490" name="Text Box 58"/>
            <p:cNvSpPr txBox="1">
              <a:spLocks noChangeArrowheads="1"/>
            </p:cNvSpPr>
            <p:nvPr/>
          </p:nvSpPr>
          <p:spPr bwMode="auto">
            <a:xfrm>
              <a:off x="753" y="1289"/>
              <a:ext cx="47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2. </a:t>
              </a:r>
              <a:r>
                <a:rPr lang="zh-CN" altLang="en-US"/>
                <a:t>将其余的向量表示为极大线性无关组的线性组合。</a:t>
              </a:r>
            </a:p>
          </p:txBody>
        </p:sp>
        <p:graphicFrame>
          <p:nvGraphicFramePr>
            <p:cNvPr id="146525" name="Object 93"/>
            <p:cNvGraphicFramePr>
              <a:graphicFrameLocks/>
            </p:cNvGraphicFramePr>
            <p:nvPr/>
          </p:nvGraphicFramePr>
          <p:xfrm>
            <a:off x="1615" y="358"/>
            <a:ext cx="124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59" name="公式" r:id="rId29" imgW="1968480" imgH="406080" progId="Equation.3">
                    <p:embed/>
                  </p:oleObj>
                </mc:Choice>
                <mc:Fallback>
                  <p:oleObj name="公式" r:id="rId29" imgW="1968480" imgH="406080" progId="Equation.3">
                    <p:embed/>
                    <p:pic>
                      <p:nvPicPr>
                        <p:cNvPr id="0" name="Object 93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5" y="358"/>
                          <a:ext cx="124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526" name="Object 94"/>
            <p:cNvGraphicFramePr>
              <a:graphicFrameLocks noChangeAspect="1"/>
            </p:cNvGraphicFramePr>
            <p:nvPr/>
          </p:nvGraphicFramePr>
          <p:xfrm>
            <a:off x="2941" y="357"/>
            <a:ext cx="127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60" name="公式" r:id="rId31" imgW="2019240" imgH="406080" progId="Equation.3">
                    <p:embed/>
                  </p:oleObj>
                </mc:Choice>
                <mc:Fallback>
                  <p:oleObj name="公式" r:id="rId31" imgW="2019240" imgH="406080" progId="Equation.3">
                    <p:embed/>
                    <p:pic>
                      <p:nvPicPr>
                        <p:cNvPr id="0" name="Object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1" y="357"/>
                          <a:ext cx="127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527" name="Object 95"/>
            <p:cNvGraphicFramePr>
              <a:graphicFrameLocks/>
            </p:cNvGraphicFramePr>
            <p:nvPr/>
          </p:nvGraphicFramePr>
          <p:xfrm>
            <a:off x="3131" y="650"/>
            <a:ext cx="128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61" name="公式" r:id="rId33" imgW="2044440" imgH="406080" progId="Equation.3">
                    <p:embed/>
                  </p:oleObj>
                </mc:Choice>
                <mc:Fallback>
                  <p:oleObj name="公式" r:id="rId33" imgW="2044440" imgH="406080" progId="Equation.3">
                    <p:embed/>
                    <p:pic>
                      <p:nvPicPr>
                        <p:cNvPr id="0" name="Object 95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1" y="650"/>
                          <a:ext cx="128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6528" name="Object 96"/>
            <p:cNvGraphicFramePr>
              <a:graphicFrameLocks/>
            </p:cNvGraphicFramePr>
            <p:nvPr/>
          </p:nvGraphicFramePr>
          <p:xfrm>
            <a:off x="1608" y="652"/>
            <a:ext cx="142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62" name="公式" r:id="rId35" imgW="2260440" imgH="419040" progId="Equation.3">
                    <p:embed/>
                  </p:oleObj>
                </mc:Choice>
                <mc:Fallback>
                  <p:oleObj name="公式" r:id="rId35" imgW="2260440" imgH="419040" progId="Equation.3">
                    <p:embed/>
                    <p:pic>
                      <p:nvPicPr>
                        <p:cNvPr id="0" name="Object 96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8" y="652"/>
                          <a:ext cx="142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6529" name="Group 97"/>
          <p:cNvGrpSpPr>
            <a:grpSpLocks/>
          </p:cNvGrpSpPr>
          <p:nvPr/>
        </p:nvGrpSpPr>
        <p:grpSpPr bwMode="auto">
          <a:xfrm>
            <a:off x="4487863" y="4686300"/>
            <a:ext cx="4637087" cy="457200"/>
            <a:chOff x="2827" y="2952"/>
            <a:chExt cx="2921" cy="288"/>
          </a:xfrm>
        </p:grpSpPr>
        <p:sp>
          <p:nvSpPr>
            <p:cNvPr id="146530" name="Rectangle 98"/>
            <p:cNvSpPr>
              <a:spLocks noChangeArrowheads="1"/>
            </p:cNvSpPr>
            <p:nvPr/>
          </p:nvSpPr>
          <p:spPr bwMode="auto">
            <a:xfrm>
              <a:off x="3472" y="2952"/>
              <a:ext cx="2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是一个极大线性无关组；</a:t>
              </a:r>
            </a:p>
          </p:txBody>
        </p:sp>
        <p:graphicFrame>
          <p:nvGraphicFramePr>
            <p:cNvPr id="146531" name="Object 99"/>
            <p:cNvGraphicFramePr>
              <a:graphicFrameLocks/>
            </p:cNvGraphicFramePr>
            <p:nvPr/>
          </p:nvGraphicFramePr>
          <p:xfrm>
            <a:off x="2827" y="2986"/>
            <a:ext cx="68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563" name="公式" r:id="rId37" imgW="1091880" imgH="368280" progId="Equation.3">
                    <p:embed/>
                  </p:oleObj>
                </mc:Choice>
                <mc:Fallback>
                  <p:oleObj name="公式" r:id="rId37" imgW="1091880" imgH="368280" progId="Equation.3">
                    <p:embed/>
                    <p:pic>
                      <p:nvPicPr>
                        <p:cNvPr id="0" name="Object 9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7" y="2986"/>
                          <a:ext cx="68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6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6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46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46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4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46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46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6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4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9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500" name="Picture 44" descr="xs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501" name="Picture 4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502" name="Picture 4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503" name="Picture 4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504" name="Picture 4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505" name="Picture 49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506" name="Picture 50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507" name="Picture 5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7508" name="Picture 5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7509" name="Rectangle 53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10" name="Rectangle 54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7511" name="Rectangle 55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47477" name="Object 21"/>
          <p:cNvGraphicFramePr>
            <a:graphicFrameLocks/>
          </p:cNvGraphicFramePr>
          <p:nvPr/>
        </p:nvGraphicFramePr>
        <p:xfrm>
          <a:off x="1987550" y="4273550"/>
          <a:ext cx="3251200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14" name="公式" r:id="rId5" imgW="3251160" imgH="1765080" progId="Equation.3">
                  <p:embed/>
                </p:oleObj>
              </mc:Choice>
              <mc:Fallback>
                <p:oleObj name="公式" r:id="rId5" imgW="3251160" imgH="1765080" progId="Equation.3">
                  <p:embed/>
                  <p:pic>
                    <p:nvPicPr>
                      <p:cNvPr id="0" name="Object 2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550" y="4273550"/>
                        <a:ext cx="3251200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7512" name="Group 56"/>
          <p:cNvGrpSpPr>
            <a:grpSpLocks/>
          </p:cNvGrpSpPr>
          <p:nvPr/>
        </p:nvGrpSpPr>
        <p:grpSpPr bwMode="auto">
          <a:xfrm>
            <a:off x="530225" y="530225"/>
            <a:ext cx="8039100" cy="2949575"/>
            <a:chOff x="334" y="334"/>
            <a:chExt cx="5064" cy="1858"/>
          </a:xfrm>
        </p:grpSpPr>
        <p:sp>
          <p:nvSpPr>
            <p:cNvPr id="147480" name="Text Box 24"/>
            <p:cNvSpPr txBox="1">
              <a:spLocks noChangeArrowheads="1"/>
            </p:cNvSpPr>
            <p:nvPr/>
          </p:nvSpPr>
          <p:spPr bwMode="auto">
            <a:xfrm>
              <a:off x="334" y="334"/>
              <a:ext cx="20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六、设</a:t>
              </a:r>
            </a:p>
          </p:txBody>
        </p:sp>
        <p:sp>
          <p:nvSpPr>
            <p:cNvPr id="147481" name="Text Box 25"/>
            <p:cNvSpPr txBox="1">
              <a:spLocks noChangeArrowheads="1"/>
            </p:cNvSpPr>
            <p:nvPr/>
          </p:nvSpPr>
          <p:spPr bwMode="auto">
            <a:xfrm>
              <a:off x="780" y="954"/>
              <a:ext cx="46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1. </a:t>
              </a:r>
              <a:r>
                <a:rPr lang="en-US" altLang="zh-CN" i="1"/>
                <a:t>a</a:t>
              </a:r>
              <a:r>
                <a:rPr lang="en-US" altLang="zh-CN"/>
                <a:t>, </a:t>
              </a:r>
              <a:r>
                <a:rPr lang="en-US" altLang="zh-CN" i="1"/>
                <a:t>b </a:t>
              </a:r>
              <a:r>
                <a:rPr lang="zh-CN" altLang="en-US"/>
                <a:t>为何值时，   不能由                 线性表示；</a:t>
              </a:r>
            </a:p>
          </p:txBody>
        </p:sp>
        <p:graphicFrame>
          <p:nvGraphicFramePr>
            <p:cNvPr id="147482" name="Object 26"/>
            <p:cNvGraphicFramePr>
              <a:graphicFrameLocks/>
            </p:cNvGraphicFramePr>
            <p:nvPr/>
          </p:nvGraphicFramePr>
          <p:xfrm>
            <a:off x="1028" y="349"/>
            <a:ext cx="127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15" name="公式" r:id="rId7" imgW="2019240" imgH="406080" progId="Equation.3">
                    <p:embed/>
                  </p:oleObj>
                </mc:Choice>
                <mc:Fallback>
                  <p:oleObj name="公式" r:id="rId7" imgW="2019240" imgH="406080" progId="Equation.3">
                    <p:embed/>
                    <p:pic>
                      <p:nvPicPr>
                        <p:cNvPr id="0" name="Object 26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8" y="349"/>
                          <a:ext cx="127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83" name="Object 27"/>
            <p:cNvGraphicFramePr>
              <a:graphicFrameLocks/>
            </p:cNvGraphicFramePr>
            <p:nvPr/>
          </p:nvGraphicFramePr>
          <p:xfrm>
            <a:off x="2390" y="348"/>
            <a:ext cx="128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16" name="公式" r:id="rId9" imgW="2044440" imgH="406080" progId="Equation.3">
                    <p:embed/>
                  </p:oleObj>
                </mc:Choice>
                <mc:Fallback>
                  <p:oleObj name="公式" r:id="rId9" imgW="2044440" imgH="406080" progId="Equation.3">
                    <p:embed/>
                    <p:pic>
                      <p:nvPicPr>
                        <p:cNvPr id="0" name="Object 2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0" y="348"/>
                          <a:ext cx="128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84" name="Object 28"/>
            <p:cNvGraphicFramePr>
              <a:graphicFrameLocks/>
            </p:cNvGraphicFramePr>
            <p:nvPr/>
          </p:nvGraphicFramePr>
          <p:xfrm>
            <a:off x="2588" y="623"/>
            <a:ext cx="132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17" name="公式" r:id="rId11" imgW="2108160" imgH="406080" progId="Equation.3">
                    <p:embed/>
                  </p:oleObj>
                </mc:Choice>
                <mc:Fallback>
                  <p:oleObj name="公式" r:id="rId11" imgW="2108160" imgH="406080" progId="Equation.3">
                    <p:embed/>
                    <p:pic>
                      <p:nvPicPr>
                        <p:cNvPr id="0" name="Object 28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8" y="623"/>
                          <a:ext cx="132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85" name="Object 29"/>
            <p:cNvGraphicFramePr>
              <a:graphicFrameLocks/>
            </p:cNvGraphicFramePr>
            <p:nvPr/>
          </p:nvGraphicFramePr>
          <p:xfrm>
            <a:off x="1032" y="622"/>
            <a:ext cx="1415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18" name="公式" r:id="rId13" imgW="2247840" imgH="419040" progId="Equation.3">
                    <p:embed/>
                  </p:oleObj>
                </mc:Choice>
                <mc:Fallback>
                  <p:oleObj name="公式" r:id="rId13" imgW="2247840" imgH="419040" progId="Equation.3">
                    <p:embed/>
                    <p:pic>
                      <p:nvPicPr>
                        <p:cNvPr id="0" name="Object 29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2" y="622"/>
                          <a:ext cx="1415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86" name="Object 30"/>
            <p:cNvGraphicFramePr>
              <a:graphicFrameLocks/>
            </p:cNvGraphicFramePr>
            <p:nvPr/>
          </p:nvGraphicFramePr>
          <p:xfrm>
            <a:off x="2290" y="1003"/>
            <a:ext cx="168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19" name="公式" r:id="rId15" imgW="266400" imgH="330120" progId="Equation.3">
                    <p:embed/>
                  </p:oleObj>
                </mc:Choice>
                <mc:Fallback>
                  <p:oleObj name="公式" r:id="rId15" imgW="266400" imgH="330120" progId="Equation.3">
                    <p:embed/>
                    <p:pic>
                      <p:nvPicPr>
                        <p:cNvPr id="0" name="Object 30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0" y="1003"/>
                          <a:ext cx="168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7487" name="Object 31"/>
            <p:cNvGraphicFramePr>
              <a:graphicFrameLocks/>
            </p:cNvGraphicFramePr>
            <p:nvPr/>
          </p:nvGraphicFramePr>
          <p:xfrm>
            <a:off x="3072" y="977"/>
            <a:ext cx="7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520" name="公式" r:id="rId17" imgW="1231560" imgH="380880" progId="Equation.3">
                    <p:embed/>
                  </p:oleObj>
                </mc:Choice>
                <mc:Fallback>
                  <p:oleObj name="公式" r:id="rId17" imgW="1231560" imgH="380880" progId="Equation.3">
                    <p:embed/>
                    <p:pic>
                      <p:nvPicPr>
                        <p:cNvPr id="0" name="Object 31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977"/>
                          <a:ext cx="7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47488" name="Group 32"/>
            <p:cNvGrpSpPr>
              <a:grpSpLocks/>
            </p:cNvGrpSpPr>
            <p:nvPr/>
          </p:nvGrpSpPr>
          <p:grpSpPr bwMode="auto">
            <a:xfrm>
              <a:off x="790" y="1292"/>
              <a:ext cx="4608" cy="288"/>
              <a:chOff x="802" y="2774"/>
              <a:chExt cx="4608" cy="288"/>
            </a:xfrm>
          </p:grpSpPr>
          <p:sp>
            <p:nvSpPr>
              <p:cNvPr id="147489" name="Text Box 33"/>
              <p:cNvSpPr txBox="1">
                <a:spLocks noChangeArrowheads="1"/>
              </p:cNvSpPr>
              <p:nvPr/>
            </p:nvSpPr>
            <p:spPr bwMode="auto">
              <a:xfrm>
                <a:off x="802" y="2774"/>
                <a:ext cx="46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2. </a:t>
                </a:r>
                <a:r>
                  <a:rPr lang="en-US" altLang="zh-CN" i="1"/>
                  <a:t>a</a:t>
                </a:r>
                <a:r>
                  <a:rPr lang="en-US" altLang="zh-CN"/>
                  <a:t>, </a:t>
                </a:r>
                <a:r>
                  <a:rPr lang="en-US" altLang="zh-CN" i="1"/>
                  <a:t>b </a:t>
                </a:r>
                <a:r>
                  <a:rPr lang="zh-CN" altLang="en-US"/>
                  <a:t>为何值时，   可由                 惟一线性表示；</a:t>
                </a:r>
              </a:p>
            </p:txBody>
          </p:sp>
          <p:graphicFrame>
            <p:nvGraphicFramePr>
              <p:cNvPr id="147490" name="Object 34"/>
              <p:cNvGraphicFramePr>
                <a:graphicFrameLocks/>
              </p:cNvGraphicFramePr>
              <p:nvPr/>
            </p:nvGraphicFramePr>
            <p:xfrm>
              <a:off x="2324" y="2824"/>
              <a:ext cx="168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7521" name="公式" r:id="rId19" imgW="266400" imgH="330120" progId="Equation.3">
                      <p:embed/>
                    </p:oleObj>
                  </mc:Choice>
                  <mc:Fallback>
                    <p:oleObj name="公式" r:id="rId19" imgW="266400" imgH="330120" progId="Equation.3">
                      <p:embed/>
                      <p:pic>
                        <p:nvPicPr>
                          <p:cNvPr id="0" name="Object 34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24" y="2824"/>
                            <a:ext cx="168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7491" name="Object 35"/>
              <p:cNvGraphicFramePr>
                <a:graphicFrameLocks/>
              </p:cNvGraphicFramePr>
              <p:nvPr/>
            </p:nvGraphicFramePr>
            <p:xfrm>
              <a:off x="2902" y="2803"/>
              <a:ext cx="77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7522" name="公式" r:id="rId21" imgW="1231560" imgH="380880" progId="Equation.3">
                      <p:embed/>
                    </p:oleObj>
                  </mc:Choice>
                  <mc:Fallback>
                    <p:oleObj name="公式" r:id="rId21" imgW="1231560" imgH="380880" progId="Equation.3">
                      <p:embed/>
                      <p:pic>
                        <p:nvPicPr>
                          <p:cNvPr id="0" name="Object 35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02" y="2803"/>
                            <a:ext cx="77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47492" name="Group 36"/>
            <p:cNvGrpSpPr>
              <a:grpSpLocks/>
            </p:cNvGrpSpPr>
            <p:nvPr/>
          </p:nvGrpSpPr>
          <p:grpSpPr bwMode="auto">
            <a:xfrm>
              <a:off x="785" y="1602"/>
              <a:ext cx="4608" cy="590"/>
              <a:chOff x="791" y="3084"/>
              <a:chExt cx="4608" cy="590"/>
            </a:xfrm>
          </p:grpSpPr>
          <p:sp>
            <p:nvSpPr>
              <p:cNvPr id="147493" name="Text Box 37"/>
              <p:cNvSpPr txBox="1">
                <a:spLocks noChangeArrowheads="1"/>
              </p:cNvSpPr>
              <p:nvPr/>
            </p:nvSpPr>
            <p:spPr bwMode="auto">
              <a:xfrm>
                <a:off x="791" y="3084"/>
                <a:ext cx="46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3. </a:t>
                </a:r>
                <a:r>
                  <a:rPr lang="en-US" altLang="zh-CN" i="1"/>
                  <a:t>a</a:t>
                </a:r>
                <a:r>
                  <a:rPr lang="en-US" altLang="zh-CN"/>
                  <a:t>, </a:t>
                </a:r>
                <a:r>
                  <a:rPr lang="en-US" altLang="zh-CN" i="1"/>
                  <a:t>b </a:t>
                </a:r>
                <a:r>
                  <a:rPr lang="zh-CN" altLang="en-US"/>
                  <a:t>为何值时，   可由                 线性表示，</a:t>
                </a:r>
              </a:p>
            </p:txBody>
          </p:sp>
          <p:graphicFrame>
            <p:nvGraphicFramePr>
              <p:cNvPr id="147494" name="Object 38"/>
              <p:cNvGraphicFramePr>
                <a:graphicFrameLocks/>
              </p:cNvGraphicFramePr>
              <p:nvPr/>
            </p:nvGraphicFramePr>
            <p:xfrm>
              <a:off x="2307" y="3134"/>
              <a:ext cx="168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7523" name="公式" r:id="rId23" imgW="266400" imgH="330120" progId="Equation.3">
                      <p:embed/>
                    </p:oleObj>
                  </mc:Choice>
                  <mc:Fallback>
                    <p:oleObj name="公式" r:id="rId23" imgW="266400" imgH="330120" progId="Equation.3">
                      <p:embed/>
                      <p:pic>
                        <p:nvPicPr>
                          <p:cNvPr id="0" name="Object 38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7" y="3134"/>
                            <a:ext cx="168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7495" name="Object 39"/>
              <p:cNvGraphicFramePr>
                <a:graphicFrameLocks/>
              </p:cNvGraphicFramePr>
              <p:nvPr/>
            </p:nvGraphicFramePr>
            <p:xfrm>
              <a:off x="2891" y="3113"/>
              <a:ext cx="77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7524" name="公式" r:id="rId24" imgW="1231560" imgH="380880" progId="Equation.3">
                      <p:embed/>
                    </p:oleObj>
                  </mc:Choice>
                  <mc:Fallback>
                    <p:oleObj name="公式" r:id="rId24" imgW="1231560" imgH="380880" progId="Equation.3">
                      <p:embed/>
                      <p:pic>
                        <p:nvPicPr>
                          <p:cNvPr id="0" name="Object 39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91" y="3113"/>
                            <a:ext cx="77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7496" name="Text Box 40"/>
              <p:cNvSpPr txBox="1">
                <a:spLocks noChangeArrowheads="1"/>
              </p:cNvSpPr>
              <p:nvPr/>
            </p:nvSpPr>
            <p:spPr bwMode="auto">
              <a:xfrm>
                <a:off x="979" y="3386"/>
                <a:ext cx="34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/>
                  <a:t>但表示方法不惟一，并求表示式。</a:t>
                </a:r>
              </a:p>
            </p:txBody>
          </p:sp>
        </p:grpSp>
      </p:grpSp>
      <p:grpSp>
        <p:nvGrpSpPr>
          <p:cNvPr id="147513" name="Group 57"/>
          <p:cNvGrpSpPr>
            <a:grpSpLocks/>
          </p:cNvGrpSpPr>
          <p:nvPr/>
        </p:nvGrpSpPr>
        <p:grpSpPr bwMode="auto">
          <a:xfrm>
            <a:off x="536575" y="3667125"/>
            <a:ext cx="5022850" cy="487363"/>
            <a:chOff x="338" y="2310"/>
            <a:chExt cx="3164" cy="307"/>
          </a:xfrm>
        </p:grpSpPr>
        <p:sp>
          <p:nvSpPr>
            <p:cNvPr id="147497" name="Rectangle 41"/>
            <p:cNvSpPr>
              <a:spLocks noChangeArrowheads="1"/>
            </p:cNvSpPr>
            <p:nvPr/>
          </p:nvSpPr>
          <p:spPr bwMode="auto">
            <a:xfrm>
              <a:off x="338" y="2310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CC"/>
                  </a:solidFill>
                </a:rPr>
                <a:t>解</a:t>
              </a:r>
            </a:p>
          </p:txBody>
        </p:sp>
        <p:grpSp>
          <p:nvGrpSpPr>
            <p:cNvPr id="147499" name="Group 43"/>
            <p:cNvGrpSpPr>
              <a:grpSpLocks/>
            </p:cNvGrpSpPr>
            <p:nvPr/>
          </p:nvGrpSpPr>
          <p:grpSpPr bwMode="auto">
            <a:xfrm>
              <a:off x="747" y="2310"/>
              <a:ext cx="2755" cy="307"/>
              <a:chOff x="747" y="2310"/>
              <a:chExt cx="2755" cy="307"/>
            </a:xfrm>
          </p:grpSpPr>
          <p:sp>
            <p:nvSpPr>
              <p:cNvPr id="147458" name="Text Box 2"/>
              <p:cNvSpPr txBox="1">
                <a:spLocks noChangeArrowheads="1"/>
              </p:cNvSpPr>
              <p:nvPr/>
            </p:nvSpPr>
            <p:spPr bwMode="auto">
              <a:xfrm>
                <a:off x="747" y="2329"/>
                <a:ext cx="14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/>
                  <a:t>令                                      </a:t>
                </a:r>
                <a:endParaRPr lang="zh-CN" altLang="en-US" u="sng"/>
              </a:p>
            </p:txBody>
          </p:sp>
          <p:graphicFrame>
            <p:nvGraphicFramePr>
              <p:cNvPr id="147479" name="Object 23"/>
              <p:cNvGraphicFramePr>
                <a:graphicFrameLocks noChangeAspect="1"/>
              </p:cNvGraphicFramePr>
              <p:nvPr/>
            </p:nvGraphicFramePr>
            <p:xfrm>
              <a:off x="1046" y="2358"/>
              <a:ext cx="1912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47525" name="公式" r:id="rId25" imgW="3035160" imgH="380880" progId="Equation.3">
                      <p:embed/>
                    </p:oleObj>
                  </mc:Choice>
                  <mc:Fallback>
                    <p:oleObj name="公式" r:id="rId25" imgW="3035160" imgH="38088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46" y="2358"/>
                            <a:ext cx="1912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47498" name="Rectangle 42"/>
              <p:cNvSpPr>
                <a:spLocks noChangeArrowheads="1"/>
              </p:cNvSpPr>
              <p:nvPr/>
            </p:nvSpPr>
            <p:spPr bwMode="auto">
              <a:xfrm>
                <a:off x="3002" y="2310"/>
                <a:ext cx="50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即得</a:t>
                </a:r>
              </a:p>
            </p:txBody>
          </p:sp>
        </p:grpSp>
      </p:grpSp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7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733" name="Picture 69" descr="xs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734" name="Picture 70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735" name="Picture 7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736" name="Picture 7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737" name="Picture 7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738" name="Picture 7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739" name="Picture 7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740" name="Picture 7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741" name="Picture 7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742" name="Rectangle 78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43" name="Rectangle 79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744" name="Rectangle 80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3718" name="Object 54"/>
          <p:cNvGraphicFramePr>
            <a:graphicFrameLocks/>
          </p:cNvGraphicFramePr>
          <p:nvPr/>
        </p:nvGraphicFramePr>
        <p:xfrm>
          <a:off x="1017588" y="1290638"/>
          <a:ext cx="1143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5" name="公式" r:id="rId5" imgW="1143000" imgH="368280" progId="Equation.3">
                  <p:embed/>
                </p:oleObj>
              </mc:Choice>
              <mc:Fallback>
                <p:oleObj name="公式" r:id="rId5" imgW="1143000" imgH="368280" progId="Equation.3">
                  <p:embed/>
                  <p:pic>
                    <p:nvPicPr>
                      <p:cNvPr id="0" name="Object 5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1290638"/>
                        <a:ext cx="1143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19" name="Object 55"/>
          <p:cNvGraphicFramePr>
            <a:graphicFrameLocks/>
          </p:cNvGraphicFramePr>
          <p:nvPr/>
        </p:nvGraphicFramePr>
        <p:xfrm>
          <a:off x="2201863" y="568325"/>
          <a:ext cx="2133600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6" name="公式" r:id="rId7" imgW="2133360" imgH="1765080" progId="Equation.3">
                  <p:embed/>
                </p:oleObj>
              </mc:Choice>
              <mc:Fallback>
                <p:oleObj name="公式" r:id="rId7" imgW="2133360" imgH="1765080" progId="Equation.3">
                  <p:embed/>
                  <p:pic>
                    <p:nvPicPr>
                      <p:cNvPr id="0" name="Object 5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568325"/>
                        <a:ext cx="2133600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20" name="Object 56"/>
          <p:cNvGraphicFramePr>
            <a:graphicFrameLocks/>
          </p:cNvGraphicFramePr>
          <p:nvPr/>
        </p:nvGraphicFramePr>
        <p:xfrm>
          <a:off x="4432300" y="542925"/>
          <a:ext cx="2806700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7" name="公式" r:id="rId9" imgW="2806560" imgH="1765080" progId="Equation.3">
                  <p:embed/>
                </p:oleObj>
              </mc:Choice>
              <mc:Fallback>
                <p:oleObj name="公式" r:id="rId9" imgW="2806560" imgH="1765080" progId="Equation.3">
                  <p:embed/>
                  <p:pic>
                    <p:nvPicPr>
                      <p:cNvPr id="0" name="Object 5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2300" y="542925"/>
                        <a:ext cx="2806700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21" name="Object 57"/>
          <p:cNvGraphicFramePr>
            <a:graphicFrameLocks/>
          </p:cNvGraphicFramePr>
          <p:nvPr/>
        </p:nvGraphicFramePr>
        <p:xfrm>
          <a:off x="2260600" y="2538413"/>
          <a:ext cx="3213100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8" name="公式" r:id="rId11" imgW="3213000" imgH="1765080" progId="Equation.3">
                  <p:embed/>
                </p:oleObj>
              </mc:Choice>
              <mc:Fallback>
                <p:oleObj name="公式" r:id="rId11" imgW="3213000" imgH="1765080" progId="Equation.3">
                  <p:embed/>
                  <p:pic>
                    <p:nvPicPr>
                      <p:cNvPr id="0" name="Object 5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2538413"/>
                        <a:ext cx="3213100" cy="176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722" name="Object 58"/>
          <p:cNvGraphicFramePr>
            <a:graphicFrameLocks/>
          </p:cNvGraphicFramePr>
          <p:nvPr/>
        </p:nvGraphicFramePr>
        <p:xfrm>
          <a:off x="5589588" y="2536825"/>
          <a:ext cx="3008312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49" name="公式" r:id="rId13" imgW="3009600" imgH="1765080" progId="Equation.3">
                  <p:embed/>
                </p:oleObj>
              </mc:Choice>
              <mc:Fallback>
                <p:oleObj name="公式" r:id="rId13" imgW="3009600" imgH="1765080" progId="Equation.3">
                  <p:embed/>
                  <p:pic>
                    <p:nvPicPr>
                      <p:cNvPr id="0" name="Object 5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9588" y="2536825"/>
                        <a:ext cx="3008312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723" name="Group 59"/>
          <p:cNvGrpSpPr>
            <a:grpSpLocks/>
          </p:cNvGrpSpPr>
          <p:nvPr/>
        </p:nvGrpSpPr>
        <p:grpSpPr bwMode="auto">
          <a:xfrm>
            <a:off x="919163" y="4595813"/>
            <a:ext cx="7315200" cy="457200"/>
            <a:chOff x="579" y="2895"/>
            <a:chExt cx="4608" cy="288"/>
          </a:xfrm>
        </p:grpSpPr>
        <p:sp>
          <p:nvSpPr>
            <p:cNvPr id="113724" name="Text Box 60"/>
            <p:cNvSpPr txBox="1">
              <a:spLocks noChangeArrowheads="1"/>
            </p:cNvSpPr>
            <p:nvPr/>
          </p:nvSpPr>
          <p:spPr bwMode="auto">
            <a:xfrm>
              <a:off x="579" y="2895"/>
              <a:ext cx="46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1. </a:t>
              </a:r>
              <a:r>
                <a:rPr lang="zh-CN" altLang="en-US"/>
                <a:t>当           时，   不能由                 线性表示；</a:t>
              </a:r>
            </a:p>
          </p:txBody>
        </p:sp>
        <p:graphicFrame>
          <p:nvGraphicFramePr>
            <p:cNvPr id="113725" name="Object 61"/>
            <p:cNvGraphicFramePr>
              <a:graphicFrameLocks/>
            </p:cNvGraphicFramePr>
            <p:nvPr/>
          </p:nvGraphicFramePr>
          <p:xfrm>
            <a:off x="1897" y="2951"/>
            <a:ext cx="168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50" name="公式" r:id="rId15" imgW="266400" imgH="330120" progId="Equation.3">
                    <p:embed/>
                  </p:oleObj>
                </mc:Choice>
                <mc:Fallback>
                  <p:oleObj name="公式" r:id="rId15" imgW="266400" imgH="330120" progId="Equation.3">
                    <p:embed/>
                    <p:pic>
                      <p:nvPicPr>
                        <p:cNvPr id="0" name="Object 61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7" y="2951"/>
                          <a:ext cx="168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726" name="Object 62"/>
            <p:cNvGraphicFramePr>
              <a:graphicFrameLocks/>
            </p:cNvGraphicFramePr>
            <p:nvPr/>
          </p:nvGraphicFramePr>
          <p:xfrm>
            <a:off x="2679" y="2930"/>
            <a:ext cx="7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51" name="公式" r:id="rId17" imgW="1231560" imgH="380880" progId="Equation.3">
                    <p:embed/>
                  </p:oleObj>
                </mc:Choice>
                <mc:Fallback>
                  <p:oleObj name="公式" r:id="rId17" imgW="1231560" imgH="380880" progId="Equation.3">
                    <p:embed/>
                    <p:pic>
                      <p:nvPicPr>
                        <p:cNvPr id="0" name="Object 62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9" y="2930"/>
                          <a:ext cx="7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727" name="Object 63"/>
            <p:cNvGraphicFramePr>
              <a:graphicFrameLocks/>
            </p:cNvGraphicFramePr>
            <p:nvPr/>
          </p:nvGraphicFramePr>
          <p:xfrm>
            <a:off x="1067" y="2955"/>
            <a:ext cx="416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52" name="公式" r:id="rId19" imgW="660240" imgH="279360" progId="Equation.3">
                    <p:embed/>
                  </p:oleObj>
                </mc:Choice>
                <mc:Fallback>
                  <p:oleObj name="公式" r:id="rId19" imgW="660240" imgH="279360" progId="Equation.3">
                    <p:embed/>
                    <p:pic>
                      <p:nvPicPr>
                        <p:cNvPr id="0" name="Object 63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7" y="2955"/>
                          <a:ext cx="416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3728" name="Group 64"/>
          <p:cNvGrpSpPr>
            <a:grpSpLocks/>
          </p:cNvGrpSpPr>
          <p:nvPr/>
        </p:nvGrpSpPr>
        <p:grpSpPr bwMode="auto">
          <a:xfrm>
            <a:off x="925513" y="5189538"/>
            <a:ext cx="7315200" cy="457200"/>
            <a:chOff x="583" y="3269"/>
            <a:chExt cx="4608" cy="288"/>
          </a:xfrm>
        </p:grpSpPr>
        <p:sp>
          <p:nvSpPr>
            <p:cNvPr id="113729" name="Text Box 65"/>
            <p:cNvSpPr txBox="1">
              <a:spLocks noChangeArrowheads="1"/>
            </p:cNvSpPr>
            <p:nvPr/>
          </p:nvSpPr>
          <p:spPr bwMode="auto">
            <a:xfrm>
              <a:off x="583" y="3269"/>
              <a:ext cx="46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2. </a:t>
              </a:r>
              <a:r>
                <a:rPr lang="zh-CN" altLang="en-US"/>
                <a:t>当                     时，   可由                 惟一线性表示；</a:t>
              </a:r>
            </a:p>
          </p:txBody>
        </p:sp>
        <p:graphicFrame>
          <p:nvGraphicFramePr>
            <p:cNvPr id="113730" name="Object 66"/>
            <p:cNvGraphicFramePr>
              <a:graphicFrameLocks/>
            </p:cNvGraphicFramePr>
            <p:nvPr/>
          </p:nvGraphicFramePr>
          <p:xfrm>
            <a:off x="2393" y="3319"/>
            <a:ext cx="168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53" name="公式" r:id="rId21" imgW="266400" imgH="330120" progId="Equation.3">
                    <p:embed/>
                  </p:oleObj>
                </mc:Choice>
                <mc:Fallback>
                  <p:oleObj name="公式" r:id="rId21" imgW="266400" imgH="330120" progId="Equation.3">
                    <p:embed/>
                    <p:pic>
                      <p:nvPicPr>
                        <p:cNvPr id="0" name="Object 66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3" y="3319"/>
                          <a:ext cx="168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731" name="Object 67"/>
            <p:cNvGraphicFramePr>
              <a:graphicFrameLocks/>
            </p:cNvGraphicFramePr>
            <p:nvPr/>
          </p:nvGraphicFramePr>
          <p:xfrm>
            <a:off x="2971" y="3298"/>
            <a:ext cx="7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54" name="公式" r:id="rId23" imgW="1231560" imgH="380880" progId="Equation.3">
                    <p:embed/>
                  </p:oleObj>
                </mc:Choice>
                <mc:Fallback>
                  <p:oleObj name="公式" r:id="rId23" imgW="1231560" imgH="380880" progId="Equation.3">
                    <p:embed/>
                    <p:pic>
                      <p:nvPicPr>
                        <p:cNvPr id="0" name="Object 67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3298"/>
                          <a:ext cx="7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732" name="Object 68"/>
            <p:cNvGraphicFramePr>
              <a:graphicFrameLocks/>
            </p:cNvGraphicFramePr>
            <p:nvPr/>
          </p:nvGraphicFramePr>
          <p:xfrm>
            <a:off x="1094" y="3328"/>
            <a:ext cx="88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55" name="公式" r:id="rId25" imgW="1396800" imgH="342720" progId="Equation.3">
                    <p:embed/>
                  </p:oleObj>
                </mc:Choice>
                <mc:Fallback>
                  <p:oleObj name="公式" r:id="rId25" imgW="1396800" imgH="342720" progId="Equation.3">
                    <p:embed/>
                    <p:pic>
                      <p:nvPicPr>
                        <p:cNvPr id="0" name="Object 68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4" y="3328"/>
                          <a:ext cx="88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3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1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3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3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13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13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547" name="Picture 75" descr="xs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48" name="Picture 7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49" name="Picture 7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50" name="Picture 7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51" name="Picture 79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52" name="Picture 80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53" name="Picture 8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54" name="Picture 8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55" name="Picture 8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556" name="Rectangle 84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57" name="Rectangle 85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558" name="Rectangle 86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5534" name="Object 62"/>
          <p:cNvGraphicFramePr>
            <a:graphicFrameLocks/>
          </p:cNvGraphicFramePr>
          <p:nvPr/>
        </p:nvGraphicFramePr>
        <p:xfrm>
          <a:off x="1703388" y="3443288"/>
          <a:ext cx="4556125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59" name="公式" r:id="rId5" imgW="4559040" imgH="1257120" progId="Equation.3">
                  <p:embed/>
                </p:oleObj>
              </mc:Choice>
              <mc:Fallback>
                <p:oleObj name="公式" r:id="rId5" imgW="4559040" imgH="1257120" progId="Equation.3">
                  <p:embed/>
                  <p:pic>
                    <p:nvPicPr>
                      <p:cNvPr id="0" name="Object 6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3443288"/>
                        <a:ext cx="4556125" cy="1255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535" name="Group 63"/>
          <p:cNvGrpSpPr>
            <a:grpSpLocks/>
          </p:cNvGrpSpPr>
          <p:nvPr/>
        </p:nvGrpSpPr>
        <p:grpSpPr bwMode="auto">
          <a:xfrm>
            <a:off x="862013" y="530225"/>
            <a:ext cx="7315200" cy="457200"/>
            <a:chOff x="543" y="334"/>
            <a:chExt cx="4608" cy="288"/>
          </a:xfrm>
        </p:grpSpPr>
        <p:graphicFrame>
          <p:nvGraphicFramePr>
            <p:cNvPr id="105536" name="Object 64"/>
            <p:cNvGraphicFramePr>
              <a:graphicFrameLocks noChangeAspect="1"/>
            </p:cNvGraphicFramePr>
            <p:nvPr/>
          </p:nvGraphicFramePr>
          <p:xfrm>
            <a:off x="1057" y="384"/>
            <a:ext cx="88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60" name="公式" r:id="rId7" imgW="1396800" imgH="342720" progId="Equation.3">
                    <p:embed/>
                  </p:oleObj>
                </mc:Choice>
                <mc:Fallback>
                  <p:oleObj name="公式" r:id="rId7" imgW="1396800" imgH="342720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7" y="384"/>
                          <a:ext cx="88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537" name="Text Box 65"/>
            <p:cNvSpPr txBox="1">
              <a:spLocks noChangeArrowheads="1"/>
            </p:cNvSpPr>
            <p:nvPr/>
          </p:nvSpPr>
          <p:spPr bwMode="auto">
            <a:xfrm>
              <a:off x="543" y="334"/>
              <a:ext cx="46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3. </a:t>
              </a:r>
              <a:r>
                <a:rPr lang="zh-CN" altLang="en-US"/>
                <a:t>当                     时，   可由                 线性表示，</a:t>
              </a:r>
            </a:p>
          </p:txBody>
        </p:sp>
        <p:graphicFrame>
          <p:nvGraphicFramePr>
            <p:cNvPr id="105538" name="Object 66"/>
            <p:cNvGraphicFramePr>
              <a:graphicFrameLocks/>
            </p:cNvGraphicFramePr>
            <p:nvPr/>
          </p:nvGraphicFramePr>
          <p:xfrm>
            <a:off x="2347" y="384"/>
            <a:ext cx="168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61" name="公式" r:id="rId9" imgW="266400" imgH="330120" progId="Equation.3">
                    <p:embed/>
                  </p:oleObj>
                </mc:Choice>
                <mc:Fallback>
                  <p:oleObj name="公式" r:id="rId9" imgW="266400" imgH="330120" progId="Equation.3">
                    <p:embed/>
                    <p:pic>
                      <p:nvPicPr>
                        <p:cNvPr id="0" name="Object 66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7" y="384"/>
                          <a:ext cx="168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39" name="Object 67"/>
            <p:cNvGraphicFramePr>
              <a:graphicFrameLocks/>
            </p:cNvGraphicFramePr>
            <p:nvPr/>
          </p:nvGraphicFramePr>
          <p:xfrm>
            <a:off x="2931" y="363"/>
            <a:ext cx="7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62" name="公式" r:id="rId11" imgW="1231560" imgH="380880" progId="Equation.3">
                    <p:embed/>
                  </p:oleObj>
                </mc:Choice>
                <mc:Fallback>
                  <p:oleObj name="公式" r:id="rId11" imgW="1231560" imgH="380880" progId="Equation.3">
                    <p:embed/>
                    <p:pic>
                      <p:nvPicPr>
                        <p:cNvPr id="0" name="Object 67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1" y="363"/>
                          <a:ext cx="7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5540" name="Text Box 68"/>
          <p:cNvSpPr txBox="1">
            <a:spLocks noChangeArrowheads="1"/>
          </p:cNvSpPr>
          <p:nvPr/>
        </p:nvSpPr>
        <p:spPr bwMode="auto">
          <a:xfrm>
            <a:off x="1160463" y="971550"/>
            <a:ext cx="323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且表示方法不惟一，</a:t>
            </a:r>
          </a:p>
        </p:txBody>
      </p:sp>
      <p:graphicFrame>
        <p:nvGraphicFramePr>
          <p:cNvPr id="105541" name="Object 69"/>
          <p:cNvGraphicFramePr>
            <a:graphicFrameLocks/>
          </p:cNvGraphicFramePr>
          <p:nvPr/>
        </p:nvGraphicFramePr>
        <p:xfrm>
          <a:off x="2741613" y="1558925"/>
          <a:ext cx="25654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3" name="公式" r:id="rId13" imgW="2565360" imgH="1676160" progId="Equation.3">
                  <p:embed/>
                </p:oleObj>
              </mc:Choice>
              <mc:Fallback>
                <p:oleObj name="公式" r:id="rId13" imgW="2565360" imgH="1676160" progId="Equation.3">
                  <p:embed/>
                  <p:pic>
                    <p:nvPicPr>
                      <p:cNvPr id="0" name="Object 69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13" y="1558925"/>
                        <a:ext cx="25654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42" name="Object 70"/>
          <p:cNvGraphicFramePr>
            <a:graphicFrameLocks noChangeAspect="1"/>
          </p:cNvGraphicFramePr>
          <p:nvPr/>
        </p:nvGraphicFramePr>
        <p:xfrm>
          <a:off x="1736725" y="2224088"/>
          <a:ext cx="900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4" name="公式" r:id="rId15" imgW="901440" imgH="368280" progId="Equation.3">
                  <p:embed/>
                </p:oleObj>
              </mc:Choice>
              <mc:Fallback>
                <p:oleObj name="公式" r:id="rId15" imgW="901440" imgH="368280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6725" y="2224088"/>
                        <a:ext cx="900113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43" name="Object 71"/>
          <p:cNvGraphicFramePr>
            <a:graphicFrameLocks/>
          </p:cNvGraphicFramePr>
          <p:nvPr/>
        </p:nvGraphicFramePr>
        <p:xfrm>
          <a:off x="1627188" y="4987925"/>
          <a:ext cx="4178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5" name="公式" r:id="rId17" imgW="4178160" imgH="380880" progId="Equation.3">
                  <p:embed/>
                </p:oleObj>
              </mc:Choice>
              <mc:Fallback>
                <p:oleObj name="公式" r:id="rId17" imgW="4178160" imgH="380880" progId="Equation.3">
                  <p:embed/>
                  <p:pic>
                    <p:nvPicPr>
                      <p:cNvPr id="0" name="Object 7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4987925"/>
                        <a:ext cx="4178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544" name="Object 72"/>
          <p:cNvGraphicFramePr>
            <a:graphicFrameLocks/>
          </p:cNvGraphicFramePr>
          <p:nvPr/>
        </p:nvGraphicFramePr>
        <p:xfrm>
          <a:off x="1938338" y="5532438"/>
          <a:ext cx="40243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66" name="公式" r:id="rId19" imgW="4025880" imgH="380880" progId="Equation.3">
                  <p:embed/>
                </p:oleObj>
              </mc:Choice>
              <mc:Fallback>
                <p:oleObj name="公式" r:id="rId19" imgW="4025880" imgH="380880" progId="Equation.3">
                  <p:embed/>
                  <p:pic>
                    <p:nvPicPr>
                      <p:cNvPr id="0" name="Object 72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338" y="5532438"/>
                        <a:ext cx="4024312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545" name="Text Box 73"/>
          <p:cNvSpPr txBox="1">
            <a:spLocks noChangeArrowheads="1"/>
          </p:cNvSpPr>
          <p:nvPr/>
        </p:nvSpPr>
        <p:spPr bwMode="auto">
          <a:xfrm>
            <a:off x="5892800" y="5497513"/>
            <a:ext cx="164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，</a:t>
            </a:r>
            <a:r>
              <a:rPr lang="en-US" altLang="zh-CN" i="1"/>
              <a:t>k</a:t>
            </a:r>
            <a:r>
              <a:rPr lang="en-US" altLang="zh-CN"/>
              <a:t> </a:t>
            </a:r>
            <a:r>
              <a:rPr lang="zh-CN" altLang="en-US"/>
              <a:t>任意。</a:t>
            </a:r>
          </a:p>
        </p:txBody>
      </p:sp>
      <p:sp>
        <p:nvSpPr>
          <p:cNvPr id="105546" name="Rectangle 74"/>
          <p:cNvSpPr>
            <a:spLocks noChangeArrowheads="1"/>
          </p:cNvSpPr>
          <p:nvPr/>
        </p:nvSpPr>
        <p:spPr bwMode="auto">
          <a:xfrm>
            <a:off x="3908425" y="971550"/>
            <a:ext cx="1098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此时有</a:t>
            </a:r>
          </a:p>
        </p:txBody>
      </p:sp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0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05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0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0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10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40" grpId="0"/>
      <p:bldP spid="105545" grpId="0"/>
      <p:bldP spid="1055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79" name="Picture 59" descr="xs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80" name="Picture 60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81" name="Picture 6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82" name="Picture 6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83" name="Picture 6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84" name="Picture 6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85" name="Picture 6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86" name="Picture 6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87" name="Picture 6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588" name="Rectangle 68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89" name="Rectangle 69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590" name="Rectangle 70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7591" name="Group 71"/>
          <p:cNvGrpSpPr>
            <a:grpSpLocks/>
          </p:cNvGrpSpPr>
          <p:nvPr/>
        </p:nvGrpSpPr>
        <p:grpSpPr bwMode="auto">
          <a:xfrm>
            <a:off x="533400" y="542925"/>
            <a:ext cx="7185025" cy="2312988"/>
            <a:chOff x="336" y="342"/>
            <a:chExt cx="4526" cy="1457"/>
          </a:xfrm>
        </p:grpSpPr>
        <p:sp>
          <p:nvSpPr>
            <p:cNvPr id="107568" name="Text Box 48"/>
            <p:cNvSpPr txBox="1">
              <a:spLocks noChangeArrowheads="1"/>
            </p:cNvSpPr>
            <p:nvPr/>
          </p:nvSpPr>
          <p:spPr bwMode="auto">
            <a:xfrm>
              <a:off x="336" y="593"/>
              <a:ext cx="8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七、设</a:t>
              </a:r>
            </a:p>
          </p:txBody>
        </p:sp>
        <p:sp>
          <p:nvSpPr>
            <p:cNvPr id="107569" name="Text Box 49"/>
            <p:cNvSpPr txBox="1">
              <a:spLocks noChangeArrowheads="1"/>
            </p:cNvSpPr>
            <p:nvPr/>
          </p:nvSpPr>
          <p:spPr bwMode="auto">
            <a:xfrm>
              <a:off x="768" y="1190"/>
              <a:ext cx="37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1. </a:t>
              </a:r>
              <a:r>
                <a:rPr lang="zh-CN" altLang="en-US"/>
                <a:t>求 </a:t>
              </a:r>
              <a:r>
                <a:rPr lang="en-US" altLang="zh-CN" i="1"/>
                <a:t>a </a:t>
              </a:r>
              <a:r>
                <a:rPr lang="zh-CN" altLang="en-US"/>
                <a:t>值，使矩阵 </a:t>
              </a:r>
              <a:r>
                <a:rPr lang="en-US" altLang="zh-CN" i="1"/>
                <a:t>A</a:t>
              </a:r>
              <a:r>
                <a:rPr lang="en-US" altLang="zh-CN"/>
                <a:t> </a:t>
              </a:r>
              <a:r>
                <a:rPr lang="zh-CN" altLang="en-US"/>
                <a:t>相似于对角阵；</a:t>
              </a:r>
            </a:p>
          </p:txBody>
        </p:sp>
        <p:sp>
          <p:nvSpPr>
            <p:cNvPr id="107570" name="Text Box 50"/>
            <p:cNvSpPr txBox="1">
              <a:spLocks noChangeArrowheads="1"/>
            </p:cNvSpPr>
            <p:nvPr/>
          </p:nvSpPr>
          <p:spPr bwMode="auto">
            <a:xfrm>
              <a:off x="771" y="1472"/>
              <a:ext cx="40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2. </a:t>
              </a:r>
              <a:r>
                <a:rPr lang="zh-CN" altLang="en-US"/>
                <a:t>求可逆矩阵 </a:t>
              </a:r>
              <a:r>
                <a:rPr lang="en-US" altLang="zh-CN" i="1"/>
                <a:t>P</a:t>
              </a:r>
              <a:r>
                <a:rPr lang="zh-CN" altLang="en-US"/>
                <a:t>，使             为对角阵</a:t>
              </a:r>
              <a:r>
                <a:rPr lang="zh-CN" altLang="en-US" sz="2800"/>
                <a:t>。</a:t>
              </a:r>
              <a:endParaRPr lang="zh-CN" altLang="en-US"/>
            </a:p>
          </p:txBody>
        </p:sp>
        <p:graphicFrame>
          <p:nvGraphicFramePr>
            <p:cNvPr id="107571" name="Object 51"/>
            <p:cNvGraphicFramePr>
              <a:graphicFrameLocks noChangeAspect="1"/>
            </p:cNvGraphicFramePr>
            <p:nvPr/>
          </p:nvGraphicFramePr>
          <p:xfrm>
            <a:off x="1042" y="342"/>
            <a:ext cx="1624" cy="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94" name="公式" r:id="rId5" imgW="2577960" imgH="1307880" progId="Equation.3">
                    <p:embed/>
                  </p:oleObj>
                </mc:Choice>
                <mc:Fallback>
                  <p:oleObj name="公式" r:id="rId5" imgW="2577960" imgH="130788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2" y="342"/>
                          <a:ext cx="1624" cy="8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72" name="Object 52"/>
            <p:cNvGraphicFramePr>
              <a:graphicFrameLocks noChangeAspect="1"/>
            </p:cNvGraphicFramePr>
            <p:nvPr/>
          </p:nvGraphicFramePr>
          <p:xfrm>
            <a:off x="2560" y="1535"/>
            <a:ext cx="56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95" name="公式" r:id="rId7" imgW="901440" imgH="330120" progId="Equation.3">
                    <p:embed/>
                  </p:oleObj>
                </mc:Choice>
                <mc:Fallback>
                  <p:oleObj name="公式" r:id="rId7" imgW="901440" imgH="330120" progId="Equation.3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0" y="1535"/>
                          <a:ext cx="56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7592" name="Group 72"/>
          <p:cNvGrpSpPr>
            <a:grpSpLocks/>
          </p:cNvGrpSpPr>
          <p:nvPr/>
        </p:nvGrpSpPr>
        <p:grpSpPr bwMode="auto">
          <a:xfrm>
            <a:off x="530225" y="3233738"/>
            <a:ext cx="5130800" cy="1308100"/>
            <a:chOff x="334" y="2037"/>
            <a:chExt cx="3232" cy="824"/>
          </a:xfrm>
        </p:grpSpPr>
        <p:graphicFrame>
          <p:nvGraphicFramePr>
            <p:cNvPr id="107567" name="Object 47"/>
            <p:cNvGraphicFramePr>
              <a:graphicFrameLocks/>
            </p:cNvGraphicFramePr>
            <p:nvPr/>
          </p:nvGraphicFramePr>
          <p:xfrm>
            <a:off x="766" y="2037"/>
            <a:ext cx="2800" cy="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96" name="公式" r:id="rId9" imgW="4444920" imgH="1307880" progId="Equation.3">
                    <p:embed/>
                  </p:oleObj>
                </mc:Choice>
                <mc:Fallback>
                  <p:oleObj name="公式" r:id="rId9" imgW="4444920" imgH="1307880" progId="Equation.3">
                    <p:embed/>
                    <p:pic>
                      <p:nvPicPr>
                        <p:cNvPr id="0" name="Object 4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6" y="2037"/>
                          <a:ext cx="2800" cy="8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73" name="Text Box 53"/>
            <p:cNvSpPr txBox="1">
              <a:spLocks noChangeArrowheads="1"/>
            </p:cNvSpPr>
            <p:nvPr/>
          </p:nvSpPr>
          <p:spPr bwMode="auto">
            <a:xfrm>
              <a:off x="334" y="2288"/>
              <a:ext cx="8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0000CC"/>
                  </a:solidFill>
                </a:rPr>
                <a:t>解</a:t>
              </a:r>
            </a:p>
          </p:txBody>
        </p:sp>
      </p:grpSp>
      <p:graphicFrame>
        <p:nvGraphicFramePr>
          <p:cNvPr id="107575" name="Object 55"/>
          <p:cNvGraphicFramePr>
            <a:graphicFrameLocks noChangeAspect="1"/>
          </p:cNvGraphicFramePr>
          <p:nvPr/>
        </p:nvGraphicFramePr>
        <p:xfrm>
          <a:off x="5718175" y="3659188"/>
          <a:ext cx="2184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97" name="公式" r:id="rId11" imgW="2184120" imgH="406080" progId="Equation.3">
                  <p:embed/>
                </p:oleObj>
              </mc:Choice>
              <mc:Fallback>
                <p:oleObj name="公式" r:id="rId11" imgW="2184120" imgH="40608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8175" y="3659188"/>
                        <a:ext cx="2184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7593" name="Group 73"/>
          <p:cNvGrpSpPr>
            <a:grpSpLocks/>
          </p:cNvGrpSpPr>
          <p:nvPr/>
        </p:nvGrpSpPr>
        <p:grpSpPr bwMode="auto">
          <a:xfrm>
            <a:off x="1668463" y="4856163"/>
            <a:ext cx="5953125" cy="509587"/>
            <a:chOff x="1051" y="3059"/>
            <a:chExt cx="3750" cy="321"/>
          </a:xfrm>
        </p:grpSpPr>
        <p:sp>
          <p:nvSpPr>
            <p:cNvPr id="107566" name="Text Box 46"/>
            <p:cNvSpPr txBox="1">
              <a:spLocks noChangeArrowheads="1"/>
            </p:cNvSpPr>
            <p:nvPr/>
          </p:nvSpPr>
          <p:spPr bwMode="auto">
            <a:xfrm>
              <a:off x="1051" y="3072"/>
              <a:ext cx="1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特征值为</a:t>
              </a:r>
            </a:p>
          </p:txBody>
        </p:sp>
        <p:graphicFrame>
          <p:nvGraphicFramePr>
            <p:cNvPr id="107574" name="Object 54"/>
            <p:cNvGraphicFramePr>
              <a:graphicFrameLocks/>
            </p:cNvGraphicFramePr>
            <p:nvPr/>
          </p:nvGraphicFramePr>
          <p:xfrm>
            <a:off x="1923" y="3113"/>
            <a:ext cx="59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98" name="公式" r:id="rId13" imgW="939600" imgH="368280" progId="Equation.3">
                    <p:embed/>
                  </p:oleObj>
                </mc:Choice>
                <mc:Fallback>
                  <p:oleObj name="公式" r:id="rId13" imgW="939600" imgH="368280" progId="Equation.3">
                    <p:embed/>
                    <p:pic>
                      <p:nvPicPr>
                        <p:cNvPr id="0" name="Object 5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3" y="3113"/>
                          <a:ext cx="59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76" name="Object 56"/>
            <p:cNvGraphicFramePr>
              <a:graphicFrameLocks/>
            </p:cNvGraphicFramePr>
            <p:nvPr/>
          </p:nvGraphicFramePr>
          <p:xfrm>
            <a:off x="3336" y="3116"/>
            <a:ext cx="50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99" name="公式" r:id="rId15" imgW="799920" imgH="419040" progId="Equation.3">
                    <p:embed/>
                  </p:oleObj>
                </mc:Choice>
                <mc:Fallback>
                  <p:oleObj name="公式" r:id="rId15" imgW="799920" imgH="419040" progId="Equation.3">
                    <p:embed/>
                    <p:pic>
                      <p:nvPicPr>
                        <p:cNvPr id="0" name="Object 5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6" y="3116"/>
                          <a:ext cx="50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77" name="Rectangle 57"/>
            <p:cNvSpPr>
              <a:spLocks noChangeArrowheads="1"/>
            </p:cNvSpPr>
            <p:nvPr/>
          </p:nvSpPr>
          <p:spPr bwMode="auto">
            <a:xfrm>
              <a:off x="2530" y="3059"/>
              <a:ext cx="8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zh-CN" altLang="en-US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重根</a:t>
              </a:r>
              <a:r>
                <a:rPr lang="en-US" altLang="zh-CN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)</a:t>
              </a:r>
              <a:r>
                <a:rPr lang="zh-CN" altLang="en-US"/>
                <a:t>，</a:t>
              </a:r>
            </a:p>
          </p:txBody>
        </p:sp>
        <p:sp>
          <p:nvSpPr>
            <p:cNvPr id="107578" name="Rectangle 58"/>
            <p:cNvSpPr>
              <a:spLocks noChangeArrowheads="1"/>
            </p:cNvSpPr>
            <p:nvPr/>
          </p:nvSpPr>
          <p:spPr bwMode="auto">
            <a:xfrm>
              <a:off x="3841" y="3072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lang="zh-CN" altLang="en-US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单根</a:t>
              </a:r>
              <a:r>
                <a:rPr lang="en-US" altLang="zh-CN">
                  <a:solidFill>
                    <a:schemeClr val="hlink"/>
                  </a:solidFill>
                  <a:latin typeface="楷体_GB2312" pitchFamily="49" charset="-122"/>
                  <a:ea typeface="楷体_GB2312" pitchFamily="49" charset="-122"/>
                </a:rPr>
                <a:t>)</a:t>
              </a:r>
              <a:r>
                <a:rPr lang="zh-CN" altLang="en-US"/>
                <a:t>，</a:t>
              </a:r>
            </a:p>
          </p:txBody>
        </p:sp>
      </p:grpSp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783" name="Picture 39" descr="xs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784" name="Picture 40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785" name="Picture 4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786" name="Picture 4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787" name="Picture 4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788" name="Picture 4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789" name="Picture 4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790" name="Picture 4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9791" name="Picture 4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792" name="Rectangle 48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93" name="Rectangle 49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9794" name="Rectangle 50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9774" name="Object 30"/>
          <p:cNvGraphicFramePr>
            <a:graphicFrameLocks/>
          </p:cNvGraphicFramePr>
          <p:nvPr/>
        </p:nvGraphicFramePr>
        <p:xfrm>
          <a:off x="1838325" y="1165225"/>
          <a:ext cx="47625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95" name="公式" r:id="rId5" imgW="4762440" imgH="1320480" progId="Equation.3">
                  <p:embed/>
                </p:oleObj>
              </mc:Choice>
              <mc:Fallback>
                <p:oleObj name="公式" r:id="rId5" imgW="4762440" imgH="1320480" progId="Equation.3">
                  <p:embed/>
                  <p:pic>
                    <p:nvPicPr>
                      <p:cNvPr id="0" name="Object 30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325" y="1165225"/>
                        <a:ext cx="47625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75" name="Object 31"/>
          <p:cNvGraphicFramePr>
            <a:graphicFrameLocks noChangeAspect="1"/>
          </p:cNvGraphicFramePr>
          <p:nvPr/>
        </p:nvGraphicFramePr>
        <p:xfrm>
          <a:off x="928688" y="608013"/>
          <a:ext cx="2260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96" name="公式" r:id="rId7" imgW="2260440" imgH="368280" progId="Equation.3">
                  <p:embed/>
                </p:oleObj>
              </mc:Choice>
              <mc:Fallback>
                <p:oleObj name="公式" r:id="rId7" imgW="2260440" imgH="3682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608013"/>
                        <a:ext cx="2260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776" name="Object 32"/>
          <p:cNvGraphicFramePr>
            <a:graphicFrameLocks/>
          </p:cNvGraphicFramePr>
          <p:nvPr/>
        </p:nvGraphicFramePr>
        <p:xfrm>
          <a:off x="2378075" y="4572000"/>
          <a:ext cx="12319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97" name="公式" r:id="rId9" imgW="1231560" imgH="1307880" progId="Equation.3">
                  <p:embed/>
                </p:oleObj>
              </mc:Choice>
              <mc:Fallback>
                <p:oleObj name="公式" r:id="rId9" imgW="1231560" imgH="1307880" progId="Equation.3">
                  <p:embed/>
                  <p:pic>
                    <p:nvPicPr>
                      <p:cNvPr id="0" name="Object 3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8075" y="4572000"/>
                        <a:ext cx="12319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777" name="Text Box 33"/>
          <p:cNvSpPr txBox="1">
            <a:spLocks noChangeArrowheads="1"/>
          </p:cNvSpPr>
          <p:nvPr/>
        </p:nvSpPr>
        <p:spPr bwMode="auto">
          <a:xfrm>
            <a:off x="1350963" y="2725738"/>
            <a:ext cx="7575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只有当 </a:t>
            </a:r>
            <a:r>
              <a:rPr lang="en-US" altLang="zh-CN" i="1"/>
              <a:t>a</a:t>
            </a:r>
            <a:r>
              <a:rPr lang="en-US" altLang="zh-CN" sz="1200" i="1"/>
              <a:t> </a:t>
            </a:r>
            <a:r>
              <a:rPr lang="en-US" altLang="zh-CN"/>
              <a:t>=</a:t>
            </a:r>
            <a:r>
              <a:rPr lang="en-US" altLang="zh-CN" sz="1200"/>
              <a:t> </a:t>
            </a:r>
            <a:r>
              <a:rPr lang="en-US" altLang="zh-CN"/>
              <a:t>0 </a:t>
            </a:r>
            <a:r>
              <a:rPr lang="zh-CN" altLang="en-US"/>
              <a:t>时，可得到两个线性无关的特征向量，</a:t>
            </a:r>
          </a:p>
        </p:txBody>
      </p:sp>
      <p:grpSp>
        <p:nvGrpSpPr>
          <p:cNvPr id="159778" name="Group 34"/>
          <p:cNvGrpSpPr>
            <a:grpSpLocks/>
          </p:cNvGrpSpPr>
          <p:nvPr/>
        </p:nvGrpSpPr>
        <p:grpSpPr bwMode="auto">
          <a:xfrm>
            <a:off x="1363663" y="3289300"/>
            <a:ext cx="5270500" cy="493713"/>
            <a:chOff x="859" y="2072"/>
            <a:chExt cx="3320" cy="311"/>
          </a:xfrm>
        </p:grpSpPr>
        <p:sp>
          <p:nvSpPr>
            <p:cNvPr id="159779" name="Rectangle 35"/>
            <p:cNvSpPr>
              <a:spLocks noChangeArrowheads="1"/>
            </p:cNvSpPr>
            <p:nvPr/>
          </p:nvSpPr>
          <p:spPr bwMode="auto">
            <a:xfrm>
              <a:off x="871" y="2072"/>
              <a:ext cx="3209" cy="311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59780" name="Text Box 36"/>
            <p:cNvSpPr txBox="1">
              <a:spLocks noChangeArrowheads="1"/>
            </p:cNvSpPr>
            <p:nvPr/>
          </p:nvSpPr>
          <p:spPr bwMode="auto">
            <a:xfrm>
              <a:off x="859" y="2082"/>
              <a:ext cx="33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故 </a:t>
              </a:r>
              <a:r>
                <a:rPr lang="en-US" altLang="zh-CN" i="1"/>
                <a:t>a</a:t>
              </a:r>
              <a:r>
                <a:rPr lang="en-US" altLang="zh-CN" sz="1200" i="1"/>
                <a:t> </a:t>
              </a:r>
              <a:r>
                <a:rPr lang="en-US" altLang="zh-CN"/>
                <a:t>=</a:t>
              </a:r>
              <a:r>
                <a:rPr lang="en-US" altLang="zh-CN" sz="1200"/>
                <a:t> </a:t>
              </a:r>
              <a:r>
                <a:rPr lang="en-US" altLang="zh-CN"/>
                <a:t>0 </a:t>
              </a:r>
              <a:r>
                <a:rPr lang="zh-CN" altLang="en-US"/>
                <a:t>时，可使 </a:t>
              </a:r>
              <a:r>
                <a:rPr lang="en-US" altLang="zh-CN" i="1"/>
                <a:t>A</a:t>
              </a:r>
              <a:r>
                <a:rPr lang="en-US" altLang="zh-CN"/>
                <a:t> </a:t>
              </a:r>
              <a:r>
                <a:rPr lang="zh-CN" altLang="en-US"/>
                <a:t>相似于对角阵，</a:t>
              </a:r>
            </a:p>
          </p:txBody>
        </p:sp>
      </p:grpSp>
      <p:sp>
        <p:nvSpPr>
          <p:cNvPr id="159781" name="Rectangle 37"/>
          <p:cNvSpPr>
            <a:spLocks noChangeArrowheads="1"/>
          </p:cNvSpPr>
          <p:nvPr/>
        </p:nvSpPr>
        <p:spPr bwMode="auto">
          <a:xfrm>
            <a:off x="1354138" y="3935413"/>
            <a:ext cx="623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此时，取两个线性无关的特征向量分别为</a:t>
            </a:r>
          </a:p>
        </p:txBody>
      </p:sp>
      <p:graphicFrame>
        <p:nvGraphicFramePr>
          <p:cNvPr id="159782" name="Object 38"/>
          <p:cNvGraphicFramePr>
            <a:graphicFrameLocks/>
          </p:cNvGraphicFramePr>
          <p:nvPr/>
        </p:nvGraphicFramePr>
        <p:xfrm>
          <a:off x="3960813" y="4570413"/>
          <a:ext cx="1255712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798" name="公式" r:id="rId11" imgW="1257120" imgH="1307880" progId="Equation.3">
                  <p:embed/>
                </p:oleObj>
              </mc:Choice>
              <mc:Fallback>
                <p:oleObj name="公式" r:id="rId11" imgW="1257120" imgH="1307880" progId="Equation.3">
                  <p:embed/>
                  <p:pic>
                    <p:nvPicPr>
                      <p:cNvPr id="0" name="Object 38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0813" y="4570413"/>
                        <a:ext cx="1255712" cy="1306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9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9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9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59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9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59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59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77" grpId="0"/>
      <p:bldP spid="15978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851" name="Picture 35" descr="xs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852" name="Picture 3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853" name="Picture 3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854" name="Picture 3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855" name="Picture 39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856" name="Picture 40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857" name="Picture 4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858" name="Picture 4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2859" name="Picture 4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860" name="Rectangle 44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61" name="Rectangle 45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2862" name="Rectangle 46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62842" name="Object 26"/>
          <p:cNvGraphicFramePr>
            <a:graphicFrameLocks/>
          </p:cNvGraphicFramePr>
          <p:nvPr/>
        </p:nvGraphicFramePr>
        <p:xfrm>
          <a:off x="1851025" y="1146175"/>
          <a:ext cx="4772025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63" name="公式" r:id="rId5" imgW="4775040" imgH="1320480" progId="Equation.3">
                  <p:embed/>
                </p:oleObj>
              </mc:Choice>
              <mc:Fallback>
                <p:oleObj name="公式" r:id="rId5" imgW="4775040" imgH="1320480" progId="Equation.3">
                  <p:embed/>
                  <p:pic>
                    <p:nvPicPr>
                      <p:cNvPr id="0" name="Object 26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1146175"/>
                        <a:ext cx="4772025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43" name="Object 27"/>
          <p:cNvGraphicFramePr>
            <a:graphicFrameLocks/>
          </p:cNvGraphicFramePr>
          <p:nvPr/>
        </p:nvGraphicFramePr>
        <p:xfrm>
          <a:off x="936625" y="608013"/>
          <a:ext cx="2095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64" name="公式" r:id="rId7" imgW="2095200" imgH="368280" progId="Equation.3">
                  <p:embed/>
                </p:oleObj>
              </mc:Choice>
              <mc:Fallback>
                <p:oleObj name="公式" r:id="rId7" imgW="2095200" imgH="368280" progId="Equation.3">
                  <p:embed/>
                  <p:pic>
                    <p:nvPicPr>
                      <p:cNvPr id="0" name="Object 2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625" y="608013"/>
                        <a:ext cx="2095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44" name="Object 28"/>
          <p:cNvGraphicFramePr>
            <a:graphicFrameLocks noChangeAspect="1"/>
          </p:cNvGraphicFramePr>
          <p:nvPr/>
        </p:nvGraphicFramePr>
        <p:xfrm>
          <a:off x="5581650" y="2744788"/>
          <a:ext cx="19177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65" name="公式" r:id="rId9" imgW="1917360" imgH="419040" progId="Equation.3">
                  <p:embed/>
                </p:oleObj>
              </mc:Choice>
              <mc:Fallback>
                <p:oleObj name="公式" r:id="rId9" imgW="1917360" imgH="41904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1650" y="2744788"/>
                        <a:ext cx="19177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45" name="Rectangle 29"/>
          <p:cNvSpPr>
            <a:spLocks noChangeArrowheads="1"/>
          </p:cNvSpPr>
          <p:nvPr/>
        </p:nvSpPr>
        <p:spPr bwMode="auto">
          <a:xfrm>
            <a:off x="1398588" y="2703513"/>
            <a:ext cx="432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取一个线性无关的特征向量为</a:t>
            </a:r>
          </a:p>
        </p:txBody>
      </p:sp>
      <p:sp>
        <p:nvSpPr>
          <p:cNvPr id="162846" name="Rectangle 30"/>
          <p:cNvSpPr>
            <a:spLocks noChangeArrowheads="1"/>
          </p:cNvSpPr>
          <p:nvPr/>
        </p:nvSpPr>
        <p:spPr bwMode="auto">
          <a:xfrm>
            <a:off x="4233863" y="4005263"/>
            <a:ext cx="723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则</a:t>
            </a:r>
          </a:p>
        </p:txBody>
      </p:sp>
      <p:grpSp>
        <p:nvGrpSpPr>
          <p:cNvPr id="162847" name="Group 31"/>
          <p:cNvGrpSpPr>
            <a:grpSpLocks/>
          </p:cNvGrpSpPr>
          <p:nvPr/>
        </p:nvGrpSpPr>
        <p:grpSpPr bwMode="auto">
          <a:xfrm>
            <a:off x="873125" y="3592513"/>
            <a:ext cx="3016250" cy="1312862"/>
            <a:chOff x="550" y="2263"/>
            <a:chExt cx="1900" cy="827"/>
          </a:xfrm>
        </p:grpSpPr>
        <p:sp>
          <p:nvSpPr>
            <p:cNvPr id="162848" name="Rectangle 32"/>
            <p:cNvSpPr>
              <a:spLocks noChangeArrowheads="1"/>
            </p:cNvSpPr>
            <p:nvPr/>
          </p:nvSpPr>
          <p:spPr bwMode="auto">
            <a:xfrm>
              <a:off x="550" y="2514"/>
              <a:ext cx="8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(4)  </a:t>
              </a:r>
              <a:r>
                <a:rPr lang="zh-CN" altLang="en-US"/>
                <a:t>令</a:t>
              </a:r>
            </a:p>
          </p:txBody>
        </p:sp>
        <p:graphicFrame>
          <p:nvGraphicFramePr>
            <p:cNvPr id="162849" name="Object 33"/>
            <p:cNvGraphicFramePr>
              <a:graphicFrameLocks noChangeAspect="1"/>
            </p:cNvGraphicFramePr>
            <p:nvPr/>
          </p:nvGraphicFramePr>
          <p:xfrm>
            <a:off x="1186" y="2263"/>
            <a:ext cx="1264" cy="8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2866" name="公式" r:id="rId11" imgW="2006280" imgH="1307880" progId="Equation.3">
                    <p:embed/>
                  </p:oleObj>
                </mc:Choice>
                <mc:Fallback>
                  <p:oleObj name="公式" r:id="rId11" imgW="2006280" imgH="130788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86" y="2263"/>
                          <a:ext cx="1264" cy="8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2850" name="Object 34"/>
          <p:cNvGraphicFramePr>
            <a:graphicFrameLocks noChangeAspect="1"/>
          </p:cNvGraphicFramePr>
          <p:nvPr/>
        </p:nvGraphicFramePr>
        <p:xfrm>
          <a:off x="4756150" y="3614738"/>
          <a:ext cx="3098800" cy="130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67" name="公式" r:id="rId13" imgW="3098520" imgH="1307880" progId="Equation.3">
                  <p:embed/>
                </p:oleObj>
              </mc:Choice>
              <mc:Fallback>
                <p:oleObj name="公式" r:id="rId13" imgW="3098520" imgH="13078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3614738"/>
                        <a:ext cx="3098800" cy="1309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2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2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2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62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6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45" grpId="0"/>
      <p:bldP spid="1628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711" name="Picture 23" descr="xs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12" name="Picture 2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13" name="Picture 2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14" name="Picture 2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15" name="Picture 2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16" name="Picture 2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17" name="Picture 29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18" name="Picture 30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719" name="Picture 3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720" name="Rectangle 32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21" name="Rectangle 33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722" name="Rectangle 34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4693" name="Object 5"/>
          <p:cNvGraphicFramePr>
            <a:graphicFrameLocks noChangeAspect="1"/>
          </p:cNvGraphicFramePr>
          <p:nvPr/>
        </p:nvGraphicFramePr>
        <p:xfrm>
          <a:off x="7716838" y="2298700"/>
          <a:ext cx="1181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5" name="公式" r:id="rId5" imgW="1180800" imgH="330120" progId="Equation.3">
                  <p:embed/>
                </p:oleObj>
              </mc:Choice>
              <mc:Fallback>
                <p:oleObj name="公式" r:id="rId5" imgW="1180800" imgH="3301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6838" y="2298700"/>
                        <a:ext cx="1181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4724" name="Group 36"/>
          <p:cNvGrpSpPr>
            <a:grpSpLocks/>
          </p:cNvGrpSpPr>
          <p:nvPr/>
        </p:nvGrpSpPr>
        <p:grpSpPr bwMode="auto">
          <a:xfrm>
            <a:off x="542925" y="1852613"/>
            <a:ext cx="7131050" cy="1320800"/>
            <a:chOff x="342" y="1167"/>
            <a:chExt cx="4492" cy="832"/>
          </a:xfrm>
        </p:grpSpPr>
        <p:sp>
          <p:nvSpPr>
            <p:cNvPr id="114692" name="Text Box 4"/>
            <p:cNvSpPr txBox="1">
              <a:spLocks noChangeArrowheads="1"/>
            </p:cNvSpPr>
            <p:nvPr/>
          </p:nvSpPr>
          <p:spPr bwMode="auto">
            <a:xfrm>
              <a:off x="342" y="1427"/>
              <a:ext cx="9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0000CC"/>
                  </a:solidFill>
                </a:rPr>
                <a:t>解</a:t>
              </a:r>
              <a:endParaRPr lang="zh-CN" altLang="en-US" u="sng">
                <a:solidFill>
                  <a:srgbClr val="0000CC"/>
                </a:solidFill>
              </a:endParaRPr>
            </a:p>
          </p:txBody>
        </p:sp>
        <p:graphicFrame>
          <p:nvGraphicFramePr>
            <p:cNvPr id="114694" name="Object 6"/>
            <p:cNvGraphicFramePr>
              <a:graphicFrameLocks/>
            </p:cNvGraphicFramePr>
            <p:nvPr/>
          </p:nvGraphicFramePr>
          <p:xfrm>
            <a:off x="762" y="1167"/>
            <a:ext cx="4072" cy="8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26" name="公式" r:id="rId7" imgW="6464160" imgH="1320480" progId="Equation.3">
                    <p:embed/>
                  </p:oleObj>
                </mc:Choice>
                <mc:Fallback>
                  <p:oleObj name="公式" r:id="rId7" imgW="6464160" imgH="1320480" progId="Equation.3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2" y="1167"/>
                          <a:ext cx="4072" cy="8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4695" name="Text Box 7"/>
          <p:cNvSpPr txBox="1">
            <a:spLocks noChangeArrowheads="1"/>
          </p:cNvSpPr>
          <p:nvPr/>
        </p:nvSpPr>
        <p:spPr bwMode="auto">
          <a:xfrm>
            <a:off x="1169988" y="3397250"/>
            <a:ext cx="2660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(1)  </a:t>
            </a:r>
            <a:r>
              <a:rPr lang="zh-CN" altLang="en-US"/>
              <a:t>求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特征值</a:t>
            </a:r>
            <a:endParaRPr lang="zh-CN" altLang="en-US" u="sng"/>
          </a:p>
        </p:txBody>
      </p:sp>
      <p:sp>
        <p:nvSpPr>
          <p:cNvPr id="114698" name="Text Box 10"/>
          <p:cNvSpPr txBox="1">
            <a:spLocks noChangeArrowheads="1"/>
          </p:cNvSpPr>
          <p:nvPr/>
        </p:nvSpPr>
        <p:spPr bwMode="auto">
          <a:xfrm>
            <a:off x="3862388" y="4029075"/>
            <a:ext cx="424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可得矩阵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特征值为</a:t>
            </a:r>
            <a:r>
              <a:rPr lang="en-US" altLang="zh-CN"/>
              <a:t>:</a:t>
            </a:r>
            <a:endParaRPr lang="en-US" altLang="zh-CN" u="sng"/>
          </a:p>
        </p:txBody>
      </p:sp>
      <p:grpSp>
        <p:nvGrpSpPr>
          <p:cNvPr id="114723" name="Group 35"/>
          <p:cNvGrpSpPr>
            <a:grpSpLocks/>
          </p:cNvGrpSpPr>
          <p:nvPr/>
        </p:nvGrpSpPr>
        <p:grpSpPr bwMode="auto">
          <a:xfrm>
            <a:off x="531813" y="533400"/>
            <a:ext cx="8035925" cy="968375"/>
            <a:chOff x="335" y="336"/>
            <a:chExt cx="5062" cy="610"/>
          </a:xfrm>
        </p:grpSpPr>
        <p:sp>
          <p:nvSpPr>
            <p:cNvPr id="114702" name="Text Box 14"/>
            <p:cNvSpPr txBox="1">
              <a:spLocks noChangeArrowheads="1"/>
            </p:cNvSpPr>
            <p:nvPr/>
          </p:nvSpPr>
          <p:spPr bwMode="auto">
            <a:xfrm>
              <a:off x="335" y="336"/>
              <a:ext cx="50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八、用正交变换将二次型                                           </a:t>
              </a:r>
            </a:p>
          </p:txBody>
        </p:sp>
        <p:graphicFrame>
          <p:nvGraphicFramePr>
            <p:cNvPr id="114703" name="Object 15"/>
            <p:cNvGraphicFramePr>
              <a:graphicFrameLocks noChangeAspect="1"/>
            </p:cNvGraphicFramePr>
            <p:nvPr/>
          </p:nvGraphicFramePr>
          <p:xfrm>
            <a:off x="2539" y="355"/>
            <a:ext cx="266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27" name="公式" r:id="rId9" imgW="4228920" imgH="380880" progId="Equation.3">
                    <p:embed/>
                  </p:oleObj>
                </mc:Choice>
                <mc:Fallback>
                  <p:oleObj name="公式" r:id="rId9" imgW="4228920" imgH="38088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9" y="355"/>
                          <a:ext cx="266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04" name="Text Box 16"/>
            <p:cNvSpPr txBox="1">
              <a:spLocks noChangeArrowheads="1"/>
            </p:cNvSpPr>
            <p:nvPr/>
          </p:nvSpPr>
          <p:spPr bwMode="auto">
            <a:xfrm>
              <a:off x="708" y="658"/>
              <a:ext cx="34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化为标准型，并求所作的正交变换。</a:t>
              </a:r>
            </a:p>
          </p:txBody>
        </p:sp>
      </p:grpSp>
      <p:grpSp>
        <p:nvGrpSpPr>
          <p:cNvPr id="114709" name="Group 21"/>
          <p:cNvGrpSpPr>
            <a:grpSpLocks/>
          </p:cNvGrpSpPr>
          <p:nvPr/>
        </p:nvGrpSpPr>
        <p:grpSpPr bwMode="auto">
          <a:xfrm>
            <a:off x="2114550" y="4705350"/>
            <a:ext cx="2957513" cy="457200"/>
            <a:chOff x="1332" y="2964"/>
            <a:chExt cx="1863" cy="288"/>
          </a:xfrm>
        </p:grpSpPr>
        <p:graphicFrame>
          <p:nvGraphicFramePr>
            <p:cNvPr id="114699" name="Object 11"/>
            <p:cNvGraphicFramePr>
              <a:graphicFrameLocks noChangeAspect="1"/>
            </p:cNvGraphicFramePr>
            <p:nvPr/>
          </p:nvGraphicFramePr>
          <p:xfrm>
            <a:off x="1332" y="3020"/>
            <a:ext cx="80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28" name="公式" r:id="rId11" imgW="1269720" imgH="368280" progId="Equation.3">
                    <p:embed/>
                  </p:oleObj>
                </mc:Choice>
                <mc:Fallback>
                  <p:oleObj name="公式" r:id="rId11" imgW="1269720" imgH="36828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2" y="3020"/>
                          <a:ext cx="80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05" name="Text Box 17"/>
            <p:cNvSpPr txBox="1">
              <a:spLocks noChangeArrowheads="1"/>
            </p:cNvSpPr>
            <p:nvPr/>
          </p:nvSpPr>
          <p:spPr bwMode="auto">
            <a:xfrm>
              <a:off x="2109" y="2964"/>
              <a:ext cx="10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hlink"/>
                  </a:solidFill>
                  <a:latin typeface="宋体" pitchFamily="2" charset="-122"/>
                </a:rPr>
                <a:t>(</a:t>
              </a:r>
              <a:r>
                <a:rPr lang="zh-CN" altLang="en-US">
                  <a:solidFill>
                    <a:schemeClr val="hlink"/>
                  </a:solidFill>
                  <a:latin typeface="宋体" pitchFamily="2" charset="-122"/>
                </a:rPr>
                <a:t>重根</a:t>
              </a:r>
              <a:r>
                <a:rPr lang="en-US" altLang="zh-CN">
                  <a:solidFill>
                    <a:schemeClr val="hlink"/>
                  </a:solidFill>
                  <a:latin typeface="宋体" pitchFamily="2" charset="-122"/>
                </a:rPr>
                <a:t>)</a:t>
              </a:r>
              <a:r>
                <a:rPr lang="zh-CN" altLang="en-US">
                  <a:latin typeface="宋体" pitchFamily="2" charset="-122"/>
                </a:rPr>
                <a:t>，</a:t>
              </a:r>
              <a:endParaRPr lang="zh-CN" altLang="en-US" u="sng">
                <a:latin typeface="宋体" pitchFamily="2" charset="-122"/>
              </a:endParaRPr>
            </a:p>
          </p:txBody>
        </p:sp>
      </p:grpSp>
      <p:grpSp>
        <p:nvGrpSpPr>
          <p:cNvPr id="114710" name="Group 22"/>
          <p:cNvGrpSpPr>
            <a:grpSpLocks/>
          </p:cNvGrpSpPr>
          <p:nvPr/>
        </p:nvGrpSpPr>
        <p:grpSpPr bwMode="auto">
          <a:xfrm>
            <a:off x="4722813" y="4705350"/>
            <a:ext cx="2443162" cy="457200"/>
            <a:chOff x="2975" y="2964"/>
            <a:chExt cx="1539" cy="288"/>
          </a:xfrm>
        </p:grpSpPr>
        <p:graphicFrame>
          <p:nvGraphicFramePr>
            <p:cNvPr id="114700" name="Object 12"/>
            <p:cNvGraphicFramePr>
              <a:graphicFrameLocks noChangeAspect="1"/>
            </p:cNvGraphicFramePr>
            <p:nvPr/>
          </p:nvGraphicFramePr>
          <p:xfrm>
            <a:off x="2975" y="3020"/>
            <a:ext cx="48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29" name="公式" r:id="rId13" imgW="774360" imgH="368280" progId="Equation.3">
                    <p:embed/>
                  </p:oleObj>
                </mc:Choice>
                <mc:Fallback>
                  <p:oleObj name="公式" r:id="rId13" imgW="774360" imgH="36828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5" y="3020"/>
                          <a:ext cx="48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06" name="Text Box 18"/>
            <p:cNvSpPr txBox="1">
              <a:spLocks noChangeArrowheads="1"/>
            </p:cNvSpPr>
            <p:nvPr/>
          </p:nvSpPr>
          <p:spPr bwMode="auto">
            <a:xfrm>
              <a:off x="3428" y="2964"/>
              <a:ext cx="10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chemeClr val="hlink"/>
                  </a:solidFill>
                  <a:latin typeface="宋体" pitchFamily="2" charset="-122"/>
                </a:rPr>
                <a:t>(</a:t>
              </a:r>
              <a:r>
                <a:rPr lang="zh-CN" altLang="en-US">
                  <a:solidFill>
                    <a:schemeClr val="hlink"/>
                  </a:solidFill>
                  <a:latin typeface="宋体" pitchFamily="2" charset="-122"/>
                </a:rPr>
                <a:t>单根</a:t>
              </a:r>
              <a:r>
                <a:rPr lang="en-US" altLang="zh-CN">
                  <a:solidFill>
                    <a:schemeClr val="hlink"/>
                  </a:solidFill>
                  <a:latin typeface="宋体" pitchFamily="2" charset="-122"/>
                </a:rPr>
                <a:t>)</a:t>
              </a:r>
              <a:r>
                <a:rPr lang="zh-CN" altLang="en-US">
                  <a:latin typeface="宋体" pitchFamily="2" charset="-122"/>
                </a:rPr>
                <a:t>。</a:t>
              </a:r>
              <a:endParaRPr lang="zh-CN" altLang="en-US" u="sng">
                <a:latin typeface="宋体" pitchFamily="2" charset="-122"/>
              </a:endParaRPr>
            </a:p>
          </p:txBody>
        </p:sp>
      </p:grpSp>
      <p:grpSp>
        <p:nvGrpSpPr>
          <p:cNvPr id="114708" name="Group 20"/>
          <p:cNvGrpSpPr>
            <a:grpSpLocks/>
          </p:cNvGrpSpPr>
          <p:nvPr/>
        </p:nvGrpSpPr>
        <p:grpSpPr bwMode="auto">
          <a:xfrm>
            <a:off x="1668463" y="4000500"/>
            <a:ext cx="2082800" cy="468313"/>
            <a:chOff x="1051" y="2520"/>
            <a:chExt cx="1312" cy="295"/>
          </a:xfrm>
        </p:grpSpPr>
        <p:graphicFrame>
          <p:nvGraphicFramePr>
            <p:cNvPr id="114696" name="Object 8"/>
            <p:cNvGraphicFramePr>
              <a:graphicFrameLocks noChangeAspect="1"/>
            </p:cNvGraphicFramePr>
            <p:nvPr/>
          </p:nvGraphicFramePr>
          <p:xfrm>
            <a:off x="1299" y="2567"/>
            <a:ext cx="106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730" name="公式" r:id="rId15" imgW="1688760" imgH="393480" progId="Equation.3">
                    <p:embed/>
                  </p:oleObj>
                </mc:Choice>
                <mc:Fallback>
                  <p:oleObj name="公式" r:id="rId15" imgW="1688760" imgH="39348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9" y="2567"/>
                          <a:ext cx="106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07" name="Text Box 19"/>
            <p:cNvSpPr txBox="1">
              <a:spLocks noChangeArrowheads="1"/>
            </p:cNvSpPr>
            <p:nvPr/>
          </p:nvSpPr>
          <p:spPr bwMode="auto">
            <a:xfrm>
              <a:off x="1051" y="2520"/>
              <a:ext cx="9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令</a:t>
              </a:r>
              <a:endParaRPr lang="zh-CN" altLang="en-US" u="sng"/>
            </a:p>
          </p:txBody>
        </p:sp>
      </p:grpSp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4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4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14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4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14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14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5" grpId="0"/>
      <p:bldP spid="11469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548" name="Picture 52" descr="xs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49" name="Picture 5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50" name="Picture 5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51" name="Picture 5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52" name="Picture 5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53" name="Picture 5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54" name="Picture 5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55" name="Picture 59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56" name="Picture 60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557" name="Rectangle 61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58" name="Rectangle 62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59" name="Rectangle 63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536" name="Text Box 40"/>
          <p:cNvSpPr txBox="1">
            <a:spLocks noChangeArrowheads="1"/>
          </p:cNvSpPr>
          <p:nvPr/>
        </p:nvSpPr>
        <p:spPr bwMode="auto">
          <a:xfrm>
            <a:off x="858838" y="531813"/>
            <a:ext cx="3424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/>
              <a:t>(2)  </a:t>
            </a:r>
            <a:r>
              <a:rPr lang="zh-CN" altLang="en-US"/>
              <a:t>求 </a:t>
            </a:r>
            <a:r>
              <a:rPr lang="en-US" altLang="zh-CN" i="1"/>
              <a:t>A</a:t>
            </a:r>
            <a:r>
              <a:rPr lang="en-US" altLang="zh-CN"/>
              <a:t> </a:t>
            </a:r>
            <a:r>
              <a:rPr lang="zh-CN" altLang="en-US"/>
              <a:t>特征向量</a:t>
            </a:r>
            <a:endParaRPr lang="zh-CN" altLang="en-US" u="sng"/>
          </a:p>
        </p:txBody>
      </p:sp>
      <p:grpSp>
        <p:nvGrpSpPr>
          <p:cNvPr id="106537" name="Group 41"/>
          <p:cNvGrpSpPr>
            <a:grpSpLocks/>
          </p:cNvGrpSpPr>
          <p:nvPr/>
        </p:nvGrpSpPr>
        <p:grpSpPr bwMode="auto">
          <a:xfrm>
            <a:off x="1384300" y="1106488"/>
            <a:ext cx="7194550" cy="457200"/>
            <a:chOff x="872" y="697"/>
            <a:chExt cx="4532" cy="288"/>
          </a:xfrm>
        </p:grpSpPr>
        <p:sp>
          <p:nvSpPr>
            <p:cNvPr id="106538" name="Rectangle 42"/>
            <p:cNvSpPr>
              <a:spLocks noChangeArrowheads="1"/>
            </p:cNvSpPr>
            <p:nvPr/>
          </p:nvSpPr>
          <p:spPr bwMode="auto">
            <a:xfrm>
              <a:off x="872" y="697"/>
              <a:ext cx="45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当                  时，求得 </a:t>
              </a:r>
              <a:r>
                <a:rPr lang="en-US" altLang="zh-CN" i="1"/>
                <a:t>A</a:t>
              </a:r>
              <a:r>
                <a:rPr lang="en-US" altLang="zh-CN"/>
                <a:t> </a:t>
              </a:r>
              <a:r>
                <a:rPr lang="zh-CN" altLang="en-US"/>
                <a:t>的两个线性无关的特征向量</a:t>
              </a:r>
              <a:r>
                <a:rPr lang="en-US" altLang="zh-CN"/>
                <a:t>:</a:t>
              </a:r>
            </a:p>
          </p:txBody>
        </p:sp>
        <p:graphicFrame>
          <p:nvGraphicFramePr>
            <p:cNvPr id="106539" name="Object 43"/>
            <p:cNvGraphicFramePr>
              <a:graphicFrameLocks/>
            </p:cNvGraphicFramePr>
            <p:nvPr/>
          </p:nvGraphicFramePr>
          <p:xfrm>
            <a:off x="1154" y="740"/>
            <a:ext cx="80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60" name="公式" r:id="rId5" imgW="1282680" imgH="368280" progId="Equation.3">
                    <p:embed/>
                  </p:oleObj>
                </mc:Choice>
                <mc:Fallback>
                  <p:oleObj name="公式" r:id="rId5" imgW="1282680" imgH="368280" progId="Equation.3">
                    <p:embed/>
                    <p:pic>
                      <p:nvPicPr>
                        <p:cNvPr id="0" name="Object 4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4" y="740"/>
                          <a:ext cx="80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6540" name="Object 44"/>
          <p:cNvGraphicFramePr>
            <a:graphicFrameLocks/>
          </p:cNvGraphicFramePr>
          <p:nvPr/>
        </p:nvGraphicFramePr>
        <p:xfrm>
          <a:off x="2728913" y="1760538"/>
          <a:ext cx="2324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1" name="公式" r:id="rId7" imgW="2323800" imgH="406080" progId="Equation.3">
                  <p:embed/>
                </p:oleObj>
              </mc:Choice>
              <mc:Fallback>
                <p:oleObj name="公式" r:id="rId7" imgW="2323800" imgH="406080" progId="Equation.3">
                  <p:embed/>
                  <p:pic>
                    <p:nvPicPr>
                      <p:cNvPr id="0" name="Object 4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3" y="1760538"/>
                        <a:ext cx="2324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41" name="Text Box 45"/>
          <p:cNvSpPr txBox="1">
            <a:spLocks noChangeArrowheads="1"/>
          </p:cNvSpPr>
          <p:nvPr/>
        </p:nvSpPr>
        <p:spPr bwMode="auto">
          <a:xfrm>
            <a:off x="1354138" y="2560638"/>
            <a:ext cx="19065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hlink"/>
                </a:solidFill>
              </a:rPr>
              <a:t>正交化</a:t>
            </a:r>
            <a:r>
              <a:rPr lang="zh-CN" altLang="en-US"/>
              <a:t>：</a:t>
            </a:r>
            <a:endParaRPr lang="zh-CN" altLang="en-US" u="sng"/>
          </a:p>
        </p:txBody>
      </p:sp>
      <p:graphicFrame>
        <p:nvGraphicFramePr>
          <p:cNvPr id="106542" name="Object 46"/>
          <p:cNvGraphicFramePr>
            <a:graphicFrameLocks noChangeAspect="1"/>
          </p:cNvGraphicFramePr>
          <p:nvPr/>
        </p:nvGraphicFramePr>
        <p:xfrm>
          <a:off x="2759075" y="2563813"/>
          <a:ext cx="2946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2" name="公式" r:id="rId9" imgW="2946240" imgH="406080" progId="Equation.3">
                  <p:embed/>
                </p:oleObj>
              </mc:Choice>
              <mc:Fallback>
                <p:oleObj name="公式" r:id="rId9" imgW="2946240" imgH="40608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2563813"/>
                        <a:ext cx="2946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43" name="Object 47"/>
          <p:cNvGraphicFramePr>
            <a:graphicFrameLocks/>
          </p:cNvGraphicFramePr>
          <p:nvPr/>
        </p:nvGraphicFramePr>
        <p:xfrm>
          <a:off x="2781300" y="3203575"/>
          <a:ext cx="52451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3" name="公式" r:id="rId11" imgW="5244840" imgH="787320" progId="Equation.3">
                  <p:embed/>
                </p:oleObj>
              </mc:Choice>
              <mc:Fallback>
                <p:oleObj name="公式" r:id="rId11" imgW="5244840" imgH="787320" progId="Equation.3">
                  <p:embed/>
                  <p:pic>
                    <p:nvPicPr>
                      <p:cNvPr id="0" name="Object 4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1300" y="3203575"/>
                        <a:ext cx="52451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44" name="Text Box 48"/>
          <p:cNvSpPr txBox="1">
            <a:spLocks noChangeArrowheads="1"/>
          </p:cNvSpPr>
          <p:nvPr/>
        </p:nvSpPr>
        <p:spPr bwMode="auto">
          <a:xfrm>
            <a:off x="1406525" y="4837113"/>
            <a:ext cx="1906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hlink"/>
                </a:solidFill>
              </a:rPr>
              <a:t>单位化</a:t>
            </a:r>
            <a:r>
              <a:rPr lang="zh-CN" altLang="en-US"/>
              <a:t>：</a:t>
            </a:r>
            <a:endParaRPr lang="zh-CN" altLang="en-US" u="sng"/>
          </a:p>
        </p:txBody>
      </p:sp>
      <p:graphicFrame>
        <p:nvGraphicFramePr>
          <p:cNvPr id="106545" name="Object 49"/>
          <p:cNvGraphicFramePr>
            <a:graphicFrameLocks/>
          </p:cNvGraphicFramePr>
          <p:nvPr/>
        </p:nvGraphicFramePr>
        <p:xfrm>
          <a:off x="2820988" y="4425950"/>
          <a:ext cx="1814512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4" name="公式" r:id="rId13" imgW="1815840" imgH="1307880" progId="Equation.3">
                  <p:embed/>
                </p:oleObj>
              </mc:Choice>
              <mc:Fallback>
                <p:oleObj name="公式" r:id="rId13" imgW="1815840" imgH="1307880" progId="Equation.3">
                  <p:embed/>
                  <p:pic>
                    <p:nvPicPr>
                      <p:cNvPr id="0" name="Object 49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988" y="4425950"/>
                        <a:ext cx="1814512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46" name="Object 50"/>
          <p:cNvGraphicFramePr>
            <a:graphicFrameLocks noChangeAspect="1"/>
          </p:cNvGraphicFramePr>
          <p:nvPr/>
        </p:nvGraphicFramePr>
        <p:xfrm>
          <a:off x="4879975" y="4427538"/>
          <a:ext cx="18288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5" name="公式" r:id="rId15" imgW="1828800" imgH="1307880" progId="Equation.3">
                  <p:embed/>
                </p:oleObj>
              </mc:Choice>
              <mc:Fallback>
                <p:oleObj name="公式" r:id="rId15" imgW="1828800" imgH="130788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9975" y="4427538"/>
                        <a:ext cx="18288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47" name="Object 51"/>
          <p:cNvGraphicFramePr>
            <a:graphicFrameLocks noChangeAspect="1"/>
          </p:cNvGraphicFramePr>
          <p:nvPr/>
        </p:nvGraphicFramePr>
        <p:xfrm>
          <a:off x="5278438" y="1751013"/>
          <a:ext cx="22860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66" name="公式" r:id="rId17" imgW="2336760" imgH="406080" progId="Equation.3">
                  <p:embed/>
                </p:oleObj>
              </mc:Choice>
              <mc:Fallback>
                <p:oleObj name="公式" r:id="rId17" imgW="2336760" imgH="40608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8438" y="1751013"/>
                        <a:ext cx="2286000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6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6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6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6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6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6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6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36" grpId="0"/>
      <p:bldP spid="106541" grpId="0"/>
      <p:bldP spid="1065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015" name="Picture 79" descr="xs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016" name="Picture 80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017" name="Picture 8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018" name="Picture 8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019" name="Picture 8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020" name="Picture 8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021" name="Picture 8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022" name="Picture 8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8023" name="Picture 8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024" name="Rectangle 88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025" name="Rectangle 89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8026" name="Rectangle 90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7938" name="Text Box 2"/>
          <p:cNvSpPr txBox="1">
            <a:spLocks noChangeArrowheads="1"/>
          </p:cNvSpPr>
          <p:nvPr/>
        </p:nvSpPr>
        <p:spPr bwMode="auto">
          <a:xfrm>
            <a:off x="528638" y="528638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二、填空题</a:t>
            </a:r>
            <a:endParaRPr lang="zh-CN" altLang="en-US" u="sng"/>
          </a:p>
        </p:txBody>
      </p:sp>
      <p:grpSp>
        <p:nvGrpSpPr>
          <p:cNvPr id="168014" name="Group 78"/>
          <p:cNvGrpSpPr>
            <a:grpSpLocks/>
          </p:cNvGrpSpPr>
          <p:nvPr/>
        </p:nvGrpSpPr>
        <p:grpSpPr bwMode="auto">
          <a:xfrm>
            <a:off x="523875" y="1127125"/>
            <a:ext cx="8620125" cy="4864100"/>
            <a:chOff x="330" y="710"/>
            <a:chExt cx="5430" cy="3064"/>
          </a:xfrm>
        </p:grpSpPr>
        <p:grpSp>
          <p:nvGrpSpPr>
            <p:cNvPr id="167996" name="Group 60"/>
            <p:cNvGrpSpPr>
              <a:grpSpLocks/>
            </p:cNvGrpSpPr>
            <p:nvPr/>
          </p:nvGrpSpPr>
          <p:grpSpPr bwMode="auto">
            <a:xfrm>
              <a:off x="333" y="3113"/>
              <a:ext cx="4914" cy="661"/>
              <a:chOff x="333" y="3113"/>
              <a:chExt cx="4914" cy="661"/>
            </a:xfrm>
          </p:grpSpPr>
          <p:sp>
            <p:nvSpPr>
              <p:cNvPr id="167949" name="Text Box 13"/>
              <p:cNvSpPr txBox="1">
                <a:spLocks noChangeArrowheads="1"/>
              </p:cNvSpPr>
              <p:nvPr/>
            </p:nvSpPr>
            <p:spPr bwMode="auto">
              <a:xfrm>
                <a:off x="333" y="3113"/>
                <a:ext cx="113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5. </a:t>
                </a:r>
                <a:r>
                  <a:rPr lang="zh-CN" altLang="en-US"/>
                  <a:t>设                                                  </a:t>
                </a:r>
                <a:endParaRPr lang="zh-CN" altLang="en-US" u="sng"/>
              </a:p>
            </p:txBody>
          </p:sp>
          <p:sp>
            <p:nvSpPr>
              <p:cNvPr id="167950" name="Text Box 14"/>
              <p:cNvSpPr txBox="1">
                <a:spLocks noChangeArrowheads="1"/>
              </p:cNvSpPr>
              <p:nvPr/>
            </p:nvSpPr>
            <p:spPr bwMode="auto">
              <a:xfrm>
                <a:off x="1801" y="3445"/>
                <a:ext cx="246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  </a:t>
                </a:r>
                <a:r>
                  <a:rPr lang="zh-CN" altLang="en-US"/>
                  <a:t>则 </a:t>
                </a:r>
                <a:r>
                  <a:rPr lang="en-US" altLang="zh-CN" sz="2800" i="1"/>
                  <a:t>a</a:t>
                </a:r>
                <a:r>
                  <a:rPr lang="en-US" altLang="zh-CN"/>
                  <a:t>  </a:t>
                </a:r>
                <a:r>
                  <a:rPr lang="zh-CN" altLang="en-US"/>
                  <a:t>满足 </a:t>
                </a:r>
                <a:r>
                  <a:rPr lang="zh-CN" altLang="en-US" u="sng"/>
                  <a:t>                     </a:t>
                </a:r>
                <a:r>
                  <a:rPr lang="zh-CN" altLang="en-US"/>
                  <a:t>。</a:t>
                </a:r>
                <a:endParaRPr lang="zh-CN" altLang="en-US" u="sng"/>
              </a:p>
            </p:txBody>
          </p:sp>
          <p:graphicFrame>
            <p:nvGraphicFramePr>
              <p:cNvPr id="167951" name="Object 15"/>
              <p:cNvGraphicFramePr>
                <a:graphicFrameLocks/>
              </p:cNvGraphicFramePr>
              <p:nvPr/>
            </p:nvGraphicFramePr>
            <p:xfrm>
              <a:off x="824" y="3130"/>
              <a:ext cx="4423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8027" name="公式" r:id="rId5" imgW="7022880" imgH="419040" progId="Equation.3">
                      <p:embed/>
                    </p:oleObj>
                  </mc:Choice>
                  <mc:Fallback>
                    <p:oleObj name="公式" r:id="rId5" imgW="7022880" imgH="419040" progId="Equation.3">
                      <p:embed/>
                      <p:pic>
                        <p:nvPicPr>
                          <p:cNvPr id="0" name="Object 15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4" y="3130"/>
                            <a:ext cx="4423" cy="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7955" name="Text Box 19"/>
              <p:cNvSpPr txBox="1">
                <a:spLocks noChangeArrowheads="1"/>
              </p:cNvSpPr>
              <p:nvPr/>
            </p:nvSpPr>
            <p:spPr bwMode="auto">
              <a:xfrm>
                <a:off x="553" y="3486"/>
                <a:ext cx="15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是正定二次型 ，</a:t>
                </a:r>
              </a:p>
            </p:txBody>
          </p:sp>
        </p:grpSp>
        <p:grpSp>
          <p:nvGrpSpPr>
            <p:cNvPr id="167998" name="Group 62"/>
            <p:cNvGrpSpPr>
              <a:grpSpLocks/>
            </p:cNvGrpSpPr>
            <p:nvPr/>
          </p:nvGrpSpPr>
          <p:grpSpPr bwMode="auto">
            <a:xfrm>
              <a:off x="330" y="1533"/>
              <a:ext cx="4558" cy="679"/>
              <a:chOff x="330" y="1533"/>
              <a:chExt cx="4558" cy="679"/>
            </a:xfrm>
          </p:grpSpPr>
          <p:sp>
            <p:nvSpPr>
              <p:cNvPr id="167985" name="Rectangle 49"/>
              <p:cNvSpPr>
                <a:spLocks noChangeArrowheads="1"/>
              </p:cNvSpPr>
              <p:nvPr/>
            </p:nvSpPr>
            <p:spPr bwMode="auto">
              <a:xfrm>
                <a:off x="522" y="1924"/>
                <a:ext cx="15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/>
                  <a:t>则       </a:t>
                </a:r>
                <a:r>
                  <a:rPr lang="zh-CN" altLang="en-US" u="sng"/>
                  <a:t>       </a:t>
                </a:r>
                <a:r>
                  <a:rPr lang="zh-CN" altLang="en-US"/>
                  <a:t>时，</a:t>
                </a:r>
              </a:p>
            </p:txBody>
          </p:sp>
          <p:sp>
            <p:nvSpPr>
              <p:cNvPr id="167945" name="Rectangle 9"/>
              <p:cNvSpPr>
                <a:spLocks noChangeArrowheads="1"/>
              </p:cNvSpPr>
              <p:nvPr/>
            </p:nvSpPr>
            <p:spPr bwMode="auto">
              <a:xfrm>
                <a:off x="330" y="1533"/>
                <a:ext cx="9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3. </a:t>
                </a:r>
                <a:r>
                  <a:rPr lang="zh-CN" altLang="en-US"/>
                  <a:t>设   </a:t>
                </a:r>
              </a:p>
            </p:txBody>
          </p:sp>
          <p:graphicFrame>
            <p:nvGraphicFramePr>
              <p:cNvPr id="167948" name="Object 12"/>
              <p:cNvGraphicFramePr>
                <a:graphicFrameLocks noChangeAspect="1"/>
              </p:cNvGraphicFramePr>
              <p:nvPr/>
            </p:nvGraphicFramePr>
            <p:xfrm>
              <a:off x="826" y="1978"/>
              <a:ext cx="248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8028" name="公式" r:id="rId7" imgW="393480" imgH="253800" progId="Equation.3">
                      <p:embed/>
                    </p:oleObj>
                  </mc:Choice>
                  <mc:Fallback>
                    <p:oleObj name="公式" r:id="rId7" imgW="393480" imgH="25380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6" y="1978"/>
                            <a:ext cx="248" cy="1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7968" name="Object 32"/>
              <p:cNvGraphicFramePr>
                <a:graphicFrameLocks/>
              </p:cNvGraphicFramePr>
              <p:nvPr/>
            </p:nvGraphicFramePr>
            <p:xfrm>
              <a:off x="804" y="1538"/>
              <a:ext cx="1272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8029" name="公式" r:id="rId9" imgW="2019240" imgH="406080" progId="Equation.3">
                      <p:embed/>
                    </p:oleObj>
                  </mc:Choice>
                  <mc:Fallback>
                    <p:oleObj name="公式" r:id="rId9" imgW="2019240" imgH="406080" progId="Equation.3">
                      <p:embed/>
                      <p:pic>
                        <p:nvPicPr>
                          <p:cNvPr id="0" name="Object 32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04" y="1538"/>
                            <a:ext cx="1272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7969" name="Object 33"/>
              <p:cNvGraphicFramePr>
                <a:graphicFrameLocks noChangeAspect="1"/>
              </p:cNvGraphicFramePr>
              <p:nvPr/>
            </p:nvGraphicFramePr>
            <p:xfrm>
              <a:off x="2161" y="1542"/>
              <a:ext cx="1272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8030" name="公式" r:id="rId11" imgW="2019240" imgH="406080" progId="Equation.3">
                      <p:embed/>
                    </p:oleObj>
                  </mc:Choice>
                  <mc:Fallback>
                    <p:oleObj name="公式" r:id="rId11" imgW="2019240" imgH="406080" progId="Equation.3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1" y="1542"/>
                            <a:ext cx="1272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7971" name="Object 35"/>
              <p:cNvGraphicFramePr>
                <a:graphicFrameLocks/>
              </p:cNvGraphicFramePr>
              <p:nvPr/>
            </p:nvGraphicFramePr>
            <p:xfrm>
              <a:off x="3465" y="1536"/>
              <a:ext cx="1423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8031" name="公式" r:id="rId13" imgW="2260440" imgH="419040" progId="Equation.3">
                      <p:embed/>
                    </p:oleObj>
                  </mc:Choice>
                  <mc:Fallback>
                    <p:oleObj name="公式" r:id="rId13" imgW="2260440" imgH="419040" progId="Equation.3">
                      <p:embed/>
                      <p:pic>
                        <p:nvPicPr>
                          <p:cNvPr id="0" name="Object 35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65" y="1536"/>
                            <a:ext cx="1423" cy="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7972" name="Rectangle 36"/>
              <p:cNvSpPr>
                <a:spLocks noChangeArrowheads="1"/>
              </p:cNvSpPr>
              <p:nvPr/>
            </p:nvSpPr>
            <p:spPr bwMode="auto">
              <a:xfrm>
                <a:off x="2586" y="1919"/>
                <a:ext cx="11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/>
                  <a:t>线性相关。</a:t>
                </a:r>
              </a:p>
            </p:txBody>
          </p:sp>
          <p:graphicFrame>
            <p:nvGraphicFramePr>
              <p:cNvPr id="167973" name="Object 37"/>
              <p:cNvGraphicFramePr>
                <a:graphicFrameLocks/>
              </p:cNvGraphicFramePr>
              <p:nvPr/>
            </p:nvGraphicFramePr>
            <p:xfrm>
              <a:off x="1810" y="1927"/>
              <a:ext cx="77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8032" name="公式" r:id="rId15" imgW="1231560" imgH="380880" progId="Equation.3">
                      <p:embed/>
                    </p:oleObj>
                  </mc:Choice>
                  <mc:Fallback>
                    <p:oleObj name="公式" r:id="rId15" imgW="1231560" imgH="380880" progId="Equation.3">
                      <p:embed/>
                      <p:pic>
                        <p:nvPicPr>
                          <p:cNvPr id="0" name="Object 37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10" y="1927"/>
                            <a:ext cx="77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7997" name="Group 61"/>
            <p:cNvGrpSpPr>
              <a:grpSpLocks/>
            </p:cNvGrpSpPr>
            <p:nvPr/>
          </p:nvGrpSpPr>
          <p:grpSpPr bwMode="auto">
            <a:xfrm>
              <a:off x="333" y="2344"/>
              <a:ext cx="5427" cy="663"/>
              <a:chOff x="333" y="2344"/>
              <a:chExt cx="5427" cy="663"/>
            </a:xfrm>
          </p:grpSpPr>
          <p:sp>
            <p:nvSpPr>
              <p:cNvPr id="167986" name="Rectangle 50"/>
              <p:cNvSpPr>
                <a:spLocks noChangeArrowheads="1"/>
              </p:cNvSpPr>
              <p:nvPr/>
            </p:nvSpPr>
            <p:spPr bwMode="auto">
              <a:xfrm>
                <a:off x="548" y="2719"/>
                <a:ext cx="5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/>
                  <a:t>则                               的特征值为 </a:t>
                </a:r>
                <a:r>
                  <a:rPr lang="zh-CN" altLang="en-US" u="sng"/>
                  <a:t>                  </a:t>
                </a:r>
                <a:r>
                  <a:rPr lang="zh-CN" altLang="en-US"/>
                  <a:t>，          </a:t>
                </a:r>
                <a:r>
                  <a:rPr lang="zh-CN" altLang="en-US" u="sng"/>
                  <a:t>           </a:t>
                </a:r>
                <a:r>
                  <a:rPr lang="zh-CN" altLang="en-US"/>
                  <a:t>。</a:t>
                </a:r>
              </a:p>
            </p:txBody>
          </p:sp>
          <p:sp>
            <p:nvSpPr>
              <p:cNvPr id="167952" name="Text Box 16"/>
              <p:cNvSpPr txBox="1">
                <a:spLocks noChangeArrowheads="1"/>
              </p:cNvSpPr>
              <p:nvPr/>
            </p:nvSpPr>
            <p:spPr bwMode="auto">
              <a:xfrm>
                <a:off x="333" y="2344"/>
                <a:ext cx="487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4. </a:t>
                </a:r>
                <a:r>
                  <a:rPr lang="zh-CN" altLang="en-US"/>
                  <a:t>设三阶方阵 </a:t>
                </a:r>
                <a:r>
                  <a:rPr lang="en-US" altLang="zh-CN" i="1"/>
                  <a:t>A </a:t>
                </a:r>
                <a:r>
                  <a:rPr lang="zh-CN" altLang="en-US"/>
                  <a:t>的特征值为</a:t>
                </a:r>
              </a:p>
            </p:txBody>
          </p:sp>
          <p:graphicFrame>
            <p:nvGraphicFramePr>
              <p:cNvPr id="167974" name="Object 38"/>
              <p:cNvGraphicFramePr>
                <a:graphicFrameLocks/>
              </p:cNvGraphicFramePr>
              <p:nvPr/>
            </p:nvGraphicFramePr>
            <p:xfrm>
              <a:off x="2790" y="2415"/>
              <a:ext cx="689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8033" name="公式" r:id="rId17" imgW="1091880" imgH="342720" progId="Equation.3">
                      <p:embed/>
                    </p:oleObj>
                  </mc:Choice>
                  <mc:Fallback>
                    <p:oleObj name="公式" r:id="rId17" imgW="1091880" imgH="342720" progId="Equation.3">
                      <p:embed/>
                      <p:pic>
                        <p:nvPicPr>
                          <p:cNvPr id="0" name="Object 38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90" y="2415"/>
                            <a:ext cx="689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7975" name="Object 39"/>
              <p:cNvGraphicFramePr>
                <a:graphicFrameLocks noChangeAspect="1"/>
              </p:cNvGraphicFramePr>
              <p:nvPr/>
            </p:nvGraphicFramePr>
            <p:xfrm>
              <a:off x="834" y="2735"/>
              <a:ext cx="1384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8034" name="公式" r:id="rId19" imgW="2197080" imgH="342720" progId="Equation.3">
                      <p:embed/>
                    </p:oleObj>
                  </mc:Choice>
                  <mc:Fallback>
                    <p:oleObj name="公式" r:id="rId19" imgW="2197080" imgH="342720" progId="Equation.3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4" y="2735"/>
                            <a:ext cx="1384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7976" name="Object 40"/>
              <p:cNvGraphicFramePr>
                <a:graphicFrameLocks noChangeAspect="1"/>
              </p:cNvGraphicFramePr>
              <p:nvPr/>
            </p:nvGraphicFramePr>
            <p:xfrm>
              <a:off x="4370" y="2767"/>
              <a:ext cx="416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8035" name="公式" r:id="rId21" imgW="660240" imgH="342720" progId="Equation.3">
                      <p:embed/>
                    </p:oleObj>
                  </mc:Choice>
                  <mc:Fallback>
                    <p:oleObj name="公式" r:id="rId21" imgW="660240" imgH="342720" progId="Equation.3">
                      <p:embed/>
                      <p:pic>
                        <p:nvPicPr>
                          <p:cNvPr id="0" name="Object 4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70" y="2767"/>
                            <a:ext cx="416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8009" name="Group 73"/>
            <p:cNvGrpSpPr>
              <a:grpSpLocks/>
            </p:cNvGrpSpPr>
            <p:nvPr/>
          </p:nvGrpSpPr>
          <p:grpSpPr bwMode="auto">
            <a:xfrm>
              <a:off x="334" y="710"/>
              <a:ext cx="5426" cy="288"/>
              <a:chOff x="334" y="710"/>
              <a:chExt cx="5426" cy="288"/>
            </a:xfrm>
          </p:grpSpPr>
          <p:sp>
            <p:nvSpPr>
              <p:cNvPr id="167940" name="Text Box 4"/>
              <p:cNvSpPr txBox="1">
                <a:spLocks noChangeArrowheads="1"/>
              </p:cNvSpPr>
              <p:nvPr/>
            </p:nvSpPr>
            <p:spPr bwMode="auto">
              <a:xfrm>
                <a:off x="334" y="710"/>
                <a:ext cx="54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914400" indent="-4572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371600" indent="-4572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828800" indent="-4572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286000" indent="-4572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743200" indent="-4572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3200400" indent="-4572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657600" indent="-4572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4114800" indent="-4572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/>
                  <a:t>1. </a:t>
                </a:r>
                <a:r>
                  <a:rPr lang="zh-CN" altLang="en-US"/>
                  <a:t>设                     ，                   ，则           </a:t>
                </a:r>
                <a:r>
                  <a:rPr lang="zh-CN" altLang="en-US" u="sng"/>
                  <a:t>            </a:t>
                </a:r>
                <a:r>
                  <a:rPr lang="zh-CN" altLang="en-US"/>
                  <a:t>，         </a:t>
                </a:r>
                <a:r>
                  <a:rPr lang="zh-CN" altLang="en-US" u="sng"/>
                  <a:t>          </a:t>
                </a:r>
                <a:r>
                  <a:rPr lang="zh-CN" altLang="en-US"/>
                  <a:t>。</a:t>
                </a:r>
              </a:p>
            </p:txBody>
          </p:sp>
          <p:graphicFrame>
            <p:nvGraphicFramePr>
              <p:cNvPr id="168002" name="Object 66"/>
              <p:cNvGraphicFramePr>
                <a:graphicFrameLocks noChangeAspect="1"/>
              </p:cNvGraphicFramePr>
              <p:nvPr/>
            </p:nvGraphicFramePr>
            <p:xfrm>
              <a:off x="3290" y="759"/>
              <a:ext cx="456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8036" name="公式" r:id="rId23" imgW="723600" imgH="266400" progId="Equation.3">
                      <p:embed/>
                    </p:oleObj>
                  </mc:Choice>
                  <mc:Fallback>
                    <p:oleObj name="公式" r:id="rId23" imgW="723600" imgH="266400" progId="Equation.3">
                      <p:embed/>
                      <p:pic>
                        <p:nvPicPr>
                          <p:cNvPr id="0" name="Object 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90" y="759"/>
                            <a:ext cx="456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8003" name="Object 67"/>
              <p:cNvGraphicFramePr>
                <a:graphicFrameLocks/>
              </p:cNvGraphicFramePr>
              <p:nvPr/>
            </p:nvGraphicFramePr>
            <p:xfrm>
              <a:off x="1923" y="763"/>
              <a:ext cx="960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8037" name="公式" r:id="rId25" imgW="1523880" imgH="342720" progId="Equation.3">
                      <p:embed/>
                    </p:oleObj>
                  </mc:Choice>
                  <mc:Fallback>
                    <p:oleObj name="公式" r:id="rId25" imgW="1523880" imgH="342720" progId="Equation.3">
                      <p:embed/>
                      <p:pic>
                        <p:nvPicPr>
                          <p:cNvPr id="0" name="Object 67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3" y="763"/>
                            <a:ext cx="960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8004" name="Object 68"/>
              <p:cNvGraphicFramePr>
                <a:graphicFrameLocks/>
              </p:cNvGraphicFramePr>
              <p:nvPr/>
            </p:nvGraphicFramePr>
            <p:xfrm>
              <a:off x="801" y="733"/>
              <a:ext cx="104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8038" name="公式" r:id="rId27" imgW="1650960" imgH="406080" progId="Equation.3">
                      <p:embed/>
                    </p:oleObj>
                  </mc:Choice>
                  <mc:Fallback>
                    <p:oleObj name="公式" r:id="rId27" imgW="1650960" imgH="406080" progId="Equation.3">
                      <p:embed/>
                      <p:pic>
                        <p:nvPicPr>
                          <p:cNvPr id="0" name="Object 68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01" y="733"/>
                            <a:ext cx="1040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8005" name="Object 69"/>
              <p:cNvGraphicFramePr>
                <a:graphicFrameLocks noChangeAspect="1"/>
              </p:cNvGraphicFramePr>
              <p:nvPr/>
            </p:nvGraphicFramePr>
            <p:xfrm>
              <a:off x="4565" y="740"/>
              <a:ext cx="440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8039" name="公式" r:id="rId29" imgW="698400" imgH="266400" progId="Equation.3">
                      <p:embed/>
                    </p:oleObj>
                  </mc:Choice>
                  <mc:Fallback>
                    <p:oleObj name="公式" r:id="rId29" imgW="698400" imgH="266400" progId="Equation.3">
                      <p:embed/>
                      <p:pic>
                        <p:nvPicPr>
                          <p:cNvPr id="0" name="Object 6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5" y="740"/>
                            <a:ext cx="440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68013" name="Group 77"/>
            <p:cNvGrpSpPr>
              <a:grpSpLocks/>
            </p:cNvGrpSpPr>
            <p:nvPr/>
          </p:nvGrpSpPr>
          <p:grpSpPr bwMode="auto">
            <a:xfrm>
              <a:off x="330" y="1130"/>
              <a:ext cx="5430" cy="288"/>
              <a:chOff x="330" y="1130"/>
              <a:chExt cx="5430" cy="288"/>
            </a:xfrm>
          </p:grpSpPr>
          <p:sp>
            <p:nvSpPr>
              <p:cNvPr id="167942" name="Rectangle 6"/>
              <p:cNvSpPr>
                <a:spLocks noChangeArrowheads="1"/>
              </p:cNvSpPr>
              <p:nvPr/>
            </p:nvSpPr>
            <p:spPr bwMode="auto">
              <a:xfrm>
                <a:off x="330" y="1130"/>
                <a:ext cx="543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2. </a:t>
                </a:r>
                <a:r>
                  <a:rPr lang="zh-CN" altLang="en-US"/>
                  <a:t>设 </a:t>
                </a:r>
                <a:r>
                  <a:rPr lang="en-US" altLang="zh-CN" i="1"/>
                  <a:t>A </a:t>
                </a:r>
                <a:r>
                  <a:rPr lang="zh-CN" altLang="en-US"/>
                  <a:t>为</a:t>
                </a:r>
                <a:r>
                  <a:rPr lang="zh-CN" altLang="en-US" i="1"/>
                  <a:t> </a:t>
                </a:r>
                <a:r>
                  <a:rPr lang="en-US" altLang="zh-CN" i="1"/>
                  <a:t>n </a:t>
                </a:r>
                <a:r>
                  <a:rPr lang="zh-CN" altLang="en-US"/>
                  <a:t>阶方阵，                        ，则                    </a:t>
                </a:r>
                <a:r>
                  <a:rPr lang="zh-CN" altLang="en-US" u="sng"/>
                  <a:t>                 </a:t>
                </a:r>
                <a:r>
                  <a:rPr lang="zh-CN" altLang="en-US"/>
                  <a:t>。</a:t>
                </a:r>
              </a:p>
            </p:txBody>
          </p:sp>
          <p:graphicFrame>
            <p:nvGraphicFramePr>
              <p:cNvPr id="168010" name="Object 74"/>
              <p:cNvGraphicFramePr>
                <a:graphicFrameLocks noChangeAspect="1"/>
              </p:cNvGraphicFramePr>
              <p:nvPr/>
            </p:nvGraphicFramePr>
            <p:xfrm>
              <a:off x="2084" y="1147"/>
              <a:ext cx="1240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8040" name="公式" r:id="rId31" imgW="1968480" imgH="342720" progId="Equation.3">
                      <p:embed/>
                    </p:oleObj>
                  </mc:Choice>
                  <mc:Fallback>
                    <p:oleObj name="公式" r:id="rId31" imgW="1968480" imgH="342720" progId="Equation.3">
                      <p:embed/>
                      <p:pic>
                        <p:nvPicPr>
                          <p:cNvPr id="0" name="Object 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84" y="1147"/>
                            <a:ext cx="1240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8011" name="Object 75"/>
              <p:cNvGraphicFramePr>
                <a:graphicFrameLocks/>
              </p:cNvGraphicFramePr>
              <p:nvPr/>
            </p:nvGraphicFramePr>
            <p:xfrm>
              <a:off x="3735" y="1148"/>
              <a:ext cx="88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8041" name="公式" r:id="rId33" imgW="1396800" imgH="406080" progId="Equation.3">
                      <p:embed/>
                    </p:oleObj>
                  </mc:Choice>
                  <mc:Fallback>
                    <p:oleObj name="公式" r:id="rId33" imgW="1396800" imgH="406080" progId="Equation.3">
                      <p:embed/>
                      <p:pic>
                        <p:nvPicPr>
                          <p:cNvPr id="0" name="Object 75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35" y="1148"/>
                            <a:ext cx="880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8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208" name="Picture 32" descr="xs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209" name="Picture 3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210" name="Picture 3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211" name="Picture 3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212" name="Picture 3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213" name="Picture 3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214" name="Picture 3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215" name="Picture 39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8216" name="Picture 40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8217" name="Rectangle 41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18" name="Rectangle 42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219" name="Rectangle 43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8179" name="Text Box 3"/>
          <p:cNvSpPr txBox="1">
            <a:spLocks noChangeArrowheads="1"/>
          </p:cNvSpPr>
          <p:nvPr/>
        </p:nvSpPr>
        <p:spPr bwMode="auto">
          <a:xfrm>
            <a:off x="858838" y="531813"/>
            <a:ext cx="3424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777777"/>
                </a:solidFill>
              </a:rPr>
              <a:t>(2)  </a:t>
            </a:r>
            <a:r>
              <a:rPr lang="zh-CN" altLang="en-US">
                <a:solidFill>
                  <a:srgbClr val="777777"/>
                </a:solidFill>
              </a:rPr>
              <a:t>求 </a:t>
            </a:r>
            <a:r>
              <a:rPr lang="en-US" altLang="zh-CN" i="1">
                <a:solidFill>
                  <a:srgbClr val="777777"/>
                </a:solidFill>
              </a:rPr>
              <a:t>A</a:t>
            </a:r>
            <a:r>
              <a:rPr lang="en-US" altLang="zh-CN">
                <a:solidFill>
                  <a:srgbClr val="777777"/>
                </a:solidFill>
              </a:rPr>
              <a:t> </a:t>
            </a:r>
            <a:r>
              <a:rPr lang="zh-CN" altLang="en-US">
                <a:solidFill>
                  <a:srgbClr val="777777"/>
                </a:solidFill>
              </a:rPr>
              <a:t>特征向量</a:t>
            </a:r>
            <a:endParaRPr lang="zh-CN" altLang="en-US" u="sng">
              <a:solidFill>
                <a:srgbClr val="777777"/>
              </a:solidFill>
            </a:endParaRPr>
          </a:p>
        </p:txBody>
      </p:sp>
      <p:grpSp>
        <p:nvGrpSpPr>
          <p:cNvPr id="178202" name="Group 26"/>
          <p:cNvGrpSpPr>
            <a:grpSpLocks/>
          </p:cNvGrpSpPr>
          <p:nvPr/>
        </p:nvGrpSpPr>
        <p:grpSpPr bwMode="auto">
          <a:xfrm>
            <a:off x="1384300" y="1106488"/>
            <a:ext cx="6661150" cy="457200"/>
            <a:chOff x="872" y="697"/>
            <a:chExt cx="4196" cy="288"/>
          </a:xfrm>
        </p:grpSpPr>
        <p:sp>
          <p:nvSpPr>
            <p:cNvPr id="178178" name="Rectangle 2"/>
            <p:cNvSpPr>
              <a:spLocks noChangeArrowheads="1"/>
            </p:cNvSpPr>
            <p:nvPr/>
          </p:nvSpPr>
          <p:spPr bwMode="auto">
            <a:xfrm>
              <a:off x="872" y="697"/>
              <a:ext cx="41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当           时，求得 </a:t>
              </a:r>
              <a:r>
                <a:rPr lang="en-US" altLang="zh-CN" i="1"/>
                <a:t>A</a:t>
              </a:r>
              <a:r>
                <a:rPr lang="en-US" altLang="zh-CN"/>
                <a:t> </a:t>
              </a:r>
              <a:r>
                <a:rPr lang="zh-CN" altLang="en-US"/>
                <a:t>的一个线性无关的特征向量</a:t>
              </a:r>
              <a:r>
                <a:rPr lang="en-US" altLang="zh-CN"/>
                <a:t>:</a:t>
              </a:r>
            </a:p>
          </p:txBody>
        </p:sp>
        <p:graphicFrame>
          <p:nvGraphicFramePr>
            <p:cNvPr id="178180" name="Object 4"/>
            <p:cNvGraphicFramePr>
              <a:graphicFrameLocks/>
            </p:cNvGraphicFramePr>
            <p:nvPr/>
          </p:nvGraphicFramePr>
          <p:xfrm>
            <a:off x="1148" y="740"/>
            <a:ext cx="47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20" name="公式" r:id="rId5" imgW="749160" imgH="368280" progId="Equation.3">
                    <p:embed/>
                  </p:oleObj>
                </mc:Choice>
                <mc:Fallback>
                  <p:oleObj name="公式" r:id="rId5" imgW="749160" imgH="368280" progId="Equation.3">
                    <p:embed/>
                    <p:pic>
                      <p:nvPicPr>
                        <p:cNvPr id="0" name="Object 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8" y="740"/>
                          <a:ext cx="47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8190" name="Object 14"/>
          <p:cNvGraphicFramePr>
            <a:graphicFrameLocks noChangeAspect="1"/>
          </p:cNvGraphicFramePr>
          <p:nvPr/>
        </p:nvGraphicFramePr>
        <p:xfrm>
          <a:off x="1884363" y="1771650"/>
          <a:ext cx="2082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221" name="公式" r:id="rId7" imgW="2082600" imgH="419040" progId="Equation.3">
                  <p:embed/>
                </p:oleObj>
              </mc:Choice>
              <mc:Fallback>
                <p:oleObj name="公式" r:id="rId7" imgW="2082600" imgH="419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3" y="1771650"/>
                        <a:ext cx="2082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8205" name="Group 29"/>
          <p:cNvGrpSpPr>
            <a:grpSpLocks/>
          </p:cNvGrpSpPr>
          <p:nvPr/>
        </p:nvGrpSpPr>
        <p:grpSpPr bwMode="auto">
          <a:xfrm>
            <a:off x="4108450" y="1600200"/>
            <a:ext cx="3878263" cy="736600"/>
            <a:chOff x="2588" y="1008"/>
            <a:chExt cx="2443" cy="464"/>
          </a:xfrm>
        </p:grpSpPr>
        <p:sp>
          <p:nvSpPr>
            <p:cNvPr id="178191" name="Text Box 15"/>
            <p:cNvSpPr txBox="1">
              <a:spLocks noChangeArrowheads="1"/>
            </p:cNvSpPr>
            <p:nvPr/>
          </p:nvSpPr>
          <p:spPr bwMode="auto">
            <a:xfrm>
              <a:off x="2588" y="1091"/>
              <a:ext cx="1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chemeClr val="hlink"/>
                  </a:solidFill>
                </a:rPr>
                <a:t>单位化</a:t>
              </a:r>
              <a:r>
                <a:rPr lang="zh-CN" altLang="en-US"/>
                <a:t>：</a:t>
              </a:r>
              <a:endParaRPr lang="zh-CN" altLang="en-US" u="sng"/>
            </a:p>
          </p:txBody>
        </p:sp>
        <p:graphicFrame>
          <p:nvGraphicFramePr>
            <p:cNvPr id="178192" name="Object 16"/>
            <p:cNvGraphicFramePr>
              <a:graphicFrameLocks/>
            </p:cNvGraphicFramePr>
            <p:nvPr/>
          </p:nvGraphicFramePr>
          <p:xfrm>
            <a:off x="3465" y="1008"/>
            <a:ext cx="1566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22" name="公式" r:id="rId9" imgW="2489040" imgH="736560" progId="Equation.3">
                    <p:embed/>
                  </p:oleObj>
                </mc:Choice>
                <mc:Fallback>
                  <p:oleObj name="公式" r:id="rId9" imgW="2489040" imgH="736560" progId="Equation.3">
                    <p:embed/>
                    <p:pic>
                      <p:nvPicPr>
                        <p:cNvPr id="0" name="Object 1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5" y="1008"/>
                          <a:ext cx="1566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8206" name="Group 30"/>
          <p:cNvGrpSpPr>
            <a:grpSpLocks/>
          </p:cNvGrpSpPr>
          <p:nvPr/>
        </p:nvGrpSpPr>
        <p:grpSpPr bwMode="auto">
          <a:xfrm>
            <a:off x="863600" y="2495550"/>
            <a:ext cx="5665788" cy="2501900"/>
            <a:chOff x="544" y="1572"/>
            <a:chExt cx="3569" cy="1576"/>
          </a:xfrm>
        </p:grpSpPr>
        <p:sp>
          <p:nvSpPr>
            <p:cNvPr id="178193" name="Text Box 17"/>
            <p:cNvSpPr txBox="1">
              <a:spLocks noChangeArrowheads="1"/>
            </p:cNvSpPr>
            <p:nvPr/>
          </p:nvSpPr>
          <p:spPr bwMode="auto">
            <a:xfrm>
              <a:off x="544" y="2198"/>
              <a:ext cx="9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(3)  </a:t>
              </a:r>
              <a:r>
                <a:rPr lang="zh-CN" altLang="en-US"/>
                <a:t>令</a:t>
              </a:r>
              <a:endParaRPr lang="zh-CN" altLang="en-US" u="sng"/>
            </a:p>
          </p:txBody>
        </p:sp>
        <p:graphicFrame>
          <p:nvGraphicFramePr>
            <p:cNvPr id="178194" name="Object 18"/>
            <p:cNvGraphicFramePr>
              <a:graphicFrameLocks noChangeAspect="1"/>
            </p:cNvGraphicFramePr>
            <p:nvPr/>
          </p:nvGraphicFramePr>
          <p:xfrm>
            <a:off x="1249" y="1572"/>
            <a:ext cx="2864" cy="1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23" name="公式" r:id="rId11" imgW="4546440" imgH="2501640" progId="Equation.3">
                    <p:embed/>
                  </p:oleObj>
                </mc:Choice>
                <mc:Fallback>
                  <p:oleObj name="公式" r:id="rId11" imgW="4546440" imgH="250164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9" y="1572"/>
                          <a:ext cx="2864" cy="1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8207" name="Group 31"/>
          <p:cNvGrpSpPr>
            <a:grpSpLocks/>
          </p:cNvGrpSpPr>
          <p:nvPr/>
        </p:nvGrpSpPr>
        <p:grpSpPr bwMode="auto">
          <a:xfrm>
            <a:off x="1401763" y="5257800"/>
            <a:ext cx="4622800" cy="711200"/>
            <a:chOff x="883" y="3312"/>
            <a:chExt cx="2912" cy="448"/>
          </a:xfrm>
        </p:grpSpPr>
        <p:graphicFrame>
          <p:nvGraphicFramePr>
            <p:cNvPr id="178198" name="Object 22"/>
            <p:cNvGraphicFramePr>
              <a:graphicFrameLocks noChangeAspect="1"/>
            </p:cNvGraphicFramePr>
            <p:nvPr/>
          </p:nvGraphicFramePr>
          <p:xfrm>
            <a:off x="1771" y="3349"/>
            <a:ext cx="536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24" name="公式" r:id="rId13" imgW="850680" imgH="228600" progId="Equation.3">
                    <p:embed/>
                  </p:oleObj>
                </mc:Choice>
                <mc:Fallback>
                  <p:oleObj name="公式" r:id="rId13" imgW="850680" imgH="2286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1" y="3349"/>
                          <a:ext cx="536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8200" name="Line 24"/>
            <p:cNvSpPr>
              <a:spLocks noChangeShapeType="1"/>
            </p:cNvSpPr>
            <p:nvPr/>
          </p:nvSpPr>
          <p:spPr bwMode="auto">
            <a:xfrm>
              <a:off x="1740" y="3528"/>
              <a:ext cx="5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178195" name="Text Box 19"/>
            <p:cNvSpPr txBox="1">
              <a:spLocks noChangeArrowheads="1"/>
            </p:cNvSpPr>
            <p:nvPr/>
          </p:nvSpPr>
          <p:spPr bwMode="auto">
            <a:xfrm>
              <a:off x="883" y="3403"/>
              <a:ext cx="7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则</a:t>
              </a:r>
              <a:endParaRPr lang="zh-CN" altLang="en-US" u="sng"/>
            </a:p>
          </p:txBody>
        </p:sp>
        <p:graphicFrame>
          <p:nvGraphicFramePr>
            <p:cNvPr id="178196" name="Object 20"/>
            <p:cNvGraphicFramePr>
              <a:graphicFrameLocks noChangeAspect="1"/>
            </p:cNvGraphicFramePr>
            <p:nvPr/>
          </p:nvGraphicFramePr>
          <p:xfrm>
            <a:off x="1217" y="3453"/>
            <a:ext cx="480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25" name="Equation" r:id="rId15" imgW="761760" imgH="342720" progId="Equation.3">
                    <p:embed/>
                  </p:oleObj>
                </mc:Choice>
                <mc:Fallback>
                  <p:oleObj name="Equation" r:id="rId15" imgW="761760" imgH="34272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7" y="3453"/>
                          <a:ext cx="480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8197" name="Object 21"/>
            <p:cNvGraphicFramePr>
              <a:graphicFrameLocks noChangeAspect="1"/>
            </p:cNvGraphicFramePr>
            <p:nvPr/>
          </p:nvGraphicFramePr>
          <p:xfrm>
            <a:off x="2355" y="3312"/>
            <a:ext cx="1440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8226" name="公式" r:id="rId17" imgW="2286000" imgH="711000" progId="Equation.3">
                    <p:embed/>
                  </p:oleObj>
                </mc:Choice>
                <mc:Fallback>
                  <p:oleObj name="公式" r:id="rId17" imgW="2286000" imgH="7110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5" y="3312"/>
                          <a:ext cx="1440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8201" name="Line 25"/>
            <p:cNvSpPr>
              <a:spLocks noChangeShapeType="1"/>
            </p:cNvSpPr>
            <p:nvPr/>
          </p:nvSpPr>
          <p:spPr bwMode="auto">
            <a:xfrm>
              <a:off x="1740" y="3571"/>
              <a:ext cx="55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8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7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7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667" name="Picture 123" descr="xs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68" name="Picture 12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69" name="Picture 12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70" name="Picture 12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71" name="Picture 12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72" name="Picture 12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73" name="Picture 129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74" name="Picture 130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75" name="Picture 13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676" name="Rectangle 132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77" name="Rectangle 133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678" name="Rectangle 134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8642" name="Object 98"/>
          <p:cNvGraphicFramePr>
            <a:graphicFrameLocks noChangeAspect="1"/>
          </p:cNvGraphicFramePr>
          <p:nvPr/>
        </p:nvGraphicFramePr>
        <p:xfrm>
          <a:off x="3352800" y="3076575"/>
          <a:ext cx="160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82" name="公式" r:id="rId5" imgW="1600200" imgH="380880" progId="Equation.3">
                  <p:embed/>
                </p:oleObj>
              </mc:Choice>
              <mc:Fallback>
                <p:oleObj name="公式" r:id="rId5" imgW="1600200" imgH="380880" progId="Equation.3">
                  <p:embed/>
                  <p:pic>
                    <p:nvPicPr>
                      <p:cNvPr id="0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076575"/>
                        <a:ext cx="1600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643" name="Text Box 99"/>
          <p:cNvSpPr txBox="1">
            <a:spLocks noChangeArrowheads="1"/>
          </p:cNvSpPr>
          <p:nvPr/>
        </p:nvSpPr>
        <p:spPr bwMode="auto">
          <a:xfrm>
            <a:off x="1141413" y="3027363"/>
            <a:ext cx="2879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两边乘 </a:t>
            </a:r>
            <a:r>
              <a:rPr lang="en-US" altLang="zh-CN" i="1"/>
              <a:t>A </a:t>
            </a:r>
            <a:r>
              <a:rPr lang="zh-CN" altLang="en-US"/>
              <a:t>即得</a:t>
            </a:r>
          </a:p>
        </p:txBody>
      </p:sp>
      <p:grpSp>
        <p:nvGrpSpPr>
          <p:cNvPr id="108681" name="Group 137"/>
          <p:cNvGrpSpPr>
            <a:grpSpLocks/>
          </p:cNvGrpSpPr>
          <p:nvPr/>
        </p:nvGrpSpPr>
        <p:grpSpPr bwMode="auto">
          <a:xfrm>
            <a:off x="1125538" y="4168775"/>
            <a:ext cx="4422775" cy="457200"/>
            <a:chOff x="709" y="2626"/>
            <a:chExt cx="2786" cy="288"/>
          </a:xfrm>
        </p:grpSpPr>
        <p:sp>
          <p:nvSpPr>
            <p:cNvPr id="108645" name="Rectangle 101"/>
            <p:cNvSpPr>
              <a:spLocks noChangeArrowheads="1"/>
            </p:cNvSpPr>
            <p:nvPr/>
          </p:nvSpPr>
          <p:spPr bwMode="auto">
            <a:xfrm>
              <a:off x="709" y="2626"/>
              <a:ext cx="6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又由</a:t>
              </a:r>
            </a:p>
          </p:txBody>
        </p:sp>
        <p:graphicFrame>
          <p:nvGraphicFramePr>
            <p:cNvPr id="108646" name="Object 102"/>
            <p:cNvGraphicFramePr>
              <a:graphicFrameLocks noChangeAspect="1"/>
            </p:cNvGraphicFramePr>
            <p:nvPr/>
          </p:nvGraphicFramePr>
          <p:xfrm>
            <a:off x="1200" y="2668"/>
            <a:ext cx="9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83" name="Equation" r:id="rId7" imgW="1562040" imgH="380880" progId="Equation.3">
                    <p:embed/>
                  </p:oleObj>
                </mc:Choice>
                <mc:Fallback>
                  <p:oleObj name="Equation" r:id="rId7" imgW="1562040" imgH="380880" progId="Equation.3">
                    <p:embed/>
                    <p:pic>
                      <p:nvPicPr>
                        <p:cNvPr id="0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668"/>
                          <a:ext cx="98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647" name="Text Box 103"/>
            <p:cNvSpPr txBox="1">
              <a:spLocks noChangeArrowheads="1"/>
            </p:cNvSpPr>
            <p:nvPr/>
          </p:nvSpPr>
          <p:spPr bwMode="auto">
            <a:xfrm>
              <a:off x="2192" y="2626"/>
              <a:ext cx="13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线性无关，</a:t>
              </a:r>
            </a:p>
          </p:txBody>
        </p:sp>
      </p:grpSp>
      <p:graphicFrame>
        <p:nvGraphicFramePr>
          <p:cNvPr id="108648" name="Object 104"/>
          <p:cNvGraphicFramePr>
            <a:graphicFrameLocks noChangeAspect="1"/>
          </p:cNvGraphicFramePr>
          <p:nvPr/>
        </p:nvGraphicFramePr>
        <p:xfrm>
          <a:off x="1884363" y="4800600"/>
          <a:ext cx="3276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84" name="Equation" r:id="rId9" imgW="3276360" imgH="380880" progId="Equation.3">
                  <p:embed/>
                </p:oleObj>
              </mc:Choice>
              <mc:Fallback>
                <p:oleObj name="Equation" r:id="rId9" imgW="3276360" imgH="380880" progId="Equation.3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4363" y="4800600"/>
                        <a:ext cx="3276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8649" name="Group 105"/>
          <p:cNvGrpSpPr>
            <a:grpSpLocks/>
          </p:cNvGrpSpPr>
          <p:nvPr/>
        </p:nvGrpSpPr>
        <p:grpSpPr bwMode="auto">
          <a:xfrm>
            <a:off x="1176338" y="5322888"/>
            <a:ext cx="4773612" cy="471487"/>
            <a:chOff x="741" y="3353"/>
            <a:chExt cx="3007" cy="297"/>
          </a:xfrm>
        </p:grpSpPr>
        <p:sp>
          <p:nvSpPr>
            <p:cNvPr id="108650" name="Text Box 106"/>
            <p:cNvSpPr txBox="1">
              <a:spLocks noChangeArrowheads="1"/>
            </p:cNvSpPr>
            <p:nvPr/>
          </p:nvSpPr>
          <p:spPr bwMode="auto">
            <a:xfrm>
              <a:off x="741" y="3362"/>
              <a:ext cx="10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即得</a:t>
              </a:r>
            </a:p>
          </p:txBody>
        </p:sp>
        <p:sp>
          <p:nvSpPr>
            <p:cNvPr id="108651" name="Text Box 107"/>
            <p:cNvSpPr txBox="1">
              <a:spLocks noChangeArrowheads="1"/>
            </p:cNvSpPr>
            <p:nvPr/>
          </p:nvSpPr>
          <p:spPr bwMode="auto">
            <a:xfrm>
              <a:off x="2414" y="3353"/>
              <a:ext cx="13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线性无关。</a:t>
              </a:r>
            </a:p>
          </p:txBody>
        </p:sp>
        <p:graphicFrame>
          <p:nvGraphicFramePr>
            <p:cNvPr id="108652" name="Object 108"/>
            <p:cNvGraphicFramePr>
              <a:graphicFrameLocks noChangeAspect="1"/>
            </p:cNvGraphicFramePr>
            <p:nvPr/>
          </p:nvGraphicFramePr>
          <p:xfrm>
            <a:off x="1251" y="3407"/>
            <a:ext cx="1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85" name="公式" r:id="rId11" imgW="1866600" imgH="380880" progId="Equation.3">
                    <p:embed/>
                  </p:oleObj>
                </mc:Choice>
                <mc:Fallback>
                  <p:oleObj name="公式" r:id="rId11" imgW="1866600" imgH="380880" progId="Equation.3">
                    <p:embed/>
                    <p:pic>
                      <p:nvPicPr>
                        <p:cNvPr id="0" name="Object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1" y="3407"/>
                          <a:ext cx="1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8679" name="Group 135"/>
          <p:cNvGrpSpPr>
            <a:grpSpLocks/>
          </p:cNvGrpSpPr>
          <p:nvPr/>
        </p:nvGrpSpPr>
        <p:grpSpPr bwMode="auto">
          <a:xfrm>
            <a:off x="528638" y="533400"/>
            <a:ext cx="8301037" cy="1566863"/>
            <a:chOff x="333" y="336"/>
            <a:chExt cx="5229" cy="987"/>
          </a:xfrm>
        </p:grpSpPr>
        <p:sp>
          <p:nvSpPr>
            <p:cNvPr id="108653" name="Text Box 109"/>
            <p:cNvSpPr txBox="1">
              <a:spLocks noChangeArrowheads="1"/>
            </p:cNvSpPr>
            <p:nvPr/>
          </p:nvSpPr>
          <p:spPr bwMode="auto">
            <a:xfrm>
              <a:off x="963" y="679"/>
              <a:ext cx="43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是非齐次线性方程组                          的一个特解，</a:t>
              </a:r>
            </a:p>
          </p:txBody>
        </p:sp>
        <p:sp>
          <p:nvSpPr>
            <p:cNvPr id="108654" name="Text Box 110"/>
            <p:cNvSpPr txBox="1">
              <a:spLocks noChangeArrowheads="1"/>
            </p:cNvSpPr>
            <p:nvPr/>
          </p:nvSpPr>
          <p:spPr bwMode="auto">
            <a:xfrm>
              <a:off x="333" y="338"/>
              <a:ext cx="14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九、设</a:t>
              </a:r>
            </a:p>
          </p:txBody>
        </p:sp>
        <p:sp>
          <p:nvSpPr>
            <p:cNvPr id="108655" name="Text Box 111"/>
            <p:cNvSpPr txBox="1">
              <a:spLocks noChangeArrowheads="1"/>
            </p:cNvSpPr>
            <p:nvPr/>
          </p:nvSpPr>
          <p:spPr bwMode="auto">
            <a:xfrm>
              <a:off x="1975" y="336"/>
              <a:ext cx="35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是齐次线性方程组              的基础解系，</a:t>
              </a:r>
            </a:p>
          </p:txBody>
        </p:sp>
        <p:graphicFrame>
          <p:nvGraphicFramePr>
            <p:cNvPr id="108656" name="Object 112"/>
            <p:cNvGraphicFramePr>
              <a:graphicFrameLocks noChangeAspect="1"/>
            </p:cNvGraphicFramePr>
            <p:nvPr/>
          </p:nvGraphicFramePr>
          <p:xfrm>
            <a:off x="1013" y="365"/>
            <a:ext cx="9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86" name="Equation" r:id="rId13" imgW="1562040" imgH="380880" progId="Equation.3">
                    <p:embed/>
                  </p:oleObj>
                </mc:Choice>
                <mc:Fallback>
                  <p:oleObj name="Equation" r:id="rId13" imgW="1562040" imgH="380880" progId="Equation.3">
                    <p:embed/>
                    <p:pic>
                      <p:nvPicPr>
                        <p:cNvPr id="0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3" y="365"/>
                          <a:ext cx="98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657" name="Object 113"/>
            <p:cNvGraphicFramePr>
              <a:graphicFrameLocks noChangeAspect="1"/>
            </p:cNvGraphicFramePr>
            <p:nvPr/>
          </p:nvGraphicFramePr>
          <p:xfrm>
            <a:off x="827" y="730"/>
            <a:ext cx="16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87" name="公式" r:id="rId14" imgW="266400" imgH="330120" progId="Equation.3">
                    <p:embed/>
                  </p:oleObj>
                </mc:Choice>
                <mc:Fallback>
                  <p:oleObj name="公式" r:id="rId14" imgW="266400" imgH="330120" progId="Equation.3">
                    <p:embed/>
                    <p:pic>
                      <p:nvPicPr>
                        <p:cNvPr id="0" name="Object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" y="730"/>
                          <a:ext cx="16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658" name="Text Box 114"/>
            <p:cNvSpPr txBox="1">
              <a:spLocks noChangeArrowheads="1"/>
            </p:cNvSpPr>
            <p:nvPr/>
          </p:nvSpPr>
          <p:spPr bwMode="auto">
            <a:xfrm>
              <a:off x="717" y="1035"/>
              <a:ext cx="40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证明向量组                           线性无关。</a:t>
              </a:r>
            </a:p>
          </p:txBody>
        </p:sp>
        <p:graphicFrame>
          <p:nvGraphicFramePr>
            <p:cNvPr id="108659" name="Object 115"/>
            <p:cNvGraphicFramePr>
              <a:graphicFrameLocks noChangeAspect="1"/>
            </p:cNvGraphicFramePr>
            <p:nvPr/>
          </p:nvGraphicFramePr>
          <p:xfrm>
            <a:off x="1794" y="1069"/>
            <a:ext cx="1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88" name="公式" r:id="rId16" imgW="1866600" imgH="380880" progId="Equation.3">
                    <p:embed/>
                  </p:oleObj>
                </mc:Choice>
                <mc:Fallback>
                  <p:oleObj name="公式" r:id="rId16" imgW="1866600" imgH="380880" progId="Equation.3">
                    <p:embed/>
                    <p:pic>
                      <p:nvPicPr>
                        <p:cNvPr id="0" name="Object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4" y="1069"/>
                          <a:ext cx="1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660" name="Object 116"/>
            <p:cNvGraphicFramePr>
              <a:graphicFrameLocks/>
            </p:cNvGraphicFramePr>
            <p:nvPr/>
          </p:nvGraphicFramePr>
          <p:xfrm>
            <a:off x="2794" y="737"/>
            <a:ext cx="1167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89" name="公式" r:id="rId18" imgW="1854000" imgH="342720" progId="Equation.3">
                    <p:embed/>
                  </p:oleObj>
                </mc:Choice>
                <mc:Fallback>
                  <p:oleObj name="公式" r:id="rId18" imgW="1854000" imgH="342720" progId="Equation.3">
                    <p:embed/>
                    <p:pic>
                      <p:nvPicPr>
                        <p:cNvPr id="0" name="Object 116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4" y="737"/>
                          <a:ext cx="1167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8661" name="Object 117"/>
            <p:cNvGraphicFramePr>
              <a:graphicFrameLocks noChangeAspect="1"/>
            </p:cNvGraphicFramePr>
            <p:nvPr/>
          </p:nvGraphicFramePr>
          <p:xfrm>
            <a:off x="3604" y="387"/>
            <a:ext cx="56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690" name="公式" r:id="rId20" imgW="888840" imgH="279360" progId="Equation.3">
                    <p:embed/>
                  </p:oleObj>
                </mc:Choice>
                <mc:Fallback>
                  <p:oleObj name="公式" r:id="rId20" imgW="888840" imgH="279360" progId="Equation.3">
                    <p:embed/>
                    <p:pic>
                      <p:nvPicPr>
                        <p:cNvPr id="0" name="Object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4" y="387"/>
                          <a:ext cx="56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8662" name="Object 118"/>
          <p:cNvGraphicFramePr>
            <a:graphicFrameLocks noChangeAspect="1"/>
          </p:cNvGraphicFramePr>
          <p:nvPr/>
        </p:nvGraphicFramePr>
        <p:xfrm>
          <a:off x="1851025" y="3660775"/>
          <a:ext cx="1676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91" name="公式" r:id="rId22" imgW="1676160" imgH="380880" progId="Equation.3">
                  <p:embed/>
                </p:oleObj>
              </mc:Choice>
              <mc:Fallback>
                <p:oleObj name="公式" r:id="rId22" imgW="1676160" imgH="380880" progId="Equation.3">
                  <p:embed/>
                  <p:pic>
                    <p:nvPicPr>
                      <p:cNvPr id="0" name="Object 1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3660775"/>
                        <a:ext cx="1676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63" name="Object 119"/>
          <p:cNvGraphicFramePr>
            <a:graphicFrameLocks noChangeAspect="1"/>
          </p:cNvGraphicFramePr>
          <p:nvPr/>
        </p:nvGraphicFramePr>
        <p:xfrm>
          <a:off x="3838575" y="3656013"/>
          <a:ext cx="1536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92" name="公式" r:id="rId24" imgW="1536480" imgH="380880" progId="Equation.3">
                  <p:embed/>
                </p:oleObj>
              </mc:Choice>
              <mc:Fallback>
                <p:oleObj name="公式" r:id="rId24" imgW="1536480" imgH="380880" progId="Equation.3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575" y="3656013"/>
                        <a:ext cx="1536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8680" name="Group 136"/>
          <p:cNvGrpSpPr>
            <a:grpSpLocks/>
          </p:cNvGrpSpPr>
          <p:nvPr/>
        </p:nvGrpSpPr>
        <p:grpSpPr bwMode="auto">
          <a:xfrm>
            <a:off x="536575" y="2400300"/>
            <a:ext cx="5710238" cy="468313"/>
            <a:chOff x="338" y="1512"/>
            <a:chExt cx="3597" cy="295"/>
          </a:xfrm>
        </p:grpSpPr>
        <p:sp>
          <p:nvSpPr>
            <p:cNvPr id="108641" name="Text Box 97"/>
            <p:cNvSpPr txBox="1">
              <a:spLocks noChangeArrowheads="1"/>
            </p:cNvSpPr>
            <p:nvPr/>
          </p:nvSpPr>
          <p:spPr bwMode="auto">
            <a:xfrm>
              <a:off x="338" y="1512"/>
              <a:ext cx="9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0000CC"/>
                  </a:solidFill>
                </a:rPr>
                <a:t>证</a:t>
              </a:r>
            </a:p>
          </p:txBody>
        </p:sp>
        <p:grpSp>
          <p:nvGrpSpPr>
            <p:cNvPr id="108664" name="Group 120"/>
            <p:cNvGrpSpPr>
              <a:grpSpLocks/>
            </p:cNvGrpSpPr>
            <p:nvPr/>
          </p:nvGrpSpPr>
          <p:grpSpPr bwMode="auto">
            <a:xfrm>
              <a:off x="723" y="1519"/>
              <a:ext cx="3212" cy="288"/>
              <a:chOff x="723" y="1519"/>
              <a:chExt cx="3212" cy="288"/>
            </a:xfrm>
          </p:grpSpPr>
          <p:graphicFrame>
            <p:nvGraphicFramePr>
              <p:cNvPr id="108665" name="Object 121"/>
              <p:cNvGraphicFramePr>
                <a:graphicFrameLocks noChangeAspect="1"/>
              </p:cNvGraphicFramePr>
              <p:nvPr/>
            </p:nvGraphicFramePr>
            <p:xfrm>
              <a:off x="1055" y="1567"/>
              <a:ext cx="288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8693" name="公式" r:id="rId26" imgW="4572000" imgH="380880" progId="Equation.3">
                      <p:embed/>
                    </p:oleObj>
                  </mc:Choice>
                  <mc:Fallback>
                    <p:oleObj name="公式" r:id="rId26" imgW="4572000" imgH="380880" progId="Equation.3">
                      <p:embed/>
                      <p:pic>
                        <p:nvPicPr>
                          <p:cNvPr id="0" name="Object 1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5" y="1567"/>
                            <a:ext cx="2880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8666" name="Text Box 122"/>
              <p:cNvSpPr txBox="1">
                <a:spLocks noChangeArrowheads="1"/>
              </p:cNvSpPr>
              <p:nvPr/>
            </p:nvSpPr>
            <p:spPr bwMode="auto">
              <a:xfrm>
                <a:off x="723" y="1519"/>
                <a:ext cx="94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/>
                  <a:t>令</a:t>
                </a:r>
              </a:p>
            </p:txBody>
          </p:sp>
        </p:grpSp>
      </p:grpSp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0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0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64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250" name="Picture 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200275" y="31575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251" name="Picture 3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8688" y="31559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252" name="Picture 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2450" y="31575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253" name="Picture 5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0863" y="31559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254" name="Picture 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5100" y="314642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255" name="Picture 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5100" y="31448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256" name="Picture 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8688" y="17176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257" name="Picture 9" descr="xsf"/>
          <p:cNvPicPr>
            <a:picLocks noChangeAspect="1" noChangeArrowheads="1"/>
          </p:cNvPicPr>
          <p:nvPr/>
        </p:nvPicPr>
        <p:blipFill>
          <a:blip r:embed="rId2">
            <a:lum bright="100000" contrast="-6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7100" y="171608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258" name="Picture 1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0863" y="17176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259" name="Picture 11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59275" y="171608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260" name="Picture 12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3513" y="17176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261" name="Picture 13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1925" y="171608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262" name="Picture 14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8688" y="49466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263" name="Picture 15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197100" y="49450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264" name="Picture 16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60863" y="49466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265" name="Picture 17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59275" y="49450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266" name="Picture 18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3513" y="49561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267" name="Picture 19" descr="xsf"/>
          <p:cNvPicPr>
            <a:picLocks noChangeAspect="1" noChangeArrowheads="1"/>
          </p:cNvPicPr>
          <p:nvPr/>
        </p:nvPicPr>
        <p:blipFill>
          <a:blip r:embed="rId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511925" y="495458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268" name="Picture 20" descr="xs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4953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269" name="Picture 21" descr="xs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1270" name="Group 22"/>
          <p:cNvGrpSpPr>
            <a:grpSpLocks/>
          </p:cNvGrpSpPr>
          <p:nvPr/>
        </p:nvGrpSpPr>
        <p:grpSpPr bwMode="auto">
          <a:xfrm>
            <a:off x="469900" y="469900"/>
            <a:ext cx="8677275" cy="6278563"/>
            <a:chOff x="296" y="296"/>
            <a:chExt cx="5466" cy="3955"/>
          </a:xfrm>
        </p:grpSpPr>
        <p:sp>
          <p:nvSpPr>
            <p:cNvPr id="181271" name="Text Box 23"/>
            <p:cNvSpPr txBox="1">
              <a:spLocks noChangeArrowheads="1"/>
            </p:cNvSpPr>
            <p:nvPr/>
          </p:nvSpPr>
          <p:spPr bwMode="auto">
            <a:xfrm>
              <a:off x="1220" y="3847"/>
              <a:ext cx="279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3600" b="0">
                  <a:solidFill>
                    <a:srgbClr val="FFA449"/>
                  </a:solidFill>
                  <a:ea typeface="华文行楷" pitchFamily="2" charset="-122"/>
                </a:rPr>
                <a:t>   </a:t>
              </a:r>
              <a:r>
                <a:rPr kumimoji="0" lang="zh-CN" altLang="en-US" sz="3600" b="0">
                  <a:solidFill>
                    <a:srgbClr val="FFFFFF"/>
                  </a:solidFill>
                  <a:ea typeface="华文行楷" pitchFamily="2" charset="-122"/>
                </a:rPr>
                <a:t>轻松一下吧</a:t>
              </a:r>
            </a:p>
          </p:txBody>
        </p:sp>
        <p:sp>
          <p:nvSpPr>
            <p:cNvPr id="181272" name="Rectangle 24"/>
            <p:cNvSpPr>
              <a:spLocks noChangeArrowheads="1"/>
            </p:cNvSpPr>
            <p:nvPr/>
          </p:nvSpPr>
          <p:spPr bwMode="auto">
            <a:xfrm>
              <a:off x="3014" y="3714"/>
              <a:ext cx="854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4000" b="0">
                  <a:solidFill>
                    <a:srgbClr val="FFA449"/>
                  </a:solidFill>
                  <a:latin typeface="Arial"/>
                </a:rPr>
                <a:t>……</a:t>
              </a:r>
              <a:endParaRPr kumimoji="0" lang="en-US" altLang="zh-CN" sz="4000" b="0">
                <a:solidFill>
                  <a:srgbClr val="FFA449"/>
                </a:solidFill>
              </a:endParaRPr>
            </a:p>
          </p:txBody>
        </p:sp>
        <p:pic>
          <p:nvPicPr>
            <p:cNvPr id="181273" name="Picture 25" descr="aa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" y="296"/>
              <a:ext cx="5466" cy="3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73" name="Picture 57" descr="xs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74" name="Picture 5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75" name="Picture 59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76" name="Picture 60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77" name="Picture 6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78" name="Picture 6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79" name="Picture 6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80" name="Picture 6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1681" name="Picture 6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682" name="Rectangle 66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83" name="Rectangle 67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84" name="Rectangle 68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635" name="Text Box 19"/>
          <p:cNvSpPr txBox="1">
            <a:spLocks noChangeArrowheads="1"/>
          </p:cNvSpPr>
          <p:nvPr/>
        </p:nvSpPr>
        <p:spPr bwMode="auto">
          <a:xfrm>
            <a:off x="534988" y="528638"/>
            <a:ext cx="3646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三、计算下列行列式</a:t>
            </a:r>
            <a:r>
              <a:rPr lang="zh-CN" altLang="en-US" b="0" u="sng"/>
              <a:t>          </a:t>
            </a:r>
          </a:p>
        </p:txBody>
      </p:sp>
      <p:grpSp>
        <p:nvGrpSpPr>
          <p:cNvPr id="111685" name="Group 69"/>
          <p:cNvGrpSpPr>
            <a:grpSpLocks/>
          </p:cNvGrpSpPr>
          <p:nvPr/>
        </p:nvGrpSpPr>
        <p:grpSpPr bwMode="auto">
          <a:xfrm>
            <a:off x="1314450" y="1231900"/>
            <a:ext cx="6856413" cy="1806575"/>
            <a:chOff x="828" y="720"/>
            <a:chExt cx="4319" cy="1138"/>
          </a:xfrm>
        </p:grpSpPr>
        <p:graphicFrame>
          <p:nvGraphicFramePr>
            <p:cNvPr id="111636" name="Object 20"/>
            <p:cNvGraphicFramePr>
              <a:graphicFrameLocks noChangeAspect="1"/>
            </p:cNvGraphicFramePr>
            <p:nvPr/>
          </p:nvGraphicFramePr>
          <p:xfrm>
            <a:off x="828" y="720"/>
            <a:ext cx="1360" cy="1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87" name="公式" r:id="rId5" imgW="2158920" imgH="1765080" progId="Equation.3">
                    <p:embed/>
                  </p:oleObj>
                </mc:Choice>
                <mc:Fallback>
                  <p:oleObj name="公式" r:id="rId5" imgW="2158920" imgH="176508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" y="720"/>
                          <a:ext cx="1360" cy="1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62" name="Object 46"/>
            <p:cNvGraphicFramePr>
              <a:graphicFrameLocks/>
            </p:cNvGraphicFramePr>
            <p:nvPr/>
          </p:nvGraphicFramePr>
          <p:xfrm>
            <a:off x="2676" y="747"/>
            <a:ext cx="2471" cy="1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88" name="公式" r:id="rId7" imgW="3924000" imgH="1765080" progId="Equation.3">
                    <p:embed/>
                  </p:oleObj>
                </mc:Choice>
                <mc:Fallback>
                  <p:oleObj name="公式" r:id="rId7" imgW="3924000" imgH="1765080" progId="Equation.3">
                    <p:embed/>
                    <p:pic>
                      <p:nvPicPr>
                        <p:cNvPr id="0" name="Object 4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6" y="747"/>
                          <a:ext cx="2471" cy="11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1686" name="Group 70"/>
          <p:cNvGrpSpPr>
            <a:grpSpLocks/>
          </p:cNvGrpSpPr>
          <p:nvPr/>
        </p:nvGrpSpPr>
        <p:grpSpPr bwMode="auto">
          <a:xfrm>
            <a:off x="533400" y="3421063"/>
            <a:ext cx="6462713" cy="2408237"/>
            <a:chOff x="336" y="2155"/>
            <a:chExt cx="4071" cy="1517"/>
          </a:xfrm>
        </p:grpSpPr>
        <p:sp>
          <p:nvSpPr>
            <p:cNvPr id="111638" name="Text Box 22"/>
            <p:cNvSpPr txBox="1">
              <a:spLocks noChangeArrowheads="1"/>
            </p:cNvSpPr>
            <p:nvPr/>
          </p:nvSpPr>
          <p:spPr bwMode="auto">
            <a:xfrm>
              <a:off x="336" y="2530"/>
              <a:ext cx="8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四、设</a:t>
              </a:r>
            </a:p>
          </p:txBody>
        </p:sp>
        <p:sp>
          <p:nvSpPr>
            <p:cNvPr id="111639" name="Text Box 23"/>
            <p:cNvSpPr txBox="1">
              <a:spLocks noChangeArrowheads="1"/>
            </p:cNvSpPr>
            <p:nvPr/>
          </p:nvSpPr>
          <p:spPr bwMode="auto">
            <a:xfrm>
              <a:off x="731" y="3384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且</a:t>
              </a:r>
            </a:p>
          </p:txBody>
        </p:sp>
        <p:sp>
          <p:nvSpPr>
            <p:cNvPr id="111640" name="Text Box 24"/>
            <p:cNvSpPr txBox="1">
              <a:spLocks noChangeArrowheads="1"/>
            </p:cNvSpPr>
            <p:nvPr/>
          </p:nvSpPr>
          <p:spPr bwMode="auto">
            <a:xfrm>
              <a:off x="2835" y="3372"/>
              <a:ext cx="7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求 </a:t>
              </a:r>
              <a:r>
                <a:rPr lang="en-US" altLang="zh-CN" i="1"/>
                <a:t>C</a:t>
              </a:r>
              <a:r>
                <a:rPr lang="zh-CN" altLang="en-US"/>
                <a:t>。</a:t>
              </a:r>
            </a:p>
          </p:txBody>
        </p:sp>
        <p:graphicFrame>
          <p:nvGraphicFramePr>
            <p:cNvPr id="111642" name="Object 26"/>
            <p:cNvGraphicFramePr>
              <a:graphicFrameLocks noChangeAspect="1"/>
            </p:cNvGraphicFramePr>
            <p:nvPr/>
          </p:nvGraphicFramePr>
          <p:xfrm>
            <a:off x="1020" y="3396"/>
            <a:ext cx="172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89" name="公式" r:id="rId9" imgW="2743200" imgH="406080" progId="Equation.3">
                    <p:embed/>
                  </p:oleObj>
                </mc:Choice>
                <mc:Fallback>
                  <p:oleObj name="公式" r:id="rId9" imgW="2743200" imgH="40608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3396"/>
                          <a:ext cx="172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71" name="Object 55"/>
            <p:cNvGraphicFramePr>
              <a:graphicFrameLocks noChangeAspect="1"/>
            </p:cNvGraphicFramePr>
            <p:nvPr/>
          </p:nvGraphicFramePr>
          <p:xfrm>
            <a:off x="988" y="2155"/>
            <a:ext cx="1833" cy="11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90" name="公式" r:id="rId11" imgW="2908080" imgH="1765080" progId="Equation.3">
                    <p:embed/>
                  </p:oleObj>
                </mc:Choice>
                <mc:Fallback>
                  <p:oleObj name="公式" r:id="rId11" imgW="2908080" imgH="176508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8" y="2155"/>
                          <a:ext cx="1833" cy="11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72" name="Object 56"/>
            <p:cNvGraphicFramePr>
              <a:graphicFrameLocks noChangeAspect="1"/>
            </p:cNvGraphicFramePr>
            <p:nvPr/>
          </p:nvGraphicFramePr>
          <p:xfrm>
            <a:off x="2862" y="2175"/>
            <a:ext cx="1545" cy="1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691" name="公式" r:id="rId13" imgW="2450880" imgH="1765080" progId="Equation.3">
                    <p:embed/>
                  </p:oleObj>
                </mc:Choice>
                <mc:Fallback>
                  <p:oleObj name="公式" r:id="rId13" imgW="2450880" imgH="1765080" progId="Equation.3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62" y="2175"/>
                          <a:ext cx="1545" cy="11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029" name="Picture 77" descr="xs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030" name="Picture 7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031" name="Picture 79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032" name="Picture 80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033" name="Picture 8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034" name="Picture 8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035" name="Picture 8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036" name="Picture 8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037" name="Picture 8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038" name="Rectangle 86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039" name="Rectangle 87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6040" name="Rectangle 88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6024" name="Group 72"/>
          <p:cNvGrpSpPr>
            <a:grpSpLocks/>
          </p:cNvGrpSpPr>
          <p:nvPr/>
        </p:nvGrpSpPr>
        <p:grpSpPr bwMode="auto">
          <a:xfrm>
            <a:off x="530225" y="2816225"/>
            <a:ext cx="8031163" cy="3016250"/>
            <a:chOff x="334" y="1774"/>
            <a:chExt cx="5059" cy="1900"/>
          </a:xfrm>
        </p:grpSpPr>
        <p:sp>
          <p:nvSpPr>
            <p:cNvPr id="125980" name="Text Box 28"/>
            <p:cNvSpPr txBox="1">
              <a:spLocks noChangeArrowheads="1"/>
            </p:cNvSpPr>
            <p:nvPr/>
          </p:nvSpPr>
          <p:spPr bwMode="auto">
            <a:xfrm>
              <a:off x="334" y="1774"/>
              <a:ext cx="20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六、设</a:t>
              </a:r>
            </a:p>
          </p:txBody>
        </p:sp>
        <p:sp>
          <p:nvSpPr>
            <p:cNvPr id="125981" name="Text Box 29"/>
            <p:cNvSpPr txBox="1">
              <a:spLocks noChangeArrowheads="1"/>
            </p:cNvSpPr>
            <p:nvPr/>
          </p:nvSpPr>
          <p:spPr bwMode="auto">
            <a:xfrm>
              <a:off x="774" y="2436"/>
              <a:ext cx="46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1. </a:t>
              </a:r>
              <a:r>
                <a:rPr lang="en-US" altLang="zh-CN" i="1"/>
                <a:t>a</a:t>
              </a:r>
              <a:r>
                <a:rPr lang="en-US" altLang="zh-CN"/>
                <a:t>, </a:t>
              </a:r>
              <a:r>
                <a:rPr lang="en-US" altLang="zh-CN" i="1"/>
                <a:t>b </a:t>
              </a:r>
              <a:r>
                <a:rPr lang="zh-CN" altLang="en-US"/>
                <a:t>为何值时，   不能由                 线性表示；</a:t>
              </a:r>
            </a:p>
          </p:txBody>
        </p:sp>
        <p:grpSp>
          <p:nvGrpSpPr>
            <p:cNvPr id="126008" name="Group 56"/>
            <p:cNvGrpSpPr>
              <a:grpSpLocks/>
            </p:cNvGrpSpPr>
            <p:nvPr/>
          </p:nvGrpSpPr>
          <p:grpSpPr bwMode="auto">
            <a:xfrm>
              <a:off x="784" y="2774"/>
              <a:ext cx="4608" cy="288"/>
              <a:chOff x="802" y="2774"/>
              <a:chExt cx="4608" cy="288"/>
            </a:xfrm>
          </p:grpSpPr>
          <p:sp>
            <p:nvSpPr>
              <p:cNvPr id="125991" name="Text Box 39"/>
              <p:cNvSpPr txBox="1">
                <a:spLocks noChangeArrowheads="1"/>
              </p:cNvSpPr>
              <p:nvPr/>
            </p:nvSpPr>
            <p:spPr bwMode="auto">
              <a:xfrm>
                <a:off x="802" y="2774"/>
                <a:ext cx="46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2. </a:t>
                </a:r>
                <a:r>
                  <a:rPr lang="en-US" altLang="zh-CN" i="1"/>
                  <a:t>a</a:t>
                </a:r>
                <a:r>
                  <a:rPr lang="en-US" altLang="zh-CN"/>
                  <a:t>, </a:t>
                </a:r>
                <a:r>
                  <a:rPr lang="en-US" altLang="zh-CN" i="1"/>
                  <a:t>b </a:t>
                </a:r>
                <a:r>
                  <a:rPr lang="zh-CN" altLang="en-US"/>
                  <a:t>为何值时，   可由                 惟一线性表示；</a:t>
                </a:r>
              </a:p>
            </p:txBody>
          </p:sp>
          <p:graphicFrame>
            <p:nvGraphicFramePr>
              <p:cNvPr id="125992" name="Object 40"/>
              <p:cNvGraphicFramePr>
                <a:graphicFrameLocks/>
              </p:cNvGraphicFramePr>
              <p:nvPr/>
            </p:nvGraphicFramePr>
            <p:xfrm>
              <a:off x="2324" y="2824"/>
              <a:ext cx="168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041" name="公式" r:id="rId5" imgW="266400" imgH="330120" progId="Equation.3">
                      <p:embed/>
                    </p:oleObj>
                  </mc:Choice>
                  <mc:Fallback>
                    <p:oleObj name="公式" r:id="rId5" imgW="266400" imgH="330120" progId="Equation.3">
                      <p:embed/>
                      <p:pic>
                        <p:nvPicPr>
                          <p:cNvPr id="0" name="Object 40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24" y="2824"/>
                            <a:ext cx="168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5993" name="Object 41"/>
              <p:cNvGraphicFramePr>
                <a:graphicFrameLocks/>
              </p:cNvGraphicFramePr>
              <p:nvPr/>
            </p:nvGraphicFramePr>
            <p:xfrm>
              <a:off x="2902" y="2803"/>
              <a:ext cx="77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042" name="公式" r:id="rId7" imgW="1231560" imgH="380880" progId="Equation.3">
                      <p:embed/>
                    </p:oleObj>
                  </mc:Choice>
                  <mc:Fallback>
                    <p:oleObj name="公式" r:id="rId7" imgW="1231560" imgH="380880" progId="Equation.3">
                      <p:embed/>
                      <p:pic>
                        <p:nvPicPr>
                          <p:cNvPr id="0" name="Object 41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02" y="2803"/>
                            <a:ext cx="77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26007" name="Group 55"/>
            <p:cNvGrpSpPr>
              <a:grpSpLocks/>
            </p:cNvGrpSpPr>
            <p:nvPr/>
          </p:nvGrpSpPr>
          <p:grpSpPr bwMode="auto">
            <a:xfrm>
              <a:off x="785" y="3084"/>
              <a:ext cx="4608" cy="590"/>
              <a:chOff x="791" y="3084"/>
              <a:chExt cx="4608" cy="590"/>
            </a:xfrm>
          </p:grpSpPr>
          <p:sp>
            <p:nvSpPr>
              <p:cNvPr id="125997" name="Text Box 45"/>
              <p:cNvSpPr txBox="1">
                <a:spLocks noChangeArrowheads="1"/>
              </p:cNvSpPr>
              <p:nvPr/>
            </p:nvSpPr>
            <p:spPr bwMode="auto">
              <a:xfrm>
                <a:off x="791" y="3084"/>
                <a:ext cx="46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3. </a:t>
                </a:r>
                <a:r>
                  <a:rPr lang="en-US" altLang="zh-CN" i="1"/>
                  <a:t>a</a:t>
                </a:r>
                <a:r>
                  <a:rPr lang="en-US" altLang="zh-CN"/>
                  <a:t>, </a:t>
                </a:r>
                <a:r>
                  <a:rPr lang="en-US" altLang="zh-CN" i="1"/>
                  <a:t>b </a:t>
                </a:r>
                <a:r>
                  <a:rPr lang="zh-CN" altLang="en-US"/>
                  <a:t>为何值时，   可由                 线性表示，</a:t>
                </a:r>
              </a:p>
            </p:txBody>
          </p:sp>
          <p:graphicFrame>
            <p:nvGraphicFramePr>
              <p:cNvPr id="125998" name="Object 46"/>
              <p:cNvGraphicFramePr>
                <a:graphicFrameLocks/>
              </p:cNvGraphicFramePr>
              <p:nvPr/>
            </p:nvGraphicFramePr>
            <p:xfrm>
              <a:off x="2307" y="3134"/>
              <a:ext cx="168" cy="2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043" name="公式" r:id="rId9" imgW="266400" imgH="330120" progId="Equation.3">
                      <p:embed/>
                    </p:oleObj>
                  </mc:Choice>
                  <mc:Fallback>
                    <p:oleObj name="公式" r:id="rId9" imgW="266400" imgH="330120" progId="Equation.3">
                      <p:embed/>
                      <p:pic>
                        <p:nvPicPr>
                          <p:cNvPr id="0" name="Object 46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7" y="3134"/>
                            <a:ext cx="168" cy="2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5999" name="Object 47"/>
              <p:cNvGraphicFramePr>
                <a:graphicFrameLocks/>
              </p:cNvGraphicFramePr>
              <p:nvPr/>
            </p:nvGraphicFramePr>
            <p:xfrm>
              <a:off x="2891" y="3113"/>
              <a:ext cx="77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6044" name="公式" r:id="rId10" imgW="1231560" imgH="380880" progId="Equation.3">
                      <p:embed/>
                    </p:oleObj>
                  </mc:Choice>
                  <mc:Fallback>
                    <p:oleObj name="公式" r:id="rId10" imgW="1231560" imgH="380880" progId="Equation.3">
                      <p:embed/>
                      <p:pic>
                        <p:nvPicPr>
                          <p:cNvPr id="0" name="Object 47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91" y="3113"/>
                            <a:ext cx="77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6000" name="Text Box 48"/>
              <p:cNvSpPr txBox="1">
                <a:spLocks noChangeArrowheads="1"/>
              </p:cNvSpPr>
              <p:nvPr/>
            </p:nvSpPr>
            <p:spPr bwMode="auto">
              <a:xfrm>
                <a:off x="979" y="3386"/>
                <a:ext cx="34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/>
                  <a:t>但表示方法不惟一，并求表示式。</a:t>
                </a:r>
              </a:p>
            </p:txBody>
          </p:sp>
        </p:grpSp>
        <p:graphicFrame>
          <p:nvGraphicFramePr>
            <p:cNvPr id="126018" name="Object 66"/>
            <p:cNvGraphicFramePr>
              <a:graphicFrameLocks/>
            </p:cNvGraphicFramePr>
            <p:nvPr/>
          </p:nvGraphicFramePr>
          <p:xfrm>
            <a:off x="1028" y="1789"/>
            <a:ext cx="127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45" name="公式" r:id="rId11" imgW="2019240" imgH="406080" progId="Equation.3">
                    <p:embed/>
                  </p:oleObj>
                </mc:Choice>
                <mc:Fallback>
                  <p:oleObj name="公式" r:id="rId11" imgW="2019240" imgH="406080" progId="Equation.3">
                    <p:embed/>
                    <p:pic>
                      <p:nvPicPr>
                        <p:cNvPr id="0" name="Object 66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8" y="1789"/>
                          <a:ext cx="127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6019" name="Object 67"/>
            <p:cNvGraphicFramePr>
              <a:graphicFrameLocks/>
            </p:cNvGraphicFramePr>
            <p:nvPr/>
          </p:nvGraphicFramePr>
          <p:xfrm>
            <a:off x="2390" y="1788"/>
            <a:ext cx="128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46" name="公式" r:id="rId13" imgW="2044440" imgH="406080" progId="Equation.3">
                    <p:embed/>
                  </p:oleObj>
                </mc:Choice>
                <mc:Fallback>
                  <p:oleObj name="公式" r:id="rId13" imgW="2044440" imgH="406080" progId="Equation.3">
                    <p:embed/>
                    <p:pic>
                      <p:nvPicPr>
                        <p:cNvPr id="0" name="Object 6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0" y="1788"/>
                          <a:ext cx="128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6020" name="Object 68"/>
            <p:cNvGraphicFramePr>
              <a:graphicFrameLocks/>
            </p:cNvGraphicFramePr>
            <p:nvPr/>
          </p:nvGraphicFramePr>
          <p:xfrm>
            <a:off x="2588" y="2063"/>
            <a:ext cx="132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47" name="公式" r:id="rId15" imgW="2108160" imgH="406080" progId="Equation.3">
                    <p:embed/>
                  </p:oleObj>
                </mc:Choice>
                <mc:Fallback>
                  <p:oleObj name="公式" r:id="rId15" imgW="2108160" imgH="406080" progId="Equation.3">
                    <p:embed/>
                    <p:pic>
                      <p:nvPicPr>
                        <p:cNvPr id="0" name="Object 68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8" y="2063"/>
                          <a:ext cx="132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6021" name="Object 69"/>
            <p:cNvGraphicFramePr>
              <a:graphicFrameLocks/>
            </p:cNvGraphicFramePr>
            <p:nvPr/>
          </p:nvGraphicFramePr>
          <p:xfrm>
            <a:off x="1032" y="2062"/>
            <a:ext cx="1415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48" name="公式" r:id="rId17" imgW="2247840" imgH="419040" progId="Equation.3">
                    <p:embed/>
                  </p:oleObj>
                </mc:Choice>
                <mc:Fallback>
                  <p:oleObj name="公式" r:id="rId17" imgW="2247840" imgH="419040" progId="Equation.3">
                    <p:embed/>
                    <p:pic>
                      <p:nvPicPr>
                        <p:cNvPr id="0" name="Object 69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2" y="2062"/>
                          <a:ext cx="1415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6022" name="Object 70"/>
            <p:cNvGraphicFramePr>
              <a:graphicFrameLocks/>
            </p:cNvGraphicFramePr>
            <p:nvPr/>
          </p:nvGraphicFramePr>
          <p:xfrm>
            <a:off x="2284" y="2492"/>
            <a:ext cx="168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49" name="公式" r:id="rId19" imgW="266400" imgH="330120" progId="Equation.3">
                    <p:embed/>
                  </p:oleObj>
                </mc:Choice>
                <mc:Fallback>
                  <p:oleObj name="公式" r:id="rId19" imgW="266400" imgH="330120" progId="Equation.3">
                    <p:embed/>
                    <p:pic>
                      <p:nvPicPr>
                        <p:cNvPr id="0" name="Object 70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4" y="2492"/>
                          <a:ext cx="168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6023" name="Object 71"/>
            <p:cNvGraphicFramePr>
              <a:graphicFrameLocks/>
            </p:cNvGraphicFramePr>
            <p:nvPr/>
          </p:nvGraphicFramePr>
          <p:xfrm>
            <a:off x="3066" y="2459"/>
            <a:ext cx="7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50" name="公式" r:id="rId21" imgW="1231560" imgH="380880" progId="Equation.3">
                    <p:embed/>
                  </p:oleObj>
                </mc:Choice>
                <mc:Fallback>
                  <p:oleObj name="公式" r:id="rId21" imgW="1231560" imgH="380880" progId="Equation.3">
                    <p:embed/>
                    <p:pic>
                      <p:nvPicPr>
                        <p:cNvPr id="0" name="Object 71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6" y="2459"/>
                          <a:ext cx="7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6028" name="Group 76"/>
          <p:cNvGrpSpPr>
            <a:grpSpLocks/>
          </p:cNvGrpSpPr>
          <p:nvPr/>
        </p:nvGrpSpPr>
        <p:grpSpPr bwMode="auto">
          <a:xfrm>
            <a:off x="530225" y="533400"/>
            <a:ext cx="8281988" cy="1968500"/>
            <a:chOff x="334" y="336"/>
            <a:chExt cx="5217" cy="1240"/>
          </a:xfrm>
        </p:grpSpPr>
        <p:sp>
          <p:nvSpPr>
            <p:cNvPr id="125957" name="Text Box 5"/>
            <p:cNvSpPr txBox="1">
              <a:spLocks noChangeArrowheads="1"/>
            </p:cNvSpPr>
            <p:nvPr/>
          </p:nvSpPr>
          <p:spPr bwMode="auto">
            <a:xfrm>
              <a:off x="334" y="336"/>
              <a:ext cx="20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五、设向量组</a:t>
              </a:r>
            </a:p>
          </p:txBody>
        </p:sp>
        <p:sp>
          <p:nvSpPr>
            <p:cNvPr id="125958" name="Text Box 6"/>
            <p:cNvSpPr txBox="1">
              <a:spLocks noChangeArrowheads="1"/>
            </p:cNvSpPr>
            <p:nvPr/>
          </p:nvSpPr>
          <p:spPr bwMode="auto">
            <a:xfrm>
              <a:off x="750" y="974"/>
              <a:ext cx="39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1. </a:t>
              </a:r>
              <a:r>
                <a:rPr lang="zh-CN" altLang="en-US"/>
                <a:t>求向量组的一个极大线性无关组；</a:t>
              </a:r>
            </a:p>
          </p:txBody>
        </p:sp>
        <p:graphicFrame>
          <p:nvGraphicFramePr>
            <p:cNvPr id="125961" name="Object 9"/>
            <p:cNvGraphicFramePr>
              <a:graphicFrameLocks/>
            </p:cNvGraphicFramePr>
            <p:nvPr/>
          </p:nvGraphicFramePr>
          <p:xfrm>
            <a:off x="1614" y="357"/>
            <a:ext cx="124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51" name="公式" r:id="rId23" imgW="1968480" imgH="406080" progId="Equation.3">
                    <p:embed/>
                  </p:oleObj>
                </mc:Choice>
                <mc:Fallback>
                  <p:oleObj name="公式" r:id="rId23" imgW="1968480" imgH="406080" progId="Equation.3">
                    <p:embed/>
                    <p:pic>
                      <p:nvPicPr>
                        <p:cNvPr id="0" name="Object 9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4" y="357"/>
                          <a:ext cx="124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978" name="Text Box 26"/>
            <p:cNvSpPr txBox="1">
              <a:spLocks noChangeArrowheads="1"/>
            </p:cNvSpPr>
            <p:nvPr/>
          </p:nvSpPr>
          <p:spPr bwMode="auto">
            <a:xfrm>
              <a:off x="752" y="1288"/>
              <a:ext cx="47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2. </a:t>
              </a:r>
              <a:r>
                <a:rPr lang="zh-CN" altLang="en-US"/>
                <a:t>将其余的向量表示为极大线性无关组的线性组合。</a:t>
              </a:r>
            </a:p>
          </p:txBody>
        </p:sp>
        <p:graphicFrame>
          <p:nvGraphicFramePr>
            <p:cNvPr id="126016" name="Object 64"/>
            <p:cNvGraphicFramePr>
              <a:graphicFrameLocks/>
            </p:cNvGraphicFramePr>
            <p:nvPr/>
          </p:nvGraphicFramePr>
          <p:xfrm>
            <a:off x="3130" y="649"/>
            <a:ext cx="128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52" name="公式" r:id="rId25" imgW="2044440" imgH="406080" progId="Equation.3">
                    <p:embed/>
                  </p:oleObj>
                </mc:Choice>
                <mc:Fallback>
                  <p:oleObj name="公式" r:id="rId25" imgW="2044440" imgH="406080" progId="Equation.3">
                    <p:embed/>
                    <p:pic>
                      <p:nvPicPr>
                        <p:cNvPr id="0" name="Object 64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0" y="649"/>
                          <a:ext cx="128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6017" name="Object 65"/>
            <p:cNvGraphicFramePr>
              <a:graphicFrameLocks/>
            </p:cNvGraphicFramePr>
            <p:nvPr/>
          </p:nvGraphicFramePr>
          <p:xfrm>
            <a:off x="1607" y="651"/>
            <a:ext cx="1424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53" name="公式" r:id="rId27" imgW="2260440" imgH="419040" progId="Equation.3">
                    <p:embed/>
                  </p:oleObj>
                </mc:Choice>
                <mc:Fallback>
                  <p:oleObj name="公式" r:id="rId27" imgW="2260440" imgH="419040" progId="Equation.3">
                    <p:embed/>
                    <p:pic>
                      <p:nvPicPr>
                        <p:cNvPr id="0" name="Object 65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7" y="651"/>
                          <a:ext cx="1424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6027" name="Object 75"/>
            <p:cNvGraphicFramePr>
              <a:graphicFrameLocks noChangeAspect="1"/>
            </p:cNvGraphicFramePr>
            <p:nvPr/>
          </p:nvGraphicFramePr>
          <p:xfrm>
            <a:off x="2940" y="356"/>
            <a:ext cx="127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54" name="公式" r:id="rId29" imgW="2019240" imgH="406080" progId="Equation.3">
                    <p:embed/>
                  </p:oleObj>
                </mc:Choice>
                <mc:Fallback>
                  <p:oleObj name="公式" r:id="rId29" imgW="2019240" imgH="406080" progId="Equation.3">
                    <p:embed/>
                    <p:pic>
                      <p:nvPicPr>
                        <p:cNvPr id="0" name="Object 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0" y="356"/>
                          <a:ext cx="127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81" name="Picture 57" descr="xs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82" name="Picture 5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83" name="Picture 59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84" name="Picture 60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85" name="Picture 6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86" name="Picture 6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87" name="Picture 6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88" name="Picture 6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89" name="Picture 6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90" name="Rectangle 66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91" name="Rectangle 67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492" name="Rectangle 68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03479" name="Group 55"/>
          <p:cNvGrpSpPr>
            <a:grpSpLocks/>
          </p:cNvGrpSpPr>
          <p:nvPr/>
        </p:nvGrpSpPr>
        <p:grpSpPr bwMode="auto">
          <a:xfrm>
            <a:off x="531813" y="3051175"/>
            <a:ext cx="8035925" cy="968375"/>
            <a:chOff x="335" y="1922"/>
            <a:chExt cx="5062" cy="610"/>
          </a:xfrm>
        </p:grpSpPr>
        <p:sp>
          <p:nvSpPr>
            <p:cNvPr id="103435" name="Text Box 11"/>
            <p:cNvSpPr txBox="1">
              <a:spLocks noChangeArrowheads="1"/>
            </p:cNvSpPr>
            <p:nvPr/>
          </p:nvSpPr>
          <p:spPr bwMode="auto">
            <a:xfrm>
              <a:off x="335" y="1922"/>
              <a:ext cx="50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八、用正交变换将二次型                                           </a:t>
              </a:r>
            </a:p>
          </p:txBody>
        </p:sp>
        <p:sp>
          <p:nvSpPr>
            <p:cNvPr id="103454" name="Text Box 30"/>
            <p:cNvSpPr txBox="1">
              <a:spLocks noChangeArrowheads="1"/>
            </p:cNvSpPr>
            <p:nvPr/>
          </p:nvSpPr>
          <p:spPr bwMode="auto">
            <a:xfrm>
              <a:off x="708" y="2244"/>
              <a:ext cx="34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化为标准型，并求所作的正交变换。</a:t>
              </a:r>
            </a:p>
          </p:txBody>
        </p:sp>
        <p:graphicFrame>
          <p:nvGraphicFramePr>
            <p:cNvPr id="103471" name="Object 47"/>
            <p:cNvGraphicFramePr>
              <a:graphicFrameLocks noChangeAspect="1"/>
            </p:cNvGraphicFramePr>
            <p:nvPr/>
          </p:nvGraphicFramePr>
          <p:xfrm>
            <a:off x="2569" y="1941"/>
            <a:ext cx="266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93" name="公式" r:id="rId5" imgW="4228920" imgH="380880" progId="Equation.3">
                    <p:embed/>
                  </p:oleObj>
                </mc:Choice>
                <mc:Fallback>
                  <p:oleObj name="公式" r:id="rId5" imgW="4228920" imgH="38088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9" y="1941"/>
                          <a:ext cx="266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3478" name="Group 54"/>
          <p:cNvGrpSpPr>
            <a:grpSpLocks/>
          </p:cNvGrpSpPr>
          <p:nvPr/>
        </p:nvGrpSpPr>
        <p:grpSpPr bwMode="auto">
          <a:xfrm>
            <a:off x="528638" y="544513"/>
            <a:ext cx="7185025" cy="2303462"/>
            <a:chOff x="333" y="343"/>
            <a:chExt cx="4526" cy="1451"/>
          </a:xfrm>
        </p:grpSpPr>
        <p:sp>
          <p:nvSpPr>
            <p:cNvPr id="103429" name="Text Box 5"/>
            <p:cNvSpPr txBox="1">
              <a:spLocks noChangeArrowheads="1"/>
            </p:cNvSpPr>
            <p:nvPr/>
          </p:nvSpPr>
          <p:spPr bwMode="auto">
            <a:xfrm>
              <a:off x="333" y="594"/>
              <a:ext cx="8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七、设</a:t>
              </a:r>
            </a:p>
          </p:txBody>
        </p:sp>
        <p:sp>
          <p:nvSpPr>
            <p:cNvPr id="103430" name="Text Box 6"/>
            <p:cNvSpPr txBox="1">
              <a:spLocks noChangeArrowheads="1"/>
            </p:cNvSpPr>
            <p:nvPr/>
          </p:nvSpPr>
          <p:spPr bwMode="auto">
            <a:xfrm>
              <a:off x="765" y="1191"/>
              <a:ext cx="37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1. </a:t>
              </a:r>
              <a:r>
                <a:rPr lang="zh-CN" altLang="en-US"/>
                <a:t>求 </a:t>
              </a:r>
              <a:r>
                <a:rPr lang="en-US" altLang="zh-CN" i="1"/>
                <a:t>a </a:t>
              </a:r>
              <a:r>
                <a:rPr lang="zh-CN" altLang="en-US"/>
                <a:t>值，使矩阵 </a:t>
              </a:r>
              <a:r>
                <a:rPr lang="en-US" altLang="zh-CN" i="1"/>
                <a:t>A</a:t>
              </a:r>
              <a:r>
                <a:rPr lang="en-US" altLang="zh-CN"/>
                <a:t> </a:t>
              </a:r>
              <a:r>
                <a:rPr lang="zh-CN" altLang="en-US"/>
                <a:t>相似于对角阵；</a:t>
              </a:r>
            </a:p>
          </p:txBody>
        </p:sp>
        <p:sp>
          <p:nvSpPr>
            <p:cNvPr id="103431" name="Text Box 7"/>
            <p:cNvSpPr txBox="1">
              <a:spLocks noChangeArrowheads="1"/>
            </p:cNvSpPr>
            <p:nvPr/>
          </p:nvSpPr>
          <p:spPr bwMode="auto">
            <a:xfrm>
              <a:off x="768" y="1467"/>
              <a:ext cx="40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/>
                <a:t>2. </a:t>
              </a:r>
              <a:r>
                <a:rPr lang="zh-CN" altLang="en-US"/>
                <a:t>求可逆矩阵 </a:t>
              </a:r>
              <a:r>
                <a:rPr lang="en-US" altLang="zh-CN" i="1"/>
                <a:t>P</a:t>
              </a:r>
              <a:r>
                <a:rPr lang="zh-CN" altLang="en-US"/>
                <a:t>，使             为对角阵</a:t>
              </a:r>
              <a:r>
                <a:rPr lang="zh-CN" altLang="en-US" sz="2800"/>
                <a:t>。</a:t>
              </a:r>
              <a:endParaRPr lang="zh-CN" altLang="en-US"/>
            </a:p>
          </p:txBody>
        </p:sp>
        <p:graphicFrame>
          <p:nvGraphicFramePr>
            <p:cNvPr id="103470" name="Object 46"/>
            <p:cNvGraphicFramePr>
              <a:graphicFrameLocks noChangeAspect="1"/>
            </p:cNvGraphicFramePr>
            <p:nvPr/>
          </p:nvGraphicFramePr>
          <p:xfrm>
            <a:off x="1039" y="343"/>
            <a:ext cx="1624" cy="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94" name="公式" r:id="rId7" imgW="2577960" imgH="1307880" progId="Equation.3">
                    <p:embed/>
                  </p:oleObj>
                </mc:Choice>
                <mc:Fallback>
                  <p:oleObj name="公式" r:id="rId7" imgW="2577960" imgH="130788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9" y="343"/>
                          <a:ext cx="1624" cy="8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75" name="Object 51"/>
            <p:cNvGraphicFramePr>
              <a:graphicFrameLocks noChangeAspect="1"/>
            </p:cNvGraphicFramePr>
            <p:nvPr/>
          </p:nvGraphicFramePr>
          <p:xfrm>
            <a:off x="2557" y="1530"/>
            <a:ext cx="56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95" name="公式" r:id="rId9" imgW="901440" imgH="330120" progId="Equation.3">
                    <p:embed/>
                  </p:oleObj>
                </mc:Choice>
                <mc:Fallback>
                  <p:oleObj name="公式" r:id="rId9" imgW="901440" imgH="330120" progId="Equation.3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7" y="1530"/>
                          <a:ext cx="56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3480" name="Group 56"/>
          <p:cNvGrpSpPr>
            <a:grpSpLocks/>
          </p:cNvGrpSpPr>
          <p:nvPr/>
        </p:nvGrpSpPr>
        <p:grpSpPr bwMode="auto">
          <a:xfrm>
            <a:off x="528638" y="4264025"/>
            <a:ext cx="8462962" cy="1585913"/>
            <a:chOff x="333" y="2686"/>
            <a:chExt cx="5331" cy="999"/>
          </a:xfrm>
        </p:grpSpPr>
        <p:sp>
          <p:nvSpPr>
            <p:cNvPr id="103461" name="Text Box 37"/>
            <p:cNvSpPr txBox="1">
              <a:spLocks noChangeArrowheads="1"/>
            </p:cNvSpPr>
            <p:nvPr/>
          </p:nvSpPr>
          <p:spPr bwMode="auto">
            <a:xfrm>
              <a:off x="963" y="3029"/>
              <a:ext cx="43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是非齐次线性方程组                          的一个特解，</a:t>
              </a:r>
            </a:p>
          </p:txBody>
        </p:sp>
        <p:sp>
          <p:nvSpPr>
            <p:cNvPr id="103438" name="Text Box 14"/>
            <p:cNvSpPr txBox="1">
              <a:spLocks noChangeArrowheads="1"/>
            </p:cNvSpPr>
            <p:nvPr/>
          </p:nvSpPr>
          <p:spPr bwMode="auto">
            <a:xfrm>
              <a:off x="333" y="2688"/>
              <a:ext cx="14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九、设</a:t>
              </a:r>
            </a:p>
          </p:txBody>
        </p:sp>
        <p:sp>
          <p:nvSpPr>
            <p:cNvPr id="103439" name="Text Box 15"/>
            <p:cNvSpPr txBox="1">
              <a:spLocks noChangeArrowheads="1"/>
            </p:cNvSpPr>
            <p:nvPr/>
          </p:nvSpPr>
          <p:spPr bwMode="auto">
            <a:xfrm>
              <a:off x="1975" y="2686"/>
              <a:ext cx="36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是齐次线性方程组              的基础解系，</a:t>
              </a:r>
            </a:p>
          </p:txBody>
        </p:sp>
        <p:sp>
          <p:nvSpPr>
            <p:cNvPr id="103446" name="Text Box 22"/>
            <p:cNvSpPr txBox="1">
              <a:spLocks noChangeArrowheads="1"/>
            </p:cNvSpPr>
            <p:nvPr/>
          </p:nvSpPr>
          <p:spPr bwMode="auto">
            <a:xfrm>
              <a:off x="735" y="3397"/>
              <a:ext cx="40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证明：向量组                           线性无关。</a:t>
              </a:r>
            </a:p>
          </p:txBody>
        </p:sp>
        <p:graphicFrame>
          <p:nvGraphicFramePr>
            <p:cNvPr id="103472" name="Object 48"/>
            <p:cNvGraphicFramePr>
              <a:graphicFrameLocks noChangeAspect="1"/>
            </p:cNvGraphicFramePr>
            <p:nvPr/>
          </p:nvGraphicFramePr>
          <p:xfrm>
            <a:off x="1013" y="2715"/>
            <a:ext cx="98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96" name="Equation" r:id="rId11" imgW="1562040" imgH="380880" progId="Equation.3">
                    <p:embed/>
                  </p:oleObj>
                </mc:Choice>
                <mc:Fallback>
                  <p:oleObj name="Equation" r:id="rId11" imgW="1562040" imgH="38088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3" y="2715"/>
                          <a:ext cx="98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73" name="Object 49"/>
            <p:cNvGraphicFramePr>
              <a:graphicFrameLocks noChangeAspect="1"/>
            </p:cNvGraphicFramePr>
            <p:nvPr/>
          </p:nvGraphicFramePr>
          <p:xfrm>
            <a:off x="827" y="3080"/>
            <a:ext cx="16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97" name="公式" r:id="rId13" imgW="266400" imgH="330120" progId="Equation.3">
                    <p:embed/>
                  </p:oleObj>
                </mc:Choice>
                <mc:Fallback>
                  <p:oleObj name="公式" r:id="rId13" imgW="266400" imgH="330120" progId="Equation.3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7" y="3080"/>
                          <a:ext cx="16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74" name="Object 50"/>
            <p:cNvGraphicFramePr>
              <a:graphicFrameLocks noChangeAspect="1"/>
            </p:cNvGraphicFramePr>
            <p:nvPr/>
          </p:nvGraphicFramePr>
          <p:xfrm>
            <a:off x="1986" y="3431"/>
            <a:ext cx="117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98" name="公式" r:id="rId15" imgW="1866600" imgH="380880" progId="Equation.3">
                    <p:embed/>
                  </p:oleObj>
                </mc:Choice>
                <mc:Fallback>
                  <p:oleObj name="公式" r:id="rId15" imgW="1866600" imgH="380880" progId="Equation.3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6" y="3431"/>
                          <a:ext cx="117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76" name="Object 52"/>
            <p:cNvGraphicFramePr>
              <a:graphicFrameLocks/>
            </p:cNvGraphicFramePr>
            <p:nvPr/>
          </p:nvGraphicFramePr>
          <p:xfrm>
            <a:off x="2790" y="3087"/>
            <a:ext cx="1127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99" name="公式" r:id="rId17" imgW="1790640" imgH="342720" progId="Equation.3">
                    <p:embed/>
                  </p:oleObj>
                </mc:Choice>
                <mc:Fallback>
                  <p:oleObj name="公式" r:id="rId17" imgW="1790640" imgH="342720" progId="Equation.3">
                    <p:embed/>
                    <p:pic>
                      <p:nvPicPr>
                        <p:cNvPr id="0" name="Object 52"/>
                        <p:cNvPicPr preferRelativeResize="0"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0" y="3087"/>
                          <a:ext cx="1127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77" name="Object 53"/>
            <p:cNvGraphicFramePr>
              <a:graphicFrameLocks noChangeAspect="1"/>
            </p:cNvGraphicFramePr>
            <p:nvPr/>
          </p:nvGraphicFramePr>
          <p:xfrm>
            <a:off x="3604" y="2737"/>
            <a:ext cx="56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00" name="公式" r:id="rId19" imgW="888840" imgH="279360" progId="Equation.3">
                    <p:embed/>
                  </p:oleObj>
                </mc:Choice>
                <mc:Fallback>
                  <p:oleObj name="公式" r:id="rId19" imgW="888840" imgH="279360" progId="Equation.3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4" y="2737"/>
                          <a:ext cx="56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3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3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3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4" name="Text Box 4"/>
          <p:cNvSpPr txBox="1">
            <a:spLocks noChangeArrowheads="1"/>
          </p:cNvSpPr>
          <p:nvPr/>
        </p:nvSpPr>
        <p:spPr bwMode="auto">
          <a:xfrm>
            <a:off x="8667750" y="3128963"/>
            <a:ext cx="342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000">
                <a:solidFill>
                  <a:srgbClr val="FF3300"/>
                </a:solidFill>
                <a:cs typeface="Times New Roman" pitchFamily="18" charset="0"/>
              </a:rPr>
              <a:t>×</a:t>
            </a:r>
            <a:endParaRPr lang="en-US" altLang="zh-CN" sz="2000"/>
          </a:p>
        </p:txBody>
      </p:sp>
      <p:sp>
        <p:nvSpPr>
          <p:cNvPr id="179205" name="Text Box 5"/>
          <p:cNvSpPr txBox="1">
            <a:spLocks noChangeArrowheads="1"/>
          </p:cNvSpPr>
          <p:nvPr/>
        </p:nvSpPr>
        <p:spPr bwMode="auto">
          <a:xfrm>
            <a:off x="8648700" y="1603375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cs typeface="Times New Roman" pitchFamily="18" charset="0"/>
              </a:rPr>
              <a:t>√</a:t>
            </a:r>
            <a:endParaRPr lang="en-US" altLang="zh-CN" sz="2000"/>
          </a:p>
        </p:txBody>
      </p:sp>
      <p:pic>
        <p:nvPicPr>
          <p:cNvPr id="179206" name="Picture 6" descr="xs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207" name="Picture 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208" name="Picture 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209" name="Picture 9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210" name="Picture 10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211" name="Picture 1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212" name="Picture 1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213" name="Picture 1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214" name="Picture 1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9215" name="Rectangle 15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16" name="Rectangle 16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17" name="Rectangle 17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9218" name="Text Box 18"/>
          <p:cNvSpPr txBox="1">
            <a:spLocks noChangeArrowheads="1"/>
          </p:cNvSpPr>
          <p:nvPr/>
        </p:nvSpPr>
        <p:spPr bwMode="auto">
          <a:xfrm>
            <a:off x="528638" y="1076325"/>
            <a:ext cx="206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一、判断题</a:t>
            </a:r>
          </a:p>
        </p:txBody>
      </p:sp>
      <p:sp>
        <p:nvSpPr>
          <p:cNvPr id="179254" name="Rectangle 54"/>
          <p:cNvSpPr>
            <a:spLocks noChangeArrowheads="1"/>
          </p:cNvSpPr>
          <p:nvPr/>
        </p:nvSpPr>
        <p:spPr bwMode="auto">
          <a:xfrm>
            <a:off x="2513013" y="534988"/>
            <a:ext cx="5045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200">
                <a:solidFill>
                  <a:srgbClr val="0000CC"/>
                </a:solidFill>
                <a:ea typeface="楷体_GB2312" pitchFamily="49" charset="-122"/>
              </a:rPr>
              <a:t>线性代数试题</a:t>
            </a:r>
            <a:r>
              <a:rPr lang="en-US" altLang="zh-CN" sz="3200">
                <a:solidFill>
                  <a:srgbClr val="0000CC"/>
                </a:solidFill>
                <a:latin typeface="宋体" pitchFamily="2" charset="-122"/>
              </a:rPr>
              <a:t>(</a:t>
            </a:r>
            <a:r>
              <a:rPr lang="zh-CN" altLang="en-US" sz="3200">
                <a:solidFill>
                  <a:srgbClr val="0000CC"/>
                </a:solidFill>
                <a:latin typeface="宋体" pitchFamily="2" charset="-122"/>
              </a:rPr>
              <a:t>二</a:t>
            </a:r>
            <a:r>
              <a:rPr lang="en-US" altLang="zh-CN" sz="3200">
                <a:solidFill>
                  <a:srgbClr val="0000CC"/>
                </a:solidFill>
                <a:latin typeface="宋体" pitchFamily="2" charset="-122"/>
              </a:rPr>
              <a:t>) </a:t>
            </a:r>
            <a:r>
              <a:rPr lang="zh-CN" altLang="en-US" sz="3200" u="sng">
                <a:solidFill>
                  <a:schemeClr val="folHlink"/>
                </a:solidFill>
                <a:latin typeface="楷体_GB2312" pitchFamily="49" charset="-122"/>
                <a:ea typeface="楷体_GB2312" pitchFamily="49" charset="-122"/>
              </a:rPr>
              <a:t>解答</a:t>
            </a:r>
          </a:p>
        </p:txBody>
      </p:sp>
      <p:sp>
        <p:nvSpPr>
          <p:cNvPr id="179255" name="Text Box 55"/>
          <p:cNvSpPr txBox="1">
            <a:spLocks noChangeArrowheads="1"/>
          </p:cNvSpPr>
          <p:nvPr/>
        </p:nvSpPr>
        <p:spPr bwMode="auto">
          <a:xfrm>
            <a:off x="8650288" y="2119313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cs typeface="Times New Roman" pitchFamily="18" charset="0"/>
              </a:rPr>
              <a:t>√</a:t>
            </a:r>
            <a:endParaRPr lang="en-US" altLang="zh-CN" sz="2000"/>
          </a:p>
        </p:txBody>
      </p:sp>
      <p:sp>
        <p:nvSpPr>
          <p:cNvPr id="179256" name="Text Box 56"/>
          <p:cNvSpPr txBox="1">
            <a:spLocks noChangeArrowheads="1"/>
          </p:cNvSpPr>
          <p:nvPr/>
        </p:nvSpPr>
        <p:spPr bwMode="auto">
          <a:xfrm>
            <a:off x="8659813" y="2614613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cs typeface="Times New Roman" pitchFamily="18" charset="0"/>
              </a:rPr>
              <a:t>√</a:t>
            </a:r>
            <a:endParaRPr lang="en-US" altLang="zh-CN" sz="2000"/>
          </a:p>
        </p:txBody>
      </p:sp>
      <p:sp>
        <p:nvSpPr>
          <p:cNvPr id="179257" name="Text Box 57"/>
          <p:cNvSpPr txBox="1">
            <a:spLocks noChangeArrowheads="1"/>
          </p:cNvSpPr>
          <p:nvPr/>
        </p:nvSpPr>
        <p:spPr bwMode="auto">
          <a:xfrm>
            <a:off x="8659813" y="3633788"/>
            <a:ext cx="361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000">
                <a:solidFill>
                  <a:srgbClr val="0000FF"/>
                </a:solidFill>
                <a:cs typeface="Times New Roman" pitchFamily="18" charset="0"/>
              </a:rPr>
              <a:t>√</a:t>
            </a:r>
            <a:endParaRPr lang="en-US" altLang="zh-CN" sz="2000"/>
          </a:p>
        </p:txBody>
      </p:sp>
      <p:sp>
        <p:nvSpPr>
          <p:cNvPr id="179258" name="Text Box 58"/>
          <p:cNvSpPr txBox="1">
            <a:spLocks noChangeArrowheads="1"/>
          </p:cNvSpPr>
          <p:nvPr/>
        </p:nvSpPr>
        <p:spPr bwMode="auto">
          <a:xfrm>
            <a:off x="8669338" y="4635500"/>
            <a:ext cx="342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000">
                <a:solidFill>
                  <a:srgbClr val="FF3300"/>
                </a:solidFill>
                <a:cs typeface="Times New Roman" pitchFamily="18" charset="0"/>
              </a:rPr>
              <a:t>×</a:t>
            </a:r>
            <a:endParaRPr lang="en-US" altLang="zh-CN" sz="2000"/>
          </a:p>
        </p:txBody>
      </p:sp>
      <p:sp>
        <p:nvSpPr>
          <p:cNvPr id="179260" name="Text Box 60"/>
          <p:cNvSpPr txBox="1">
            <a:spLocks noChangeArrowheads="1"/>
          </p:cNvSpPr>
          <p:nvPr/>
        </p:nvSpPr>
        <p:spPr bwMode="auto">
          <a:xfrm>
            <a:off x="8678863" y="5683250"/>
            <a:ext cx="342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000">
                <a:solidFill>
                  <a:srgbClr val="FF3300"/>
                </a:solidFill>
                <a:cs typeface="Times New Roman" pitchFamily="18" charset="0"/>
              </a:rPr>
              <a:t>×</a:t>
            </a:r>
            <a:endParaRPr lang="en-US" altLang="zh-CN" sz="2000"/>
          </a:p>
        </p:txBody>
      </p:sp>
      <p:sp>
        <p:nvSpPr>
          <p:cNvPr id="179271" name="Text Box 71"/>
          <p:cNvSpPr txBox="1">
            <a:spLocks noChangeArrowheads="1"/>
          </p:cNvSpPr>
          <p:nvPr/>
        </p:nvSpPr>
        <p:spPr bwMode="auto">
          <a:xfrm>
            <a:off x="8678863" y="5178425"/>
            <a:ext cx="342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2000">
                <a:solidFill>
                  <a:srgbClr val="FF3300"/>
                </a:solidFill>
                <a:cs typeface="Times New Roman" pitchFamily="18" charset="0"/>
              </a:rPr>
              <a:t>×</a:t>
            </a:r>
            <a:endParaRPr lang="en-US" altLang="zh-CN" sz="2000"/>
          </a:p>
        </p:txBody>
      </p:sp>
      <p:grpSp>
        <p:nvGrpSpPr>
          <p:cNvPr id="179270" name="Group 70"/>
          <p:cNvGrpSpPr>
            <a:grpSpLocks/>
          </p:cNvGrpSpPr>
          <p:nvPr/>
        </p:nvGrpSpPr>
        <p:grpSpPr bwMode="auto">
          <a:xfrm>
            <a:off x="560388" y="1557338"/>
            <a:ext cx="8583612" cy="4514850"/>
            <a:chOff x="347" y="981"/>
            <a:chExt cx="5407" cy="2844"/>
          </a:xfrm>
        </p:grpSpPr>
        <p:sp>
          <p:nvSpPr>
            <p:cNvPr id="179248" name="Text Box 48"/>
            <p:cNvSpPr txBox="1">
              <a:spLocks noChangeArrowheads="1"/>
            </p:cNvSpPr>
            <p:nvPr/>
          </p:nvSpPr>
          <p:spPr bwMode="auto">
            <a:xfrm>
              <a:off x="5406" y="1634"/>
              <a:ext cx="34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000"/>
                <a:t>(</a:t>
              </a:r>
              <a:r>
                <a:rPr lang="en-US" altLang="zh-CN" sz="2000">
                  <a:solidFill>
                    <a:srgbClr val="0000FF"/>
                  </a:solidFill>
                  <a:cs typeface="Times New Roman" pitchFamily="18" charset="0"/>
                </a:rPr>
                <a:t>    </a:t>
              </a:r>
              <a:r>
                <a:rPr lang="en-US" altLang="zh-CN" sz="2000"/>
                <a:t>)</a:t>
              </a:r>
            </a:p>
          </p:txBody>
        </p:sp>
        <p:sp>
          <p:nvSpPr>
            <p:cNvPr id="179252" name="Text Box 52"/>
            <p:cNvSpPr txBox="1">
              <a:spLocks noChangeArrowheads="1"/>
            </p:cNvSpPr>
            <p:nvPr/>
          </p:nvSpPr>
          <p:spPr bwMode="auto">
            <a:xfrm>
              <a:off x="5406" y="3250"/>
              <a:ext cx="34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000"/>
                <a:t>(</a:t>
              </a:r>
              <a:r>
                <a:rPr lang="en-US" altLang="zh-CN" sz="2000">
                  <a:solidFill>
                    <a:srgbClr val="FF3300"/>
                  </a:solidFill>
                  <a:cs typeface="Times New Roman" pitchFamily="18" charset="0"/>
                </a:rPr>
                <a:t>    </a:t>
              </a:r>
              <a:r>
                <a:rPr lang="en-US" altLang="zh-CN" sz="2000"/>
                <a:t>)</a:t>
              </a:r>
            </a:p>
          </p:txBody>
        </p:sp>
        <p:grpSp>
          <p:nvGrpSpPr>
            <p:cNvPr id="179269" name="Group 69"/>
            <p:cNvGrpSpPr>
              <a:grpSpLocks/>
            </p:cNvGrpSpPr>
            <p:nvPr/>
          </p:nvGrpSpPr>
          <p:grpSpPr bwMode="auto">
            <a:xfrm>
              <a:off x="347" y="981"/>
              <a:ext cx="5407" cy="2844"/>
              <a:chOff x="347" y="981"/>
              <a:chExt cx="5407" cy="2844"/>
            </a:xfrm>
          </p:grpSpPr>
          <p:sp>
            <p:nvSpPr>
              <p:cNvPr id="179239" name="Text Box 39"/>
              <p:cNvSpPr txBox="1">
                <a:spLocks noChangeArrowheads="1"/>
              </p:cNvSpPr>
              <p:nvPr/>
            </p:nvSpPr>
            <p:spPr bwMode="auto">
              <a:xfrm>
                <a:off x="3481" y="1923"/>
                <a:ext cx="6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/>
                  <a:t>则</a:t>
                </a:r>
              </a:p>
            </p:txBody>
          </p:sp>
          <p:grpSp>
            <p:nvGrpSpPr>
              <p:cNvPr id="179268" name="Group 68"/>
              <p:cNvGrpSpPr>
                <a:grpSpLocks/>
              </p:cNvGrpSpPr>
              <p:nvPr/>
            </p:nvGrpSpPr>
            <p:grpSpPr bwMode="auto">
              <a:xfrm>
                <a:off x="347" y="981"/>
                <a:ext cx="5407" cy="2844"/>
                <a:chOff x="347" y="981"/>
                <a:chExt cx="5407" cy="2844"/>
              </a:xfrm>
            </p:grpSpPr>
            <p:sp>
              <p:nvSpPr>
                <p:cNvPr id="17922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54" y="1608"/>
                  <a:ext cx="397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lang="en-US" altLang="zh-CN"/>
                    <a:t>3. </a:t>
                  </a:r>
                  <a:r>
                    <a:rPr lang="zh-CN" altLang="en-US"/>
                    <a:t>可逆的对称矩阵的逆矩阵仍是对称矩阵。</a:t>
                  </a:r>
                </a:p>
              </p:txBody>
            </p:sp>
            <p:grpSp>
              <p:nvGrpSpPr>
                <p:cNvPr id="179262" name="Group 62"/>
                <p:cNvGrpSpPr>
                  <a:grpSpLocks/>
                </p:cNvGrpSpPr>
                <p:nvPr/>
              </p:nvGrpSpPr>
              <p:grpSpPr bwMode="auto">
                <a:xfrm>
                  <a:off x="348" y="981"/>
                  <a:ext cx="5406" cy="288"/>
                  <a:chOff x="348" y="981"/>
                  <a:chExt cx="5406" cy="288"/>
                </a:xfrm>
              </p:grpSpPr>
              <p:sp>
                <p:nvSpPr>
                  <p:cNvPr id="179202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06" y="997"/>
                    <a:ext cx="34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2000"/>
                      <a:t>(</a:t>
                    </a:r>
                    <a:r>
                      <a:rPr lang="en-US" altLang="zh-CN" sz="2000">
                        <a:solidFill>
                          <a:srgbClr val="0000FF"/>
                        </a:solidFill>
                        <a:cs typeface="Times New Roman" pitchFamily="18" charset="0"/>
                      </a:rPr>
                      <a:t>    </a:t>
                    </a:r>
                    <a:r>
                      <a:rPr lang="en-US" altLang="zh-CN" sz="2000"/>
                      <a:t>)</a:t>
                    </a:r>
                  </a:p>
                </p:txBody>
              </p:sp>
              <p:sp>
                <p:nvSpPr>
                  <p:cNvPr id="179230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8" y="981"/>
                    <a:ext cx="4991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/>
                      <a:t>1. </a:t>
                    </a:r>
                    <a:r>
                      <a:rPr lang="zh-CN" altLang="en-US"/>
                      <a:t>若 </a:t>
                    </a:r>
                    <a:r>
                      <a:rPr lang="en-US" altLang="zh-CN" i="1"/>
                      <a:t>n </a:t>
                    </a:r>
                    <a:r>
                      <a:rPr lang="zh-CN" altLang="en-US"/>
                      <a:t>阶方阵 </a:t>
                    </a:r>
                    <a:r>
                      <a:rPr lang="en-US" altLang="zh-CN" i="1"/>
                      <a:t>A</a:t>
                    </a:r>
                    <a:r>
                      <a:rPr lang="en-US" altLang="zh-CN"/>
                      <a:t> </a:t>
                    </a:r>
                    <a:r>
                      <a:rPr lang="zh-CN" altLang="en-US"/>
                      <a:t>中每列元素之和为 </a:t>
                    </a:r>
                    <a:r>
                      <a:rPr lang="en-US" altLang="zh-CN"/>
                      <a:t>0</a:t>
                    </a:r>
                    <a:r>
                      <a:rPr lang="zh-CN" altLang="en-US"/>
                      <a:t>， 则 </a:t>
                    </a:r>
                    <a:r>
                      <a:rPr lang="en-US" altLang="zh-CN"/>
                      <a:t>|</a:t>
                    </a:r>
                    <a:r>
                      <a:rPr lang="en-US" altLang="zh-CN" sz="1200"/>
                      <a:t> </a:t>
                    </a:r>
                    <a:r>
                      <a:rPr lang="en-US" altLang="zh-CN" i="1"/>
                      <a:t>A</a:t>
                    </a:r>
                    <a:r>
                      <a:rPr lang="en-US" altLang="zh-CN" sz="1200" i="1"/>
                      <a:t> </a:t>
                    </a:r>
                    <a:r>
                      <a:rPr lang="en-US" altLang="zh-CN"/>
                      <a:t>|</a:t>
                    </a:r>
                    <a:r>
                      <a:rPr lang="zh-CN" altLang="en-US"/>
                      <a:t>＝</a:t>
                    </a:r>
                    <a:r>
                      <a:rPr lang="en-US" altLang="zh-CN"/>
                      <a:t>0 </a:t>
                    </a:r>
                    <a:r>
                      <a:rPr lang="zh-CN" altLang="en-US"/>
                      <a:t>。</a:t>
                    </a:r>
                  </a:p>
                </p:txBody>
              </p:sp>
            </p:grpSp>
            <p:grpSp>
              <p:nvGrpSpPr>
                <p:cNvPr id="179261" name="Group 61"/>
                <p:cNvGrpSpPr>
                  <a:grpSpLocks/>
                </p:cNvGrpSpPr>
                <p:nvPr/>
              </p:nvGrpSpPr>
              <p:grpSpPr bwMode="auto">
                <a:xfrm>
                  <a:off x="348" y="1919"/>
                  <a:ext cx="5406" cy="300"/>
                  <a:chOff x="348" y="1919"/>
                  <a:chExt cx="5406" cy="300"/>
                </a:xfrm>
              </p:grpSpPr>
              <p:sp>
                <p:nvSpPr>
                  <p:cNvPr id="179203" name="Text Box 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06" y="1964"/>
                    <a:ext cx="34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2000"/>
                      <a:t>(</a:t>
                    </a:r>
                    <a:r>
                      <a:rPr lang="en-US" altLang="zh-CN" sz="2000">
                        <a:solidFill>
                          <a:srgbClr val="FF3300"/>
                        </a:solidFill>
                        <a:cs typeface="Times New Roman" pitchFamily="18" charset="0"/>
                      </a:rPr>
                      <a:t>    </a:t>
                    </a:r>
                    <a:r>
                      <a:rPr lang="en-US" altLang="zh-CN" sz="2000"/>
                      <a:t>)</a:t>
                    </a:r>
                  </a:p>
                </p:txBody>
              </p:sp>
              <p:grpSp>
                <p:nvGrpSpPr>
                  <p:cNvPr id="179240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348" y="1919"/>
                    <a:ext cx="5304" cy="300"/>
                    <a:chOff x="348" y="1685"/>
                    <a:chExt cx="5304" cy="300"/>
                  </a:xfrm>
                </p:grpSpPr>
                <p:sp>
                  <p:nvSpPr>
                    <p:cNvPr id="179241" name="Text Box 4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212" y="1690"/>
                      <a:ext cx="1211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zh-CN" altLang="en-US"/>
                        <a:t>线性无关，</a:t>
                      </a:r>
                    </a:p>
                  </p:txBody>
                </p:sp>
                <p:sp>
                  <p:nvSpPr>
                    <p:cNvPr id="179242" name="Text Box 4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8" y="1694"/>
                      <a:ext cx="660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en-US" altLang="zh-CN"/>
                        <a:t>4. </a:t>
                      </a:r>
                      <a:r>
                        <a:rPr lang="zh-CN" altLang="en-US"/>
                        <a:t>若</a:t>
                      </a:r>
                    </a:p>
                  </p:txBody>
                </p:sp>
                <p:graphicFrame>
                  <p:nvGraphicFramePr>
                    <p:cNvPr id="179243" name="Object 43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790" y="1717"/>
                    <a:ext cx="464" cy="232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79272" name="公式" r:id="rId5" imgW="736560" imgH="368280" progId="Equation.3">
                            <p:embed/>
                          </p:oleObj>
                        </mc:Choice>
                        <mc:Fallback>
                          <p:oleObj name="公式" r:id="rId5" imgW="736560" imgH="368280" progId="Equation.3">
                            <p:embed/>
                            <p:pic>
                              <p:nvPicPr>
                                <p:cNvPr id="0" name="Object 43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790" y="1717"/>
                                  <a:ext cx="464" cy="232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179244" name="Text Box 44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587" y="1697"/>
                      <a:ext cx="1211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zh-CN" altLang="en-US"/>
                        <a:t>线性无关，</a:t>
                      </a:r>
                    </a:p>
                  </p:txBody>
                </p:sp>
                <p:graphicFrame>
                  <p:nvGraphicFramePr>
                    <p:cNvPr id="179245" name="Object 45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3745" y="1732"/>
                    <a:ext cx="736" cy="24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79273" name="公式" r:id="rId7" imgW="1168200" imgH="380880" progId="Equation.3">
                            <p:embed/>
                          </p:oleObj>
                        </mc:Choice>
                        <mc:Fallback>
                          <p:oleObj name="公式" r:id="rId7" imgW="1168200" imgH="380880" progId="Equation.3">
                            <p:embed/>
                            <p:pic>
                              <p:nvPicPr>
                                <p:cNvPr id="0" name="Object 45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8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745" y="1732"/>
                                  <a:ext cx="736" cy="240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179246" name="Text Box 4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441" y="1685"/>
                      <a:ext cx="1211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zh-CN" altLang="en-US"/>
                        <a:t>线性无关。</a:t>
                      </a:r>
                    </a:p>
                  </p:txBody>
                </p:sp>
                <p:graphicFrame>
                  <p:nvGraphicFramePr>
                    <p:cNvPr id="179247" name="Object 47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2157" y="1720"/>
                    <a:ext cx="480" cy="24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79274" name="公式" r:id="rId9" imgW="761760" imgH="380880" progId="Equation.3">
                            <p:embed/>
                          </p:oleObj>
                        </mc:Choice>
                        <mc:Fallback>
                          <p:oleObj name="公式" r:id="rId9" imgW="761760" imgH="380880" progId="Equation.3">
                            <p:embed/>
                            <p:pic>
                              <p:nvPicPr>
                                <p:cNvPr id="0" name="Object 47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0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157" y="1720"/>
                                  <a:ext cx="480" cy="240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</p:grpSp>
            <p:grpSp>
              <p:nvGrpSpPr>
                <p:cNvPr id="179263" name="Group 63"/>
                <p:cNvGrpSpPr>
                  <a:grpSpLocks/>
                </p:cNvGrpSpPr>
                <p:nvPr/>
              </p:nvGrpSpPr>
              <p:grpSpPr bwMode="auto">
                <a:xfrm>
                  <a:off x="347" y="1287"/>
                  <a:ext cx="5407" cy="295"/>
                  <a:chOff x="347" y="1287"/>
                  <a:chExt cx="5407" cy="295"/>
                </a:xfrm>
              </p:grpSpPr>
              <p:grpSp>
                <p:nvGrpSpPr>
                  <p:cNvPr id="179225" name="Group 25"/>
                  <p:cNvGrpSpPr>
                    <a:grpSpLocks/>
                  </p:cNvGrpSpPr>
                  <p:nvPr/>
                </p:nvGrpSpPr>
                <p:grpSpPr bwMode="auto">
                  <a:xfrm>
                    <a:off x="347" y="1287"/>
                    <a:ext cx="5310" cy="295"/>
                    <a:chOff x="47" y="1971"/>
                    <a:chExt cx="5310" cy="295"/>
                  </a:xfrm>
                </p:grpSpPr>
                <p:sp>
                  <p:nvSpPr>
                    <p:cNvPr id="179226" name="Text Box 2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662" y="1978"/>
                      <a:ext cx="2695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zh-CN" altLang="en-US"/>
                        <a:t>，其中      是 </a:t>
                      </a:r>
                      <a:r>
                        <a:rPr lang="en-US" altLang="zh-CN" i="1"/>
                        <a:t>A </a:t>
                      </a:r>
                      <a:r>
                        <a:rPr lang="zh-CN" altLang="en-US"/>
                        <a:t>的伴随矩阵。</a:t>
                      </a:r>
                    </a:p>
                  </p:txBody>
                </p:sp>
                <p:sp>
                  <p:nvSpPr>
                    <p:cNvPr id="179227" name="Text Box 2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" y="1972"/>
                      <a:ext cx="2939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en-US" altLang="zh-CN"/>
                        <a:t>2. </a:t>
                      </a:r>
                      <a:r>
                        <a:rPr lang="zh-CN" altLang="en-US"/>
                        <a:t>若 </a:t>
                      </a:r>
                      <a:r>
                        <a:rPr lang="en-US" altLang="zh-CN" i="1"/>
                        <a:t>A </a:t>
                      </a:r>
                      <a:r>
                        <a:rPr lang="zh-CN" altLang="en-US"/>
                        <a:t>可逆，则</a:t>
                      </a:r>
                    </a:p>
                  </p:txBody>
                </p:sp>
                <p:graphicFrame>
                  <p:nvGraphicFramePr>
                    <p:cNvPr id="179228" name="Object 28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1513" y="1971"/>
                    <a:ext cx="1200" cy="256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79275" name="公式" r:id="rId11" imgW="1904760" imgH="406080" progId="Equation.3">
                            <p:embed/>
                          </p:oleObj>
                        </mc:Choice>
                        <mc:Fallback>
                          <p:oleObj name="公式" r:id="rId11" imgW="1904760" imgH="406080" progId="Equation.3">
                            <p:embed/>
                            <p:pic>
                              <p:nvPicPr>
                                <p:cNvPr id="0" name="Object 28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2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1513" y="1971"/>
                                  <a:ext cx="1200" cy="256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79229" name="Object 29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3325" y="1983"/>
                    <a:ext cx="224" cy="20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79276" name="公式" r:id="rId13" imgW="355320" imgH="330120" progId="Equation.3">
                            <p:embed/>
                          </p:oleObj>
                        </mc:Choice>
                        <mc:Fallback>
                          <p:oleObj name="公式" r:id="rId13" imgW="355320" imgH="330120" progId="Equation.3">
                            <p:embed/>
                            <p:pic>
                              <p:nvPicPr>
                                <p:cNvPr id="0" name="Object 29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4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3325" y="1983"/>
                                  <a:ext cx="224" cy="208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sp>
                <p:nvSpPr>
                  <p:cNvPr id="179249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06" y="1322"/>
                    <a:ext cx="34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2000"/>
                      <a:t>(</a:t>
                    </a:r>
                    <a:r>
                      <a:rPr lang="en-US" altLang="zh-CN" sz="2000">
                        <a:solidFill>
                          <a:srgbClr val="0000FF"/>
                        </a:solidFill>
                        <a:cs typeface="Times New Roman" pitchFamily="18" charset="0"/>
                      </a:rPr>
                      <a:t>    </a:t>
                    </a:r>
                    <a:r>
                      <a:rPr lang="en-US" altLang="zh-CN" sz="2000"/>
                      <a:t>)</a:t>
                    </a:r>
                  </a:p>
                </p:txBody>
              </p:sp>
            </p:grpSp>
            <p:grpSp>
              <p:nvGrpSpPr>
                <p:cNvPr id="179264" name="Group 64"/>
                <p:cNvGrpSpPr>
                  <a:grpSpLocks/>
                </p:cNvGrpSpPr>
                <p:nvPr/>
              </p:nvGrpSpPr>
              <p:grpSpPr bwMode="auto">
                <a:xfrm>
                  <a:off x="347" y="2269"/>
                  <a:ext cx="5407" cy="296"/>
                  <a:chOff x="347" y="2269"/>
                  <a:chExt cx="5407" cy="296"/>
                </a:xfrm>
              </p:grpSpPr>
              <p:grpSp>
                <p:nvGrpSpPr>
                  <p:cNvPr id="179219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347" y="2269"/>
                    <a:ext cx="5171" cy="296"/>
                    <a:chOff x="47" y="1381"/>
                    <a:chExt cx="5171" cy="296"/>
                  </a:xfrm>
                </p:grpSpPr>
                <p:sp>
                  <p:nvSpPr>
                    <p:cNvPr id="179220" name="Text 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7" y="1381"/>
                      <a:ext cx="660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en-US" altLang="zh-CN"/>
                        <a:t>5. </a:t>
                      </a:r>
                      <a:r>
                        <a:rPr lang="zh-CN" altLang="en-US"/>
                        <a:t>若</a:t>
                      </a:r>
                    </a:p>
                  </p:txBody>
                </p:sp>
                <p:sp>
                  <p:nvSpPr>
                    <p:cNvPr id="179221" name="Text Box 2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511" y="1389"/>
                      <a:ext cx="3707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zh-CN" altLang="en-US"/>
                        <a:t>线性无关，则                                    。</a:t>
                      </a:r>
                    </a:p>
                  </p:txBody>
                </p:sp>
                <p:graphicFrame>
                  <p:nvGraphicFramePr>
                    <p:cNvPr id="179222" name="Object 22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529" y="1400"/>
                    <a:ext cx="984" cy="24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79277" name="Equation" r:id="rId15" imgW="1562040" imgH="380880" progId="Equation.3">
                            <p:embed/>
                          </p:oleObj>
                        </mc:Choice>
                        <mc:Fallback>
                          <p:oleObj name="Equation" r:id="rId15" imgW="1562040" imgH="380880" progId="Equation.3">
                            <p:embed/>
                            <p:pic>
                              <p:nvPicPr>
                                <p:cNvPr id="0" name="Object 22"/>
                                <p:cNvPicPr>
                                  <a:picLocks noChangeAspect="1" noChangeArrowheads="1"/>
                                </p:cNvPicPr>
                                <p:nvPr/>
                              </p:nvPicPr>
                              <p:blipFill>
                                <a:blip r:embed="rId16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529" y="1400"/>
                                  <a:ext cx="984" cy="240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graphicFrame>
                  <p:nvGraphicFramePr>
                    <p:cNvPr id="179223" name="Object 23"/>
                    <p:cNvGraphicFramePr>
                      <a:graphicFrameLocks/>
                    </p:cNvGraphicFramePr>
                    <p:nvPr/>
                  </p:nvGraphicFramePr>
                  <p:xfrm>
                    <a:off x="2772" y="1409"/>
                    <a:ext cx="1632" cy="240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79278" name="公式" r:id="rId17" imgW="2590560" imgH="380880" progId="Equation.3">
                            <p:embed/>
                          </p:oleObj>
                        </mc:Choice>
                        <mc:Fallback>
                          <p:oleObj name="公式" r:id="rId17" imgW="2590560" imgH="380880" progId="Equation.3">
                            <p:embed/>
                            <p:pic>
                              <p:nvPicPr>
                                <p:cNvPr id="0" name="Object 23"/>
                                <p:cNvPicPr preferRelativeResize="0"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18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772" y="1409"/>
                                  <a:ext cx="1632" cy="240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</p:grpSp>
              <p:sp>
                <p:nvSpPr>
                  <p:cNvPr id="179250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06" y="2282"/>
                    <a:ext cx="34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2000"/>
                      <a:t>(</a:t>
                    </a:r>
                    <a:r>
                      <a:rPr lang="en-US" altLang="zh-CN" sz="2000">
                        <a:solidFill>
                          <a:srgbClr val="0000FF"/>
                        </a:solidFill>
                        <a:cs typeface="Times New Roman" pitchFamily="18" charset="0"/>
                      </a:rPr>
                      <a:t>    </a:t>
                    </a:r>
                    <a:r>
                      <a:rPr lang="en-US" altLang="zh-CN" sz="2000"/>
                      <a:t>)</a:t>
                    </a:r>
                  </a:p>
                </p:txBody>
              </p:sp>
            </p:grpSp>
            <p:grpSp>
              <p:nvGrpSpPr>
                <p:cNvPr id="179265" name="Group 65"/>
                <p:cNvGrpSpPr>
                  <a:grpSpLocks/>
                </p:cNvGrpSpPr>
                <p:nvPr/>
              </p:nvGrpSpPr>
              <p:grpSpPr bwMode="auto">
                <a:xfrm>
                  <a:off x="348" y="2625"/>
                  <a:ext cx="5406" cy="571"/>
                  <a:chOff x="348" y="2625"/>
                  <a:chExt cx="5406" cy="571"/>
                </a:xfrm>
              </p:grpSpPr>
              <p:grpSp>
                <p:nvGrpSpPr>
                  <p:cNvPr id="179236" name="Group 36"/>
                  <p:cNvGrpSpPr>
                    <a:grpSpLocks/>
                  </p:cNvGrpSpPr>
                  <p:nvPr/>
                </p:nvGrpSpPr>
                <p:grpSpPr bwMode="auto">
                  <a:xfrm>
                    <a:off x="348" y="2625"/>
                    <a:ext cx="4830" cy="571"/>
                    <a:chOff x="348" y="2391"/>
                    <a:chExt cx="4830" cy="571"/>
                  </a:xfrm>
                </p:grpSpPr>
                <p:sp>
                  <p:nvSpPr>
                    <p:cNvPr id="179237" name="Text Box 37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8" y="2391"/>
                      <a:ext cx="3750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en-US" altLang="zh-CN"/>
                        <a:t>6. </a:t>
                      </a:r>
                      <a:r>
                        <a:rPr lang="zh-CN" altLang="en-US"/>
                        <a:t>若齐次线性方程组 </a:t>
                      </a:r>
                      <a:r>
                        <a:rPr lang="en-US" altLang="zh-CN" i="1"/>
                        <a:t>AX = </a:t>
                      </a:r>
                      <a:r>
                        <a:rPr lang="en-US" altLang="zh-CN"/>
                        <a:t>0 </a:t>
                      </a:r>
                      <a:r>
                        <a:rPr lang="zh-CN" altLang="en-US"/>
                        <a:t>有非零解， </a:t>
                      </a:r>
                    </a:p>
                  </p:txBody>
                </p:sp>
                <p:sp>
                  <p:nvSpPr>
                    <p:cNvPr id="179238" name="Text Box 3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528" y="2674"/>
                      <a:ext cx="4650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zh-CN" altLang="en-US"/>
                        <a:t>则非齐次线性方程组 </a:t>
                      </a:r>
                      <a:r>
                        <a:rPr lang="en-US" altLang="zh-CN" i="1"/>
                        <a:t>AX = b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一定有无穷多解。</a:t>
                      </a:r>
                    </a:p>
                  </p:txBody>
                </p:sp>
              </p:grpSp>
              <p:sp>
                <p:nvSpPr>
                  <p:cNvPr id="179251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06" y="2910"/>
                    <a:ext cx="34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2000"/>
                      <a:t>(</a:t>
                    </a:r>
                    <a:r>
                      <a:rPr lang="en-US" altLang="zh-CN" sz="2000">
                        <a:solidFill>
                          <a:srgbClr val="FF3300"/>
                        </a:solidFill>
                        <a:cs typeface="Times New Roman" pitchFamily="18" charset="0"/>
                      </a:rPr>
                      <a:t>    </a:t>
                    </a:r>
                    <a:r>
                      <a:rPr lang="en-US" altLang="zh-CN" sz="2000"/>
                      <a:t>)</a:t>
                    </a:r>
                  </a:p>
                </p:txBody>
              </p:sp>
            </p:grpSp>
            <p:grpSp>
              <p:nvGrpSpPr>
                <p:cNvPr id="179267" name="Group 67"/>
                <p:cNvGrpSpPr>
                  <a:grpSpLocks/>
                </p:cNvGrpSpPr>
                <p:nvPr/>
              </p:nvGrpSpPr>
              <p:grpSpPr bwMode="auto">
                <a:xfrm>
                  <a:off x="349" y="3537"/>
                  <a:ext cx="5405" cy="288"/>
                  <a:chOff x="349" y="3537"/>
                  <a:chExt cx="5405" cy="288"/>
                </a:xfrm>
              </p:grpSpPr>
              <p:grpSp>
                <p:nvGrpSpPr>
                  <p:cNvPr id="179232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349" y="3537"/>
                    <a:ext cx="4044" cy="288"/>
                    <a:chOff x="49" y="3261"/>
                    <a:chExt cx="4044" cy="288"/>
                  </a:xfrm>
                </p:grpSpPr>
                <p:sp>
                  <p:nvSpPr>
                    <p:cNvPr id="179233" name="Text Box 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9" y="3261"/>
                      <a:ext cx="2679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en-US" altLang="zh-CN"/>
                        <a:t>8. </a:t>
                      </a:r>
                      <a:r>
                        <a:rPr lang="zh-CN" altLang="en-US"/>
                        <a:t>若 </a:t>
                      </a:r>
                      <a:r>
                        <a:rPr lang="en-US" altLang="zh-CN" i="1"/>
                        <a:t>A</a:t>
                      </a:r>
                      <a:r>
                        <a:rPr lang="en-US" altLang="zh-CN"/>
                        <a:t>, </a:t>
                      </a:r>
                      <a:r>
                        <a:rPr lang="en-US" altLang="zh-CN" i="1"/>
                        <a:t>B</a:t>
                      </a:r>
                      <a:r>
                        <a:rPr lang="en-US" altLang="zh-CN"/>
                        <a:t> </a:t>
                      </a:r>
                      <a:r>
                        <a:rPr lang="zh-CN" altLang="en-US"/>
                        <a:t>为 </a:t>
                      </a:r>
                      <a:r>
                        <a:rPr lang="en-US" altLang="zh-CN" i="1"/>
                        <a:t>n </a:t>
                      </a:r>
                      <a:r>
                        <a:rPr lang="zh-CN" altLang="en-US"/>
                        <a:t>阶正定阵</a:t>
                      </a:r>
                      <a:r>
                        <a:rPr lang="en-US" altLang="zh-CN"/>
                        <a:t>,   </a:t>
                      </a:r>
                      <a:r>
                        <a:rPr lang="zh-CN" altLang="en-US"/>
                        <a:t>则 </a:t>
                      </a:r>
                    </a:p>
                  </p:txBody>
                </p:sp>
                <p:graphicFrame>
                  <p:nvGraphicFramePr>
                    <p:cNvPr id="179234" name="Object 34"/>
                    <p:cNvGraphicFramePr>
                      <a:graphicFrameLocks/>
                    </p:cNvGraphicFramePr>
                    <p:nvPr/>
                  </p:nvGraphicFramePr>
                  <p:xfrm>
                    <a:off x="2516" y="3309"/>
                    <a:ext cx="304" cy="168"/>
                  </p:xfrm>
                  <a:graphic>
                    <a:graphicData uri="http://schemas.openxmlformats.org/presentationml/2006/ole">
                      <mc:AlternateContent xmlns:mc="http://schemas.openxmlformats.org/markup-compatibility/2006">
                        <mc:Choice xmlns:v="urn:schemas-microsoft-com:vml" Requires="v">
                          <p:oleObj spid="_x0000_s179279" name="公式" r:id="rId19" imgW="482400" imgH="266400" progId="Equation.3">
                            <p:embed/>
                          </p:oleObj>
                        </mc:Choice>
                        <mc:Fallback>
                          <p:oleObj name="公式" r:id="rId19" imgW="482400" imgH="266400" progId="Equation.3">
                            <p:embed/>
                            <p:pic>
                              <p:nvPicPr>
                                <p:cNvPr id="0" name="Object 34"/>
                                <p:cNvPicPr preferRelativeResize="0">
                                  <a:picLocks noChangeArrowheads="1"/>
                                </p:cNvPicPr>
                                <p:nvPr/>
                              </p:nvPicPr>
                              <p:blipFill>
                                <a:blip r:embed="rId20">
                                  <a:extLst>
                                    <a:ext uri="{28A0092B-C50C-407E-A947-70E740481C1C}">
                                      <a14:useLocalDpi xmlns:a14="http://schemas.microsoft.com/office/drawing/2010/main" val="0"/>
                                    </a:ext>
                                  </a:extLst>
                                </a:blip>
                                <a:srcRect/>
                                <a:stretch>
                                  <a:fillRect/>
                                </a:stretch>
                              </p:blipFill>
                              <p:spPr bwMode="auto">
                                <a:xfrm>
                                  <a:off x="2516" y="3309"/>
                                  <a:ext cx="304" cy="168"/>
                                </a:xfrm>
                                <a:prstGeom prst="rect">
                                  <a:avLst/>
                                </a:prstGeom>
                                <a:noFill/>
                                <a:ln>
                                  <a:noFill/>
                                </a:ln>
                                <a:effectLst/>
                                <a:extLst>
                                  <a:ext uri="{909E8E84-426E-40DD-AFC4-6F175D3DCCD1}">
                                    <a14:hiddenFill xmlns:a14="http://schemas.microsoft.com/office/drawing/2010/main">
                                      <a:solidFill>
                                        <a:srgbClr val="FFFFFF"/>
                                      </a:solidFill>
                                    </a14:hiddenFill>
                                  </a:ext>
                                  <a:ext uri="{91240B29-F687-4F45-9708-019B960494DF}">
                                    <a14:hiddenLine xmlns:a14="http://schemas.microsoft.com/office/drawing/2010/main" w="9525">
                                      <a:solidFill>
                                        <a:srgbClr val="000000"/>
                                      </a:solidFill>
                                      <a:miter lim="800000"/>
                                      <a:headEnd/>
                                      <a:tailEnd/>
                                    </a14:hiddenLine>
                                  </a:ext>
                                  <a:ext uri="{AF507438-7753-43E0-B8FC-AC1667EBCBE1}">
                                    <a14:hiddenEffects xmlns:a14="http://schemas.microsoft.com/office/drawing/2010/main">
                                      <a:effectLst>
                                        <a:outerShdw dist="35921" dir="2700000" algn="ctr" rotWithShape="0">
                                          <a:srgbClr val="808080"/>
                                        </a:outerShdw>
                                      </a:effectLst>
                                    </a14:hiddenEffects>
                                  </a:ext>
                                </a:extLst>
                              </p:spPr>
                            </p:pic>
                          </p:oleObj>
                        </mc:Fallback>
                      </mc:AlternateContent>
                    </a:graphicData>
                  </a:graphic>
                </p:graphicFrame>
                <p:sp>
                  <p:nvSpPr>
                    <p:cNvPr id="179235" name="Text Box 3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801" y="3261"/>
                      <a:ext cx="1292" cy="288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>
                      <a:spAutoFit/>
                    </a:bodyPr>
                    <a:lstStyle/>
                    <a:p>
                      <a:r>
                        <a:rPr lang="zh-CN" altLang="en-US"/>
                        <a:t>也为正定阵</a:t>
                      </a:r>
                      <a:r>
                        <a:rPr lang="en-US" altLang="zh-CN"/>
                        <a:t>. </a:t>
                      </a:r>
                    </a:p>
                  </p:txBody>
                </p:sp>
              </p:grpSp>
              <p:sp>
                <p:nvSpPr>
                  <p:cNvPr id="179253" name="Text Box 5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06" y="3569"/>
                    <a:ext cx="348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r>
                      <a:rPr lang="en-US" altLang="zh-CN" sz="2000"/>
                      <a:t>(</a:t>
                    </a:r>
                    <a:r>
                      <a:rPr lang="en-US" altLang="zh-CN" sz="2000">
                        <a:solidFill>
                          <a:srgbClr val="FF3300"/>
                        </a:solidFill>
                        <a:cs typeface="Times New Roman" pitchFamily="18" charset="0"/>
                      </a:rPr>
                      <a:t>    </a:t>
                    </a:r>
                    <a:r>
                      <a:rPr lang="en-US" altLang="zh-CN" sz="2000"/>
                      <a:t>)</a:t>
                    </a:r>
                  </a:p>
                </p:txBody>
              </p:sp>
            </p:grpSp>
            <p:grpSp>
              <p:nvGrpSpPr>
                <p:cNvPr id="179266" name="Group 66"/>
                <p:cNvGrpSpPr>
                  <a:grpSpLocks/>
                </p:cNvGrpSpPr>
                <p:nvPr/>
              </p:nvGrpSpPr>
              <p:grpSpPr bwMode="auto">
                <a:xfrm>
                  <a:off x="349" y="3231"/>
                  <a:ext cx="5334" cy="288"/>
                  <a:chOff x="349" y="3231"/>
                  <a:chExt cx="5334" cy="288"/>
                </a:xfrm>
              </p:grpSpPr>
              <p:sp>
                <p:nvSpPr>
                  <p:cNvPr id="179231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9" y="3231"/>
                    <a:ext cx="457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>
                    <a:spAutoFit/>
                  </a:bodyPr>
                  <a:lstStyle/>
                  <a:p>
                    <a:r>
                      <a:rPr lang="en-US" altLang="zh-CN"/>
                      <a:t>7. </a:t>
                    </a:r>
                    <a:r>
                      <a:rPr lang="zh-CN" altLang="en-US"/>
                      <a:t>若 </a:t>
                    </a:r>
                    <a:r>
                      <a:rPr lang="en-US" altLang="zh-CN" i="1"/>
                      <a:t>A </a:t>
                    </a:r>
                    <a:r>
                      <a:rPr lang="zh-CN" altLang="en-US"/>
                      <a:t>的特征值全为 </a:t>
                    </a:r>
                    <a:r>
                      <a:rPr lang="en-US" altLang="zh-CN"/>
                      <a:t>0 , </a:t>
                    </a:r>
                    <a:r>
                      <a:rPr lang="zh-CN" altLang="en-US"/>
                      <a:t>则 </a:t>
                    </a:r>
                    <a:r>
                      <a:rPr lang="en-US" altLang="zh-CN" i="1"/>
                      <a:t>A</a:t>
                    </a:r>
                    <a:r>
                      <a:rPr lang="en-US" altLang="zh-CN"/>
                      <a:t> </a:t>
                    </a:r>
                    <a:r>
                      <a:rPr lang="zh-CN" altLang="en-US"/>
                      <a:t>一定相似于零矩阵。</a:t>
                    </a:r>
                  </a:p>
                </p:txBody>
              </p:sp>
              <p:sp>
                <p:nvSpPr>
                  <p:cNvPr id="179259" name="Text Box 5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67" y="3262"/>
                    <a:ext cx="216" cy="19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lIns="0" tIns="0" rIns="0" bIns="0">
                    <a:spAutoFit/>
                  </a:bodyPr>
                  <a:lstStyle/>
                  <a:p>
                    <a:endParaRPr lang="zh-CN" altLang="zh-CN" sz="2000"/>
                  </a:p>
                </p:txBody>
              </p:sp>
            </p:grpSp>
          </p:grpSp>
        </p:grpSp>
      </p:grpSp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7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7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7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7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7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7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7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204" grpId="0"/>
      <p:bldP spid="179205" grpId="0"/>
      <p:bldP spid="179218" grpId="0"/>
      <p:bldP spid="179254" grpId="0"/>
      <p:bldP spid="179255" grpId="0"/>
      <p:bldP spid="179256" grpId="0"/>
      <p:bldP spid="179257" grpId="0"/>
      <p:bldP spid="179258" grpId="0"/>
      <p:bldP spid="179260" grpId="0"/>
      <p:bldP spid="1792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226" name="Picture 2" descr="xs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227" name="Picture 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228" name="Picture 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229" name="Picture 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230" name="Picture 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231" name="Picture 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232" name="Picture 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233" name="Picture 9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234" name="Picture 10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0235" name="Rectangle 11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36" name="Rectangle 12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37" name="Rectangle 13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0242" name="Text Box 18"/>
          <p:cNvSpPr txBox="1">
            <a:spLocks noChangeArrowheads="1"/>
          </p:cNvSpPr>
          <p:nvPr/>
        </p:nvSpPr>
        <p:spPr bwMode="auto">
          <a:xfrm>
            <a:off x="528638" y="604838"/>
            <a:ext cx="170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二、填空题</a:t>
            </a:r>
            <a:endParaRPr lang="zh-CN" altLang="en-US" u="sng"/>
          </a:p>
        </p:txBody>
      </p:sp>
      <p:graphicFrame>
        <p:nvGraphicFramePr>
          <p:cNvPr id="180261" name="Object 37"/>
          <p:cNvGraphicFramePr>
            <a:graphicFrameLocks noChangeAspect="1"/>
          </p:cNvGraphicFramePr>
          <p:nvPr/>
        </p:nvGraphicFramePr>
        <p:xfrm>
          <a:off x="5902325" y="642938"/>
          <a:ext cx="12192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85" name="公式" r:id="rId5" imgW="1218960" imgH="1130040" progId="Equation.3">
                  <p:embed/>
                </p:oleObj>
              </mc:Choice>
              <mc:Fallback>
                <p:oleObj name="公式" r:id="rId5" imgW="1218960" imgH="113004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2325" y="642938"/>
                        <a:ext cx="12192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62" name="Text Box 38"/>
          <p:cNvSpPr txBox="1">
            <a:spLocks noChangeArrowheads="1"/>
          </p:cNvSpPr>
          <p:nvPr/>
        </p:nvSpPr>
        <p:spPr bwMode="auto">
          <a:xfrm>
            <a:off x="8018463" y="133985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CC"/>
                </a:solidFill>
              </a:rPr>
              <a:t>10</a:t>
            </a:r>
            <a:endParaRPr lang="en-US" altLang="zh-CN" u="sng">
              <a:solidFill>
                <a:srgbClr val="0000CC"/>
              </a:solidFill>
            </a:endParaRPr>
          </a:p>
        </p:txBody>
      </p:sp>
      <p:graphicFrame>
        <p:nvGraphicFramePr>
          <p:cNvPr id="180263" name="Object 39"/>
          <p:cNvGraphicFramePr>
            <a:graphicFrameLocks noChangeAspect="1"/>
          </p:cNvGraphicFramePr>
          <p:nvPr/>
        </p:nvGraphicFramePr>
        <p:xfrm>
          <a:off x="7010400" y="2033588"/>
          <a:ext cx="15430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86" name="公式" r:id="rId7" imgW="1638000" imgH="342720" progId="Equation.3">
                  <p:embed/>
                </p:oleObj>
              </mc:Choice>
              <mc:Fallback>
                <p:oleObj name="公式" r:id="rId7" imgW="1638000" imgH="34272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033588"/>
                        <a:ext cx="154305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64" name="Text Box 40"/>
          <p:cNvSpPr txBox="1">
            <a:spLocks noChangeArrowheads="1"/>
          </p:cNvSpPr>
          <p:nvPr/>
        </p:nvSpPr>
        <p:spPr bwMode="auto">
          <a:xfrm>
            <a:off x="1771650" y="30861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CC"/>
                </a:solidFill>
              </a:rPr>
              <a:t>19</a:t>
            </a:r>
            <a:endParaRPr lang="en-US" altLang="zh-CN" u="sng">
              <a:solidFill>
                <a:srgbClr val="0000CC"/>
              </a:solidFill>
            </a:endParaRPr>
          </a:p>
        </p:txBody>
      </p:sp>
      <p:graphicFrame>
        <p:nvGraphicFramePr>
          <p:cNvPr id="180265" name="Object 41"/>
          <p:cNvGraphicFramePr>
            <a:graphicFrameLocks/>
          </p:cNvGraphicFramePr>
          <p:nvPr/>
        </p:nvGraphicFramePr>
        <p:xfrm>
          <a:off x="5289550" y="4273550"/>
          <a:ext cx="11684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87" name="公式" r:id="rId9" imgW="1168200" imgH="342720" progId="Equation.3">
                  <p:embed/>
                </p:oleObj>
              </mc:Choice>
              <mc:Fallback>
                <p:oleObj name="公式" r:id="rId9" imgW="1168200" imgH="342720" progId="Equation.3">
                  <p:embed/>
                  <p:pic>
                    <p:nvPicPr>
                      <p:cNvPr id="0" name="Object 41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9550" y="4273550"/>
                        <a:ext cx="11684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0266" name="Text Box 42"/>
          <p:cNvSpPr txBox="1">
            <a:spLocks noChangeArrowheads="1"/>
          </p:cNvSpPr>
          <p:nvPr/>
        </p:nvSpPr>
        <p:spPr bwMode="auto">
          <a:xfrm>
            <a:off x="7458075" y="41957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CC"/>
                </a:solidFill>
              </a:rPr>
              <a:t>64</a:t>
            </a:r>
            <a:endParaRPr lang="en-US" altLang="zh-CN" u="sng">
              <a:solidFill>
                <a:srgbClr val="0000CC"/>
              </a:solidFill>
            </a:endParaRPr>
          </a:p>
        </p:txBody>
      </p:sp>
      <p:graphicFrame>
        <p:nvGraphicFramePr>
          <p:cNvPr id="180267" name="Object 43"/>
          <p:cNvGraphicFramePr>
            <a:graphicFrameLocks/>
          </p:cNvGraphicFramePr>
          <p:nvPr/>
        </p:nvGraphicFramePr>
        <p:xfrm>
          <a:off x="4551363" y="5445125"/>
          <a:ext cx="1320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88" name="公式" r:id="rId11" imgW="1320480" imgH="279360" progId="Equation.3">
                  <p:embed/>
                </p:oleObj>
              </mc:Choice>
              <mc:Fallback>
                <p:oleObj name="公式" r:id="rId11" imgW="1320480" imgH="279360" progId="Equation.3">
                  <p:embed/>
                  <p:pic>
                    <p:nvPicPr>
                      <p:cNvPr id="0" name="Object 43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1363" y="5445125"/>
                        <a:ext cx="13208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0284" name="Group 60"/>
          <p:cNvGrpSpPr>
            <a:grpSpLocks/>
          </p:cNvGrpSpPr>
          <p:nvPr/>
        </p:nvGrpSpPr>
        <p:grpSpPr bwMode="auto">
          <a:xfrm>
            <a:off x="523875" y="1384300"/>
            <a:ext cx="8620125" cy="4475163"/>
            <a:chOff x="330" y="872"/>
            <a:chExt cx="5430" cy="2819"/>
          </a:xfrm>
        </p:grpSpPr>
        <p:grpSp>
          <p:nvGrpSpPr>
            <p:cNvPr id="180283" name="Group 59"/>
            <p:cNvGrpSpPr>
              <a:grpSpLocks/>
            </p:cNvGrpSpPr>
            <p:nvPr/>
          </p:nvGrpSpPr>
          <p:grpSpPr bwMode="auto">
            <a:xfrm>
              <a:off x="333" y="3023"/>
              <a:ext cx="4914" cy="668"/>
              <a:chOff x="333" y="3023"/>
              <a:chExt cx="4914" cy="668"/>
            </a:xfrm>
          </p:grpSpPr>
          <p:sp>
            <p:nvSpPr>
              <p:cNvPr id="180247" name="Text Box 23"/>
              <p:cNvSpPr txBox="1">
                <a:spLocks noChangeArrowheads="1"/>
              </p:cNvSpPr>
              <p:nvPr/>
            </p:nvSpPr>
            <p:spPr bwMode="auto">
              <a:xfrm>
                <a:off x="333" y="3023"/>
                <a:ext cx="113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5. </a:t>
                </a:r>
                <a:r>
                  <a:rPr lang="zh-CN" altLang="en-US"/>
                  <a:t>设                                                  </a:t>
                </a:r>
                <a:endParaRPr lang="zh-CN" altLang="en-US" u="sng"/>
              </a:p>
            </p:txBody>
          </p:sp>
          <p:sp>
            <p:nvSpPr>
              <p:cNvPr id="180248" name="Text Box 24"/>
              <p:cNvSpPr txBox="1">
                <a:spLocks noChangeArrowheads="1"/>
              </p:cNvSpPr>
              <p:nvPr/>
            </p:nvSpPr>
            <p:spPr bwMode="auto">
              <a:xfrm>
                <a:off x="1771" y="3403"/>
                <a:ext cx="246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  </a:t>
                </a:r>
                <a:r>
                  <a:rPr lang="zh-CN" altLang="en-US"/>
                  <a:t>则 </a:t>
                </a:r>
                <a:r>
                  <a:rPr lang="en-US" altLang="zh-CN" i="1"/>
                  <a:t>a</a:t>
                </a:r>
                <a:r>
                  <a:rPr lang="en-US" altLang="zh-CN"/>
                  <a:t>  </a:t>
                </a:r>
                <a:r>
                  <a:rPr lang="zh-CN" altLang="en-US"/>
                  <a:t>满足 </a:t>
                </a:r>
                <a:r>
                  <a:rPr lang="zh-CN" altLang="en-US" u="sng"/>
                  <a:t>                     </a:t>
                </a:r>
                <a:r>
                  <a:rPr lang="zh-CN" altLang="en-US"/>
                  <a:t>。</a:t>
                </a:r>
                <a:endParaRPr lang="zh-CN" altLang="en-US" u="sng"/>
              </a:p>
            </p:txBody>
          </p:sp>
          <p:graphicFrame>
            <p:nvGraphicFramePr>
              <p:cNvPr id="180249" name="Object 25"/>
              <p:cNvGraphicFramePr>
                <a:graphicFrameLocks/>
              </p:cNvGraphicFramePr>
              <p:nvPr/>
            </p:nvGraphicFramePr>
            <p:xfrm>
              <a:off x="824" y="3028"/>
              <a:ext cx="4423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0289" name="公式" r:id="rId13" imgW="7022880" imgH="419040" progId="Equation.3">
                      <p:embed/>
                    </p:oleObj>
                  </mc:Choice>
                  <mc:Fallback>
                    <p:oleObj name="公式" r:id="rId13" imgW="7022880" imgH="419040" progId="Equation.3">
                      <p:embed/>
                      <p:pic>
                        <p:nvPicPr>
                          <p:cNvPr id="0" name="Object 25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4" y="3028"/>
                            <a:ext cx="4423" cy="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0251" name="Text Box 27"/>
              <p:cNvSpPr txBox="1">
                <a:spLocks noChangeArrowheads="1"/>
              </p:cNvSpPr>
              <p:nvPr/>
            </p:nvSpPr>
            <p:spPr bwMode="auto">
              <a:xfrm>
                <a:off x="523" y="3396"/>
                <a:ext cx="15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/>
                  <a:t>是正定二次型 ，</a:t>
                </a:r>
              </a:p>
            </p:txBody>
          </p:sp>
        </p:grpSp>
        <p:grpSp>
          <p:nvGrpSpPr>
            <p:cNvPr id="180282" name="Group 58"/>
            <p:cNvGrpSpPr>
              <a:grpSpLocks/>
            </p:cNvGrpSpPr>
            <p:nvPr/>
          </p:nvGrpSpPr>
          <p:grpSpPr bwMode="auto">
            <a:xfrm>
              <a:off x="333" y="2314"/>
              <a:ext cx="5175" cy="627"/>
              <a:chOff x="333" y="2314"/>
              <a:chExt cx="5175" cy="627"/>
            </a:xfrm>
          </p:grpSpPr>
          <p:sp>
            <p:nvSpPr>
              <p:cNvPr id="180238" name="Rectangle 14"/>
              <p:cNvSpPr>
                <a:spLocks noChangeArrowheads="1"/>
              </p:cNvSpPr>
              <p:nvPr/>
            </p:nvSpPr>
            <p:spPr bwMode="auto">
              <a:xfrm>
                <a:off x="548" y="2653"/>
                <a:ext cx="49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/>
                  <a:t>则                               的特征值为 </a:t>
                </a:r>
                <a:r>
                  <a:rPr lang="zh-CN" altLang="en-US" u="sng"/>
                  <a:t>                 </a:t>
                </a:r>
                <a:r>
                  <a:rPr lang="zh-CN" altLang="en-US"/>
                  <a:t>，        </a:t>
                </a:r>
                <a:r>
                  <a:rPr lang="zh-CN" altLang="en-US" u="sng"/>
                  <a:t>       </a:t>
                </a:r>
                <a:r>
                  <a:rPr lang="zh-CN" altLang="en-US"/>
                  <a:t>。</a:t>
                </a:r>
              </a:p>
            </p:txBody>
          </p:sp>
          <p:sp>
            <p:nvSpPr>
              <p:cNvPr id="180250" name="Text Box 26"/>
              <p:cNvSpPr txBox="1">
                <a:spLocks noChangeArrowheads="1"/>
              </p:cNvSpPr>
              <p:nvPr/>
            </p:nvSpPr>
            <p:spPr bwMode="auto">
              <a:xfrm>
                <a:off x="333" y="2314"/>
                <a:ext cx="487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4. </a:t>
                </a:r>
                <a:r>
                  <a:rPr lang="zh-CN" altLang="en-US"/>
                  <a:t>设三阶方阵 </a:t>
                </a:r>
                <a:r>
                  <a:rPr lang="en-US" altLang="zh-CN" i="1"/>
                  <a:t>A </a:t>
                </a:r>
                <a:r>
                  <a:rPr lang="zh-CN" altLang="en-US"/>
                  <a:t>的特征值为</a:t>
                </a:r>
              </a:p>
            </p:txBody>
          </p:sp>
          <p:graphicFrame>
            <p:nvGraphicFramePr>
              <p:cNvPr id="180258" name="Object 34"/>
              <p:cNvGraphicFramePr>
                <a:graphicFrameLocks/>
              </p:cNvGraphicFramePr>
              <p:nvPr/>
            </p:nvGraphicFramePr>
            <p:xfrm>
              <a:off x="2772" y="2373"/>
              <a:ext cx="617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0290" name="公式" r:id="rId15" imgW="977760" imgH="342720" progId="Equation.3">
                      <p:embed/>
                    </p:oleObj>
                  </mc:Choice>
                  <mc:Fallback>
                    <p:oleObj name="公式" r:id="rId15" imgW="977760" imgH="342720" progId="Equation.3">
                      <p:embed/>
                      <p:pic>
                        <p:nvPicPr>
                          <p:cNvPr id="0" name="Object 34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72" y="2373"/>
                            <a:ext cx="617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0259" name="Object 35"/>
              <p:cNvGraphicFramePr>
                <a:graphicFrameLocks noChangeAspect="1"/>
              </p:cNvGraphicFramePr>
              <p:nvPr/>
            </p:nvGraphicFramePr>
            <p:xfrm>
              <a:off x="834" y="2669"/>
              <a:ext cx="1384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0291" name="公式" r:id="rId17" imgW="2197080" imgH="342720" progId="Equation.3">
                      <p:embed/>
                    </p:oleObj>
                  </mc:Choice>
                  <mc:Fallback>
                    <p:oleObj name="公式" r:id="rId17" imgW="2197080" imgH="34272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4" y="2669"/>
                            <a:ext cx="1384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0260" name="Object 36"/>
              <p:cNvGraphicFramePr>
                <a:graphicFrameLocks noChangeAspect="1"/>
              </p:cNvGraphicFramePr>
              <p:nvPr/>
            </p:nvGraphicFramePr>
            <p:xfrm>
              <a:off x="4268" y="2701"/>
              <a:ext cx="416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0292" name="公式" r:id="rId19" imgW="660240" imgH="342720" progId="Equation.3">
                      <p:embed/>
                    </p:oleObj>
                  </mc:Choice>
                  <mc:Fallback>
                    <p:oleObj name="公式" r:id="rId19" imgW="660240" imgH="342720" progId="Equation.3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68" y="2701"/>
                            <a:ext cx="416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0281" name="Group 57"/>
            <p:cNvGrpSpPr>
              <a:grpSpLocks/>
            </p:cNvGrpSpPr>
            <p:nvPr/>
          </p:nvGrpSpPr>
          <p:grpSpPr bwMode="auto">
            <a:xfrm>
              <a:off x="330" y="1617"/>
              <a:ext cx="4564" cy="631"/>
              <a:chOff x="330" y="1617"/>
              <a:chExt cx="4564" cy="631"/>
            </a:xfrm>
          </p:grpSpPr>
          <p:sp>
            <p:nvSpPr>
              <p:cNvPr id="180239" name="Rectangle 15"/>
              <p:cNvSpPr>
                <a:spLocks noChangeArrowheads="1"/>
              </p:cNvSpPr>
              <p:nvPr/>
            </p:nvSpPr>
            <p:spPr bwMode="auto">
              <a:xfrm>
                <a:off x="522" y="1960"/>
                <a:ext cx="154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/>
                  <a:t>则       </a:t>
                </a:r>
                <a:r>
                  <a:rPr lang="zh-CN" altLang="en-US" u="sng"/>
                  <a:t>       </a:t>
                </a:r>
                <a:r>
                  <a:rPr lang="zh-CN" altLang="en-US"/>
                  <a:t>时，</a:t>
                </a:r>
              </a:p>
            </p:txBody>
          </p:sp>
          <p:sp>
            <p:nvSpPr>
              <p:cNvPr id="180245" name="Rectangle 21"/>
              <p:cNvSpPr>
                <a:spLocks noChangeArrowheads="1"/>
              </p:cNvSpPr>
              <p:nvPr/>
            </p:nvSpPr>
            <p:spPr bwMode="auto">
              <a:xfrm>
                <a:off x="330" y="1617"/>
                <a:ext cx="9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3. </a:t>
                </a:r>
                <a:r>
                  <a:rPr lang="zh-CN" altLang="en-US"/>
                  <a:t>设   </a:t>
                </a:r>
              </a:p>
            </p:txBody>
          </p:sp>
          <p:graphicFrame>
            <p:nvGraphicFramePr>
              <p:cNvPr id="180246" name="Object 22"/>
              <p:cNvGraphicFramePr>
                <a:graphicFrameLocks noChangeAspect="1"/>
              </p:cNvGraphicFramePr>
              <p:nvPr/>
            </p:nvGraphicFramePr>
            <p:xfrm>
              <a:off x="826" y="2014"/>
              <a:ext cx="248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0293" name="公式" r:id="rId21" imgW="393480" imgH="253800" progId="Equation.3">
                      <p:embed/>
                    </p:oleObj>
                  </mc:Choice>
                  <mc:Fallback>
                    <p:oleObj name="公式" r:id="rId21" imgW="393480" imgH="25380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26" y="2014"/>
                            <a:ext cx="248" cy="1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0256" name="Rectangle 32"/>
              <p:cNvSpPr>
                <a:spLocks noChangeArrowheads="1"/>
              </p:cNvSpPr>
              <p:nvPr/>
            </p:nvSpPr>
            <p:spPr bwMode="auto">
              <a:xfrm>
                <a:off x="2586" y="1955"/>
                <a:ext cx="11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/>
                  <a:t>线性相关。</a:t>
                </a:r>
              </a:p>
            </p:txBody>
          </p:sp>
          <p:graphicFrame>
            <p:nvGraphicFramePr>
              <p:cNvPr id="180257" name="Object 33"/>
              <p:cNvGraphicFramePr>
                <a:graphicFrameLocks/>
              </p:cNvGraphicFramePr>
              <p:nvPr/>
            </p:nvGraphicFramePr>
            <p:xfrm>
              <a:off x="1822" y="1993"/>
              <a:ext cx="776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0294" name="公式" r:id="rId23" imgW="1231560" imgH="380880" progId="Equation.3">
                      <p:embed/>
                    </p:oleObj>
                  </mc:Choice>
                  <mc:Fallback>
                    <p:oleObj name="公式" r:id="rId23" imgW="1231560" imgH="380880" progId="Equation.3">
                      <p:embed/>
                      <p:pic>
                        <p:nvPicPr>
                          <p:cNvPr id="0" name="Object 33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2" y="1993"/>
                            <a:ext cx="776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0268" name="Object 44"/>
              <p:cNvGraphicFramePr>
                <a:graphicFrameLocks/>
              </p:cNvGraphicFramePr>
              <p:nvPr/>
            </p:nvGraphicFramePr>
            <p:xfrm>
              <a:off x="810" y="1622"/>
              <a:ext cx="1272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0295" name="公式" r:id="rId25" imgW="2019240" imgH="406080" progId="Equation.3">
                      <p:embed/>
                    </p:oleObj>
                  </mc:Choice>
                  <mc:Fallback>
                    <p:oleObj name="公式" r:id="rId25" imgW="2019240" imgH="406080" progId="Equation.3">
                      <p:embed/>
                      <p:pic>
                        <p:nvPicPr>
                          <p:cNvPr id="0" name="Object 44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10" y="1622"/>
                            <a:ext cx="1272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0269" name="Object 45"/>
              <p:cNvGraphicFramePr>
                <a:graphicFrameLocks noChangeAspect="1"/>
              </p:cNvGraphicFramePr>
              <p:nvPr/>
            </p:nvGraphicFramePr>
            <p:xfrm>
              <a:off x="2167" y="1626"/>
              <a:ext cx="1272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0296" name="公式" r:id="rId27" imgW="2019240" imgH="406080" progId="Equation.3">
                      <p:embed/>
                    </p:oleObj>
                  </mc:Choice>
                  <mc:Fallback>
                    <p:oleObj name="公式" r:id="rId27" imgW="2019240" imgH="406080" progId="Equation.3">
                      <p:embed/>
                      <p:pic>
                        <p:nvPicPr>
                          <p:cNvPr id="0" name="Object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7" y="1626"/>
                            <a:ext cx="1272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0270" name="Object 46"/>
              <p:cNvGraphicFramePr>
                <a:graphicFrameLocks/>
              </p:cNvGraphicFramePr>
              <p:nvPr/>
            </p:nvGraphicFramePr>
            <p:xfrm>
              <a:off x="3471" y="1620"/>
              <a:ext cx="1423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0297" name="公式" r:id="rId29" imgW="2260440" imgH="419040" progId="Equation.3">
                      <p:embed/>
                    </p:oleObj>
                  </mc:Choice>
                  <mc:Fallback>
                    <p:oleObj name="公式" r:id="rId29" imgW="2260440" imgH="419040" progId="Equation.3">
                      <p:embed/>
                      <p:pic>
                        <p:nvPicPr>
                          <p:cNvPr id="0" name="Object 46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71" y="1620"/>
                            <a:ext cx="1423" cy="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0277" name="Group 53"/>
            <p:cNvGrpSpPr>
              <a:grpSpLocks/>
            </p:cNvGrpSpPr>
            <p:nvPr/>
          </p:nvGrpSpPr>
          <p:grpSpPr bwMode="auto">
            <a:xfrm>
              <a:off x="334" y="872"/>
              <a:ext cx="5426" cy="288"/>
              <a:chOff x="334" y="872"/>
              <a:chExt cx="5426" cy="288"/>
            </a:xfrm>
          </p:grpSpPr>
          <p:sp>
            <p:nvSpPr>
              <p:cNvPr id="180241" name="Text Box 17"/>
              <p:cNvSpPr txBox="1">
                <a:spLocks noChangeArrowheads="1"/>
              </p:cNvSpPr>
              <p:nvPr/>
            </p:nvSpPr>
            <p:spPr bwMode="auto">
              <a:xfrm>
                <a:off x="334" y="872"/>
                <a:ext cx="54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457200" indent="-4572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914400" indent="-4572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371600" indent="-4572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828800" indent="-4572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286000" indent="-457200"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743200" indent="-4572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3200400" indent="-4572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657600" indent="-4572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4114800" indent="-4572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r>
                  <a:rPr lang="en-US" altLang="zh-CN"/>
                  <a:t>1. </a:t>
                </a:r>
                <a:r>
                  <a:rPr lang="zh-CN" altLang="en-US"/>
                  <a:t>设                     ，                   </a:t>
                </a:r>
                <a:r>
                  <a:rPr lang="en-US" altLang="zh-CN"/>
                  <a:t>,  </a:t>
                </a:r>
                <a:r>
                  <a:rPr lang="zh-CN" altLang="en-US"/>
                  <a:t>则           </a:t>
                </a:r>
                <a:r>
                  <a:rPr lang="zh-CN" altLang="en-US" u="sng"/>
                  <a:t>                </a:t>
                </a:r>
                <a:r>
                  <a:rPr lang="zh-CN" altLang="en-US"/>
                  <a:t>，        </a:t>
                </a:r>
                <a:r>
                  <a:rPr lang="zh-CN" altLang="en-US" u="sng"/>
                  <a:t>     </a:t>
                </a:r>
                <a:r>
                  <a:rPr lang="zh-CN" altLang="en-US"/>
                  <a:t>。</a:t>
                </a:r>
              </a:p>
            </p:txBody>
          </p:sp>
          <p:graphicFrame>
            <p:nvGraphicFramePr>
              <p:cNvPr id="180243" name="Object 19"/>
              <p:cNvGraphicFramePr>
                <a:graphicFrameLocks noChangeAspect="1"/>
              </p:cNvGraphicFramePr>
              <p:nvPr/>
            </p:nvGraphicFramePr>
            <p:xfrm>
              <a:off x="3241" y="918"/>
              <a:ext cx="456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0298" name="公式" r:id="rId31" imgW="723600" imgH="266400" progId="Equation.3">
                      <p:embed/>
                    </p:oleObj>
                  </mc:Choice>
                  <mc:Fallback>
                    <p:oleObj name="公式" r:id="rId31" imgW="723600" imgH="266400" progId="Equation.3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41" y="918"/>
                            <a:ext cx="456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0272" name="Object 48"/>
              <p:cNvGraphicFramePr>
                <a:graphicFrameLocks/>
              </p:cNvGraphicFramePr>
              <p:nvPr/>
            </p:nvGraphicFramePr>
            <p:xfrm>
              <a:off x="1904" y="928"/>
              <a:ext cx="960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0299" name="公式" r:id="rId33" imgW="1523880" imgH="342720" progId="Equation.3">
                      <p:embed/>
                    </p:oleObj>
                  </mc:Choice>
                  <mc:Fallback>
                    <p:oleObj name="公式" r:id="rId33" imgW="1523880" imgH="342720" progId="Equation.3">
                      <p:embed/>
                      <p:pic>
                        <p:nvPicPr>
                          <p:cNvPr id="0" name="Object 48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04" y="928"/>
                            <a:ext cx="960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0274" name="Object 50"/>
              <p:cNvGraphicFramePr>
                <a:graphicFrameLocks/>
              </p:cNvGraphicFramePr>
              <p:nvPr/>
            </p:nvGraphicFramePr>
            <p:xfrm>
              <a:off x="794" y="892"/>
              <a:ext cx="1040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0300" name="公式" r:id="rId35" imgW="1650960" imgH="406080" progId="Equation.3">
                      <p:embed/>
                    </p:oleObj>
                  </mc:Choice>
                  <mc:Fallback>
                    <p:oleObj name="公式" r:id="rId35" imgW="1650960" imgH="406080" progId="Equation.3">
                      <p:embed/>
                      <p:pic>
                        <p:nvPicPr>
                          <p:cNvPr id="0" name="Object 50"/>
                          <p:cNvPicPr preferRelativeResize="0">
                            <a:picLocks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4" y="892"/>
                            <a:ext cx="1040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0276" name="Object 52"/>
              <p:cNvGraphicFramePr>
                <a:graphicFrameLocks noChangeAspect="1"/>
              </p:cNvGraphicFramePr>
              <p:nvPr/>
            </p:nvGraphicFramePr>
            <p:xfrm>
              <a:off x="4642" y="899"/>
              <a:ext cx="440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0301" name="公式" r:id="rId37" imgW="698400" imgH="266400" progId="Equation.3">
                      <p:embed/>
                    </p:oleObj>
                  </mc:Choice>
                  <mc:Fallback>
                    <p:oleObj name="公式" r:id="rId37" imgW="698400" imgH="266400" progId="Equation.3">
                      <p:embed/>
                      <p:pic>
                        <p:nvPicPr>
                          <p:cNvPr id="0" name="Object 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42" y="899"/>
                            <a:ext cx="440" cy="1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80280" name="Group 56"/>
            <p:cNvGrpSpPr>
              <a:grpSpLocks/>
            </p:cNvGrpSpPr>
            <p:nvPr/>
          </p:nvGrpSpPr>
          <p:grpSpPr bwMode="auto">
            <a:xfrm>
              <a:off x="330" y="1232"/>
              <a:ext cx="5430" cy="288"/>
              <a:chOff x="330" y="1232"/>
              <a:chExt cx="5430" cy="288"/>
            </a:xfrm>
          </p:grpSpPr>
          <p:sp>
            <p:nvSpPr>
              <p:cNvPr id="180240" name="Rectangle 16"/>
              <p:cNvSpPr>
                <a:spLocks noChangeArrowheads="1"/>
              </p:cNvSpPr>
              <p:nvPr/>
            </p:nvSpPr>
            <p:spPr bwMode="auto">
              <a:xfrm>
                <a:off x="330" y="1232"/>
                <a:ext cx="543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/>
                  <a:t>2. </a:t>
                </a:r>
                <a:r>
                  <a:rPr lang="zh-CN" altLang="en-US"/>
                  <a:t>设</a:t>
                </a:r>
                <a:r>
                  <a:rPr lang="zh-CN" altLang="en-US" baseline="-25000"/>
                  <a:t> </a:t>
                </a:r>
                <a:r>
                  <a:rPr lang="en-US" altLang="zh-CN" i="1"/>
                  <a:t>A</a:t>
                </a:r>
                <a:r>
                  <a:rPr lang="en-US" altLang="zh-CN" sz="1200" i="1" baseline="-25000"/>
                  <a:t> </a:t>
                </a:r>
                <a:r>
                  <a:rPr lang="zh-CN" altLang="en-US"/>
                  <a:t>为</a:t>
                </a:r>
                <a:r>
                  <a:rPr lang="zh-CN" altLang="en-US" i="1" baseline="-25000"/>
                  <a:t> </a:t>
                </a:r>
                <a:r>
                  <a:rPr lang="en-US" altLang="zh-CN" i="1"/>
                  <a:t>n</a:t>
                </a:r>
                <a:r>
                  <a:rPr lang="en-US" altLang="zh-CN" i="1" baseline="-25000"/>
                  <a:t> </a:t>
                </a:r>
                <a:r>
                  <a:rPr lang="zh-CN" altLang="en-US"/>
                  <a:t>阶方阵，                       </a:t>
                </a:r>
                <a:r>
                  <a:rPr lang="en-US" altLang="zh-CN"/>
                  <a:t>,  </a:t>
                </a:r>
                <a:r>
                  <a:rPr lang="zh-CN" altLang="en-US"/>
                  <a:t>则                  </a:t>
                </a:r>
                <a:r>
                  <a:rPr lang="zh-CN" altLang="en-US" u="sng"/>
                  <a:t>                      </a:t>
                </a:r>
                <a:r>
                  <a:rPr lang="zh-CN" altLang="en-US"/>
                  <a:t>。</a:t>
                </a:r>
              </a:p>
            </p:txBody>
          </p:sp>
          <p:graphicFrame>
            <p:nvGraphicFramePr>
              <p:cNvPr id="180244" name="Object 20"/>
              <p:cNvGraphicFramePr>
                <a:graphicFrameLocks noChangeAspect="1"/>
              </p:cNvGraphicFramePr>
              <p:nvPr/>
            </p:nvGraphicFramePr>
            <p:xfrm>
              <a:off x="2023" y="1250"/>
              <a:ext cx="1156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0302" name="公式" r:id="rId39" imgW="1968480" imgH="342720" progId="Equation.3">
                      <p:embed/>
                    </p:oleObj>
                  </mc:Choice>
                  <mc:Fallback>
                    <p:oleObj name="公式" r:id="rId39" imgW="1968480" imgH="34272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23" y="1250"/>
                            <a:ext cx="1156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0279" name="Object 55"/>
              <p:cNvGraphicFramePr>
                <a:graphicFrameLocks/>
              </p:cNvGraphicFramePr>
              <p:nvPr/>
            </p:nvGraphicFramePr>
            <p:xfrm>
              <a:off x="3548" y="1249"/>
              <a:ext cx="829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0303" name="公式" r:id="rId41" imgW="1422360" imgH="406080" progId="Equation.3">
                      <p:embed/>
                    </p:oleObj>
                  </mc:Choice>
                  <mc:Fallback>
                    <p:oleObj name="公式" r:id="rId41" imgW="1422360" imgH="406080" progId="Equation.3">
                      <p:embed/>
                      <p:pic>
                        <p:nvPicPr>
                          <p:cNvPr id="0" name="Object 5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48" y="1249"/>
                            <a:ext cx="829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8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80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8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8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80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80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80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80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42" grpId="0"/>
      <p:bldP spid="180262" grpId="0"/>
      <p:bldP spid="180264" grpId="0"/>
      <p:bldP spid="1802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4" name="Picture 44" descr="xs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5" name="Picture 4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6" name="Picture 4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7" name="Picture 4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8" name="Picture 4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9" name="Picture 49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0" name="Picture 50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1" name="Picture 5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52" name="Picture 5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53" name="Rectangle 53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4" name="Rectangle 54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55" name="Rectangle 55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22" name="Text Box 22"/>
          <p:cNvSpPr txBox="1">
            <a:spLocks noChangeArrowheads="1"/>
          </p:cNvSpPr>
          <p:nvPr/>
        </p:nvSpPr>
        <p:spPr bwMode="auto">
          <a:xfrm>
            <a:off x="534988" y="528638"/>
            <a:ext cx="3646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三、计算下列行列式</a:t>
            </a:r>
            <a:r>
              <a:rPr lang="zh-CN" altLang="en-US" b="0" u="sng"/>
              <a:t>          </a:t>
            </a:r>
          </a:p>
        </p:txBody>
      </p:sp>
      <p:grpSp>
        <p:nvGrpSpPr>
          <p:cNvPr id="102456" name="Group 56"/>
          <p:cNvGrpSpPr>
            <a:grpSpLocks/>
          </p:cNvGrpSpPr>
          <p:nvPr/>
        </p:nvGrpSpPr>
        <p:grpSpPr bwMode="auto">
          <a:xfrm>
            <a:off x="538163" y="1192213"/>
            <a:ext cx="2817812" cy="1763712"/>
            <a:chOff x="339" y="751"/>
            <a:chExt cx="1775" cy="1111"/>
          </a:xfrm>
        </p:grpSpPr>
        <p:sp>
          <p:nvSpPr>
            <p:cNvPr id="102407" name="Text Box 7"/>
            <p:cNvSpPr txBox="1">
              <a:spLocks noChangeArrowheads="1"/>
            </p:cNvSpPr>
            <p:nvPr/>
          </p:nvSpPr>
          <p:spPr bwMode="auto">
            <a:xfrm>
              <a:off x="339" y="1135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CC"/>
                  </a:solidFill>
                </a:rPr>
                <a:t>解</a:t>
              </a:r>
              <a:endParaRPr lang="zh-CN" altLang="en-US" u="sng">
                <a:solidFill>
                  <a:srgbClr val="0000CC"/>
                </a:solidFill>
              </a:endParaRPr>
            </a:p>
          </p:txBody>
        </p:sp>
        <p:graphicFrame>
          <p:nvGraphicFramePr>
            <p:cNvPr id="102440" name="Object 40"/>
            <p:cNvGraphicFramePr>
              <a:graphicFrameLocks/>
            </p:cNvGraphicFramePr>
            <p:nvPr/>
          </p:nvGraphicFramePr>
          <p:xfrm>
            <a:off x="826" y="751"/>
            <a:ext cx="1288" cy="11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57" name="公式" r:id="rId5" imgW="2044440" imgH="1765080" progId="Equation.3">
                    <p:embed/>
                  </p:oleObj>
                </mc:Choice>
                <mc:Fallback>
                  <p:oleObj name="公式" r:id="rId5" imgW="2044440" imgH="1765080" progId="Equation.3">
                    <p:embed/>
                    <p:pic>
                      <p:nvPicPr>
                        <p:cNvPr id="0" name="Object 4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6" y="751"/>
                          <a:ext cx="1288" cy="11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441" name="Object 41"/>
          <p:cNvGraphicFramePr>
            <a:graphicFrameLocks/>
          </p:cNvGraphicFramePr>
          <p:nvPr/>
        </p:nvGraphicFramePr>
        <p:xfrm>
          <a:off x="1763713" y="3209925"/>
          <a:ext cx="2374900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8" name="公式" r:id="rId7" imgW="2374560" imgH="1765080" progId="Equation.3">
                  <p:embed/>
                </p:oleObj>
              </mc:Choice>
              <mc:Fallback>
                <p:oleObj name="公式" r:id="rId7" imgW="2374560" imgH="1765080" progId="Equation.3">
                  <p:embed/>
                  <p:pic>
                    <p:nvPicPr>
                      <p:cNvPr id="0" name="Object 4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209925"/>
                        <a:ext cx="2374900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2" name="Object 42"/>
          <p:cNvGraphicFramePr>
            <a:graphicFrameLocks/>
          </p:cNvGraphicFramePr>
          <p:nvPr/>
        </p:nvGraphicFramePr>
        <p:xfrm>
          <a:off x="3430588" y="1219200"/>
          <a:ext cx="2616200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9" name="公式" r:id="rId9" imgW="2616120" imgH="1765080" progId="Equation.3">
                  <p:embed/>
                </p:oleObj>
              </mc:Choice>
              <mc:Fallback>
                <p:oleObj name="公式" r:id="rId9" imgW="2616120" imgH="1765080" progId="Equation.3">
                  <p:embed/>
                  <p:pic>
                    <p:nvPicPr>
                      <p:cNvPr id="0" name="Object 42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0588" y="1219200"/>
                        <a:ext cx="2616200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3" name="Object 43"/>
          <p:cNvGraphicFramePr>
            <a:graphicFrameLocks/>
          </p:cNvGraphicFramePr>
          <p:nvPr/>
        </p:nvGraphicFramePr>
        <p:xfrm>
          <a:off x="4156075" y="3221038"/>
          <a:ext cx="2894013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0" name="公式" r:id="rId11" imgW="2895480" imgH="1765080" progId="Equation.3">
                  <p:embed/>
                </p:oleObj>
              </mc:Choice>
              <mc:Fallback>
                <p:oleObj name="公式" r:id="rId11" imgW="2895480" imgH="1765080" progId="Equation.3">
                  <p:embed/>
                  <p:pic>
                    <p:nvPicPr>
                      <p:cNvPr id="0" name="Object 43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6075" y="3221038"/>
                        <a:ext cx="2894013" cy="176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2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2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2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66" name="Picture 30" descr="xs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5981700"/>
            <a:ext cx="219075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367" name="Picture 31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5381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368" name="Picture 32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779588" y="180340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369" name="Picture 33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149725" y="37258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370" name="Picture 34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224338" y="5324475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371" name="Picture 35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2355850" y="384651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372" name="Picture 36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4373563" y="2101850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373" name="Picture 37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257925" y="3424238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2374" name="Picture 38" descr="xs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6499225" y="5084763"/>
            <a:ext cx="83820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2375" name="Rectangle 39"/>
          <p:cNvSpPr>
            <a:spLocks noChangeArrowheads="1"/>
          </p:cNvSpPr>
          <p:nvPr/>
        </p:nvSpPr>
        <p:spPr bwMode="auto">
          <a:xfrm rot="18900000">
            <a:off x="1724025" y="1762125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76" name="Rectangle 40"/>
          <p:cNvSpPr>
            <a:spLocks noChangeArrowheads="1"/>
          </p:cNvSpPr>
          <p:nvPr/>
        </p:nvSpPr>
        <p:spPr bwMode="auto">
          <a:xfrm rot="18900000">
            <a:off x="4084638" y="3694113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77" name="Rectangle 41"/>
          <p:cNvSpPr>
            <a:spLocks noChangeArrowheads="1"/>
          </p:cNvSpPr>
          <p:nvPr/>
        </p:nvSpPr>
        <p:spPr bwMode="auto">
          <a:xfrm rot="18900000">
            <a:off x="6465888" y="5018088"/>
            <a:ext cx="9144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534988" y="528638"/>
            <a:ext cx="3646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777777"/>
                </a:solidFill>
              </a:rPr>
              <a:t>三、计算下列行列式</a:t>
            </a:r>
            <a:r>
              <a:rPr lang="zh-CN" altLang="en-US" b="0" u="sng">
                <a:solidFill>
                  <a:srgbClr val="777777"/>
                </a:solidFill>
              </a:rPr>
              <a:t>          </a:t>
            </a:r>
          </a:p>
        </p:txBody>
      </p:sp>
      <p:graphicFrame>
        <p:nvGraphicFramePr>
          <p:cNvPr id="142363" name="Object 27"/>
          <p:cNvGraphicFramePr>
            <a:graphicFrameLocks/>
          </p:cNvGraphicFramePr>
          <p:nvPr/>
        </p:nvGraphicFramePr>
        <p:xfrm>
          <a:off x="1695450" y="3392488"/>
          <a:ext cx="3479800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86" name="公式" r:id="rId5" imgW="3479760" imgH="1765080" progId="Equation.3">
                  <p:embed/>
                </p:oleObj>
              </mc:Choice>
              <mc:Fallback>
                <p:oleObj name="公式" r:id="rId5" imgW="3479760" imgH="1765080" progId="Equation.3">
                  <p:embed/>
                  <p:pic>
                    <p:nvPicPr>
                      <p:cNvPr id="0" name="Object 2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3392488"/>
                        <a:ext cx="3479800" cy="176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64" name="Object 28"/>
          <p:cNvGraphicFramePr>
            <a:graphicFrameLocks/>
          </p:cNvGraphicFramePr>
          <p:nvPr/>
        </p:nvGraphicFramePr>
        <p:xfrm>
          <a:off x="5237163" y="3398838"/>
          <a:ext cx="2270125" cy="176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87" name="公式" r:id="rId7" imgW="2273040" imgH="1765080" progId="Equation.3">
                  <p:embed/>
                </p:oleObj>
              </mc:Choice>
              <mc:Fallback>
                <p:oleObj name="公式" r:id="rId7" imgW="2273040" imgH="1765080" progId="Equation.3">
                  <p:embed/>
                  <p:pic>
                    <p:nvPicPr>
                      <p:cNvPr id="0" name="Object 2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7163" y="3398838"/>
                        <a:ext cx="2270125" cy="176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65" name="Object 29"/>
          <p:cNvGraphicFramePr>
            <a:graphicFrameLocks/>
          </p:cNvGraphicFramePr>
          <p:nvPr/>
        </p:nvGraphicFramePr>
        <p:xfrm>
          <a:off x="7583488" y="4070350"/>
          <a:ext cx="687387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88" name="公式" r:id="rId9" imgW="685800" imgH="342720" progId="Equation.3">
                  <p:embed/>
                </p:oleObj>
              </mc:Choice>
              <mc:Fallback>
                <p:oleObj name="公式" r:id="rId9" imgW="685800" imgH="342720" progId="Equation.3">
                  <p:embed/>
                  <p:pic>
                    <p:nvPicPr>
                      <p:cNvPr id="0" name="Object 29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3488" y="4070350"/>
                        <a:ext cx="687387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2362" name="Object 26"/>
          <p:cNvGraphicFramePr>
            <a:graphicFrameLocks/>
          </p:cNvGraphicFramePr>
          <p:nvPr/>
        </p:nvGraphicFramePr>
        <p:xfrm>
          <a:off x="1293813" y="1193800"/>
          <a:ext cx="3822700" cy="176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89" name="公式" r:id="rId11" imgW="3822480" imgH="1765080" progId="Equation.3">
                  <p:embed/>
                </p:oleObj>
              </mc:Choice>
              <mc:Fallback>
                <p:oleObj name="公式" r:id="rId11" imgW="3822480" imgH="1765080" progId="Equation.3">
                  <p:embed/>
                  <p:pic>
                    <p:nvPicPr>
                      <p:cNvPr id="0" name="Object 2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3" y="1193800"/>
                        <a:ext cx="3822700" cy="176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2383" name="Text Box 47"/>
          <p:cNvSpPr txBox="1">
            <a:spLocks noChangeArrowheads="1"/>
          </p:cNvSpPr>
          <p:nvPr/>
        </p:nvSpPr>
        <p:spPr bwMode="auto">
          <a:xfrm>
            <a:off x="538163" y="1801813"/>
            <a:ext cx="4905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CC"/>
                </a:solidFill>
              </a:rPr>
              <a:t>解</a:t>
            </a:r>
            <a:endParaRPr lang="zh-CN" altLang="en-US" u="sng">
              <a:solidFill>
                <a:srgbClr val="0000CC"/>
              </a:solidFill>
            </a:endParaRPr>
          </a:p>
        </p:txBody>
      </p:sp>
      <p:sp>
        <p:nvSpPr>
          <p:cNvPr id="142385" name="Text Box 49"/>
          <p:cNvSpPr txBox="1">
            <a:spLocks noChangeArrowheads="1"/>
          </p:cNvSpPr>
          <p:nvPr/>
        </p:nvSpPr>
        <p:spPr bwMode="auto">
          <a:xfrm>
            <a:off x="5632450" y="1633538"/>
            <a:ext cx="2571750" cy="977900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777777"/>
                </a:solidFill>
              </a:rPr>
              <a:t> </a:t>
            </a:r>
            <a:r>
              <a:rPr lang="zh-CN" altLang="en-US"/>
              <a:t>第二、三、四列 </a:t>
            </a:r>
          </a:p>
          <a:p>
            <a:pPr>
              <a:lnSpc>
                <a:spcPct val="120000"/>
              </a:lnSpc>
            </a:pPr>
            <a:r>
              <a:rPr lang="zh-CN" altLang="en-US"/>
              <a:t>    加到第一列</a:t>
            </a:r>
            <a:endParaRPr lang="zh-CN" altLang="en-US" b="0" u="sng"/>
          </a:p>
        </p:txBody>
      </p:sp>
    </p:spTree>
  </p:cSld>
  <p:clrMapOvr>
    <a:masterClrMapping/>
  </p:clrMapOvr>
  <p:transition advTm="13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2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2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2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2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42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85" grpId="0" animBg="1"/>
    </p:bldLst>
  </p:timing>
</p:sld>
</file>

<file path=ppt/theme/theme1.xml><?xml version="1.0" encoding="utf-8"?>
<a:theme xmlns:a="http://schemas.openxmlformats.org/drawingml/2006/main" name="2_004">
  <a:themeElements>
    <a:clrScheme name="2_004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FFC94E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B646"/>
      </a:accent6>
      <a:hlink>
        <a:srgbClr val="005F94"/>
      </a:hlink>
      <a:folHlink>
        <a:srgbClr val="526400"/>
      </a:folHlink>
    </a:clrScheme>
    <a:fontScheme name="2_004">
      <a:majorFont>
        <a:latin typeface="华文细黑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2_004 1">
        <a:dk1>
          <a:srgbClr val="000000"/>
        </a:dk1>
        <a:lt1>
          <a:srgbClr val="FFFFFF"/>
        </a:lt1>
        <a:dk2>
          <a:srgbClr val="A31221"/>
        </a:dk2>
        <a:lt2>
          <a:srgbClr val="E48518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04 2">
        <a:dk1>
          <a:srgbClr val="000000"/>
        </a:dk1>
        <a:lt1>
          <a:srgbClr val="FFFFFF"/>
        </a:lt1>
        <a:dk2>
          <a:srgbClr val="A31221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04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004 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004">
  <a:themeElements>
    <a:clrScheme name="4_004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FFFF"/>
      </a:accent1>
      <a:accent2>
        <a:srgbClr val="FFC94E"/>
      </a:accent2>
      <a:accent3>
        <a:srgbClr val="FFFFFF"/>
      </a:accent3>
      <a:accent4>
        <a:srgbClr val="000000"/>
      </a:accent4>
      <a:accent5>
        <a:srgbClr val="FFFFFF"/>
      </a:accent5>
      <a:accent6>
        <a:srgbClr val="E7B646"/>
      </a:accent6>
      <a:hlink>
        <a:srgbClr val="005F94"/>
      </a:hlink>
      <a:folHlink>
        <a:srgbClr val="526400"/>
      </a:folHlink>
    </a:clrScheme>
    <a:fontScheme name="4_004">
      <a:majorFont>
        <a:latin typeface="华文细黑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4_004 1">
        <a:dk1>
          <a:srgbClr val="000000"/>
        </a:dk1>
        <a:lt1>
          <a:srgbClr val="FFFFFF"/>
        </a:lt1>
        <a:dk2>
          <a:srgbClr val="A31221"/>
        </a:dk2>
        <a:lt2>
          <a:srgbClr val="E48518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004 2">
        <a:dk1>
          <a:srgbClr val="000000"/>
        </a:dk1>
        <a:lt1>
          <a:srgbClr val="FFFFFF"/>
        </a:lt1>
        <a:dk2>
          <a:srgbClr val="A31221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004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AC4A8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E1DED1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004 4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FF"/>
        </a:accent1>
        <a:accent2>
          <a:srgbClr val="FFC94E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E7B646"/>
        </a:accent6>
        <a:hlink>
          <a:srgbClr val="005F94"/>
        </a:hlink>
        <a:folHlink>
          <a:srgbClr val="5264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3124</TotalTime>
  <Words>996</Words>
  <Application>Microsoft Office PowerPoint</Application>
  <PresentationFormat>顶置</PresentationFormat>
  <Paragraphs>181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Times New Roman</vt:lpstr>
      <vt:lpstr>宋体</vt:lpstr>
      <vt:lpstr>华文细黑</vt:lpstr>
      <vt:lpstr>Arial</vt:lpstr>
      <vt:lpstr>Wingdings 3</vt:lpstr>
      <vt:lpstr>楷体_GB2312</vt:lpstr>
      <vt:lpstr>华文行楷</vt:lpstr>
      <vt:lpstr>Wingdings</vt:lpstr>
      <vt:lpstr>华文新魏</vt:lpstr>
      <vt:lpstr>2_004</vt:lpstr>
      <vt:lpstr>4_004</vt:lpstr>
      <vt:lpstr>位图图像</vt:lpstr>
      <vt:lpstr>Microsoft 公式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谢松法</dc:creator>
  <cp:lastModifiedBy>Administrator</cp:lastModifiedBy>
  <cp:revision>168</cp:revision>
  <dcterms:modified xsi:type="dcterms:W3CDTF">2018-02-25T15:44:40Z</dcterms:modified>
</cp:coreProperties>
</file>