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903" r:id="rId3"/>
    <p:sldId id="1107" r:id="rId5"/>
    <p:sldId id="1108" r:id="rId6"/>
    <p:sldId id="1194" r:id="rId7"/>
    <p:sldId id="1185" r:id="rId8"/>
    <p:sldId id="1195" r:id="rId9"/>
    <p:sldId id="1196" r:id="rId10"/>
    <p:sldId id="1197" r:id="rId11"/>
    <p:sldId id="1106" r:id="rId12"/>
  </p:sldIdLst>
  <p:sldSz cx="9144000" cy="6858000" type="screen4x3"/>
  <p:notesSz cx="6797675" cy="9928225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009900"/>
    <a:srgbClr val="00642D"/>
    <a:srgbClr val="99FFCC"/>
    <a:srgbClr val="CCCCFF"/>
    <a:srgbClr val="66FF99"/>
    <a:srgbClr val="CCFFCC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3" autoAdjust="0"/>
    <p:restoredTop sz="98519" autoAdjust="0"/>
  </p:normalViewPr>
  <p:slideViewPr>
    <p:cSldViewPr showGuides="1">
      <p:cViewPr varScale="1">
        <p:scale>
          <a:sx n="88" d="100"/>
          <a:sy n="88" d="100"/>
        </p:scale>
        <p:origin x="10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356"/>
    </p:cViewPr>
  </p:sorterViewPr>
  <p:notesViewPr>
    <p:cSldViewPr>
      <p:cViewPr varScale="1">
        <p:scale>
          <a:sx n="52" d="100"/>
          <a:sy n="52" d="100"/>
        </p:scale>
        <p:origin x="-2970" y="-10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A17DBA9-C484-4610-B37C-4E4AC5A60C2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1" y="4716585"/>
            <a:ext cx="5438140" cy="4467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313407-044F-4D24-AD35-E250C10CD77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803A0E5-B8FC-429F-B929-9CB1AF805AA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5105400"/>
            <a:ext cx="4800600" cy="635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 baseline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3581400"/>
            <a:ext cx="4800600" cy="1143000"/>
          </a:xfrm>
          <a:effectLst/>
        </p:spPr>
        <p:txBody>
          <a:bodyPr/>
          <a:lstStyle>
            <a:lvl1pPr algn="ctr">
              <a:defRPr sz="45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4015106-0D62-44A2-A831-A4617DA766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24E465-DC62-4836-B79F-8D04962546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0D842BE-2CBE-4468-9C03-F36F8653BF8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baseline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10E2829-BB60-4072-B794-BACC6EC295F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D3A-FA93-4212-8E4C-FD4B6A12EB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512A-22D8-4CCD-9929-0B65244994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5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6781800" y="6096000"/>
            <a:ext cx="2057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ctr">
              <a:defRPr/>
            </a:pPr>
            <a:endParaRPr lang="en-US" altLang="zh-CN" sz="1400" i="1"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8EEABD-8522-49A5-8B14-A24E4F4F7F6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469900" indent="-469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914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数字逻辑电路实验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533400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ctr">
              <a:defRPr/>
            </a:pP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0" y="1295400"/>
            <a:ext cx="9144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78656" y="4343400"/>
            <a:ext cx="7786688" cy="23206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信息与通信工程系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张世娇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西一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楼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521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E-mail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zhshijiao@mail.xjtu.edu.cn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FA8-DAB7-4948-A7DC-747099081C5B}" type="datetime1">
              <a:rPr lang="zh-CN" altLang="en-US" smtClean="0"/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0886" y="2209800"/>
            <a:ext cx="4862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：时序逻辑电路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8192" y="342900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时序逻辑电路设计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时序逻辑电路设计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1612" y="1371600"/>
            <a:ext cx="8188325" cy="6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自主选题、自主设计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46371" y="2227426"/>
            <a:ext cx="7988029" cy="19635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参考题目一：任意模值的计数器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参考题目二：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扫描式数码管驱动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题目三：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串并转换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题目四：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双钮电子锁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时序逻辑电路设计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1612" y="1371600"/>
            <a:ext cx="8188325" cy="6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扫描式数码管驱动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74675" y="2133600"/>
            <a:ext cx="8001000" cy="3200400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自行查阅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位动态扫描数码管的工作原理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设计动态扫描数码管驱动电路</a:t>
            </a:r>
            <a:endParaRPr lang="en-US" altLang="zh-CN" sz="24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18.1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中实现所设计的电路</a:t>
            </a:r>
            <a:endParaRPr lang="en-US" altLang="zh-CN" sz="24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对设计的电路进行功能仿真和时序仿真</a:t>
            </a:r>
            <a:endParaRPr lang="en-US" altLang="zh-CN" sz="2400" kern="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将工程下载到开发板上验证</a:t>
            </a:r>
            <a:endParaRPr lang="en-US" altLang="zh-CN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段数码管显示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58" y="1191501"/>
            <a:ext cx="5072098" cy="5437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段数码管由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b c d e f g </a:t>
            </a:r>
            <a:r>
              <a:rPr lang="en-US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八段发光管组成，靠每一段的亮灭状态的不同来显示不同的字符。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分为共阴极和共阳极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共阳极数码管是指数码管的八段发光二极管的阳极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正极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都连在一起，而阴极对应的各段可分别控制，如图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所示，此时控制各段的信号为低时该段点亮；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abcdefg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=7‘b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0000001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，显示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共阴极数码管是指数码管的八段发光二极管的阴极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负极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都连在一起，而阳极对应的各段可分别控制，如图（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）所示，此时控制各段的信号为高时该段点亮。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abcdefg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=7‘b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1111110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，显示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内容占位符 3" descr="https://imgsa.baidu.com/baike/w%3D268/sign=3507982d8bd4b31cf03c93bdbfd7276f/279759ee3d6d55fbcd11f5486d224f4a21a4dd8d.jp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43570" y="1142984"/>
            <a:ext cx="13811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https://imgsa.baidu.com/baike/w%3D268/sign=e4ce62742834349b74066983f1eb1521/77094b36acaf2edd622fca878d1001e938019386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1500174"/>
            <a:ext cx="1399674" cy="102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https://gss0.baidu.com/94o3dSag_xI4khGko9WTAnF6hhy/zhidao/pic/item/63d0f703918fa0ecf8186a8e229759ee3c6ddb52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113058"/>
            <a:ext cx="2857520" cy="315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时序逻辑电路设计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1612" y="1371600"/>
            <a:ext cx="8188325" cy="6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扫描式数码管驱动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51418" y="1993475"/>
            <a:ext cx="6408712" cy="454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219200" y="502938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位选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0600" y="609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75268" y="48447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S0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98471" y="48447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58740" y="48300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9384" y="48300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36419" y="48300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S4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88029" y="48300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S5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时序逻辑电路设计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1612" y="1371600"/>
            <a:ext cx="8188325" cy="6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扫描式数码管驱动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 descr="https://timgsa.baidu.com/timg?image&amp;quality=80&amp;size=b9999_10000&amp;sec=1494224841766&amp;di=eb1d55802177ae7acb8b88e40cdaa150&amp;imgtype=0&amp;src=http%3A%2F%2Fg.hiphotos.baidu.com%2Fzhidao%2Fpic%2Fitem%2F37d3d539b6003af3cc638f08352ac65c1138b6f9.jpg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5" y="2253553"/>
            <a:ext cx="805554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时序逻辑电路设计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7738" y="1170602"/>
            <a:ext cx="8188325" cy="6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扫描式数码管驱动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8436" y="3445040"/>
            <a:ext cx="7067128" cy="313932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）设计一个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S2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S4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S5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S6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有序为低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的电路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原理图方式：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是否可以用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38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译码器来实现？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如果使用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38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译码器，三个地址信号线应该怎么变化？变化的频率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应该是多大（人眼视觉暂留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erilog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语言编程实现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）设计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的数据供给电路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步：赋初值，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个数码管显示同一固定数字，如都显示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第二步：赋值，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个数码管显示同一变化的数字，如从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变化到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（计数器）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第三步：思考怎样使各个数码管各自显示自己的数字。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80" y="1785255"/>
            <a:ext cx="665224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实验报告要求</a:t>
            </a:r>
            <a:endParaRPr lang="zh-CN" altLang="en-US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295400"/>
            <a:ext cx="8196262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题目描述</a:t>
            </a:r>
            <a:endParaRPr lang="zh-CN" altLang="en-US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建模、分析和具体的电路设计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思路</a:t>
            </a:r>
            <a:endParaRPr lang="zh-CN" altLang="en-US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具体的电路实现和验证（包括具体电路实现、仿真结果和验证结果）</a:t>
            </a:r>
            <a:endParaRPr lang="zh-CN" altLang="en-US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对本次实验的思考</a:t>
            </a:r>
            <a:endParaRPr lang="zh-CN" altLang="en-US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&quot;c:\Program Files\gs\gs8.54\bin\gswin32c&quot;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21"/>
  <p:tag name="DEFAULTHEIGHT" val="346"/>
  <p:tag name="COMMONDATA" val="eyJoZGlkIjoiOGQzNzI3ODYxZGU5ZmExN2U4ZTQ2ZWZjMTViYzEzOTQifQ==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Georgia"/>
        <a:ea typeface="宋体"/>
        <a:cs typeface="Arial"/>
      </a:majorFont>
      <a:minorFont>
        <a:latin typeface="Georgia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WPS 演示</Application>
  <PresentationFormat>全屏显示(4:3)</PresentationFormat>
  <Paragraphs>89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Georgia</vt:lpstr>
      <vt:lpstr>Times New Roman</vt:lpstr>
      <vt:lpstr>黑体</vt:lpstr>
      <vt:lpstr>华文楷体</vt:lpstr>
      <vt:lpstr>微软雅黑</vt:lpstr>
      <vt:lpstr>华文隶书</vt:lpstr>
      <vt:lpstr>Arial Unicode MS</vt:lpstr>
      <vt:lpstr>1_Profile</vt:lpstr>
      <vt:lpstr>数字逻辑电路实验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实验报告要求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Cluster-Based DSRC Architecture for QoS Provisioning over Vehicle Ad Hoc Networks</dc:title>
  <dc:creator>june;Cts</dc:creator>
  <cp:lastModifiedBy>pc</cp:lastModifiedBy>
  <cp:revision>1616</cp:revision>
  <cp:lastPrinted>2010-09-01T14:57:00Z</cp:lastPrinted>
  <dcterms:created xsi:type="dcterms:W3CDTF">2006-11-23T09:29:00Z</dcterms:created>
  <dcterms:modified xsi:type="dcterms:W3CDTF">2023-11-27T14:28:23Z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FDFE395CE05B459181652BA95374E17F_12</vt:lpwstr>
  </property>
  <property fmtid="{D5CDD505-2E9C-101B-9397-08002B2CF9AE}" pid="3" name="KSOProductBuildVer">
    <vt:lpwstr>2052-11.1.0.14650</vt:lpwstr>
  </property>
</Properties>
</file>