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 snapToGrid="0">
      <p:cViewPr varScale="1">
        <p:scale>
          <a:sx n="71" d="100"/>
          <a:sy n="71" d="100"/>
        </p:scale>
        <p:origin x="-7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57A6E-8FF1-452E-B938-3323D389D44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483B-8F11-4342-B3B8-DA05C954BC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2387600"/>
          </a:xfrm>
        </p:spPr>
        <p:txBody>
          <a:bodyPr/>
          <a:lstStyle/>
          <a:p>
            <a:r>
              <a:rPr lang="zh-CN" altLang="en-US" sz="88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第三次习题课</a:t>
            </a:r>
            <a:endParaRPr lang="zh-CN" altLang="en-US" sz="88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60676" y="5118755"/>
            <a:ext cx="266778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2018/05/15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1E253271-B083-46AF-913B-49E0AD64B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786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实验表明，在靠近地面处的电场强度是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1.0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方向指向地球中心，在离地面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zh-CN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高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处，电场强度约</a:t>
                </a:r>
                <a14:m>
                  <m:oMath xmlns:m="http://schemas.openxmlformats.org/officeDocument/2006/math">
                    <m:r>
                      <a:rPr lang="zh-CN" altLang="en-US" sz="4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为</m:t>
                    </m:r>
                    <m:r>
                      <a:rPr lang="en-US" altLang="zh-CN" sz="4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zh-CN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方向指向地球中心，则地球所带的总电荷量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为多少？离地面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lang="en-US" altLang="zh-CN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4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4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下的大气层中电荷的平均密度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zh-CN" altLang="en-US" sz="4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多少？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7865"/>
                <a:ext cx="10515600" cy="4351338"/>
              </a:xfrm>
              <a:blipFill rotWithShape="1">
                <a:blip r:embed="rId1"/>
                <a:stretch>
                  <a:fillRect l="-2087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55F29469-43D4-4A42-BAB5-56A61A402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91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4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测试题：</a:t>
                </a:r>
                <a:endParaRPr lang="en-US" altLang="zh-CN" sz="44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4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4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半径为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𝑅</m:t>
                    </m:r>
                  </m:oMath>
                </a14:m>
                <a:r>
                  <a:rPr lang="zh-CN" altLang="en-US" sz="4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的无限长均匀带电直圆柱体，体密度为</a:t>
                </a:r>
                <a14:m>
                  <m:oMath xmlns:m="http://schemas.openxmlformats.org/officeDocument/2006/math">
                    <m:r>
                      <a:rPr lang="en-US" altLang="zh-CN" sz="4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𝜌</m:t>
                    </m:r>
                  </m:oMath>
                </a14:m>
                <a:r>
                  <a:rPr lang="zh-CN" altLang="en-US" sz="44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，求圆柱体内外任一点的电场强度。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9145"/>
                <a:ext cx="10515600" cy="4351338"/>
              </a:xfrm>
              <a:blipFill rotWithShape="1">
                <a:blip r:embed="rId1"/>
                <a:stretch>
                  <a:fillRect l="-2377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77797827-6F76-4417-AAF8-A46ADB6704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09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5.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6000</m:t>
                    </m:r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𝑚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的高空大气层中产生一个</a:t>
                </a:r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介子，以速度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=0.998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飞向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地球，假定该</a:t>
                </a:r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介子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在其自身的静止系中的寿命为</a:t>
                </a:r>
                <a14:m>
                  <m:oMath xmlns:m="http://schemas.openxmlformats.org/officeDocument/2006/math">
                    <m:r>
                      <a:rPr lang="en-US" altLang="zh-CN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3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。试分别从下面两个角度，即地球上的观察者和</a:t>
                </a:r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介子静止系中的观察者，来判断该</a:t>
                </a:r>
                <a14:m>
                  <m:oMath xmlns:m="http://schemas.openxmlformats.org/officeDocument/2006/math"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介子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能否到达地球（已知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zh-CN" altLang="en-US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zh-CN" altLang="en-US" sz="3600" b="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zh-CN" alt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98</m:t>
                            </m:r>
                          </m:e>
                          <m:sup>
                            <m:r>
                              <a:rPr lang="zh-CN" altLang="en-US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=0.0632</m:t>
                    </m:r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真空中光速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09625"/>
                <a:ext cx="10515600" cy="4351338"/>
              </a:xfrm>
              <a:blipFill rotWithShape="1">
                <a:blip r:embed="rId1"/>
                <a:stretch>
                  <a:fillRect l="-1797" r="-6087" b="-20448"/>
                </a:stretch>
              </a:blipFill>
            </p:spPr>
            <p:txBody>
              <a:bodyPr/>
              <a:lstStyle/>
              <a:p>
                <a:pPr marL="0" indent="0">
                  <a:buNone/>
                </a:pP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42391160-0717-42F4-ADA4-68D6284CE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91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4.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宇宙飞船以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0.8</m:t>
                    </m:r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𝑐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的速度飞离地球。若地球接收到它发出的信号间隔为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10</m:t>
                    </m:r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。试计算宇航员以自己的钟计时，发出的信号间隔是多少？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9145"/>
                <a:ext cx="10515600" cy="4351338"/>
              </a:xfrm>
              <a:blipFill rotWithShape="1">
                <a:blip r:embed="rId1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FC26271D-B5E3-4761-8AAF-5D3CB086C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667385"/>
                <a:ext cx="111252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200" dirty="0">
                    <a:solidFill>
                      <a:schemeClr val="bg1"/>
                    </a:solidFill>
                  </a:rPr>
                  <a:t>2.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球形电容器由半径为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导体球与它同心的均匀球壳构成，其间有两层同心的均匀介质球壳介电常数分别是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sz="32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zh-CN" altLang="en-US" sz="32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zh-CN" altLang="en-US" sz="3200" i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两层介质的分界面半径是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，导体球壳的内半径为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球壳外半径为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球壳外是真空。设内球带电荷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</a:rPr>
                  <a:t>，球壳不带电，求：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32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1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）各区域的电场强度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32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2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）两导体球间的电势差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3200" dirty="0">
                    <a:solidFill>
                      <a:schemeClr val="bg1"/>
                    </a:solidFill>
                  </a:rPr>
                  <a:t>（</a:t>
                </a:r>
                <a:r>
                  <a:rPr lang="en-US" altLang="zh-CN" sz="3200" dirty="0">
                    <a:solidFill>
                      <a:schemeClr val="bg1"/>
                    </a:solidFill>
                  </a:rPr>
                  <a:t>3</a:t>
                </a:r>
                <a:r>
                  <a:rPr lang="zh-CN" altLang="en-US" sz="3200" dirty="0">
                    <a:solidFill>
                      <a:schemeClr val="bg1"/>
                    </a:solidFill>
                  </a:rPr>
                  <a:t>）球形电容器的电容</a:t>
                </a:r>
                <a:endParaRPr lang="en-US" altLang="zh-CN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67385"/>
                <a:ext cx="11125200" cy="4351338"/>
              </a:xfrm>
              <a:blipFill rotWithShape="1">
                <a:blip r:embed="rId1"/>
                <a:stretch>
                  <a:fillRect l="-1425" r="-1096" b="-22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18" y="3922423"/>
            <a:ext cx="3340137" cy="28339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A33E140-5221-47F4-92A2-5C4584C37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770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</a:t>
                </a:r>
                <a:r>
                  <a:rPr lang="zh-CN" altLang="en-US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两块“无限大”平行导体板，相距为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，都与地连接，在板间均匀充满着正离子气体（与导体板绝缘）离子数密度为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，每个离子的带电量是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𝑞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。如果忽略气体中的极化现象，可以认为电场分布相对中心平面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𝑂𝑂</m:t>
                    </m:r>
                    <m:r>
                      <a:rPr lang="en-US" altLang="zh-CN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32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对称的。试求两板间的场强分布和电势分布。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7705"/>
                <a:ext cx="10515600" cy="4351338"/>
              </a:xfrm>
              <a:blipFill rotWithShape="1">
                <a:blip r:embed="rId1"/>
                <a:stretch>
                  <a:fillRect l="-1507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0" y="4192270"/>
            <a:ext cx="4580255" cy="2182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E5C5EE38-8F81-41B4-8C44-D81867741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6738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4.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氢原子是一个中心带正电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的原子核（可视为电荷），外边是带负电的电子云。在正常状态时，电子云的电荷分布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密度是球对称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3600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36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sub>
                        </m:sSub>
                      </m:num>
                      <m:den>
                        <m: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Sup>
                          <m:sSubSupPr>
                            <m:ctrlP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3600" i="1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360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3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3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以常量（玻尔半径）。试求原子电场强度大小的分布。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67385"/>
                <a:ext cx="10515600" cy="4351338"/>
              </a:xfrm>
              <a:blipFill rotWithShape="1">
                <a:blip r:embed="rId1"/>
                <a:stretch>
                  <a:fillRect l="-1797" b="-16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B5CB8258-E171-4CB7-AF8A-554377E89D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32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2.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两共轴的导体圆筒，内筒的半径是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外筒的半径是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其间充的两层均匀介质，分界面的半径是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R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，内层电介质的相对介电常数为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b>
                          <m:sSubPr>
                            <m:ctrlP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zh-CN" altLang="en-US" sz="3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，外层电介质的相对介电常数为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b>
                          <m:sSubPr>
                            <m:ctrlP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b>
                          <m:sSubPr>
                            <m:ctrlP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zh-CN" alt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36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zh-CN" altLang="en-US" sz="3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sSub>
                          <m:sSubPr>
                            <m:ctrlP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3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zh-CN" altLang="en-US" sz="36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zh-CN" alt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），两层介质的击穿电场强度都是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。试问当电压升高时，内外层介质哪一层先击穿，并计算此时所加的最大电压。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3225"/>
                <a:ext cx="10515600" cy="4351338"/>
              </a:xfrm>
              <a:blipFill rotWithShape="1">
                <a:blip r:embed="rId1"/>
                <a:stretch>
                  <a:fillRect l="-1797" r="-6087" b="-40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D5621CFB-8256-4A78-A271-2265176DD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770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6.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把均匀带电的绝缘细杆分为三段，拼成如图所示的正三边形，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为其重心，测得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两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点的电势分别为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两点与</m:t>
                    </m:r>
                    <m:r>
                      <a:rPr lang="en-US" altLang="zh-CN" sz="36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对称</m:t>
                    </m:r>
                    <m:r>
                      <a:rPr lang="en-US" altLang="zh-CN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），现把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棒移至无限远处，这时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两点</m:t>
                    </m:r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的电势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sz="3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3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36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分别为多少？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165" y="318770"/>
                <a:ext cx="9963785" cy="4123055"/>
              </a:xfrm>
              <a:blipFill rotWithShape="1">
                <a:blip r:embed="rId1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024" y="4117649"/>
            <a:ext cx="2742826" cy="23955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4:artisticCrisscrossEtching id="{08BB3F7E-15EA-4233-B52D-2F3BBA6BC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3.</a:t>
                </a:r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半径为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，带电量为</a:t>
                </a:r>
                <a14:m>
                  <m:oMath xmlns:m="http://schemas.openxmlformats.org/officeDocument/2006/math">
                    <m:r>
                      <a:rPr lang="en-US" altLang="zh-CN" sz="4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4000" dirty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的均匀球体，因电场斥力的作用，使电荷全部均匀分布在表面上，求电场力所作的功。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  <a:blipFill rotWithShape="1">
                <a:blip r:embed="rId1"/>
                <a:stretch>
                  <a:fillRect l="-2087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WPS 演示</Application>
  <PresentationFormat>自定义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第三次习题课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第三次习题课</dc:title>
  <dc:creator>赵 媛媛</dc:creator>
  <cp:lastModifiedBy>娇气姐姐。</cp:lastModifiedBy>
  <cp:revision>16</cp:revision>
  <dcterms:created xsi:type="dcterms:W3CDTF">2018-05-05T13:01:00Z</dcterms:created>
  <dcterms:modified xsi:type="dcterms:W3CDTF">2018-05-15T02:16:20Z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