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889" r:id="rId2"/>
    <p:sldId id="910" r:id="rId3"/>
    <p:sldId id="911" r:id="rId4"/>
    <p:sldId id="912" r:id="rId5"/>
    <p:sldId id="913" r:id="rId6"/>
    <p:sldId id="914" r:id="rId7"/>
    <p:sldId id="915" r:id="rId8"/>
    <p:sldId id="916" r:id="rId9"/>
    <p:sldId id="917" r:id="rId10"/>
    <p:sldId id="922" r:id="rId11"/>
    <p:sldId id="923" r:id="rId12"/>
    <p:sldId id="867" r:id="rId13"/>
    <p:sldId id="920" r:id="rId14"/>
    <p:sldId id="869" r:id="rId15"/>
    <p:sldId id="870" r:id="rId16"/>
    <p:sldId id="888" r:id="rId17"/>
    <p:sldId id="872" r:id="rId18"/>
    <p:sldId id="873" r:id="rId19"/>
    <p:sldId id="874" r:id="rId20"/>
    <p:sldId id="875" r:id="rId21"/>
    <p:sldId id="339" r:id="rId22"/>
    <p:sldId id="377" r:id="rId23"/>
    <p:sldId id="376" r:id="rId24"/>
  </p:sldIdLst>
  <p:sldSz cx="9144000" cy="6858000" type="screen4x3"/>
  <p:notesSz cx="6669088" cy="9928225"/>
  <p:defaultTextStyle>
    <a:defPPr>
      <a:defRPr lang="zh-CN"/>
    </a:defPPr>
    <a:lvl1pPr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1pPr>
    <a:lvl2pPr marL="457200"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2pPr>
    <a:lvl3pPr marL="914400"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3pPr>
    <a:lvl4pPr marL="1371600"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4pPr>
    <a:lvl5pPr marL="1828800"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5pPr>
    <a:lvl6pPr marL="2286000" algn="l" defTabSz="914400" rtl="0" eaLnBrk="1" latinLnBrk="0" hangingPunct="1">
      <a:defRPr sz="2400" b="1" kern="1200">
        <a:solidFill>
          <a:schemeClr val="bg1"/>
        </a:solidFill>
        <a:latin typeface="仿宋_GB2312" pitchFamily="49" charset="-122"/>
        <a:ea typeface="仿宋_GB2312" pitchFamily="49" charset="-122"/>
        <a:cs typeface="+mn-cs"/>
      </a:defRPr>
    </a:lvl6pPr>
    <a:lvl7pPr marL="2743200" algn="l" defTabSz="914400" rtl="0" eaLnBrk="1" latinLnBrk="0" hangingPunct="1">
      <a:defRPr sz="2400" b="1" kern="1200">
        <a:solidFill>
          <a:schemeClr val="bg1"/>
        </a:solidFill>
        <a:latin typeface="仿宋_GB2312" pitchFamily="49" charset="-122"/>
        <a:ea typeface="仿宋_GB2312" pitchFamily="49" charset="-122"/>
        <a:cs typeface="+mn-cs"/>
      </a:defRPr>
    </a:lvl7pPr>
    <a:lvl8pPr marL="3200400" algn="l" defTabSz="914400" rtl="0" eaLnBrk="1" latinLnBrk="0" hangingPunct="1">
      <a:defRPr sz="2400" b="1" kern="1200">
        <a:solidFill>
          <a:schemeClr val="bg1"/>
        </a:solidFill>
        <a:latin typeface="仿宋_GB2312" pitchFamily="49" charset="-122"/>
        <a:ea typeface="仿宋_GB2312" pitchFamily="49" charset="-122"/>
        <a:cs typeface="+mn-cs"/>
      </a:defRPr>
    </a:lvl8pPr>
    <a:lvl9pPr marL="3657600" algn="l" defTabSz="914400" rtl="0" eaLnBrk="1" latinLnBrk="0" hangingPunct="1">
      <a:defRPr sz="2400" b="1" kern="1200">
        <a:solidFill>
          <a:schemeClr val="bg1"/>
        </a:solidFill>
        <a:latin typeface="仿宋_GB2312" pitchFamily="49" charset="-122"/>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00"/>
    <a:srgbClr val="FFCC66"/>
    <a:srgbClr val="66CCFF"/>
    <a:srgbClr val="FF9900"/>
    <a:srgbClr val="FFFF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8" autoAdjust="0"/>
    <p:restoredTop sz="94371" autoAdjust="0"/>
  </p:normalViewPr>
  <p:slideViewPr>
    <p:cSldViewPr showGuides="1">
      <p:cViewPr varScale="1">
        <p:scale>
          <a:sx n="107" d="100"/>
          <a:sy n="107" d="100"/>
        </p:scale>
        <p:origin x="16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image" Target="../media/image4.emf"/><Relationship Id="rId16" Type="http://schemas.openxmlformats.org/officeDocument/2006/relationships/image" Target="../media/image18.emf"/><Relationship Id="rId1" Type="http://schemas.openxmlformats.org/officeDocument/2006/relationships/image" Target="../media/image3.emf"/><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image" Target="../media/image113.emf"/><Relationship Id="rId18" Type="http://schemas.openxmlformats.org/officeDocument/2006/relationships/image" Target="../media/image118.emf"/><Relationship Id="rId3" Type="http://schemas.openxmlformats.org/officeDocument/2006/relationships/image" Target="../media/image103.emf"/><Relationship Id="rId21" Type="http://schemas.openxmlformats.org/officeDocument/2006/relationships/image" Target="../media/image121.emf"/><Relationship Id="rId7" Type="http://schemas.openxmlformats.org/officeDocument/2006/relationships/image" Target="../media/image107.emf"/><Relationship Id="rId12" Type="http://schemas.openxmlformats.org/officeDocument/2006/relationships/image" Target="../media/image112.emf"/><Relationship Id="rId17" Type="http://schemas.openxmlformats.org/officeDocument/2006/relationships/image" Target="../media/image117.emf"/><Relationship Id="rId2" Type="http://schemas.openxmlformats.org/officeDocument/2006/relationships/image" Target="../media/image102.emf"/><Relationship Id="rId16" Type="http://schemas.openxmlformats.org/officeDocument/2006/relationships/image" Target="../media/image116.emf"/><Relationship Id="rId20" Type="http://schemas.openxmlformats.org/officeDocument/2006/relationships/image" Target="../media/image120.emf"/><Relationship Id="rId1" Type="http://schemas.openxmlformats.org/officeDocument/2006/relationships/image" Target="../media/image101.emf"/><Relationship Id="rId6" Type="http://schemas.openxmlformats.org/officeDocument/2006/relationships/image" Target="../media/image106.emf"/><Relationship Id="rId11" Type="http://schemas.openxmlformats.org/officeDocument/2006/relationships/image" Target="../media/image111.emf"/><Relationship Id="rId24" Type="http://schemas.openxmlformats.org/officeDocument/2006/relationships/image" Target="../media/image124.emf"/><Relationship Id="rId5" Type="http://schemas.openxmlformats.org/officeDocument/2006/relationships/image" Target="../media/image105.emf"/><Relationship Id="rId15" Type="http://schemas.openxmlformats.org/officeDocument/2006/relationships/image" Target="../media/image115.emf"/><Relationship Id="rId23" Type="http://schemas.openxmlformats.org/officeDocument/2006/relationships/image" Target="../media/image123.emf"/><Relationship Id="rId10" Type="http://schemas.openxmlformats.org/officeDocument/2006/relationships/image" Target="../media/image110.emf"/><Relationship Id="rId19" Type="http://schemas.openxmlformats.org/officeDocument/2006/relationships/image" Target="../media/image119.emf"/><Relationship Id="rId4" Type="http://schemas.openxmlformats.org/officeDocument/2006/relationships/image" Target="../media/image104.emf"/><Relationship Id="rId9" Type="http://schemas.openxmlformats.org/officeDocument/2006/relationships/image" Target="../media/image109.emf"/><Relationship Id="rId14" Type="http://schemas.openxmlformats.org/officeDocument/2006/relationships/image" Target="../media/image114.emf"/><Relationship Id="rId22" Type="http://schemas.openxmlformats.org/officeDocument/2006/relationships/image" Target="../media/image12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5" Type="http://schemas.openxmlformats.org/officeDocument/2006/relationships/image" Target="../media/image129.emf"/><Relationship Id="rId4" Type="http://schemas.openxmlformats.org/officeDocument/2006/relationships/image" Target="../media/image128.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37.emf"/><Relationship Id="rId3" Type="http://schemas.openxmlformats.org/officeDocument/2006/relationships/image" Target="../media/image132.emf"/><Relationship Id="rId7" Type="http://schemas.openxmlformats.org/officeDocument/2006/relationships/image" Target="../media/image136.e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11" Type="http://schemas.openxmlformats.org/officeDocument/2006/relationships/image" Target="../media/image140.emf"/><Relationship Id="rId5" Type="http://schemas.openxmlformats.org/officeDocument/2006/relationships/image" Target="../media/image134.emf"/><Relationship Id="rId10" Type="http://schemas.openxmlformats.org/officeDocument/2006/relationships/image" Target="../media/image139.emf"/><Relationship Id="rId4" Type="http://schemas.openxmlformats.org/officeDocument/2006/relationships/image" Target="../media/image133.emf"/><Relationship Id="rId9" Type="http://schemas.openxmlformats.org/officeDocument/2006/relationships/image" Target="../media/image138.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image" Target="../media/image153.emf"/><Relationship Id="rId3" Type="http://schemas.openxmlformats.org/officeDocument/2006/relationships/image" Target="../media/image143.emf"/><Relationship Id="rId7" Type="http://schemas.openxmlformats.org/officeDocument/2006/relationships/image" Target="../media/image147.emf"/><Relationship Id="rId12" Type="http://schemas.openxmlformats.org/officeDocument/2006/relationships/image" Target="../media/image152.emf"/><Relationship Id="rId2" Type="http://schemas.openxmlformats.org/officeDocument/2006/relationships/image" Target="../media/image142.emf"/><Relationship Id="rId1" Type="http://schemas.openxmlformats.org/officeDocument/2006/relationships/image" Target="../media/image141.emf"/><Relationship Id="rId6" Type="http://schemas.openxmlformats.org/officeDocument/2006/relationships/image" Target="../media/image146.emf"/><Relationship Id="rId11" Type="http://schemas.openxmlformats.org/officeDocument/2006/relationships/image" Target="../media/image151.emf"/><Relationship Id="rId5" Type="http://schemas.openxmlformats.org/officeDocument/2006/relationships/image" Target="../media/image145.emf"/><Relationship Id="rId15" Type="http://schemas.openxmlformats.org/officeDocument/2006/relationships/image" Target="../media/image155.emf"/><Relationship Id="rId10" Type="http://schemas.openxmlformats.org/officeDocument/2006/relationships/image" Target="../media/image150.emf"/><Relationship Id="rId4" Type="http://schemas.openxmlformats.org/officeDocument/2006/relationships/image" Target="../media/image144.emf"/><Relationship Id="rId9" Type="http://schemas.openxmlformats.org/officeDocument/2006/relationships/image" Target="../media/image149.emf"/><Relationship Id="rId14" Type="http://schemas.openxmlformats.org/officeDocument/2006/relationships/image" Target="../media/image15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7.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11" Type="http://schemas.openxmlformats.org/officeDocument/2006/relationships/image" Target="../media/image31.e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emf"/><Relationship Id="rId9"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image" Target="../media/image51.emf"/><Relationship Id="rId1" Type="http://schemas.openxmlformats.org/officeDocument/2006/relationships/image" Target="../media/image50.w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 Id="rId9" Type="http://schemas.openxmlformats.org/officeDocument/2006/relationships/image" Target="../media/image58.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emf"/><Relationship Id="rId11" Type="http://schemas.openxmlformats.org/officeDocument/2006/relationships/image" Target="../media/image69.emf"/><Relationship Id="rId5" Type="http://schemas.openxmlformats.org/officeDocument/2006/relationships/image" Target="../media/image63.emf"/><Relationship Id="rId10" Type="http://schemas.openxmlformats.org/officeDocument/2006/relationships/image" Target="../media/image68.emf"/><Relationship Id="rId4" Type="http://schemas.openxmlformats.org/officeDocument/2006/relationships/image" Target="../media/image62.emf"/><Relationship Id="rId9" Type="http://schemas.openxmlformats.org/officeDocument/2006/relationships/image" Target="../media/image67.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emf"/><Relationship Id="rId7" Type="http://schemas.openxmlformats.org/officeDocument/2006/relationships/image" Target="../media/image76.emf"/><Relationship Id="rId12" Type="http://schemas.openxmlformats.org/officeDocument/2006/relationships/image" Target="../media/image81.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11" Type="http://schemas.openxmlformats.org/officeDocument/2006/relationships/image" Target="../media/image80.emf"/><Relationship Id="rId5" Type="http://schemas.openxmlformats.org/officeDocument/2006/relationships/image" Target="../media/image74.emf"/><Relationship Id="rId10" Type="http://schemas.openxmlformats.org/officeDocument/2006/relationships/image" Target="../media/image79.emf"/><Relationship Id="rId4" Type="http://schemas.openxmlformats.org/officeDocument/2006/relationships/image" Target="../media/image73.emf"/><Relationship Id="rId9" Type="http://schemas.openxmlformats.org/officeDocument/2006/relationships/image" Target="../media/image7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image" Target="../media/image95.emf"/><Relationship Id="rId18" Type="http://schemas.openxmlformats.org/officeDocument/2006/relationships/image" Target="../media/image100.emf"/><Relationship Id="rId3" Type="http://schemas.openxmlformats.org/officeDocument/2006/relationships/image" Target="../media/image85.emf"/><Relationship Id="rId7" Type="http://schemas.openxmlformats.org/officeDocument/2006/relationships/image" Target="../media/image89.emf"/><Relationship Id="rId12" Type="http://schemas.openxmlformats.org/officeDocument/2006/relationships/image" Target="../media/image94.emf"/><Relationship Id="rId17" Type="http://schemas.openxmlformats.org/officeDocument/2006/relationships/image" Target="../media/image99.emf"/><Relationship Id="rId2" Type="http://schemas.openxmlformats.org/officeDocument/2006/relationships/image" Target="../media/image84.emf"/><Relationship Id="rId16" Type="http://schemas.openxmlformats.org/officeDocument/2006/relationships/image" Target="../media/image98.emf"/><Relationship Id="rId1" Type="http://schemas.openxmlformats.org/officeDocument/2006/relationships/image" Target="../media/image83.emf"/><Relationship Id="rId6" Type="http://schemas.openxmlformats.org/officeDocument/2006/relationships/image" Target="../media/image88.emf"/><Relationship Id="rId11" Type="http://schemas.openxmlformats.org/officeDocument/2006/relationships/image" Target="../media/image93.emf"/><Relationship Id="rId5" Type="http://schemas.openxmlformats.org/officeDocument/2006/relationships/image" Target="../media/image87.emf"/><Relationship Id="rId15" Type="http://schemas.openxmlformats.org/officeDocument/2006/relationships/image" Target="../media/image97.emf"/><Relationship Id="rId10" Type="http://schemas.openxmlformats.org/officeDocument/2006/relationships/image" Target="../media/image92.emf"/><Relationship Id="rId4" Type="http://schemas.openxmlformats.org/officeDocument/2006/relationships/image" Target="../media/image86.emf"/><Relationship Id="rId9" Type="http://schemas.openxmlformats.org/officeDocument/2006/relationships/image" Target="../media/image91.emf"/><Relationship Id="rId14" Type="http://schemas.openxmlformats.org/officeDocument/2006/relationships/image" Target="../media/image9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5288795-A863-4769-A8ED-DE7D5B2176CB}"/>
              </a:ext>
            </a:extLst>
          </p:cNvPr>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b="0">
                <a:solidFill>
                  <a:schemeClr val="tx1"/>
                </a:solidFill>
                <a:latin typeface="Arial" charset="0"/>
                <a:ea typeface="宋体" charset="-122"/>
              </a:defRPr>
            </a:lvl1pPr>
          </a:lstStyle>
          <a:p>
            <a:pPr>
              <a:defRPr/>
            </a:pPr>
            <a:endParaRPr lang="en-US" altLang="zh-CN"/>
          </a:p>
        </p:txBody>
      </p:sp>
      <p:sp>
        <p:nvSpPr>
          <p:cNvPr id="40963" name="Rectangle 3">
            <a:extLst>
              <a:ext uri="{FF2B5EF4-FFF2-40B4-BE49-F238E27FC236}">
                <a16:creationId xmlns:a16="http://schemas.microsoft.com/office/drawing/2014/main" id="{5FCF478E-4D3B-4CE2-94E7-4CAE23BCD0E1}"/>
              </a:ext>
            </a:extLst>
          </p:cNvPr>
          <p:cNvSpPr>
            <a:spLocks noGrp="1" noChangeArrowheads="1"/>
          </p:cNvSpPr>
          <p:nvPr>
            <p:ph type="dt" sz="quarter" idx="1"/>
          </p:nvPr>
        </p:nvSpPr>
        <p:spPr bwMode="auto">
          <a:xfrm>
            <a:off x="3776663" y="0"/>
            <a:ext cx="289083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solidFill>
                  <a:schemeClr val="tx1"/>
                </a:solidFill>
                <a:latin typeface="Arial" charset="0"/>
                <a:ea typeface="宋体" charset="-122"/>
              </a:defRPr>
            </a:lvl1pPr>
          </a:lstStyle>
          <a:p>
            <a:pPr>
              <a:defRPr/>
            </a:pPr>
            <a:endParaRPr lang="en-US" altLang="zh-CN"/>
          </a:p>
        </p:txBody>
      </p:sp>
      <p:sp>
        <p:nvSpPr>
          <p:cNvPr id="40964" name="Rectangle 4">
            <a:extLst>
              <a:ext uri="{FF2B5EF4-FFF2-40B4-BE49-F238E27FC236}">
                <a16:creationId xmlns:a16="http://schemas.microsoft.com/office/drawing/2014/main" id="{1154A7B0-0569-45D3-812C-8A130FB73A98}"/>
              </a:ext>
            </a:extLst>
          </p:cNvPr>
          <p:cNvSpPr>
            <a:spLocks noGrp="1" noChangeArrowheads="1"/>
          </p:cNvSpPr>
          <p:nvPr>
            <p:ph type="ftr" sz="quarter" idx="2"/>
          </p:nvPr>
        </p:nvSpPr>
        <p:spPr bwMode="auto">
          <a:xfrm>
            <a:off x="0" y="9429750"/>
            <a:ext cx="2890838"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b="0">
                <a:solidFill>
                  <a:schemeClr val="tx1"/>
                </a:solidFill>
                <a:latin typeface="Arial" charset="0"/>
                <a:ea typeface="宋体" charset="-122"/>
              </a:defRPr>
            </a:lvl1pPr>
          </a:lstStyle>
          <a:p>
            <a:pPr>
              <a:defRPr/>
            </a:pPr>
            <a:endParaRPr lang="en-US" altLang="zh-CN"/>
          </a:p>
        </p:txBody>
      </p:sp>
      <p:sp>
        <p:nvSpPr>
          <p:cNvPr id="40965" name="Rectangle 5">
            <a:extLst>
              <a:ext uri="{FF2B5EF4-FFF2-40B4-BE49-F238E27FC236}">
                <a16:creationId xmlns:a16="http://schemas.microsoft.com/office/drawing/2014/main" id="{B7F74ACC-6738-4043-BB28-3B370B5574FD}"/>
              </a:ext>
            </a:extLst>
          </p:cNvPr>
          <p:cNvSpPr>
            <a:spLocks noGrp="1" noChangeArrowheads="1"/>
          </p:cNvSpPr>
          <p:nvPr>
            <p:ph type="sldNum" sz="quarter" idx="3"/>
          </p:nvPr>
        </p:nvSpPr>
        <p:spPr bwMode="auto">
          <a:xfrm>
            <a:off x="3776663" y="9429750"/>
            <a:ext cx="2890837"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a:solidFill>
                  <a:schemeClr val="tx1"/>
                </a:solidFill>
                <a:latin typeface="Arial" panose="020B0604020202020204" pitchFamily="34" charset="0"/>
                <a:ea typeface="宋体" panose="02010600030101010101" pitchFamily="2" charset="-122"/>
              </a:defRPr>
            </a:lvl1pPr>
          </a:lstStyle>
          <a:p>
            <a:pPr>
              <a:defRPr/>
            </a:pPr>
            <a:fld id="{A5039B52-75BD-47A3-A228-B665DB97054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4B7898EC-2EEB-4C73-8D33-8DBEADD34FC5}"/>
              </a:ext>
            </a:extLst>
          </p:cNvPr>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b="0">
                <a:solidFill>
                  <a:schemeClr val="tx1"/>
                </a:solidFill>
                <a:latin typeface="Arial" charset="0"/>
                <a:ea typeface="宋体" charset="-122"/>
              </a:defRPr>
            </a:lvl1pPr>
          </a:lstStyle>
          <a:p>
            <a:pPr>
              <a:defRPr/>
            </a:pPr>
            <a:endParaRPr lang="en-US" altLang="zh-CN"/>
          </a:p>
        </p:txBody>
      </p:sp>
      <p:sp>
        <p:nvSpPr>
          <p:cNvPr id="422915" name="Rectangle 3">
            <a:extLst>
              <a:ext uri="{FF2B5EF4-FFF2-40B4-BE49-F238E27FC236}">
                <a16:creationId xmlns:a16="http://schemas.microsoft.com/office/drawing/2014/main" id="{5245224B-30E9-45D4-A549-7A36106A9DA4}"/>
              </a:ext>
            </a:extLst>
          </p:cNvPr>
          <p:cNvSpPr>
            <a:spLocks noGrp="1" noChangeArrowheads="1"/>
          </p:cNvSpPr>
          <p:nvPr>
            <p:ph type="dt" idx="1"/>
          </p:nvPr>
        </p:nvSpPr>
        <p:spPr bwMode="auto">
          <a:xfrm>
            <a:off x="3776663" y="0"/>
            <a:ext cx="289083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solidFill>
                  <a:schemeClr val="tx1"/>
                </a:solidFill>
                <a:latin typeface="Arial" charset="0"/>
                <a:ea typeface="宋体" charset="-122"/>
              </a:defRPr>
            </a:lvl1pPr>
          </a:lstStyle>
          <a:p>
            <a:pPr>
              <a:defRPr/>
            </a:pPr>
            <a:endParaRPr lang="en-US" altLang="zh-CN"/>
          </a:p>
        </p:txBody>
      </p:sp>
      <p:sp>
        <p:nvSpPr>
          <p:cNvPr id="2052" name="Rectangle 4">
            <a:extLst>
              <a:ext uri="{FF2B5EF4-FFF2-40B4-BE49-F238E27FC236}">
                <a16:creationId xmlns:a16="http://schemas.microsoft.com/office/drawing/2014/main" id="{C941B7B6-B1C0-46DC-BBD5-7B59BEF6AAD3}"/>
              </a:ext>
            </a:extLst>
          </p:cNvPr>
          <p:cNvSpPr>
            <a:spLocks noGrp="1" noRot="1" noChangeAspect="1" noChangeArrowheads="1" noTextEdit="1"/>
          </p:cNvSpPr>
          <p:nvPr>
            <p:ph type="sldImg" idx="2"/>
          </p:nvPr>
        </p:nvSpPr>
        <p:spPr bwMode="auto">
          <a:xfrm>
            <a:off x="854075" y="746125"/>
            <a:ext cx="4960938"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2917" name="Rectangle 5">
            <a:extLst>
              <a:ext uri="{FF2B5EF4-FFF2-40B4-BE49-F238E27FC236}">
                <a16:creationId xmlns:a16="http://schemas.microsoft.com/office/drawing/2014/main" id="{DF25CAFD-89CC-447B-9533-A7C9FFBF67E5}"/>
              </a:ext>
            </a:extLst>
          </p:cNvPr>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22918" name="Rectangle 6">
            <a:extLst>
              <a:ext uri="{FF2B5EF4-FFF2-40B4-BE49-F238E27FC236}">
                <a16:creationId xmlns:a16="http://schemas.microsoft.com/office/drawing/2014/main" id="{3BABC91A-A4CA-4968-BE2C-C7F0EB7765AD}"/>
              </a:ext>
            </a:extLst>
          </p:cNvPr>
          <p:cNvSpPr>
            <a:spLocks noGrp="1" noChangeArrowheads="1"/>
          </p:cNvSpPr>
          <p:nvPr>
            <p:ph type="ftr" sz="quarter" idx="4"/>
          </p:nvPr>
        </p:nvSpPr>
        <p:spPr bwMode="auto">
          <a:xfrm>
            <a:off x="0" y="9429750"/>
            <a:ext cx="2890838"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b="0">
                <a:solidFill>
                  <a:schemeClr val="tx1"/>
                </a:solidFill>
                <a:latin typeface="Arial" charset="0"/>
                <a:ea typeface="宋体" charset="-122"/>
              </a:defRPr>
            </a:lvl1pPr>
          </a:lstStyle>
          <a:p>
            <a:pPr>
              <a:defRPr/>
            </a:pPr>
            <a:endParaRPr lang="en-US" altLang="zh-CN"/>
          </a:p>
        </p:txBody>
      </p:sp>
      <p:sp>
        <p:nvSpPr>
          <p:cNvPr id="422919" name="Rectangle 7">
            <a:extLst>
              <a:ext uri="{FF2B5EF4-FFF2-40B4-BE49-F238E27FC236}">
                <a16:creationId xmlns:a16="http://schemas.microsoft.com/office/drawing/2014/main" id="{099547D0-CAAF-474B-8E23-1B5C41E2D629}"/>
              </a:ext>
            </a:extLst>
          </p:cNvPr>
          <p:cNvSpPr>
            <a:spLocks noGrp="1" noChangeArrowheads="1"/>
          </p:cNvSpPr>
          <p:nvPr>
            <p:ph type="sldNum" sz="quarter" idx="5"/>
          </p:nvPr>
        </p:nvSpPr>
        <p:spPr bwMode="auto">
          <a:xfrm>
            <a:off x="3776663" y="9429750"/>
            <a:ext cx="2890837"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a:solidFill>
                  <a:schemeClr val="tx1"/>
                </a:solidFill>
                <a:latin typeface="Arial" panose="020B0604020202020204" pitchFamily="34" charset="0"/>
                <a:ea typeface="宋体" panose="02010600030101010101" pitchFamily="2" charset="-122"/>
              </a:defRPr>
            </a:lvl1pPr>
          </a:lstStyle>
          <a:p>
            <a:pPr>
              <a:defRPr/>
            </a:pPr>
            <a:fld id="{3017DE5B-AB2A-4FA2-873B-EB0E945C63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8737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9741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567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086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3044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912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502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8347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57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0324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377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62.bin"/><Relationship Id="rId18" Type="http://schemas.openxmlformats.org/officeDocument/2006/relationships/image" Target="../media/image66.emf"/><Relationship Id="rId3" Type="http://schemas.openxmlformats.org/officeDocument/2006/relationships/oleObject" Target="../embeddings/oleObject57.bin"/><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63.emf"/><Relationship Id="rId17"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image" Target="../media/image65.emf"/><Relationship Id="rId20" Type="http://schemas.openxmlformats.org/officeDocument/2006/relationships/image" Target="../media/image67.emf"/><Relationship Id="rId1" Type="http://schemas.openxmlformats.org/officeDocument/2006/relationships/vmlDrawing" Target="../drawings/vmlDrawing6.vml"/><Relationship Id="rId6" Type="http://schemas.openxmlformats.org/officeDocument/2006/relationships/image" Target="../media/image60.emf"/><Relationship Id="rId11" Type="http://schemas.openxmlformats.org/officeDocument/2006/relationships/oleObject" Target="../embeddings/oleObject61.bin"/><Relationship Id="rId24" Type="http://schemas.openxmlformats.org/officeDocument/2006/relationships/image" Target="../media/image69.emf"/><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10" Type="http://schemas.openxmlformats.org/officeDocument/2006/relationships/image" Target="../media/image62.emf"/><Relationship Id="rId19" Type="http://schemas.openxmlformats.org/officeDocument/2006/relationships/oleObject" Target="../embeddings/oleObject65.bin"/><Relationship Id="rId4" Type="http://schemas.openxmlformats.org/officeDocument/2006/relationships/image" Target="../media/image59.emf"/><Relationship Id="rId9" Type="http://schemas.openxmlformats.org/officeDocument/2006/relationships/oleObject" Target="../embeddings/oleObject60.bin"/><Relationship Id="rId14" Type="http://schemas.openxmlformats.org/officeDocument/2006/relationships/image" Target="../media/image64.emf"/><Relationship Id="rId22" Type="http://schemas.openxmlformats.org/officeDocument/2006/relationships/image" Target="../media/image68.emf"/></Relationships>
</file>

<file path=ppt/slides/_rels/slide11.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oleObject" Target="../embeddings/oleObject73.bin"/><Relationship Id="rId18" Type="http://schemas.openxmlformats.org/officeDocument/2006/relationships/image" Target="../media/image77.emf"/><Relationship Id="rId26" Type="http://schemas.openxmlformats.org/officeDocument/2006/relationships/image" Target="../media/image81.emf"/><Relationship Id="rId3" Type="http://schemas.openxmlformats.org/officeDocument/2006/relationships/oleObject" Target="../embeddings/oleObject68.bin"/><Relationship Id="rId21" Type="http://schemas.openxmlformats.org/officeDocument/2006/relationships/oleObject" Target="../embeddings/oleObject77.bin"/><Relationship Id="rId7" Type="http://schemas.openxmlformats.org/officeDocument/2006/relationships/oleObject" Target="../embeddings/oleObject70.bin"/><Relationship Id="rId12" Type="http://schemas.openxmlformats.org/officeDocument/2006/relationships/image" Target="../media/image74.emf"/><Relationship Id="rId17" Type="http://schemas.openxmlformats.org/officeDocument/2006/relationships/oleObject" Target="../embeddings/oleObject75.bin"/><Relationship Id="rId25"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76.emf"/><Relationship Id="rId20" Type="http://schemas.openxmlformats.org/officeDocument/2006/relationships/image" Target="../media/image78.emf"/><Relationship Id="rId1" Type="http://schemas.openxmlformats.org/officeDocument/2006/relationships/vmlDrawing" Target="../drawings/vmlDrawing7.vml"/><Relationship Id="rId6" Type="http://schemas.openxmlformats.org/officeDocument/2006/relationships/image" Target="../media/image71.emf"/><Relationship Id="rId11" Type="http://schemas.openxmlformats.org/officeDocument/2006/relationships/oleObject" Target="../embeddings/oleObject72.bin"/><Relationship Id="rId24" Type="http://schemas.openxmlformats.org/officeDocument/2006/relationships/image" Target="../media/image80.emf"/><Relationship Id="rId5" Type="http://schemas.openxmlformats.org/officeDocument/2006/relationships/oleObject" Target="../embeddings/oleObject69.bin"/><Relationship Id="rId15" Type="http://schemas.openxmlformats.org/officeDocument/2006/relationships/oleObject" Target="../embeddings/oleObject74.bin"/><Relationship Id="rId23" Type="http://schemas.openxmlformats.org/officeDocument/2006/relationships/oleObject" Target="../embeddings/oleObject78.bin"/><Relationship Id="rId10" Type="http://schemas.openxmlformats.org/officeDocument/2006/relationships/image" Target="../media/image73.emf"/><Relationship Id="rId19" Type="http://schemas.openxmlformats.org/officeDocument/2006/relationships/oleObject" Target="../embeddings/oleObject76.bin"/><Relationship Id="rId4" Type="http://schemas.openxmlformats.org/officeDocument/2006/relationships/image" Target="../media/image70.emf"/><Relationship Id="rId9" Type="http://schemas.openxmlformats.org/officeDocument/2006/relationships/oleObject" Target="../embeddings/oleObject71.bin"/><Relationship Id="rId14" Type="http://schemas.openxmlformats.org/officeDocument/2006/relationships/image" Target="../media/image75.emf"/><Relationship Id="rId22" Type="http://schemas.openxmlformats.org/officeDocument/2006/relationships/image" Target="../media/image7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8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86.bin"/><Relationship Id="rId18" Type="http://schemas.openxmlformats.org/officeDocument/2006/relationships/image" Target="../media/image90.emf"/><Relationship Id="rId26" Type="http://schemas.openxmlformats.org/officeDocument/2006/relationships/image" Target="../media/image94.emf"/><Relationship Id="rId3" Type="http://schemas.openxmlformats.org/officeDocument/2006/relationships/oleObject" Target="../embeddings/oleObject81.bin"/><Relationship Id="rId21" Type="http://schemas.openxmlformats.org/officeDocument/2006/relationships/oleObject" Target="../embeddings/oleObject90.bin"/><Relationship Id="rId34" Type="http://schemas.openxmlformats.org/officeDocument/2006/relationships/image" Target="../media/image98.emf"/><Relationship Id="rId7" Type="http://schemas.openxmlformats.org/officeDocument/2006/relationships/oleObject" Target="../embeddings/oleObject83.bin"/><Relationship Id="rId12" Type="http://schemas.openxmlformats.org/officeDocument/2006/relationships/image" Target="../media/image87.emf"/><Relationship Id="rId17" Type="http://schemas.openxmlformats.org/officeDocument/2006/relationships/oleObject" Target="../embeddings/oleObject88.bin"/><Relationship Id="rId25" Type="http://schemas.openxmlformats.org/officeDocument/2006/relationships/oleObject" Target="../embeddings/oleObject92.bin"/><Relationship Id="rId33" Type="http://schemas.openxmlformats.org/officeDocument/2006/relationships/oleObject" Target="../embeddings/oleObject96.bin"/><Relationship Id="rId38" Type="http://schemas.openxmlformats.org/officeDocument/2006/relationships/image" Target="../media/image100.emf"/><Relationship Id="rId2" Type="http://schemas.openxmlformats.org/officeDocument/2006/relationships/slideLayout" Target="../slideLayouts/slideLayout7.xml"/><Relationship Id="rId16" Type="http://schemas.openxmlformats.org/officeDocument/2006/relationships/image" Target="../media/image89.emf"/><Relationship Id="rId20" Type="http://schemas.openxmlformats.org/officeDocument/2006/relationships/image" Target="../media/image91.emf"/><Relationship Id="rId29" Type="http://schemas.openxmlformats.org/officeDocument/2006/relationships/oleObject" Target="../embeddings/oleObject94.bin"/><Relationship Id="rId1" Type="http://schemas.openxmlformats.org/officeDocument/2006/relationships/vmlDrawing" Target="../drawings/vmlDrawing9.vml"/><Relationship Id="rId6" Type="http://schemas.openxmlformats.org/officeDocument/2006/relationships/image" Target="../media/image84.emf"/><Relationship Id="rId11" Type="http://schemas.openxmlformats.org/officeDocument/2006/relationships/oleObject" Target="../embeddings/oleObject85.bin"/><Relationship Id="rId24" Type="http://schemas.openxmlformats.org/officeDocument/2006/relationships/image" Target="../media/image93.emf"/><Relationship Id="rId32" Type="http://schemas.openxmlformats.org/officeDocument/2006/relationships/image" Target="../media/image97.emf"/><Relationship Id="rId37" Type="http://schemas.openxmlformats.org/officeDocument/2006/relationships/oleObject" Target="../embeddings/oleObject98.bin"/><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28" Type="http://schemas.openxmlformats.org/officeDocument/2006/relationships/image" Target="../media/image95.emf"/><Relationship Id="rId36" Type="http://schemas.openxmlformats.org/officeDocument/2006/relationships/image" Target="../media/image99.emf"/><Relationship Id="rId10" Type="http://schemas.openxmlformats.org/officeDocument/2006/relationships/image" Target="../media/image86.emf"/><Relationship Id="rId19" Type="http://schemas.openxmlformats.org/officeDocument/2006/relationships/oleObject" Target="../embeddings/oleObject89.bin"/><Relationship Id="rId31" Type="http://schemas.openxmlformats.org/officeDocument/2006/relationships/oleObject" Target="../embeddings/oleObject95.bin"/><Relationship Id="rId4" Type="http://schemas.openxmlformats.org/officeDocument/2006/relationships/image" Target="../media/image83.emf"/><Relationship Id="rId9" Type="http://schemas.openxmlformats.org/officeDocument/2006/relationships/oleObject" Target="../embeddings/oleObject84.bin"/><Relationship Id="rId14" Type="http://schemas.openxmlformats.org/officeDocument/2006/relationships/image" Target="../media/image88.emf"/><Relationship Id="rId22" Type="http://schemas.openxmlformats.org/officeDocument/2006/relationships/image" Target="../media/image92.emf"/><Relationship Id="rId27" Type="http://schemas.openxmlformats.org/officeDocument/2006/relationships/oleObject" Target="../embeddings/oleObject93.bin"/><Relationship Id="rId30" Type="http://schemas.openxmlformats.org/officeDocument/2006/relationships/image" Target="../media/image96.emf"/><Relationship Id="rId35" Type="http://schemas.openxmlformats.org/officeDocument/2006/relationships/oleObject" Target="../embeddings/oleObject97.bin"/></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104.bin"/><Relationship Id="rId18" Type="http://schemas.openxmlformats.org/officeDocument/2006/relationships/image" Target="../media/image108.emf"/><Relationship Id="rId26" Type="http://schemas.openxmlformats.org/officeDocument/2006/relationships/image" Target="../media/image112.emf"/><Relationship Id="rId39" Type="http://schemas.openxmlformats.org/officeDocument/2006/relationships/oleObject" Target="../embeddings/oleObject117.bin"/><Relationship Id="rId3" Type="http://schemas.openxmlformats.org/officeDocument/2006/relationships/oleObject" Target="../embeddings/oleObject99.bin"/><Relationship Id="rId21" Type="http://schemas.openxmlformats.org/officeDocument/2006/relationships/oleObject" Target="../embeddings/oleObject108.bin"/><Relationship Id="rId34" Type="http://schemas.openxmlformats.org/officeDocument/2006/relationships/image" Target="../media/image116.emf"/><Relationship Id="rId42" Type="http://schemas.openxmlformats.org/officeDocument/2006/relationships/image" Target="../media/image120.emf"/><Relationship Id="rId47" Type="http://schemas.openxmlformats.org/officeDocument/2006/relationships/oleObject" Target="../embeddings/oleObject121.bin"/><Relationship Id="rId50" Type="http://schemas.openxmlformats.org/officeDocument/2006/relationships/image" Target="../media/image124.emf"/><Relationship Id="rId7" Type="http://schemas.openxmlformats.org/officeDocument/2006/relationships/oleObject" Target="../embeddings/oleObject101.bin"/><Relationship Id="rId12" Type="http://schemas.openxmlformats.org/officeDocument/2006/relationships/image" Target="../media/image105.emf"/><Relationship Id="rId17" Type="http://schemas.openxmlformats.org/officeDocument/2006/relationships/oleObject" Target="../embeddings/oleObject106.bin"/><Relationship Id="rId25" Type="http://schemas.openxmlformats.org/officeDocument/2006/relationships/oleObject" Target="../embeddings/oleObject110.bin"/><Relationship Id="rId33" Type="http://schemas.openxmlformats.org/officeDocument/2006/relationships/oleObject" Target="../embeddings/oleObject114.bin"/><Relationship Id="rId38" Type="http://schemas.openxmlformats.org/officeDocument/2006/relationships/image" Target="../media/image118.emf"/><Relationship Id="rId46" Type="http://schemas.openxmlformats.org/officeDocument/2006/relationships/image" Target="../media/image122.emf"/><Relationship Id="rId2" Type="http://schemas.openxmlformats.org/officeDocument/2006/relationships/slideLayout" Target="../slideLayouts/slideLayout7.xml"/><Relationship Id="rId16" Type="http://schemas.openxmlformats.org/officeDocument/2006/relationships/image" Target="../media/image107.emf"/><Relationship Id="rId20" Type="http://schemas.openxmlformats.org/officeDocument/2006/relationships/image" Target="../media/image109.emf"/><Relationship Id="rId29" Type="http://schemas.openxmlformats.org/officeDocument/2006/relationships/oleObject" Target="../embeddings/oleObject112.bin"/><Relationship Id="rId41" Type="http://schemas.openxmlformats.org/officeDocument/2006/relationships/oleObject" Target="../embeddings/oleObject118.bin"/><Relationship Id="rId1" Type="http://schemas.openxmlformats.org/officeDocument/2006/relationships/vmlDrawing" Target="../drawings/vmlDrawing10.vml"/><Relationship Id="rId6" Type="http://schemas.openxmlformats.org/officeDocument/2006/relationships/image" Target="../media/image102.emf"/><Relationship Id="rId11" Type="http://schemas.openxmlformats.org/officeDocument/2006/relationships/oleObject" Target="../embeddings/oleObject103.bin"/><Relationship Id="rId24" Type="http://schemas.openxmlformats.org/officeDocument/2006/relationships/image" Target="../media/image111.emf"/><Relationship Id="rId32" Type="http://schemas.openxmlformats.org/officeDocument/2006/relationships/image" Target="../media/image115.emf"/><Relationship Id="rId37" Type="http://schemas.openxmlformats.org/officeDocument/2006/relationships/oleObject" Target="../embeddings/oleObject116.bin"/><Relationship Id="rId40" Type="http://schemas.openxmlformats.org/officeDocument/2006/relationships/image" Target="../media/image119.emf"/><Relationship Id="rId45" Type="http://schemas.openxmlformats.org/officeDocument/2006/relationships/oleObject" Target="../embeddings/oleObject120.bin"/><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oleObject" Target="../embeddings/oleObject109.bin"/><Relationship Id="rId28" Type="http://schemas.openxmlformats.org/officeDocument/2006/relationships/image" Target="../media/image113.emf"/><Relationship Id="rId36" Type="http://schemas.openxmlformats.org/officeDocument/2006/relationships/image" Target="../media/image117.emf"/><Relationship Id="rId49" Type="http://schemas.openxmlformats.org/officeDocument/2006/relationships/oleObject" Target="../embeddings/oleObject122.bin"/><Relationship Id="rId10" Type="http://schemas.openxmlformats.org/officeDocument/2006/relationships/image" Target="../media/image104.emf"/><Relationship Id="rId19" Type="http://schemas.openxmlformats.org/officeDocument/2006/relationships/oleObject" Target="../embeddings/oleObject107.bin"/><Relationship Id="rId31" Type="http://schemas.openxmlformats.org/officeDocument/2006/relationships/oleObject" Target="../embeddings/oleObject113.bin"/><Relationship Id="rId44" Type="http://schemas.openxmlformats.org/officeDocument/2006/relationships/image" Target="../media/image121.emf"/><Relationship Id="rId4" Type="http://schemas.openxmlformats.org/officeDocument/2006/relationships/image" Target="../media/image101.emf"/><Relationship Id="rId9" Type="http://schemas.openxmlformats.org/officeDocument/2006/relationships/oleObject" Target="../embeddings/oleObject102.bin"/><Relationship Id="rId14" Type="http://schemas.openxmlformats.org/officeDocument/2006/relationships/image" Target="../media/image106.emf"/><Relationship Id="rId22" Type="http://schemas.openxmlformats.org/officeDocument/2006/relationships/image" Target="../media/image110.emf"/><Relationship Id="rId27" Type="http://schemas.openxmlformats.org/officeDocument/2006/relationships/oleObject" Target="../embeddings/oleObject111.bin"/><Relationship Id="rId30" Type="http://schemas.openxmlformats.org/officeDocument/2006/relationships/image" Target="../media/image114.emf"/><Relationship Id="rId35" Type="http://schemas.openxmlformats.org/officeDocument/2006/relationships/oleObject" Target="../embeddings/oleObject115.bin"/><Relationship Id="rId43" Type="http://schemas.openxmlformats.org/officeDocument/2006/relationships/oleObject" Target="../embeddings/oleObject119.bin"/><Relationship Id="rId48" Type="http://schemas.openxmlformats.org/officeDocument/2006/relationships/image" Target="../media/image123.emf"/><Relationship Id="rId8" Type="http://schemas.openxmlformats.org/officeDocument/2006/relationships/image" Target="../media/image10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29.emf"/><Relationship Id="rId3" Type="http://schemas.openxmlformats.org/officeDocument/2006/relationships/audio" Target="../media/audio2.wav"/><Relationship Id="rId7" Type="http://schemas.openxmlformats.org/officeDocument/2006/relationships/image" Target="../media/image126.emf"/><Relationship Id="rId12"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24.bin"/><Relationship Id="rId11" Type="http://schemas.openxmlformats.org/officeDocument/2006/relationships/image" Target="../media/image128.emf"/><Relationship Id="rId5" Type="http://schemas.openxmlformats.org/officeDocument/2006/relationships/image" Target="../media/image125.emf"/><Relationship Id="rId10" Type="http://schemas.openxmlformats.org/officeDocument/2006/relationships/oleObject" Target="../embeddings/oleObject126.bin"/><Relationship Id="rId4" Type="http://schemas.openxmlformats.org/officeDocument/2006/relationships/oleObject" Target="../embeddings/oleObject123.bin"/><Relationship Id="rId9" Type="http://schemas.openxmlformats.org/officeDocument/2006/relationships/image" Target="../media/image127.emf"/></Relationships>
</file>

<file path=ppt/slides/_rels/slide18.x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oleObject" Target="../embeddings/oleObject133.bin"/><Relationship Id="rId18" Type="http://schemas.openxmlformats.org/officeDocument/2006/relationships/image" Target="../media/image137.emf"/><Relationship Id="rId3" Type="http://schemas.openxmlformats.org/officeDocument/2006/relationships/oleObject" Target="../embeddings/oleObject128.bin"/><Relationship Id="rId21" Type="http://schemas.openxmlformats.org/officeDocument/2006/relationships/oleObject" Target="../embeddings/oleObject137.bin"/><Relationship Id="rId7" Type="http://schemas.openxmlformats.org/officeDocument/2006/relationships/oleObject" Target="../embeddings/oleObject130.bin"/><Relationship Id="rId12" Type="http://schemas.openxmlformats.org/officeDocument/2006/relationships/image" Target="../media/image134.emf"/><Relationship Id="rId17" Type="http://schemas.openxmlformats.org/officeDocument/2006/relationships/oleObject" Target="../embeddings/oleObject135.bin"/><Relationship Id="rId2" Type="http://schemas.openxmlformats.org/officeDocument/2006/relationships/slideLayout" Target="../slideLayouts/slideLayout7.xml"/><Relationship Id="rId16" Type="http://schemas.openxmlformats.org/officeDocument/2006/relationships/image" Target="../media/image136.emf"/><Relationship Id="rId20" Type="http://schemas.openxmlformats.org/officeDocument/2006/relationships/image" Target="../media/image138.emf"/><Relationship Id="rId1" Type="http://schemas.openxmlformats.org/officeDocument/2006/relationships/vmlDrawing" Target="../drawings/vmlDrawing12.vml"/><Relationship Id="rId6" Type="http://schemas.openxmlformats.org/officeDocument/2006/relationships/image" Target="../media/image131.emf"/><Relationship Id="rId11" Type="http://schemas.openxmlformats.org/officeDocument/2006/relationships/oleObject" Target="../embeddings/oleObject132.bin"/><Relationship Id="rId24" Type="http://schemas.openxmlformats.org/officeDocument/2006/relationships/image" Target="../media/image140.emf"/><Relationship Id="rId5" Type="http://schemas.openxmlformats.org/officeDocument/2006/relationships/oleObject" Target="../embeddings/oleObject129.bin"/><Relationship Id="rId15" Type="http://schemas.openxmlformats.org/officeDocument/2006/relationships/oleObject" Target="../embeddings/oleObject134.bin"/><Relationship Id="rId23" Type="http://schemas.openxmlformats.org/officeDocument/2006/relationships/oleObject" Target="../embeddings/oleObject138.bin"/><Relationship Id="rId10" Type="http://schemas.openxmlformats.org/officeDocument/2006/relationships/image" Target="../media/image133.emf"/><Relationship Id="rId19" Type="http://schemas.openxmlformats.org/officeDocument/2006/relationships/oleObject" Target="../embeddings/oleObject136.bin"/><Relationship Id="rId4" Type="http://schemas.openxmlformats.org/officeDocument/2006/relationships/image" Target="../media/image130.emf"/><Relationship Id="rId9" Type="http://schemas.openxmlformats.org/officeDocument/2006/relationships/oleObject" Target="../embeddings/oleObject131.bin"/><Relationship Id="rId14" Type="http://schemas.openxmlformats.org/officeDocument/2006/relationships/image" Target="../media/image135.emf"/><Relationship Id="rId22" Type="http://schemas.openxmlformats.org/officeDocument/2006/relationships/image" Target="../media/image139.emf"/></Relationships>
</file>

<file path=ppt/slides/_rels/slide19.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oleObject" Target="../embeddings/oleObject144.bin"/><Relationship Id="rId18" Type="http://schemas.openxmlformats.org/officeDocument/2006/relationships/image" Target="../media/image148.emf"/><Relationship Id="rId26" Type="http://schemas.openxmlformats.org/officeDocument/2006/relationships/image" Target="../media/image152.emf"/><Relationship Id="rId3" Type="http://schemas.openxmlformats.org/officeDocument/2006/relationships/oleObject" Target="../embeddings/oleObject139.bin"/><Relationship Id="rId21" Type="http://schemas.openxmlformats.org/officeDocument/2006/relationships/oleObject" Target="../embeddings/oleObject148.bin"/><Relationship Id="rId7" Type="http://schemas.openxmlformats.org/officeDocument/2006/relationships/oleObject" Target="../embeddings/oleObject141.bin"/><Relationship Id="rId12" Type="http://schemas.openxmlformats.org/officeDocument/2006/relationships/image" Target="../media/image145.emf"/><Relationship Id="rId17" Type="http://schemas.openxmlformats.org/officeDocument/2006/relationships/oleObject" Target="../embeddings/oleObject146.bin"/><Relationship Id="rId25" Type="http://schemas.openxmlformats.org/officeDocument/2006/relationships/oleObject" Target="../embeddings/oleObject150.bin"/><Relationship Id="rId2" Type="http://schemas.openxmlformats.org/officeDocument/2006/relationships/slideLayout" Target="../slideLayouts/slideLayout7.xml"/><Relationship Id="rId16" Type="http://schemas.openxmlformats.org/officeDocument/2006/relationships/image" Target="../media/image147.emf"/><Relationship Id="rId20" Type="http://schemas.openxmlformats.org/officeDocument/2006/relationships/image" Target="../media/image149.emf"/><Relationship Id="rId29" Type="http://schemas.openxmlformats.org/officeDocument/2006/relationships/oleObject" Target="../embeddings/oleObject152.bin"/><Relationship Id="rId1" Type="http://schemas.openxmlformats.org/officeDocument/2006/relationships/vmlDrawing" Target="../drawings/vmlDrawing13.vml"/><Relationship Id="rId6" Type="http://schemas.openxmlformats.org/officeDocument/2006/relationships/image" Target="../media/image142.emf"/><Relationship Id="rId11" Type="http://schemas.openxmlformats.org/officeDocument/2006/relationships/oleObject" Target="../embeddings/oleObject143.bin"/><Relationship Id="rId24" Type="http://schemas.openxmlformats.org/officeDocument/2006/relationships/image" Target="../media/image151.emf"/><Relationship Id="rId32" Type="http://schemas.openxmlformats.org/officeDocument/2006/relationships/image" Target="../media/image155.emf"/><Relationship Id="rId5" Type="http://schemas.openxmlformats.org/officeDocument/2006/relationships/oleObject" Target="../embeddings/oleObject140.bin"/><Relationship Id="rId15" Type="http://schemas.openxmlformats.org/officeDocument/2006/relationships/oleObject" Target="../embeddings/oleObject145.bin"/><Relationship Id="rId23" Type="http://schemas.openxmlformats.org/officeDocument/2006/relationships/oleObject" Target="../embeddings/oleObject149.bin"/><Relationship Id="rId28" Type="http://schemas.openxmlformats.org/officeDocument/2006/relationships/image" Target="../media/image153.emf"/><Relationship Id="rId10" Type="http://schemas.openxmlformats.org/officeDocument/2006/relationships/image" Target="../media/image144.emf"/><Relationship Id="rId19" Type="http://schemas.openxmlformats.org/officeDocument/2006/relationships/oleObject" Target="../embeddings/oleObject147.bin"/><Relationship Id="rId31" Type="http://schemas.openxmlformats.org/officeDocument/2006/relationships/oleObject" Target="../embeddings/oleObject153.bin"/><Relationship Id="rId4" Type="http://schemas.openxmlformats.org/officeDocument/2006/relationships/image" Target="../media/image141.emf"/><Relationship Id="rId9" Type="http://schemas.openxmlformats.org/officeDocument/2006/relationships/oleObject" Target="../embeddings/oleObject142.bin"/><Relationship Id="rId14" Type="http://schemas.openxmlformats.org/officeDocument/2006/relationships/image" Target="../media/image146.emf"/><Relationship Id="rId22" Type="http://schemas.openxmlformats.org/officeDocument/2006/relationships/image" Target="../media/image150.emf"/><Relationship Id="rId27" Type="http://schemas.openxmlformats.org/officeDocument/2006/relationships/oleObject" Target="../embeddings/oleObject151.bin"/><Relationship Id="rId30" Type="http://schemas.openxmlformats.org/officeDocument/2006/relationships/image" Target="../media/image15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5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5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6.bin"/><Relationship Id="rId18" Type="http://schemas.openxmlformats.org/officeDocument/2006/relationships/image" Target="../media/image10.emf"/><Relationship Id="rId26" Type="http://schemas.openxmlformats.org/officeDocument/2006/relationships/image" Target="../media/image14.e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8.emf"/><Relationship Id="rId7" Type="http://schemas.openxmlformats.org/officeDocument/2006/relationships/oleObject" Target="../embeddings/oleObject3.bin"/><Relationship Id="rId12" Type="http://schemas.openxmlformats.org/officeDocument/2006/relationships/image" Target="../media/image7.e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20.emf"/><Relationship Id="rId2" Type="http://schemas.openxmlformats.org/officeDocument/2006/relationships/slideLayout" Target="../slideLayouts/slideLayout7.xml"/><Relationship Id="rId16" Type="http://schemas.openxmlformats.org/officeDocument/2006/relationships/image" Target="../media/image9.emf"/><Relationship Id="rId20" Type="http://schemas.openxmlformats.org/officeDocument/2006/relationships/image" Target="../media/image11.e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5.bin"/><Relationship Id="rId24" Type="http://schemas.openxmlformats.org/officeDocument/2006/relationships/image" Target="../media/image13.emf"/><Relationship Id="rId32" Type="http://schemas.openxmlformats.org/officeDocument/2006/relationships/image" Target="../media/image17.emf"/><Relationship Id="rId37" Type="http://schemas.openxmlformats.org/officeDocument/2006/relationships/oleObject" Target="../embeddings/oleObject18.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emf"/><Relationship Id="rId36" Type="http://schemas.openxmlformats.org/officeDocument/2006/relationships/image" Target="../media/image19.emf"/><Relationship Id="rId10" Type="http://schemas.openxmlformats.org/officeDocument/2006/relationships/image" Target="../media/image6.e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3.emf"/><Relationship Id="rId9" Type="http://schemas.openxmlformats.org/officeDocument/2006/relationships/oleObject" Target="../embeddings/oleObject4.bin"/><Relationship Id="rId14" Type="http://schemas.openxmlformats.org/officeDocument/2006/relationships/image" Target="../media/image8.emf"/><Relationship Id="rId22" Type="http://schemas.openxmlformats.org/officeDocument/2006/relationships/image" Target="../media/image12.emf"/><Relationship Id="rId27" Type="http://schemas.openxmlformats.org/officeDocument/2006/relationships/oleObject" Target="../embeddings/oleObject13.bin"/><Relationship Id="rId30" Type="http://schemas.openxmlformats.org/officeDocument/2006/relationships/image" Target="../media/image16.emf"/><Relationship Id="rId35" Type="http://schemas.openxmlformats.org/officeDocument/2006/relationships/oleObject" Target="../embeddings/oleObject17.bin"/></Relationships>
</file>

<file path=ppt/slides/_rels/slide6.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4.bin"/><Relationship Id="rId18" Type="http://schemas.openxmlformats.org/officeDocument/2006/relationships/image" Target="../media/image28.e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5.emf"/><Relationship Id="rId17"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27.emf"/><Relationship Id="rId20" Type="http://schemas.openxmlformats.org/officeDocument/2006/relationships/image" Target="../media/image29.emf"/><Relationship Id="rId1" Type="http://schemas.openxmlformats.org/officeDocument/2006/relationships/vmlDrawing" Target="../drawings/vmlDrawing2.vml"/><Relationship Id="rId6" Type="http://schemas.openxmlformats.org/officeDocument/2006/relationships/image" Target="../media/image22.emf"/><Relationship Id="rId11" Type="http://schemas.openxmlformats.org/officeDocument/2006/relationships/oleObject" Target="../embeddings/oleObject23.bin"/><Relationship Id="rId24" Type="http://schemas.openxmlformats.org/officeDocument/2006/relationships/image" Target="../media/image31.e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10" Type="http://schemas.openxmlformats.org/officeDocument/2006/relationships/image" Target="../media/image24.emf"/><Relationship Id="rId19" Type="http://schemas.openxmlformats.org/officeDocument/2006/relationships/oleObject" Target="../embeddings/oleObject27.bin"/><Relationship Id="rId4" Type="http://schemas.openxmlformats.org/officeDocument/2006/relationships/image" Target="../media/image21.emf"/><Relationship Id="rId9" Type="http://schemas.openxmlformats.org/officeDocument/2006/relationships/oleObject" Target="../embeddings/oleObject22.bin"/><Relationship Id="rId14" Type="http://schemas.openxmlformats.org/officeDocument/2006/relationships/image" Target="../media/image26.emf"/><Relationship Id="rId22" Type="http://schemas.openxmlformats.org/officeDocument/2006/relationships/image" Target="../media/image30.emf"/></Relationships>
</file>

<file path=ppt/slides/_rels/slide7.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oleObject" Target="../embeddings/oleObject35.bin"/><Relationship Id="rId18" Type="http://schemas.openxmlformats.org/officeDocument/2006/relationships/image" Target="../media/image39.e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36.emf"/><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38.emf"/><Relationship Id="rId20" Type="http://schemas.openxmlformats.org/officeDocument/2006/relationships/image" Target="../media/image40.emf"/><Relationship Id="rId1" Type="http://schemas.openxmlformats.org/officeDocument/2006/relationships/vmlDrawing" Target="../drawings/vmlDrawing3.vml"/><Relationship Id="rId6" Type="http://schemas.openxmlformats.org/officeDocument/2006/relationships/image" Target="../media/image33.e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5.emf"/><Relationship Id="rId19" Type="http://schemas.openxmlformats.org/officeDocument/2006/relationships/oleObject" Target="../embeddings/oleObject38.bin"/><Relationship Id="rId4" Type="http://schemas.openxmlformats.org/officeDocument/2006/relationships/image" Target="../media/image32.emf"/><Relationship Id="rId9" Type="http://schemas.openxmlformats.org/officeDocument/2006/relationships/oleObject" Target="../embeddings/oleObject33.bin"/><Relationship Id="rId14" Type="http://schemas.openxmlformats.org/officeDocument/2006/relationships/image" Target="../media/image37.emf"/><Relationship Id="rId22" Type="http://schemas.openxmlformats.org/officeDocument/2006/relationships/image" Target="../media/image41.emf"/></Relationships>
</file>

<file path=ppt/slides/_rels/slide8.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oleObject" Target="../embeddings/oleObject45.bin"/><Relationship Id="rId18" Type="http://schemas.openxmlformats.org/officeDocument/2006/relationships/image" Target="../media/image49.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6.e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48.emf"/><Relationship Id="rId1" Type="http://schemas.openxmlformats.org/officeDocument/2006/relationships/vmlDrawing" Target="../drawings/vmlDrawing4.vml"/><Relationship Id="rId6" Type="http://schemas.openxmlformats.org/officeDocument/2006/relationships/image" Target="../media/image43.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43.bin"/><Relationship Id="rId14" Type="http://schemas.openxmlformats.org/officeDocument/2006/relationships/image" Target="../media/image47.emf"/></Relationships>
</file>

<file path=ppt/slides/_rels/slide9.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53.bin"/><Relationship Id="rId18" Type="http://schemas.openxmlformats.org/officeDocument/2006/relationships/image" Target="../media/image57.e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4.e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56.emf"/><Relationship Id="rId20" Type="http://schemas.openxmlformats.org/officeDocument/2006/relationships/image" Target="../media/image58.emf"/><Relationship Id="rId1" Type="http://schemas.openxmlformats.org/officeDocument/2006/relationships/vmlDrawing" Target="../drawings/vmlDrawing5.vml"/><Relationship Id="rId6" Type="http://schemas.openxmlformats.org/officeDocument/2006/relationships/image" Target="../media/image51.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53.emf"/><Relationship Id="rId19" Type="http://schemas.openxmlformats.org/officeDocument/2006/relationships/oleObject" Target="../embeddings/oleObject56.bin"/><Relationship Id="rId4" Type="http://schemas.openxmlformats.org/officeDocument/2006/relationships/image" Target="../media/image50.wmf"/><Relationship Id="rId9" Type="http://schemas.openxmlformats.org/officeDocument/2006/relationships/oleObject" Target="../embeddings/oleObject51.bin"/><Relationship Id="rId14" Type="http://schemas.openxmlformats.org/officeDocument/2006/relationships/image" Target="../media/image5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6A674D45-8A96-4CF8-B335-D138D243875E}"/>
              </a:ext>
            </a:extLst>
          </p:cNvPr>
          <p:cNvSpPr txBox="1">
            <a:spLocks noChangeArrowheads="1"/>
          </p:cNvSpPr>
          <p:nvPr/>
        </p:nvSpPr>
        <p:spPr bwMode="auto">
          <a:xfrm>
            <a:off x="1660525" y="1544638"/>
            <a:ext cx="65690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sz="4800">
                <a:solidFill>
                  <a:srgbClr val="140280"/>
                </a:solidFill>
                <a:latin typeface="Times New Roman" panose="02020603050405020304" pitchFamily="18" charset="0"/>
                <a:ea typeface="华文中宋" panose="02010600040101010101" pitchFamily="2" charset="-122"/>
              </a:rPr>
              <a:t>第七章</a:t>
            </a:r>
          </a:p>
        </p:txBody>
      </p:sp>
      <p:sp>
        <p:nvSpPr>
          <p:cNvPr id="33795" name="Text Box 3">
            <a:extLst>
              <a:ext uri="{FF2B5EF4-FFF2-40B4-BE49-F238E27FC236}">
                <a16:creationId xmlns:a16="http://schemas.microsoft.com/office/drawing/2014/main" id="{1BC31A3E-A961-47FA-A17C-94D5EBCF8A45}"/>
              </a:ext>
            </a:extLst>
          </p:cNvPr>
          <p:cNvSpPr txBox="1">
            <a:spLocks noChangeArrowheads="1"/>
          </p:cNvSpPr>
          <p:nvPr/>
        </p:nvSpPr>
        <p:spPr bwMode="auto">
          <a:xfrm>
            <a:off x="2209800" y="2514600"/>
            <a:ext cx="5426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sz="4800">
                <a:solidFill>
                  <a:srgbClr val="140280"/>
                </a:solidFill>
                <a:latin typeface="Times New Roman" panose="02020603050405020304" pitchFamily="18" charset="0"/>
                <a:ea typeface="华文中宋" panose="02010600040101010101" pitchFamily="2" charset="-122"/>
              </a:rPr>
              <a:t>狭义相对论</a:t>
            </a:r>
          </a:p>
        </p:txBody>
      </p:sp>
      <p:pic>
        <p:nvPicPr>
          <p:cNvPr id="33796" name="Picture 4" descr="002">
            <a:extLst>
              <a:ext uri="{FF2B5EF4-FFF2-40B4-BE49-F238E27FC236}">
                <a16:creationId xmlns:a16="http://schemas.microsoft.com/office/drawing/2014/main" id="{2C966870-C02D-468D-BC95-077853BC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a:extLst>
              <a:ext uri="{FF2B5EF4-FFF2-40B4-BE49-F238E27FC236}">
                <a16:creationId xmlns:a16="http://schemas.microsoft.com/office/drawing/2014/main" id="{D8634F10-2051-4679-9CC3-1D4F8A41489C}"/>
              </a:ext>
            </a:extLst>
          </p:cNvPr>
          <p:cNvSpPr txBox="1">
            <a:spLocks noChangeArrowheads="1"/>
          </p:cNvSpPr>
          <p:nvPr/>
        </p:nvSpPr>
        <p:spPr bwMode="auto">
          <a:xfrm>
            <a:off x="1600200" y="2133600"/>
            <a:ext cx="5791200" cy="892175"/>
          </a:xfrm>
          <a:prstGeom prst="rect">
            <a:avLst/>
          </a:prstGeom>
          <a:noFill/>
          <a:ln>
            <a:noFill/>
          </a:ln>
          <a:effectLst>
            <a:outerShdw dist="56796" dir="1593903"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70000"/>
              </a:lnSpc>
              <a:spcBef>
                <a:spcPct val="50000"/>
              </a:spcBef>
            </a:pPr>
            <a:r>
              <a:rPr kumimoji="1" lang="zh-CN" altLang="en-US" sz="7500">
                <a:solidFill>
                  <a:srgbClr val="FF0000"/>
                </a:solidFill>
                <a:latin typeface="隶书" pitchFamily="49" charset="-122"/>
                <a:ea typeface="隶书" pitchFamily="49" charset="-122"/>
              </a:rPr>
              <a:t>狭义相对论</a:t>
            </a:r>
          </a:p>
        </p:txBody>
      </p:sp>
      <p:sp>
        <p:nvSpPr>
          <p:cNvPr id="33798" name="Rectangle 6">
            <a:extLst>
              <a:ext uri="{FF2B5EF4-FFF2-40B4-BE49-F238E27FC236}">
                <a16:creationId xmlns:a16="http://schemas.microsoft.com/office/drawing/2014/main" id="{46CDFFD3-8090-4321-AD3E-58E211842180}"/>
              </a:ext>
            </a:extLst>
          </p:cNvPr>
          <p:cNvSpPr>
            <a:spLocks noChangeArrowheads="1"/>
          </p:cNvSpPr>
          <p:nvPr/>
        </p:nvSpPr>
        <p:spPr bwMode="auto">
          <a:xfrm>
            <a:off x="1887538" y="3810000"/>
            <a:ext cx="5248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70000"/>
              </a:lnSpc>
              <a:spcBef>
                <a:spcPct val="50000"/>
              </a:spcBef>
            </a:pPr>
            <a:r>
              <a:rPr kumimoji="1" lang="en-US" altLang="zh-CN" sz="3600">
                <a:solidFill>
                  <a:srgbClr val="FFFFFF"/>
                </a:solidFill>
                <a:latin typeface="隶书" pitchFamily="49" charset="-122"/>
                <a:ea typeface="隶书" pitchFamily="49" charset="-122"/>
              </a:rPr>
              <a:t>Special Relativity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4F07085-B3A6-4E6F-8219-FE362B9D4623}"/>
              </a:ext>
            </a:extLst>
          </p:cNvPr>
          <p:cNvGrpSpPr>
            <a:grpSpLocks/>
          </p:cNvGrpSpPr>
          <p:nvPr/>
        </p:nvGrpSpPr>
        <p:grpSpPr bwMode="auto">
          <a:xfrm>
            <a:off x="6921500" y="3984625"/>
            <a:ext cx="153988" cy="1196975"/>
            <a:chOff x="4351" y="2513"/>
            <a:chExt cx="97" cy="754"/>
          </a:xfrm>
        </p:grpSpPr>
        <p:sp>
          <p:nvSpPr>
            <p:cNvPr id="879619" name="Rectangle 3">
              <a:extLst>
                <a:ext uri="{FF2B5EF4-FFF2-40B4-BE49-F238E27FC236}">
                  <a16:creationId xmlns:a16="http://schemas.microsoft.com/office/drawing/2014/main" id="{2C67992E-9C43-438F-93AC-832D9110F8D6}"/>
                </a:ext>
              </a:extLst>
            </p:cNvPr>
            <p:cNvSpPr>
              <a:spLocks noChangeArrowheads="1"/>
            </p:cNvSpPr>
            <p:nvPr/>
          </p:nvSpPr>
          <p:spPr bwMode="auto">
            <a:xfrm rot="2507479">
              <a:off x="4351" y="2513"/>
              <a:ext cx="96" cy="720"/>
            </a:xfrm>
            <a:prstGeom prst="rect">
              <a:avLst/>
            </a:prstGeom>
            <a:solidFill>
              <a:srgbClr val="00CCFF"/>
            </a:solidFill>
            <a:ln w="222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9620" name="Rectangle 4">
              <a:extLst>
                <a:ext uri="{FF2B5EF4-FFF2-40B4-BE49-F238E27FC236}">
                  <a16:creationId xmlns:a16="http://schemas.microsoft.com/office/drawing/2014/main" id="{08B3E4EC-1914-4676-8525-E1357364AF5D}"/>
                </a:ext>
              </a:extLst>
            </p:cNvPr>
            <p:cNvSpPr>
              <a:spLocks noChangeArrowheads="1"/>
            </p:cNvSpPr>
            <p:nvPr/>
          </p:nvSpPr>
          <p:spPr bwMode="auto">
            <a:xfrm rot="2507479">
              <a:off x="4425" y="2547"/>
              <a:ext cx="23" cy="720"/>
            </a:xfrm>
            <a:prstGeom prst="rect">
              <a:avLst/>
            </a:prstGeom>
            <a:solidFill>
              <a:schemeClr val="folHlink"/>
            </a:solidFill>
            <a:ln w="222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879621" name="Rectangle 5">
            <a:extLst>
              <a:ext uri="{FF2B5EF4-FFF2-40B4-BE49-F238E27FC236}">
                <a16:creationId xmlns:a16="http://schemas.microsoft.com/office/drawing/2014/main" id="{858337DD-053D-4E35-83CE-D96E7759FE2A}"/>
              </a:ext>
            </a:extLst>
          </p:cNvPr>
          <p:cNvSpPr>
            <a:spLocks noChangeArrowheads="1"/>
          </p:cNvSpPr>
          <p:nvPr/>
        </p:nvSpPr>
        <p:spPr bwMode="auto">
          <a:xfrm>
            <a:off x="1763713" y="36925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rgbClr val="FFFF00"/>
                </a:solidFill>
                <a:latin typeface="Times New Roman" panose="02020603050405020304" pitchFamily="18" charset="0"/>
              </a:rPr>
              <a:t>“</a:t>
            </a:r>
            <a:r>
              <a:rPr kumimoji="1" lang="zh-CN" altLang="en-US">
                <a:solidFill>
                  <a:srgbClr val="FFFF00"/>
                </a:solidFill>
                <a:latin typeface="Times New Roman" panose="02020603050405020304" pitchFamily="18" charset="0"/>
              </a:rPr>
              <a:t>以太”的假说</a:t>
            </a:r>
          </a:p>
        </p:txBody>
      </p:sp>
      <p:sp>
        <p:nvSpPr>
          <p:cNvPr id="879622" name="Rectangle 6">
            <a:extLst>
              <a:ext uri="{FF2B5EF4-FFF2-40B4-BE49-F238E27FC236}">
                <a16:creationId xmlns:a16="http://schemas.microsoft.com/office/drawing/2014/main" id="{2D5099D0-ED34-461A-AEE6-984A6542ED48}"/>
              </a:ext>
            </a:extLst>
          </p:cNvPr>
          <p:cNvSpPr>
            <a:spLocks noChangeArrowheads="1"/>
          </p:cNvSpPr>
          <p:nvPr/>
        </p:nvSpPr>
        <p:spPr bwMode="auto">
          <a:xfrm>
            <a:off x="755650" y="4340225"/>
            <a:ext cx="3960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rPr>
              <a:t>迈克耳逊</a:t>
            </a:r>
            <a:r>
              <a:rPr kumimoji="1" lang="en-US" altLang="zh-CN">
                <a:solidFill>
                  <a:srgbClr val="66FFFF"/>
                </a:solidFill>
                <a:latin typeface="Times New Roman" panose="02020603050405020304" pitchFamily="18" charset="0"/>
              </a:rPr>
              <a:t>— </a:t>
            </a:r>
            <a:r>
              <a:rPr kumimoji="1" lang="zh-CN" altLang="en-US">
                <a:solidFill>
                  <a:srgbClr val="66FFFF"/>
                </a:solidFill>
                <a:latin typeface="Times New Roman" panose="02020603050405020304" pitchFamily="18" charset="0"/>
              </a:rPr>
              <a:t>莫雷实验</a:t>
            </a:r>
          </a:p>
        </p:txBody>
      </p:sp>
      <p:sp>
        <p:nvSpPr>
          <p:cNvPr id="879623" name="Rectangle 7">
            <a:extLst>
              <a:ext uri="{FF2B5EF4-FFF2-40B4-BE49-F238E27FC236}">
                <a16:creationId xmlns:a16="http://schemas.microsoft.com/office/drawing/2014/main" id="{65E7FC4F-3EFB-4F3D-A947-B750BB90854E}"/>
              </a:ext>
            </a:extLst>
          </p:cNvPr>
          <p:cNvSpPr>
            <a:spLocks noChangeArrowheads="1"/>
          </p:cNvSpPr>
          <p:nvPr/>
        </p:nvSpPr>
        <p:spPr bwMode="auto">
          <a:xfrm>
            <a:off x="746125" y="4987925"/>
            <a:ext cx="454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对 </a:t>
            </a:r>
            <a:r>
              <a:rPr kumimoji="1" lang="en-US" altLang="zh-CN">
                <a:latin typeface="Times New Roman" panose="02020603050405020304" pitchFamily="18" charset="0"/>
              </a:rPr>
              <a:t>(1) </a:t>
            </a:r>
            <a:r>
              <a:rPr kumimoji="1" lang="zh-CN" altLang="en-US">
                <a:latin typeface="Times New Roman" panose="02020603050405020304" pitchFamily="18" charset="0"/>
              </a:rPr>
              <a:t>光线：</a:t>
            </a:r>
            <a:r>
              <a:rPr kumimoji="1" lang="en-US" altLang="zh-CN" i="1">
                <a:solidFill>
                  <a:srgbClr val="66FFFF"/>
                </a:solidFill>
                <a:latin typeface="Times New Roman" panose="02020603050405020304" pitchFamily="18" charset="0"/>
              </a:rPr>
              <a:t>O </a:t>
            </a:r>
            <a:r>
              <a:rPr kumimoji="1" lang="en-US" altLang="zh-CN">
                <a:solidFill>
                  <a:srgbClr val="66FFFF"/>
                </a:solidFill>
                <a:latin typeface="Times New Roman" panose="02020603050405020304" pitchFamily="18" charset="0"/>
                <a:sym typeface="Symbol" panose="05050102010706020507" pitchFamily="18" charset="2"/>
              </a:rPr>
              <a:t> </a:t>
            </a:r>
            <a:r>
              <a:rPr kumimoji="1" lang="en-US" altLang="zh-CN" i="1">
                <a:solidFill>
                  <a:schemeClr val="tx1"/>
                </a:solidFill>
                <a:latin typeface="Times New Roman" panose="02020603050405020304" pitchFamily="18" charset="0"/>
              </a:rPr>
              <a:t> </a:t>
            </a:r>
            <a:r>
              <a:rPr kumimoji="1" lang="en-US" altLang="zh-CN" i="1">
                <a:solidFill>
                  <a:srgbClr val="66FFFF"/>
                </a:solidFill>
                <a:latin typeface="Times New Roman" panose="02020603050405020304" pitchFamily="18" charset="0"/>
              </a:rPr>
              <a:t>M</a:t>
            </a:r>
            <a:r>
              <a:rPr kumimoji="1" lang="en-US" altLang="zh-CN" baseline="-25000">
                <a:solidFill>
                  <a:srgbClr val="66FFFF"/>
                </a:solidFill>
                <a:latin typeface="Times New Roman" panose="02020603050405020304" pitchFamily="18" charset="0"/>
              </a:rPr>
              <a:t>1 </a:t>
            </a:r>
            <a:r>
              <a:rPr kumimoji="1" lang="en-US" altLang="zh-CN">
                <a:solidFill>
                  <a:srgbClr val="66FFFF"/>
                </a:solidFill>
                <a:latin typeface="Times New Roman" panose="02020603050405020304" pitchFamily="18" charset="0"/>
                <a:sym typeface="Symbol" panose="05050102010706020507" pitchFamily="18" charset="2"/>
              </a:rPr>
              <a:t> </a:t>
            </a:r>
            <a:r>
              <a:rPr kumimoji="1" lang="en-US" altLang="zh-CN" i="1">
                <a:solidFill>
                  <a:srgbClr val="66FFFF"/>
                </a:solidFill>
                <a:latin typeface="Times New Roman" panose="02020603050405020304" pitchFamily="18" charset="0"/>
              </a:rPr>
              <a:t>O</a:t>
            </a:r>
          </a:p>
        </p:txBody>
      </p:sp>
      <p:graphicFrame>
        <p:nvGraphicFramePr>
          <p:cNvPr id="879624" name="Object 8">
            <a:extLst>
              <a:ext uri="{FF2B5EF4-FFF2-40B4-BE49-F238E27FC236}">
                <a16:creationId xmlns:a16="http://schemas.microsoft.com/office/drawing/2014/main" id="{0F9BDA12-A966-47EF-A9F1-9297D1A3C698}"/>
              </a:ext>
            </a:extLst>
          </p:cNvPr>
          <p:cNvGraphicFramePr>
            <a:graphicFrameLocks/>
          </p:cNvGraphicFramePr>
          <p:nvPr/>
        </p:nvGraphicFramePr>
        <p:xfrm>
          <a:off x="862013" y="5626100"/>
          <a:ext cx="2320925" cy="823913"/>
        </p:xfrm>
        <a:graphic>
          <a:graphicData uri="http://schemas.openxmlformats.org/presentationml/2006/ole">
            <mc:AlternateContent xmlns:mc="http://schemas.openxmlformats.org/markup-compatibility/2006">
              <mc:Choice xmlns:v="urn:schemas-microsoft-com:vml" Requires="v">
                <p:oleObj spid="_x0000_s48207" name="公式" r:id="rId3" imgW="2293589" imgH="792535" progId="Equation.3">
                  <p:embed/>
                </p:oleObj>
              </mc:Choice>
              <mc:Fallback>
                <p:oleObj name="公式" r:id="rId3" imgW="2293589" imgH="792535" progId="Equation.3">
                  <p:embed/>
                  <p:pic>
                    <p:nvPicPr>
                      <p:cNvPr id="879624" name="Object 8">
                        <a:extLst>
                          <a:ext uri="{FF2B5EF4-FFF2-40B4-BE49-F238E27FC236}">
                            <a16:creationId xmlns:a16="http://schemas.microsoft.com/office/drawing/2014/main" id="{0F9BDA12-A966-47EF-A9F1-9297D1A3C69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5626100"/>
                        <a:ext cx="2320925"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9625" name="Object 9">
            <a:extLst>
              <a:ext uri="{FF2B5EF4-FFF2-40B4-BE49-F238E27FC236}">
                <a16:creationId xmlns:a16="http://schemas.microsoft.com/office/drawing/2014/main" id="{6C92D5A3-9559-49B0-9FE3-38CC82DDD2D0}"/>
              </a:ext>
            </a:extLst>
          </p:cNvPr>
          <p:cNvGraphicFramePr>
            <a:graphicFrameLocks/>
          </p:cNvGraphicFramePr>
          <p:nvPr/>
        </p:nvGraphicFramePr>
        <p:xfrm>
          <a:off x="3270250" y="5626100"/>
          <a:ext cx="2309813" cy="827088"/>
        </p:xfrm>
        <a:graphic>
          <a:graphicData uri="http://schemas.openxmlformats.org/presentationml/2006/ole">
            <mc:AlternateContent xmlns:mc="http://schemas.openxmlformats.org/markup-compatibility/2006">
              <mc:Choice xmlns:v="urn:schemas-microsoft-com:vml" Requires="v">
                <p:oleObj spid="_x0000_s48208" name="公式" r:id="rId5" imgW="2278162" imgH="792535" progId="Equation.3">
                  <p:embed/>
                </p:oleObj>
              </mc:Choice>
              <mc:Fallback>
                <p:oleObj name="公式" r:id="rId5" imgW="2278162" imgH="792535" progId="Equation.3">
                  <p:embed/>
                  <p:pic>
                    <p:nvPicPr>
                      <p:cNvPr id="879625" name="Object 9">
                        <a:extLst>
                          <a:ext uri="{FF2B5EF4-FFF2-40B4-BE49-F238E27FC236}">
                            <a16:creationId xmlns:a16="http://schemas.microsoft.com/office/drawing/2014/main" id="{6C92D5A3-9559-49B0-9FE3-38CC82DDD2D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250" y="5626100"/>
                        <a:ext cx="2309813"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9626" name="Rectangle 10">
            <a:extLst>
              <a:ext uri="{FF2B5EF4-FFF2-40B4-BE49-F238E27FC236}">
                <a16:creationId xmlns:a16="http://schemas.microsoft.com/office/drawing/2014/main" id="{AFE09EB0-7A4B-4843-9C1F-21B5297F41DA}"/>
              </a:ext>
            </a:extLst>
          </p:cNvPr>
          <p:cNvSpPr>
            <a:spLocks noChangeArrowheads="1"/>
          </p:cNvSpPr>
          <p:nvPr/>
        </p:nvSpPr>
        <p:spPr bwMode="auto">
          <a:xfrm>
            <a:off x="990600" y="295275"/>
            <a:ext cx="693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en-US" altLang="zh-CN" sz="3200">
                <a:solidFill>
                  <a:srgbClr val="66FF33"/>
                </a:solidFill>
                <a:latin typeface="Times New Roman" panose="02020603050405020304" pitchFamily="18" charset="0"/>
                <a:ea typeface="黑体" panose="02010609060101010101" pitchFamily="49" charset="-122"/>
              </a:rPr>
              <a:t>§15.2  </a:t>
            </a:r>
            <a:r>
              <a:rPr lang="zh-CN" altLang="en-US" sz="3200">
                <a:solidFill>
                  <a:srgbClr val="66FF33"/>
                </a:solidFill>
                <a:latin typeface="Times New Roman" panose="02020603050405020304" pitchFamily="18" charset="0"/>
                <a:ea typeface="黑体" panose="02010609060101010101" pitchFamily="49" charset="-122"/>
              </a:rPr>
              <a:t>狭义相对论的两个基本假设</a:t>
            </a:r>
          </a:p>
        </p:txBody>
      </p:sp>
      <p:sp>
        <p:nvSpPr>
          <p:cNvPr id="879627" name="Rectangle 11">
            <a:extLst>
              <a:ext uri="{FF2B5EF4-FFF2-40B4-BE49-F238E27FC236}">
                <a16:creationId xmlns:a16="http://schemas.microsoft.com/office/drawing/2014/main" id="{A8217E9D-9D17-4E88-BA0A-22933862D345}"/>
              </a:ext>
            </a:extLst>
          </p:cNvPr>
          <p:cNvSpPr>
            <a:spLocks noChangeArrowheads="1"/>
          </p:cNvSpPr>
          <p:nvPr/>
        </p:nvSpPr>
        <p:spPr bwMode="auto">
          <a:xfrm>
            <a:off x="207963" y="1109663"/>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sz="2800">
                <a:solidFill>
                  <a:srgbClr val="FFFF00"/>
                </a:solidFill>
                <a:latin typeface="Times New Roman" panose="02020603050405020304" pitchFamily="18" charset="0"/>
                <a:ea typeface="宋体" panose="02010600030101010101" pitchFamily="2" charset="-122"/>
              </a:rPr>
              <a:t>一</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宋体" panose="02010600030101010101" pitchFamily="2" charset="-122"/>
                <a:ea typeface="宋体" panose="02010600030101010101" pitchFamily="2" charset="-122"/>
              </a:rPr>
              <a:t>伽利略变换的困难</a:t>
            </a:r>
            <a:endParaRPr kumimoji="1" lang="zh-CN" altLang="en-US" sz="3200">
              <a:solidFill>
                <a:srgbClr val="FFFF00"/>
              </a:solidFill>
              <a:latin typeface="宋体" panose="02010600030101010101" pitchFamily="2" charset="-122"/>
              <a:ea typeface="宋体" panose="02010600030101010101" pitchFamily="2" charset="-122"/>
            </a:endParaRPr>
          </a:p>
        </p:txBody>
      </p:sp>
      <p:graphicFrame>
        <p:nvGraphicFramePr>
          <p:cNvPr id="879628" name="Object 12">
            <a:extLst>
              <a:ext uri="{FF2B5EF4-FFF2-40B4-BE49-F238E27FC236}">
                <a16:creationId xmlns:a16="http://schemas.microsoft.com/office/drawing/2014/main" id="{F004DED8-F2EB-497D-8413-76F1035986ED}"/>
              </a:ext>
            </a:extLst>
          </p:cNvPr>
          <p:cNvGraphicFramePr>
            <a:graphicFrameLocks/>
          </p:cNvGraphicFramePr>
          <p:nvPr/>
        </p:nvGraphicFramePr>
        <p:xfrm>
          <a:off x="1074738" y="2420938"/>
          <a:ext cx="4217987" cy="496887"/>
        </p:xfrm>
        <a:graphic>
          <a:graphicData uri="http://schemas.openxmlformats.org/presentationml/2006/ole">
            <mc:AlternateContent xmlns:mc="http://schemas.openxmlformats.org/markup-compatibility/2006">
              <mc:Choice xmlns:v="urn:schemas-microsoft-com:vml" Requires="v">
                <p:oleObj spid="_x0000_s48209" name="公式" r:id="rId7" imgW="4198527" imgH="464848" progId="Equation.3">
                  <p:embed/>
                </p:oleObj>
              </mc:Choice>
              <mc:Fallback>
                <p:oleObj name="公式" r:id="rId7" imgW="4198527" imgH="464848" progId="Equation.3">
                  <p:embed/>
                  <p:pic>
                    <p:nvPicPr>
                      <p:cNvPr id="879628" name="Object 12">
                        <a:extLst>
                          <a:ext uri="{FF2B5EF4-FFF2-40B4-BE49-F238E27FC236}">
                            <a16:creationId xmlns:a16="http://schemas.microsoft.com/office/drawing/2014/main" id="{F004DED8-F2EB-497D-8413-76F1035986E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738" y="2420938"/>
                        <a:ext cx="4217987" cy="496887"/>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9629" name="Text Box 13">
            <a:extLst>
              <a:ext uri="{FF2B5EF4-FFF2-40B4-BE49-F238E27FC236}">
                <a16:creationId xmlns:a16="http://schemas.microsoft.com/office/drawing/2014/main" id="{24DF3144-0B39-4389-ABA1-4A5FC8EA1C33}"/>
              </a:ext>
            </a:extLst>
          </p:cNvPr>
          <p:cNvSpPr txBox="1">
            <a:spLocks noChangeArrowheads="1"/>
          </p:cNvSpPr>
          <p:nvPr/>
        </p:nvSpPr>
        <p:spPr bwMode="auto">
          <a:xfrm>
            <a:off x="684213" y="1819275"/>
            <a:ext cx="6624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buFont typeface="Wingdings" panose="05000000000000000000" pitchFamily="2" charset="2"/>
              <a:buChar char="l"/>
            </a:pPr>
            <a:r>
              <a:rPr kumimoji="1" lang="en-US" altLang="zh-CN">
                <a:solidFill>
                  <a:srgbClr val="FF6600"/>
                </a:solidFill>
                <a:latin typeface="Times New Roman" panose="02020603050405020304" pitchFamily="18" charset="0"/>
              </a:rPr>
              <a:t> </a:t>
            </a:r>
            <a:r>
              <a:rPr kumimoji="1" lang="en-US" altLang="zh-CN">
                <a:latin typeface="Times New Roman" panose="02020603050405020304" pitchFamily="18" charset="0"/>
              </a:rPr>
              <a:t> </a:t>
            </a:r>
            <a:r>
              <a:rPr kumimoji="1" lang="en-US" altLang="zh-CN" i="1">
                <a:latin typeface="Times New Roman" panose="02020603050405020304" pitchFamily="18" charset="0"/>
              </a:rPr>
              <a:t>Maxwell </a:t>
            </a:r>
            <a:r>
              <a:rPr kumimoji="1" lang="zh-CN" altLang="en-US">
                <a:latin typeface="Times New Roman" panose="02020603050405020304" pitchFamily="18" charset="0"/>
              </a:rPr>
              <a:t>电磁场方程组不服从伽利略变换</a:t>
            </a:r>
          </a:p>
        </p:txBody>
      </p:sp>
      <p:sp>
        <p:nvSpPr>
          <p:cNvPr id="879630" name="Text Box 14">
            <a:extLst>
              <a:ext uri="{FF2B5EF4-FFF2-40B4-BE49-F238E27FC236}">
                <a16:creationId xmlns:a16="http://schemas.microsoft.com/office/drawing/2014/main" id="{E912E75B-30B7-4CE3-AE39-7D7C5FFD01EC}"/>
              </a:ext>
            </a:extLst>
          </p:cNvPr>
          <p:cNvSpPr txBox="1">
            <a:spLocks noChangeArrowheads="1"/>
          </p:cNvSpPr>
          <p:nvPr/>
        </p:nvSpPr>
        <p:spPr bwMode="auto">
          <a:xfrm>
            <a:off x="684213" y="3071813"/>
            <a:ext cx="453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buFont typeface="Wingdings" panose="05000000000000000000" pitchFamily="2" charset="2"/>
              <a:buChar char="l"/>
            </a:pPr>
            <a:r>
              <a:rPr kumimoji="1" lang="en-US" altLang="zh-CN">
                <a:solidFill>
                  <a:srgbClr val="FF6600"/>
                </a:solidFill>
                <a:latin typeface="Times New Roman" panose="02020603050405020304" pitchFamily="18" charset="0"/>
              </a:rPr>
              <a:t> </a:t>
            </a:r>
            <a:r>
              <a:rPr kumimoji="1" lang="en-US" altLang="zh-CN">
                <a:latin typeface="Times New Roman" panose="02020603050405020304" pitchFamily="18" charset="0"/>
              </a:rPr>
              <a:t> </a:t>
            </a:r>
            <a:r>
              <a:rPr kumimoji="1" lang="zh-CN" altLang="en-US">
                <a:latin typeface="Times New Roman" panose="02020603050405020304" pitchFamily="18" charset="0"/>
              </a:rPr>
              <a:t>迈克耳逊</a:t>
            </a:r>
            <a:r>
              <a:rPr kumimoji="1" lang="en-US" altLang="zh-CN">
                <a:latin typeface="Times New Roman" panose="02020603050405020304" pitchFamily="18" charset="0"/>
              </a:rPr>
              <a:t>-</a:t>
            </a:r>
            <a:r>
              <a:rPr kumimoji="1" lang="zh-CN" altLang="en-US">
                <a:latin typeface="Times New Roman" panose="02020603050405020304" pitchFamily="18" charset="0"/>
              </a:rPr>
              <a:t>莫雷实验的 </a:t>
            </a:r>
            <a:r>
              <a:rPr kumimoji="1" lang="en-US" altLang="zh-CN">
                <a:latin typeface="Times New Roman" panose="02020603050405020304" pitchFamily="18" charset="0"/>
              </a:rPr>
              <a:t>0 </a:t>
            </a:r>
            <a:r>
              <a:rPr kumimoji="1" lang="zh-CN" altLang="en-US">
                <a:latin typeface="Times New Roman" panose="02020603050405020304" pitchFamily="18" charset="0"/>
              </a:rPr>
              <a:t>结果</a:t>
            </a:r>
            <a:endParaRPr kumimoji="1" lang="zh-CN" altLang="en-US">
              <a:solidFill>
                <a:srgbClr val="66FFFF"/>
              </a:solidFill>
              <a:latin typeface="Times New Roman" panose="02020603050405020304" pitchFamily="18" charset="0"/>
            </a:endParaRPr>
          </a:p>
        </p:txBody>
      </p:sp>
      <p:sp>
        <p:nvSpPr>
          <p:cNvPr id="879631" name="Rectangle 15">
            <a:extLst>
              <a:ext uri="{FF2B5EF4-FFF2-40B4-BE49-F238E27FC236}">
                <a16:creationId xmlns:a16="http://schemas.microsoft.com/office/drawing/2014/main" id="{0AE9953D-FC44-4760-9F43-B2F5931F42DA}"/>
              </a:ext>
            </a:extLst>
          </p:cNvPr>
          <p:cNvSpPr>
            <a:spLocks noChangeArrowheads="1"/>
          </p:cNvSpPr>
          <p:nvPr/>
        </p:nvSpPr>
        <p:spPr bwMode="auto">
          <a:xfrm>
            <a:off x="6448425" y="2889250"/>
            <a:ext cx="1219200" cy="152400"/>
          </a:xfrm>
          <a:prstGeom prst="rect">
            <a:avLst/>
          </a:prstGeom>
          <a:solidFill>
            <a:schemeClr val="bg1"/>
          </a:solidFill>
          <a:ln w="222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9632" name="Rectangle 16">
            <a:extLst>
              <a:ext uri="{FF2B5EF4-FFF2-40B4-BE49-F238E27FC236}">
                <a16:creationId xmlns:a16="http://schemas.microsoft.com/office/drawing/2014/main" id="{BEAC79B4-21E6-4708-9A7F-6178271ECAF4}"/>
              </a:ext>
            </a:extLst>
          </p:cNvPr>
          <p:cNvSpPr>
            <a:spLocks noChangeArrowheads="1"/>
          </p:cNvSpPr>
          <p:nvPr/>
        </p:nvSpPr>
        <p:spPr bwMode="auto">
          <a:xfrm>
            <a:off x="8597900" y="4076700"/>
            <a:ext cx="152400" cy="990600"/>
          </a:xfrm>
          <a:prstGeom prst="rect">
            <a:avLst/>
          </a:prstGeom>
          <a:solidFill>
            <a:schemeClr val="bg1"/>
          </a:solidFill>
          <a:ln w="222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9633" name="AutoShape 17">
            <a:extLst>
              <a:ext uri="{FF2B5EF4-FFF2-40B4-BE49-F238E27FC236}">
                <a16:creationId xmlns:a16="http://schemas.microsoft.com/office/drawing/2014/main" id="{10F50A8A-BF13-4936-8FB9-39C6C53C1FC5}"/>
              </a:ext>
            </a:extLst>
          </p:cNvPr>
          <p:cNvSpPr>
            <a:spLocks noChangeArrowheads="1"/>
          </p:cNvSpPr>
          <p:nvPr/>
        </p:nvSpPr>
        <p:spPr bwMode="auto">
          <a:xfrm>
            <a:off x="4787900" y="4108450"/>
            <a:ext cx="838200" cy="914400"/>
          </a:xfrm>
          <a:prstGeom prst="irregularSeal2">
            <a:avLst/>
          </a:prstGeom>
          <a:gradFill rotWithShape="0">
            <a:gsLst>
              <a:gs pos="0">
                <a:srgbClr val="FFCC99"/>
              </a:gs>
              <a:gs pos="100000">
                <a:srgbClr val="FFCC99">
                  <a:gamma/>
                  <a:shade val="46275"/>
                  <a:invGamma/>
                </a:srgbClr>
              </a:gs>
            </a:gsLst>
            <a:path path="shape">
              <a:fillToRect l="50000" t="50000" r="50000" b="50000"/>
            </a:path>
          </a:gradFill>
          <a:ln w="222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9634" name="Rectangle 18">
            <a:extLst>
              <a:ext uri="{FF2B5EF4-FFF2-40B4-BE49-F238E27FC236}">
                <a16:creationId xmlns:a16="http://schemas.microsoft.com/office/drawing/2014/main" id="{CBE02F65-5409-46BD-95D5-B18DACF0F926}"/>
              </a:ext>
            </a:extLst>
          </p:cNvPr>
          <p:cNvSpPr>
            <a:spLocks noChangeArrowheads="1"/>
          </p:cNvSpPr>
          <p:nvPr/>
        </p:nvSpPr>
        <p:spPr bwMode="auto">
          <a:xfrm rot="2507479">
            <a:off x="7683500" y="4032250"/>
            <a:ext cx="152400" cy="1143000"/>
          </a:xfrm>
          <a:prstGeom prst="rect">
            <a:avLst/>
          </a:prstGeom>
          <a:solidFill>
            <a:srgbClr val="CCFFFF"/>
          </a:solidFill>
          <a:ln w="222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9635" name="Line 19">
            <a:extLst>
              <a:ext uri="{FF2B5EF4-FFF2-40B4-BE49-F238E27FC236}">
                <a16:creationId xmlns:a16="http://schemas.microsoft.com/office/drawing/2014/main" id="{983B575E-3FEC-44A7-9E9C-2EB08BC04D80}"/>
              </a:ext>
            </a:extLst>
          </p:cNvPr>
          <p:cNvSpPr>
            <a:spLocks noChangeShapeType="1"/>
          </p:cNvSpPr>
          <p:nvPr/>
        </p:nvSpPr>
        <p:spPr bwMode="auto">
          <a:xfrm>
            <a:off x="7058025" y="3038475"/>
            <a:ext cx="0" cy="1524000"/>
          </a:xfrm>
          <a:prstGeom prst="line">
            <a:avLst/>
          </a:prstGeom>
          <a:noFill/>
          <a:ln w="38100">
            <a:solidFill>
              <a:srgbClr val="00FF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9636" name="Line 20">
            <a:extLst>
              <a:ext uri="{FF2B5EF4-FFF2-40B4-BE49-F238E27FC236}">
                <a16:creationId xmlns:a16="http://schemas.microsoft.com/office/drawing/2014/main" id="{E26967A1-EA4C-4C04-AAA4-2C912750785A}"/>
              </a:ext>
            </a:extLst>
          </p:cNvPr>
          <p:cNvSpPr>
            <a:spLocks noChangeShapeType="1"/>
          </p:cNvSpPr>
          <p:nvPr/>
        </p:nvSpPr>
        <p:spPr bwMode="auto">
          <a:xfrm flipV="1">
            <a:off x="7058025" y="3648075"/>
            <a:ext cx="0" cy="381000"/>
          </a:xfrm>
          <a:prstGeom prst="line">
            <a:avLst/>
          </a:prstGeom>
          <a:noFill/>
          <a:ln w="38100">
            <a:solidFill>
              <a:srgbClr val="FF6600"/>
            </a:solidFill>
            <a:round/>
            <a:headEnd/>
            <a:tailEnd type="triangl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9637" name="Line 21">
            <a:extLst>
              <a:ext uri="{FF2B5EF4-FFF2-40B4-BE49-F238E27FC236}">
                <a16:creationId xmlns:a16="http://schemas.microsoft.com/office/drawing/2014/main" id="{1F063C2C-02FE-4BF6-B94C-A989D1E497FA}"/>
              </a:ext>
            </a:extLst>
          </p:cNvPr>
          <p:cNvSpPr>
            <a:spLocks noChangeShapeType="1"/>
          </p:cNvSpPr>
          <p:nvPr/>
        </p:nvSpPr>
        <p:spPr bwMode="auto">
          <a:xfrm>
            <a:off x="7058025" y="4562475"/>
            <a:ext cx="0" cy="1600200"/>
          </a:xfrm>
          <a:prstGeom prst="line">
            <a:avLst/>
          </a:prstGeom>
          <a:noFill/>
          <a:ln w="38100">
            <a:solidFill>
              <a:srgbClr val="00FF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9638" name="Line 22">
            <a:extLst>
              <a:ext uri="{FF2B5EF4-FFF2-40B4-BE49-F238E27FC236}">
                <a16:creationId xmlns:a16="http://schemas.microsoft.com/office/drawing/2014/main" id="{E41BA8A3-DBB8-421D-83D7-CC9998C87673}"/>
              </a:ext>
            </a:extLst>
          </p:cNvPr>
          <p:cNvSpPr>
            <a:spLocks noChangeShapeType="1"/>
          </p:cNvSpPr>
          <p:nvPr/>
        </p:nvSpPr>
        <p:spPr bwMode="auto">
          <a:xfrm>
            <a:off x="7116763" y="4565650"/>
            <a:ext cx="0" cy="1600200"/>
          </a:xfrm>
          <a:prstGeom prst="line">
            <a:avLst/>
          </a:prstGeom>
          <a:noFill/>
          <a:ln w="38100">
            <a:solidFill>
              <a:srgbClr val="FFCC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9639" name="Rectangle 23">
            <a:extLst>
              <a:ext uri="{FF2B5EF4-FFF2-40B4-BE49-F238E27FC236}">
                <a16:creationId xmlns:a16="http://schemas.microsoft.com/office/drawing/2014/main" id="{958E7378-DE1E-4B59-885C-975BBA58D7E2}"/>
              </a:ext>
            </a:extLst>
          </p:cNvPr>
          <p:cNvSpPr>
            <a:spLocks noChangeArrowheads="1"/>
          </p:cNvSpPr>
          <p:nvPr/>
        </p:nvSpPr>
        <p:spPr bwMode="auto">
          <a:xfrm>
            <a:off x="5856288" y="5635625"/>
            <a:ext cx="1265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chemeClr val="hlink"/>
                </a:solidFill>
                <a:latin typeface="Times New Roman" panose="02020603050405020304" pitchFamily="18" charset="0"/>
              </a:rPr>
              <a:t>以太风</a:t>
            </a:r>
          </a:p>
        </p:txBody>
      </p:sp>
      <p:sp>
        <p:nvSpPr>
          <p:cNvPr id="879640" name="Line 24">
            <a:extLst>
              <a:ext uri="{FF2B5EF4-FFF2-40B4-BE49-F238E27FC236}">
                <a16:creationId xmlns:a16="http://schemas.microsoft.com/office/drawing/2014/main" id="{216D4873-9596-4802-BC35-BB09C40D071E}"/>
              </a:ext>
            </a:extLst>
          </p:cNvPr>
          <p:cNvSpPr>
            <a:spLocks noChangeShapeType="1"/>
          </p:cNvSpPr>
          <p:nvPr/>
        </p:nvSpPr>
        <p:spPr bwMode="auto">
          <a:xfrm>
            <a:off x="6921500" y="4565650"/>
            <a:ext cx="1676400" cy="0"/>
          </a:xfrm>
          <a:prstGeom prst="line">
            <a:avLst/>
          </a:prstGeom>
          <a:noFill/>
          <a:ln w="38100">
            <a:solidFill>
              <a:srgbClr val="FFCC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879641" name="Object 25">
            <a:extLst>
              <a:ext uri="{FF2B5EF4-FFF2-40B4-BE49-F238E27FC236}">
                <a16:creationId xmlns:a16="http://schemas.microsoft.com/office/drawing/2014/main" id="{94C7F948-BEB1-41E2-8BA6-C02B57E77CAB}"/>
              </a:ext>
            </a:extLst>
          </p:cNvPr>
          <p:cNvGraphicFramePr>
            <a:graphicFrameLocks noChangeAspect="1"/>
          </p:cNvGraphicFramePr>
          <p:nvPr/>
        </p:nvGraphicFramePr>
        <p:xfrm>
          <a:off x="7226300" y="5708650"/>
          <a:ext cx="484188" cy="407988"/>
        </p:xfrm>
        <a:graphic>
          <a:graphicData uri="http://schemas.openxmlformats.org/presentationml/2006/ole">
            <mc:AlternateContent xmlns:mc="http://schemas.openxmlformats.org/markup-compatibility/2006">
              <mc:Choice xmlns:v="urn:schemas-microsoft-com:vml" Requires="v">
                <p:oleObj spid="_x0000_s48210" name="Equation" r:id="rId9" imgW="121920" imgH="137160" progId="Equation.3">
                  <p:embed/>
                </p:oleObj>
              </mc:Choice>
              <mc:Fallback>
                <p:oleObj name="Equation" r:id="rId9" imgW="121920" imgH="137160" progId="Equation.3">
                  <p:embed/>
                  <p:pic>
                    <p:nvPicPr>
                      <p:cNvPr id="879641" name="Object 25">
                        <a:extLst>
                          <a:ext uri="{FF2B5EF4-FFF2-40B4-BE49-F238E27FC236}">
                            <a16:creationId xmlns:a16="http://schemas.microsoft.com/office/drawing/2014/main" id="{94C7F948-BEB1-41E2-8BA6-C02B57E77C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6300" y="5708650"/>
                        <a:ext cx="484188"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9642" name="Object 26">
            <a:extLst>
              <a:ext uri="{FF2B5EF4-FFF2-40B4-BE49-F238E27FC236}">
                <a16:creationId xmlns:a16="http://schemas.microsoft.com/office/drawing/2014/main" id="{F349EF70-2BC8-4196-AD4E-9599E3851F82}"/>
              </a:ext>
            </a:extLst>
          </p:cNvPr>
          <p:cNvGraphicFramePr>
            <a:graphicFrameLocks/>
          </p:cNvGraphicFramePr>
          <p:nvPr/>
        </p:nvGraphicFramePr>
        <p:xfrm>
          <a:off x="8256588" y="5187950"/>
          <a:ext cx="479425" cy="417513"/>
        </p:xfrm>
        <a:graphic>
          <a:graphicData uri="http://schemas.openxmlformats.org/presentationml/2006/ole">
            <mc:AlternateContent xmlns:mc="http://schemas.openxmlformats.org/markup-compatibility/2006">
              <mc:Choice xmlns:v="urn:schemas-microsoft-com:vml" Requires="v">
                <p:oleObj spid="_x0000_s48211" name="公式" r:id="rId11" imgW="411542" imgH="388537" progId="Equation.3">
                  <p:embed/>
                </p:oleObj>
              </mc:Choice>
              <mc:Fallback>
                <p:oleObj name="公式" r:id="rId11" imgW="411542" imgH="388537" progId="Equation.3">
                  <p:embed/>
                  <p:pic>
                    <p:nvPicPr>
                      <p:cNvPr id="879642" name="Object 26">
                        <a:extLst>
                          <a:ext uri="{FF2B5EF4-FFF2-40B4-BE49-F238E27FC236}">
                            <a16:creationId xmlns:a16="http://schemas.microsoft.com/office/drawing/2014/main" id="{F349EF70-2BC8-4196-AD4E-9599E3851F82}"/>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56588" y="5187950"/>
                        <a:ext cx="479425"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9643" name="Object 27">
            <a:extLst>
              <a:ext uri="{FF2B5EF4-FFF2-40B4-BE49-F238E27FC236}">
                <a16:creationId xmlns:a16="http://schemas.microsoft.com/office/drawing/2014/main" id="{42A3B718-E8D3-4023-9361-B871EE8A19EC}"/>
              </a:ext>
            </a:extLst>
          </p:cNvPr>
          <p:cNvGraphicFramePr>
            <a:graphicFrameLocks/>
          </p:cNvGraphicFramePr>
          <p:nvPr/>
        </p:nvGraphicFramePr>
        <p:xfrm>
          <a:off x="5711825" y="2797175"/>
          <a:ext cx="485775" cy="414338"/>
        </p:xfrm>
        <a:graphic>
          <a:graphicData uri="http://schemas.openxmlformats.org/presentationml/2006/ole">
            <mc:AlternateContent xmlns:mc="http://schemas.openxmlformats.org/markup-compatibility/2006">
              <mc:Choice xmlns:v="urn:schemas-microsoft-com:vml" Requires="v">
                <p:oleObj spid="_x0000_s48212" name="公式" r:id="rId13" imgW="449362" imgH="388537" progId="Equation.3">
                  <p:embed/>
                </p:oleObj>
              </mc:Choice>
              <mc:Fallback>
                <p:oleObj name="公式" r:id="rId13" imgW="449362" imgH="388537" progId="Equation.3">
                  <p:embed/>
                  <p:pic>
                    <p:nvPicPr>
                      <p:cNvPr id="879643" name="Object 27">
                        <a:extLst>
                          <a:ext uri="{FF2B5EF4-FFF2-40B4-BE49-F238E27FC236}">
                            <a16:creationId xmlns:a16="http://schemas.microsoft.com/office/drawing/2014/main" id="{42A3B718-E8D3-4023-9361-B871EE8A19EC}"/>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1825" y="2797175"/>
                        <a:ext cx="48577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9644" name="Object 28">
            <a:extLst>
              <a:ext uri="{FF2B5EF4-FFF2-40B4-BE49-F238E27FC236}">
                <a16:creationId xmlns:a16="http://schemas.microsoft.com/office/drawing/2014/main" id="{AD7B4C7A-45C2-4EE5-9941-08819E8AC26B}"/>
              </a:ext>
            </a:extLst>
          </p:cNvPr>
          <p:cNvGraphicFramePr>
            <a:graphicFrameLocks noChangeAspect="1"/>
          </p:cNvGraphicFramePr>
          <p:nvPr/>
        </p:nvGraphicFramePr>
        <p:xfrm>
          <a:off x="5397500" y="3803650"/>
          <a:ext cx="442913" cy="438150"/>
        </p:xfrm>
        <a:graphic>
          <a:graphicData uri="http://schemas.openxmlformats.org/presentationml/2006/ole">
            <mc:AlternateContent xmlns:mc="http://schemas.openxmlformats.org/markup-compatibility/2006">
              <mc:Choice xmlns:v="urn:schemas-microsoft-com:vml" Requires="v">
                <p:oleObj spid="_x0000_s48213" name="Equation" r:id="rId15" imgW="106493" imgH="144641" progId="Equation.3">
                  <p:embed/>
                </p:oleObj>
              </mc:Choice>
              <mc:Fallback>
                <p:oleObj name="Equation" r:id="rId15" imgW="106493" imgH="144641" progId="Equation.3">
                  <p:embed/>
                  <p:pic>
                    <p:nvPicPr>
                      <p:cNvPr id="879644" name="Object 28">
                        <a:extLst>
                          <a:ext uri="{FF2B5EF4-FFF2-40B4-BE49-F238E27FC236}">
                            <a16:creationId xmlns:a16="http://schemas.microsoft.com/office/drawing/2014/main" id="{AD7B4C7A-45C2-4EE5-9941-08819E8AC26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500" y="3803650"/>
                        <a:ext cx="4429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9645" name="Object 29">
            <a:extLst>
              <a:ext uri="{FF2B5EF4-FFF2-40B4-BE49-F238E27FC236}">
                <a16:creationId xmlns:a16="http://schemas.microsoft.com/office/drawing/2014/main" id="{8BA17BBA-E468-4E6A-B42C-C2B05ED1D744}"/>
              </a:ext>
            </a:extLst>
          </p:cNvPr>
          <p:cNvGraphicFramePr>
            <a:graphicFrameLocks noChangeAspect="1"/>
          </p:cNvGraphicFramePr>
          <p:nvPr/>
        </p:nvGraphicFramePr>
        <p:xfrm>
          <a:off x="6464300" y="3117850"/>
          <a:ext cx="444500" cy="533400"/>
        </p:xfrm>
        <a:graphic>
          <a:graphicData uri="http://schemas.openxmlformats.org/presentationml/2006/ole">
            <mc:AlternateContent xmlns:mc="http://schemas.openxmlformats.org/markup-compatibility/2006">
              <mc:Choice xmlns:v="urn:schemas-microsoft-com:vml" Requires="v">
                <p:oleObj spid="_x0000_s48214" name="Equation" r:id="rId17" imgW="106493" imgH="183046" progId="Equation.3">
                  <p:embed/>
                </p:oleObj>
              </mc:Choice>
              <mc:Fallback>
                <p:oleObj name="Equation" r:id="rId17" imgW="106493" imgH="183046" progId="Equation.3">
                  <p:embed/>
                  <p:pic>
                    <p:nvPicPr>
                      <p:cNvPr id="879645" name="Object 29">
                        <a:extLst>
                          <a:ext uri="{FF2B5EF4-FFF2-40B4-BE49-F238E27FC236}">
                            <a16:creationId xmlns:a16="http://schemas.microsoft.com/office/drawing/2014/main" id="{8BA17BBA-E468-4E6A-B42C-C2B05ED1D74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64300" y="3117850"/>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9646" name="Object 30">
            <a:extLst>
              <a:ext uri="{FF2B5EF4-FFF2-40B4-BE49-F238E27FC236}">
                <a16:creationId xmlns:a16="http://schemas.microsoft.com/office/drawing/2014/main" id="{6DD72E63-6CA7-46E8-B4CE-8B8AB8087B14}"/>
              </a:ext>
            </a:extLst>
          </p:cNvPr>
          <p:cNvGraphicFramePr>
            <a:graphicFrameLocks noChangeAspect="1"/>
          </p:cNvGraphicFramePr>
          <p:nvPr/>
        </p:nvGraphicFramePr>
        <p:xfrm>
          <a:off x="7531100" y="3879850"/>
          <a:ext cx="403225" cy="533400"/>
        </p:xfrm>
        <a:graphic>
          <a:graphicData uri="http://schemas.openxmlformats.org/presentationml/2006/ole">
            <mc:AlternateContent xmlns:mc="http://schemas.openxmlformats.org/markup-compatibility/2006">
              <mc:Choice xmlns:v="urn:schemas-microsoft-com:vml" Requires="v">
                <p:oleObj spid="_x0000_s48215" name="Equation" r:id="rId19" imgW="99029" imgH="183046" progId="Equation.3">
                  <p:embed/>
                </p:oleObj>
              </mc:Choice>
              <mc:Fallback>
                <p:oleObj name="Equation" r:id="rId19" imgW="99029" imgH="183046" progId="Equation.3">
                  <p:embed/>
                  <p:pic>
                    <p:nvPicPr>
                      <p:cNvPr id="879646" name="Object 30">
                        <a:extLst>
                          <a:ext uri="{FF2B5EF4-FFF2-40B4-BE49-F238E27FC236}">
                            <a16:creationId xmlns:a16="http://schemas.microsoft.com/office/drawing/2014/main" id="{6DD72E63-6CA7-46E8-B4CE-8B8AB8087B1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31100" y="3879850"/>
                        <a:ext cx="4032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9647" name="Line 31">
            <a:extLst>
              <a:ext uri="{FF2B5EF4-FFF2-40B4-BE49-F238E27FC236}">
                <a16:creationId xmlns:a16="http://schemas.microsoft.com/office/drawing/2014/main" id="{C05273E7-3011-484E-BFBD-1EBF9D25F120}"/>
              </a:ext>
            </a:extLst>
          </p:cNvPr>
          <p:cNvSpPr>
            <a:spLocks noChangeShapeType="1"/>
          </p:cNvSpPr>
          <p:nvPr/>
        </p:nvSpPr>
        <p:spPr bwMode="auto">
          <a:xfrm>
            <a:off x="6046788" y="5589588"/>
            <a:ext cx="685800" cy="0"/>
          </a:xfrm>
          <a:prstGeom prst="line">
            <a:avLst/>
          </a:prstGeom>
          <a:noFill/>
          <a:ln w="38100">
            <a:solidFill>
              <a:srgbClr val="FF6600"/>
            </a:solidFill>
            <a:round/>
            <a:headEnd/>
            <a:tailEnd type="triangle" w="med"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879648" name="Object 32">
            <a:extLst>
              <a:ext uri="{FF2B5EF4-FFF2-40B4-BE49-F238E27FC236}">
                <a16:creationId xmlns:a16="http://schemas.microsoft.com/office/drawing/2014/main" id="{EB941B25-C97D-4B6D-8D06-0EDDE15A3AFC}"/>
              </a:ext>
            </a:extLst>
          </p:cNvPr>
          <p:cNvGraphicFramePr>
            <a:graphicFrameLocks/>
          </p:cNvGraphicFramePr>
          <p:nvPr/>
        </p:nvGraphicFramePr>
        <p:xfrm>
          <a:off x="6337300" y="5178425"/>
          <a:ext cx="295275" cy="306388"/>
        </p:xfrm>
        <a:graphic>
          <a:graphicData uri="http://schemas.openxmlformats.org/presentationml/2006/ole">
            <mc:AlternateContent xmlns:mc="http://schemas.openxmlformats.org/markup-compatibility/2006">
              <mc:Choice xmlns:v="urn:schemas-microsoft-com:vml" Requires="v">
                <p:oleObj spid="_x0000_s48216" name="公式" r:id="rId21" imgW="198058" imgH="274320" progId="Equation.3">
                  <p:embed/>
                </p:oleObj>
              </mc:Choice>
              <mc:Fallback>
                <p:oleObj name="公式" r:id="rId21" imgW="198058" imgH="274320" progId="Equation.3">
                  <p:embed/>
                  <p:pic>
                    <p:nvPicPr>
                      <p:cNvPr id="879648" name="Object 32">
                        <a:extLst>
                          <a:ext uri="{FF2B5EF4-FFF2-40B4-BE49-F238E27FC236}">
                            <a16:creationId xmlns:a16="http://schemas.microsoft.com/office/drawing/2014/main" id="{EB941B25-C97D-4B6D-8D06-0EDDE15A3AFC}"/>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37300" y="5178425"/>
                        <a:ext cx="2952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9649" name="Line 33">
            <a:extLst>
              <a:ext uri="{FF2B5EF4-FFF2-40B4-BE49-F238E27FC236}">
                <a16:creationId xmlns:a16="http://schemas.microsoft.com/office/drawing/2014/main" id="{F75AF90A-C955-4FEE-A39E-A5A1E95E4C87}"/>
              </a:ext>
            </a:extLst>
          </p:cNvPr>
          <p:cNvSpPr>
            <a:spLocks noChangeShapeType="1"/>
          </p:cNvSpPr>
          <p:nvPr/>
        </p:nvSpPr>
        <p:spPr bwMode="auto">
          <a:xfrm>
            <a:off x="7302500" y="4565650"/>
            <a:ext cx="533400" cy="0"/>
          </a:xfrm>
          <a:prstGeom prst="line">
            <a:avLst/>
          </a:prstGeom>
          <a:noFill/>
          <a:ln w="38100">
            <a:solidFill>
              <a:srgbClr val="FF6600"/>
            </a:solidFill>
            <a:round/>
            <a:headEnd/>
            <a:tailEnd type="triangl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9650" name="Rectangle 34">
            <a:extLst>
              <a:ext uri="{FF2B5EF4-FFF2-40B4-BE49-F238E27FC236}">
                <a16:creationId xmlns:a16="http://schemas.microsoft.com/office/drawing/2014/main" id="{348F9DC0-25C8-454C-AA1D-D836F6F4CF76}"/>
              </a:ext>
            </a:extLst>
          </p:cNvPr>
          <p:cNvSpPr>
            <a:spLocks noChangeArrowheads="1"/>
          </p:cNvSpPr>
          <p:nvPr/>
        </p:nvSpPr>
        <p:spPr bwMode="auto">
          <a:xfrm>
            <a:off x="7835900" y="46402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chemeClr val="hlink"/>
                </a:solidFill>
                <a:latin typeface="Times New Roman" panose="02020603050405020304" pitchFamily="18" charset="0"/>
                <a:sym typeface="Wingdings 2" panose="05020102010507070707" pitchFamily="82" charset="2"/>
              </a:rPr>
              <a:t>(1)</a:t>
            </a:r>
            <a:endParaRPr kumimoji="1" lang="en-US" altLang="zh-CN">
              <a:solidFill>
                <a:schemeClr val="hlink"/>
              </a:solidFill>
              <a:latin typeface="Times New Roman" panose="02020603050405020304" pitchFamily="18" charset="0"/>
            </a:endParaRPr>
          </a:p>
        </p:txBody>
      </p:sp>
      <p:sp>
        <p:nvSpPr>
          <p:cNvPr id="879651" name="Rectangle 35">
            <a:extLst>
              <a:ext uri="{FF2B5EF4-FFF2-40B4-BE49-F238E27FC236}">
                <a16:creationId xmlns:a16="http://schemas.microsoft.com/office/drawing/2014/main" id="{0DF08A60-56B7-4BBC-A215-C6143C43824B}"/>
              </a:ext>
            </a:extLst>
          </p:cNvPr>
          <p:cNvSpPr>
            <a:spLocks noChangeArrowheads="1"/>
          </p:cNvSpPr>
          <p:nvPr/>
        </p:nvSpPr>
        <p:spPr bwMode="auto">
          <a:xfrm>
            <a:off x="7094538" y="34067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chemeClr val="hlink"/>
                </a:solidFill>
                <a:latin typeface="Times New Roman" panose="02020603050405020304" pitchFamily="18" charset="0"/>
                <a:sym typeface="Wingdings 2" panose="05020102010507070707" pitchFamily="82" charset="2"/>
              </a:rPr>
              <a:t>(2)</a:t>
            </a:r>
            <a:endParaRPr kumimoji="1" lang="en-US" altLang="zh-CN">
              <a:solidFill>
                <a:schemeClr val="hlink"/>
              </a:solidFill>
              <a:latin typeface="Times New Roman" panose="02020603050405020304" pitchFamily="18" charset="0"/>
            </a:endParaRPr>
          </a:p>
        </p:txBody>
      </p:sp>
      <p:graphicFrame>
        <p:nvGraphicFramePr>
          <p:cNvPr id="879652" name="Object 36">
            <a:extLst>
              <a:ext uri="{FF2B5EF4-FFF2-40B4-BE49-F238E27FC236}">
                <a16:creationId xmlns:a16="http://schemas.microsoft.com/office/drawing/2014/main" id="{79267129-6F09-47CE-978E-C6E26C536577}"/>
              </a:ext>
            </a:extLst>
          </p:cNvPr>
          <p:cNvGraphicFramePr>
            <a:graphicFrameLocks noChangeAspect="1"/>
          </p:cNvGraphicFramePr>
          <p:nvPr/>
        </p:nvGraphicFramePr>
        <p:xfrm>
          <a:off x="6540500" y="4108450"/>
          <a:ext cx="482600" cy="438150"/>
        </p:xfrm>
        <a:graphic>
          <a:graphicData uri="http://schemas.openxmlformats.org/presentationml/2006/ole">
            <mc:AlternateContent xmlns:mc="http://schemas.openxmlformats.org/markup-compatibility/2006">
              <mc:Choice xmlns:v="urn:schemas-microsoft-com:vml" Requires="v">
                <p:oleObj spid="_x0000_s48217" name="Equation" r:id="rId23" imgW="121920" imgH="144641" progId="Equation.3">
                  <p:embed/>
                </p:oleObj>
              </mc:Choice>
              <mc:Fallback>
                <p:oleObj name="Equation" r:id="rId23" imgW="121920" imgH="144641" progId="Equation.3">
                  <p:embed/>
                  <p:pic>
                    <p:nvPicPr>
                      <p:cNvPr id="879652" name="Object 36">
                        <a:extLst>
                          <a:ext uri="{FF2B5EF4-FFF2-40B4-BE49-F238E27FC236}">
                            <a16:creationId xmlns:a16="http://schemas.microsoft.com/office/drawing/2014/main" id="{79267129-6F09-47CE-978E-C6E26C53657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40500" y="4108450"/>
                        <a:ext cx="4826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9653" name="Line 37">
            <a:extLst>
              <a:ext uri="{FF2B5EF4-FFF2-40B4-BE49-F238E27FC236}">
                <a16:creationId xmlns:a16="http://schemas.microsoft.com/office/drawing/2014/main" id="{7A12902C-631E-4C96-B62E-6C0D7A0EBF54}"/>
              </a:ext>
            </a:extLst>
          </p:cNvPr>
          <p:cNvSpPr>
            <a:spLocks noChangeShapeType="1"/>
          </p:cNvSpPr>
          <p:nvPr/>
        </p:nvSpPr>
        <p:spPr bwMode="auto">
          <a:xfrm flipV="1">
            <a:off x="5321300" y="4564063"/>
            <a:ext cx="1749425" cy="1587"/>
          </a:xfrm>
          <a:prstGeom prst="line">
            <a:avLst/>
          </a:prstGeom>
          <a:noFill/>
          <a:ln w="38100">
            <a:solidFill>
              <a:srgbClr val="00FF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9654" name="Line 38">
            <a:extLst>
              <a:ext uri="{FF2B5EF4-FFF2-40B4-BE49-F238E27FC236}">
                <a16:creationId xmlns:a16="http://schemas.microsoft.com/office/drawing/2014/main" id="{87E1D4B4-F5D4-4C8F-9706-975A6B0A171E}"/>
              </a:ext>
            </a:extLst>
          </p:cNvPr>
          <p:cNvSpPr>
            <a:spLocks noChangeShapeType="1"/>
          </p:cNvSpPr>
          <p:nvPr/>
        </p:nvSpPr>
        <p:spPr bwMode="auto">
          <a:xfrm>
            <a:off x="5702300" y="4565650"/>
            <a:ext cx="533400" cy="0"/>
          </a:xfrm>
          <a:prstGeom prst="line">
            <a:avLst/>
          </a:prstGeom>
          <a:noFill/>
          <a:ln w="38100">
            <a:solidFill>
              <a:srgbClr val="FF6600"/>
            </a:solidFill>
            <a:round/>
            <a:headEnd/>
            <a:tailEnd type="triangle" w="med" len="lg"/>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9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96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79629"/>
                                        </p:tgtEl>
                                        <p:attrNameLst>
                                          <p:attrName>style.visibility</p:attrName>
                                        </p:attrNameLst>
                                      </p:cBhvr>
                                      <p:to>
                                        <p:strVal val="visible"/>
                                      </p:to>
                                    </p:set>
                                    <p:animEffect transition="in" filter="wipe(left)">
                                      <p:cBhvr>
                                        <p:cTn id="15" dur="500"/>
                                        <p:tgtEl>
                                          <p:spTgt spid="8796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87962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79630"/>
                                        </p:tgtEl>
                                        <p:attrNameLst>
                                          <p:attrName>style.visibility</p:attrName>
                                        </p:attrNameLst>
                                      </p:cBhvr>
                                      <p:to>
                                        <p:strVal val="visible"/>
                                      </p:to>
                                    </p:set>
                                    <p:animEffect transition="in" filter="wipe(left)">
                                      <p:cBhvr>
                                        <p:cTn id="24" dur="500"/>
                                        <p:tgtEl>
                                          <p:spTgt spid="87963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79621"/>
                                        </p:tgtEl>
                                        <p:attrNameLst>
                                          <p:attrName>style.visibility</p:attrName>
                                        </p:attrNameLst>
                                      </p:cBhvr>
                                      <p:to>
                                        <p:strVal val="visible"/>
                                      </p:to>
                                    </p:set>
                                    <p:animEffect transition="in" filter="dissolve">
                                      <p:cBhvr>
                                        <p:cTn id="29" dur="300"/>
                                        <p:tgtEl>
                                          <p:spTgt spid="87962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79622"/>
                                        </p:tgtEl>
                                        <p:attrNameLst>
                                          <p:attrName>style.visibility</p:attrName>
                                        </p:attrNameLst>
                                      </p:cBhvr>
                                      <p:to>
                                        <p:strVal val="visible"/>
                                      </p:to>
                                    </p:set>
                                    <p:anim calcmode="lin" valueType="num">
                                      <p:cBhvr additive="base">
                                        <p:cTn id="34" dur="300" fill="hold"/>
                                        <p:tgtEl>
                                          <p:spTgt spid="879622"/>
                                        </p:tgtEl>
                                        <p:attrNameLst>
                                          <p:attrName>ppt_x</p:attrName>
                                        </p:attrNameLst>
                                      </p:cBhvr>
                                      <p:tavLst>
                                        <p:tav tm="0">
                                          <p:val>
                                            <p:strVal val="0-#ppt_w/2"/>
                                          </p:val>
                                        </p:tav>
                                        <p:tav tm="100000">
                                          <p:val>
                                            <p:strVal val="#ppt_x"/>
                                          </p:val>
                                        </p:tav>
                                      </p:tavLst>
                                    </p:anim>
                                    <p:anim calcmode="lin" valueType="num">
                                      <p:cBhvr additive="base">
                                        <p:cTn id="35" dur="300" fill="hold"/>
                                        <p:tgtEl>
                                          <p:spTgt spid="879622"/>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79633"/>
                                        </p:tgtEl>
                                        <p:attrNameLst>
                                          <p:attrName>style.visibility</p:attrName>
                                        </p:attrNameLst>
                                      </p:cBhvr>
                                      <p:to>
                                        <p:strVal val="visible"/>
                                      </p:to>
                                    </p:set>
                                    <p:animEffect transition="in" filter="dissolve">
                                      <p:cBhvr>
                                        <p:cTn id="40" dur="500"/>
                                        <p:tgtEl>
                                          <p:spTgt spid="879633"/>
                                        </p:tgtEl>
                                      </p:cBhvr>
                                    </p:animEffec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879644"/>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879653"/>
                                        </p:tgtEl>
                                        <p:attrNameLst>
                                          <p:attrName>style.visibility</p:attrName>
                                        </p:attrNameLst>
                                      </p:cBhvr>
                                      <p:to>
                                        <p:strVal val="visible"/>
                                      </p:to>
                                    </p:set>
                                    <p:animEffect transition="in" filter="wipe(left)">
                                      <p:cBhvr>
                                        <p:cTn id="48" dur="500"/>
                                        <p:tgtEl>
                                          <p:spTgt spid="879653"/>
                                        </p:tgtEl>
                                      </p:cBhvr>
                                    </p:animEffect>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499"/>
                                          </p:stCondLst>
                                        </p:cTn>
                                        <p:tgtEl>
                                          <p:spTgt spid="87965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dissolve">
                                      <p:cBhvr>
                                        <p:cTn id="56" dur="500"/>
                                        <p:tgtEl>
                                          <p:spTgt spid="2"/>
                                        </p:tgtEl>
                                      </p:cBhvr>
                                    </p:animEffect>
                                  </p:childTnLst>
                                </p:cTn>
                              </p:par>
                            </p:childTnLst>
                          </p:cTn>
                        </p:par>
                        <p:par>
                          <p:cTn id="57" fill="hold" nodeType="afterGroup">
                            <p:stCondLst>
                              <p:cond delay="500"/>
                            </p:stCondLst>
                            <p:childTnLst>
                              <p:par>
                                <p:cTn id="58" presetID="1" presetClass="entr" presetSubtype="0" fill="hold" nodeType="afterEffect">
                                  <p:stCondLst>
                                    <p:cond delay="0"/>
                                  </p:stCondLst>
                                  <p:childTnLst>
                                    <p:set>
                                      <p:cBhvr>
                                        <p:cTn id="59" dur="1" fill="hold">
                                          <p:stCondLst>
                                            <p:cond delay="499"/>
                                          </p:stCondLst>
                                        </p:cTn>
                                        <p:tgtEl>
                                          <p:spTgt spid="879652"/>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79640"/>
                                        </p:tgtEl>
                                        <p:attrNameLst>
                                          <p:attrName>style.visibility</p:attrName>
                                        </p:attrNameLst>
                                      </p:cBhvr>
                                      <p:to>
                                        <p:strVal val="visible"/>
                                      </p:to>
                                    </p:set>
                                    <p:animEffect transition="in" filter="wipe(left)">
                                      <p:cBhvr>
                                        <p:cTn id="64" dur="500"/>
                                        <p:tgtEl>
                                          <p:spTgt spid="879640"/>
                                        </p:tgtEl>
                                      </p:cBhvr>
                                    </p:animEffec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879649"/>
                                        </p:tgtEl>
                                        <p:attrNameLst>
                                          <p:attrName>style.visibility</p:attrName>
                                        </p:attrNameLst>
                                      </p:cBhvr>
                                      <p:to>
                                        <p:strVal val="visible"/>
                                      </p:to>
                                    </p:set>
                                  </p:childTnLst>
                                </p:cTn>
                              </p:par>
                            </p:childTnLst>
                          </p:cTn>
                        </p:par>
                        <p:par>
                          <p:cTn id="68" fill="hold" nodeType="afterGroup">
                            <p:stCondLst>
                              <p:cond delay="1000"/>
                            </p:stCondLst>
                            <p:childTnLst>
                              <p:par>
                                <p:cTn id="69" presetID="9" presetClass="entr" presetSubtype="0" fill="hold" grpId="0" nodeType="afterEffect">
                                  <p:stCondLst>
                                    <p:cond delay="0"/>
                                  </p:stCondLst>
                                  <p:childTnLst>
                                    <p:set>
                                      <p:cBhvr>
                                        <p:cTn id="70" dur="1" fill="hold">
                                          <p:stCondLst>
                                            <p:cond delay="0"/>
                                          </p:stCondLst>
                                        </p:cTn>
                                        <p:tgtEl>
                                          <p:spTgt spid="879632"/>
                                        </p:tgtEl>
                                        <p:attrNameLst>
                                          <p:attrName>style.visibility</p:attrName>
                                        </p:attrNameLst>
                                      </p:cBhvr>
                                      <p:to>
                                        <p:strVal val="visible"/>
                                      </p:to>
                                    </p:set>
                                    <p:animEffect transition="in" filter="dissolve">
                                      <p:cBhvr>
                                        <p:cTn id="71" dur="500"/>
                                        <p:tgtEl>
                                          <p:spTgt spid="879632"/>
                                        </p:tgtEl>
                                      </p:cBhvr>
                                    </p:animEffect>
                                  </p:childTnLst>
                                </p:cTn>
                              </p:par>
                            </p:childTnLst>
                          </p:cTn>
                        </p:par>
                        <p:par>
                          <p:cTn id="72" fill="hold" nodeType="afterGroup">
                            <p:stCondLst>
                              <p:cond delay="1500"/>
                            </p:stCondLst>
                            <p:childTnLst>
                              <p:par>
                                <p:cTn id="73" presetID="1" presetClass="entr" presetSubtype="0" fill="hold" nodeType="afterEffect">
                                  <p:stCondLst>
                                    <p:cond delay="0"/>
                                  </p:stCondLst>
                                  <p:childTnLst>
                                    <p:set>
                                      <p:cBhvr>
                                        <p:cTn id="74" dur="1" fill="hold">
                                          <p:stCondLst>
                                            <p:cond delay="499"/>
                                          </p:stCondLst>
                                        </p:cTn>
                                        <p:tgtEl>
                                          <p:spTgt spid="87964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1" fill="hold" nodeType="clickEffect">
                                  <p:stCondLst>
                                    <p:cond delay="0"/>
                                  </p:stCondLst>
                                  <p:childTnLst>
                                    <p:set>
                                      <p:cBhvr>
                                        <p:cTn id="78" dur="1" fill="hold">
                                          <p:stCondLst>
                                            <p:cond delay="0"/>
                                          </p:stCondLst>
                                        </p:cTn>
                                        <p:tgtEl>
                                          <p:spTgt spid="879638"/>
                                        </p:tgtEl>
                                        <p:attrNameLst>
                                          <p:attrName>style.visibility</p:attrName>
                                        </p:attrNameLst>
                                      </p:cBhvr>
                                      <p:to>
                                        <p:strVal val="visible"/>
                                      </p:to>
                                    </p:set>
                                    <p:animEffect transition="in" filter="slide(fromTop)">
                                      <p:cBhvr>
                                        <p:cTn id="79" dur="500"/>
                                        <p:tgtEl>
                                          <p:spTgt spid="87963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879635"/>
                                        </p:tgtEl>
                                        <p:attrNameLst>
                                          <p:attrName>style.visibility</p:attrName>
                                        </p:attrNameLst>
                                      </p:cBhvr>
                                      <p:to>
                                        <p:strVal val="visible"/>
                                      </p:to>
                                    </p:set>
                                    <p:animEffect transition="in" filter="wipe(down)">
                                      <p:cBhvr>
                                        <p:cTn id="84" dur="500"/>
                                        <p:tgtEl>
                                          <p:spTgt spid="879635"/>
                                        </p:tgtEl>
                                      </p:cBhvr>
                                    </p:animEffect>
                                  </p:childTnLst>
                                </p:cTn>
                              </p:par>
                            </p:childTnLst>
                          </p:cTn>
                        </p:par>
                        <p:par>
                          <p:cTn id="85" fill="hold" nodeType="afterGroup">
                            <p:stCondLst>
                              <p:cond delay="500"/>
                            </p:stCondLst>
                            <p:childTnLst>
                              <p:par>
                                <p:cTn id="86" presetID="1" presetClass="entr" presetSubtype="0" fill="hold" nodeType="afterEffect">
                                  <p:stCondLst>
                                    <p:cond delay="0"/>
                                  </p:stCondLst>
                                  <p:childTnLst>
                                    <p:set>
                                      <p:cBhvr>
                                        <p:cTn id="87" dur="1" fill="hold">
                                          <p:stCondLst>
                                            <p:cond delay="499"/>
                                          </p:stCondLst>
                                        </p:cTn>
                                        <p:tgtEl>
                                          <p:spTgt spid="879636"/>
                                        </p:tgtEl>
                                        <p:attrNameLst>
                                          <p:attrName>style.visibility</p:attrName>
                                        </p:attrNameLst>
                                      </p:cBhvr>
                                      <p:to>
                                        <p:strVal val="visible"/>
                                      </p:to>
                                    </p:set>
                                  </p:childTnLst>
                                </p:cTn>
                              </p:par>
                            </p:childTnLst>
                          </p:cTn>
                        </p:par>
                        <p:par>
                          <p:cTn id="88" fill="hold" nodeType="afterGroup">
                            <p:stCondLst>
                              <p:cond delay="1000"/>
                            </p:stCondLst>
                            <p:childTnLst>
                              <p:par>
                                <p:cTn id="89" presetID="1" presetClass="entr" presetSubtype="0" fill="hold" grpId="0" nodeType="afterEffect">
                                  <p:stCondLst>
                                    <p:cond delay="0"/>
                                  </p:stCondLst>
                                  <p:childTnLst>
                                    <p:set>
                                      <p:cBhvr>
                                        <p:cTn id="90" dur="1" fill="hold">
                                          <p:stCondLst>
                                            <p:cond delay="499"/>
                                          </p:stCondLst>
                                        </p:cTn>
                                        <p:tgtEl>
                                          <p:spTgt spid="879631"/>
                                        </p:tgtEl>
                                        <p:attrNameLst>
                                          <p:attrName>style.visibility</p:attrName>
                                        </p:attrNameLst>
                                      </p:cBhvr>
                                      <p:to>
                                        <p:strVal val="visible"/>
                                      </p:to>
                                    </p:set>
                                  </p:childTnLst>
                                </p:cTn>
                              </p:par>
                            </p:childTnLst>
                          </p:cTn>
                        </p:par>
                        <p:par>
                          <p:cTn id="91" fill="hold" nodeType="afterGroup">
                            <p:stCondLst>
                              <p:cond delay="1500"/>
                            </p:stCondLst>
                            <p:childTnLst>
                              <p:par>
                                <p:cTn id="92" presetID="1" presetClass="entr" presetSubtype="0" fill="hold" nodeType="afterEffect">
                                  <p:stCondLst>
                                    <p:cond delay="0"/>
                                  </p:stCondLst>
                                  <p:childTnLst>
                                    <p:set>
                                      <p:cBhvr>
                                        <p:cTn id="93" dur="1" fill="hold">
                                          <p:stCondLst>
                                            <p:cond delay="499"/>
                                          </p:stCondLst>
                                        </p:cTn>
                                        <p:tgtEl>
                                          <p:spTgt spid="879643"/>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nodeType="clickEffect">
                                  <p:stCondLst>
                                    <p:cond delay="0"/>
                                  </p:stCondLst>
                                  <p:childTnLst>
                                    <p:set>
                                      <p:cBhvr>
                                        <p:cTn id="97" dur="1" fill="hold">
                                          <p:stCondLst>
                                            <p:cond delay="0"/>
                                          </p:stCondLst>
                                        </p:cTn>
                                        <p:tgtEl>
                                          <p:spTgt spid="879637"/>
                                        </p:tgtEl>
                                        <p:attrNameLst>
                                          <p:attrName>style.visibility</p:attrName>
                                        </p:attrNameLst>
                                      </p:cBhvr>
                                      <p:to>
                                        <p:strVal val="visible"/>
                                      </p:to>
                                    </p:set>
                                    <p:animEffect transition="in" filter="wipe(up)">
                                      <p:cBhvr>
                                        <p:cTn id="98" dur="500"/>
                                        <p:tgtEl>
                                          <p:spTgt spid="87963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87964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79650"/>
                                        </p:tgtEl>
                                        <p:attrNameLst>
                                          <p:attrName>style.visibility</p:attrName>
                                        </p:attrNameLst>
                                      </p:cBhvr>
                                      <p:to>
                                        <p:strVal val="visible"/>
                                      </p:to>
                                    </p:set>
                                  </p:childTnLst>
                                </p:cTn>
                              </p:par>
                            </p:childTnLst>
                          </p:cTn>
                        </p:par>
                        <p:par>
                          <p:cTn id="107" fill="hold" nodeType="afterGroup">
                            <p:stCondLst>
                              <p:cond delay="500"/>
                            </p:stCondLst>
                            <p:childTnLst>
                              <p:par>
                                <p:cTn id="108" presetID="1" presetClass="entr" presetSubtype="0" fill="hold" nodeType="afterEffect">
                                  <p:stCondLst>
                                    <p:cond delay="0"/>
                                  </p:stCondLst>
                                  <p:childTnLst>
                                    <p:set>
                                      <p:cBhvr>
                                        <p:cTn id="109" dur="1" fill="hold">
                                          <p:stCondLst>
                                            <p:cond delay="499"/>
                                          </p:stCondLst>
                                        </p:cTn>
                                        <p:tgtEl>
                                          <p:spTgt spid="879646"/>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879651"/>
                                        </p:tgtEl>
                                        <p:attrNameLst>
                                          <p:attrName>style.visibility</p:attrName>
                                        </p:attrNameLst>
                                      </p:cBhvr>
                                      <p:to>
                                        <p:strVal val="visible"/>
                                      </p:to>
                                    </p:set>
                                  </p:childTnLst>
                                </p:cTn>
                              </p:par>
                            </p:childTnLst>
                          </p:cTn>
                        </p:par>
                        <p:par>
                          <p:cTn id="114" fill="hold" nodeType="afterGroup">
                            <p:stCondLst>
                              <p:cond delay="500"/>
                            </p:stCondLst>
                            <p:childTnLst>
                              <p:par>
                                <p:cTn id="115" presetID="1" presetClass="entr" presetSubtype="0" fill="hold" nodeType="afterEffect">
                                  <p:stCondLst>
                                    <p:cond delay="0"/>
                                  </p:stCondLst>
                                  <p:childTnLst>
                                    <p:set>
                                      <p:cBhvr>
                                        <p:cTn id="116" dur="1" fill="hold">
                                          <p:stCondLst>
                                            <p:cond delay="499"/>
                                          </p:stCondLst>
                                        </p:cTn>
                                        <p:tgtEl>
                                          <p:spTgt spid="879645"/>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879634"/>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879639"/>
                                        </p:tgtEl>
                                        <p:attrNameLst>
                                          <p:attrName>style.visibility</p:attrName>
                                        </p:attrNameLst>
                                      </p:cBhvr>
                                      <p:to>
                                        <p:strVal val="visible"/>
                                      </p:to>
                                    </p:set>
                                    <p:animEffect transition="in" filter="dissolve">
                                      <p:cBhvr>
                                        <p:cTn id="125" dur="500"/>
                                        <p:tgtEl>
                                          <p:spTgt spid="879639"/>
                                        </p:tgtEl>
                                      </p:cBhvr>
                                    </p:animEffect>
                                  </p:childTnLst>
                                </p:cTn>
                              </p:par>
                            </p:childTnLst>
                          </p:cTn>
                        </p:par>
                        <p:par>
                          <p:cTn id="126" fill="hold" nodeType="afterGroup">
                            <p:stCondLst>
                              <p:cond delay="500"/>
                            </p:stCondLst>
                            <p:childTnLst>
                              <p:par>
                                <p:cTn id="127" presetID="12" presetClass="entr" presetSubtype="8" fill="hold" nodeType="afterEffect">
                                  <p:stCondLst>
                                    <p:cond delay="0"/>
                                  </p:stCondLst>
                                  <p:childTnLst>
                                    <p:set>
                                      <p:cBhvr>
                                        <p:cTn id="128" dur="1" fill="hold">
                                          <p:stCondLst>
                                            <p:cond delay="0"/>
                                          </p:stCondLst>
                                        </p:cTn>
                                        <p:tgtEl>
                                          <p:spTgt spid="879647"/>
                                        </p:tgtEl>
                                        <p:attrNameLst>
                                          <p:attrName>style.visibility</p:attrName>
                                        </p:attrNameLst>
                                      </p:cBhvr>
                                      <p:to>
                                        <p:strVal val="visible"/>
                                      </p:to>
                                    </p:set>
                                    <p:animEffect transition="in" filter="slide(fromLeft)">
                                      <p:cBhvr>
                                        <p:cTn id="129" dur="500"/>
                                        <p:tgtEl>
                                          <p:spTgt spid="879647"/>
                                        </p:tgtEl>
                                      </p:cBhvr>
                                    </p:animEffect>
                                  </p:childTnLst>
                                </p:cTn>
                              </p:par>
                            </p:childTnLst>
                          </p:cTn>
                        </p:par>
                        <p:par>
                          <p:cTn id="130" fill="hold" nodeType="afterGroup">
                            <p:stCondLst>
                              <p:cond delay="1000"/>
                            </p:stCondLst>
                            <p:childTnLst>
                              <p:par>
                                <p:cTn id="131" presetID="1" presetClass="entr" presetSubtype="0" fill="hold" nodeType="afterEffect">
                                  <p:stCondLst>
                                    <p:cond delay="0"/>
                                  </p:stCondLst>
                                  <p:childTnLst>
                                    <p:set>
                                      <p:cBhvr>
                                        <p:cTn id="132" dur="1" fill="hold">
                                          <p:stCondLst>
                                            <p:cond delay="499"/>
                                          </p:stCondLst>
                                        </p:cTn>
                                        <p:tgtEl>
                                          <p:spTgt spid="879648"/>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8" fill="hold" grpId="0" nodeType="clickEffect">
                                  <p:stCondLst>
                                    <p:cond delay="0"/>
                                  </p:stCondLst>
                                  <p:childTnLst>
                                    <p:set>
                                      <p:cBhvr>
                                        <p:cTn id="136" dur="1" fill="hold">
                                          <p:stCondLst>
                                            <p:cond delay="0"/>
                                          </p:stCondLst>
                                        </p:cTn>
                                        <p:tgtEl>
                                          <p:spTgt spid="879623"/>
                                        </p:tgtEl>
                                        <p:attrNameLst>
                                          <p:attrName>style.visibility</p:attrName>
                                        </p:attrNameLst>
                                      </p:cBhvr>
                                      <p:to>
                                        <p:strVal val="visible"/>
                                      </p:to>
                                    </p:set>
                                    <p:anim calcmode="lin" valueType="num">
                                      <p:cBhvr additive="base">
                                        <p:cTn id="137" dur="300" fill="hold"/>
                                        <p:tgtEl>
                                          <p:spTgt spid="879623"/>
                                        </p:tgtEl>
                                        <p:attrNameLst>
                                          <p:attrName>ppt_x</p:attrName>
                                        </p:attrNameLst>
                                      </p:cBhvr>
                                      <p:tavLst>
                                        <p:tav tm="0">
                                          <p:val>
                                            <p:strVal val="0-#ppt_w/2"/>
                                          </p:val>
                                        </p:tav>
                                        <p:tav tm="100000">
                                          <p:val>
                                            <p:strVal val="#ppt_x"/>
                                          </p:val>
                                        </p:tav>
                                      </p:tavLst>
                                    </p:anim>
                                    <p:anim calcmode="lin" valueType="num">
                                      <p:cBhvr additive="base">
                                        <p:cTn id="138" dur="300" fill="hold"/>
                                        <p:tgtEl>
                                          <p:spTgt spid="879623"/>
                                        </p:tgtEl>
                                        <p:attrNameLst>
                                          <p:attrName>ppt_y</p:attrName>
                                        </p:attrNameLst>
                                      </p:cBhvr>
                                      <p:tavLst>
                                        <p:tav tm="0">
                                          <p:val>
                                            <p:strVal val="#ppt_y"/>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499"/>
                                          </p:stCondLst>
                                        </p:cTn>
                                        <p:tgtEl>
                                          <p:spTgt spid="879624"/>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499"/>
                                          </p:stCondLst>
                                        </p:cTn>
                                        <p:tgtEl>
                                          <p:spTgt spid="879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1" grpId="0" autoUpdateAnimBg="0"/>
      <p:bldP spid="879622" grpId="0" autoUpdateAnimBg="0"/>
      <p:bldP spid="879623" grpId="0" autoUpdateAnimBg="0"/>
      <p:bldP spid="879626" grpId="0" autoUpdateAnimBg="0"/>
      <p:bldP spid="879627" grpId="0" autoUpdateAnimBg="0"/>
      <p:bldP spid="879629" grpId="0"/>
      <p:bldP spid="879630" grpId="0"/>
      <p:bldP spid="879631" grpId="0" animBg="1"/>
      <p:bldP spid="879632" grpId="0" animBg="1"/>
      <p:bldP spid="879633" grpId="0" animBg="1"/>
      <p:bldP spid="879634" grpId="0" animBg="1"/>
      <p:bldP spid="879639" grpId="0" autoUpdateAnimBg="0"/>
      <p:bldP spid="879650" grpId="0" autoUpdateAnimBg="0"/>
      <p:bldP spid="87965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a:extLst>
              <a:ext uri="{FF2B5EF4-FFF2-40B4-BE49-F238E27FC236}">
                <a16:creationId xmlns:a16="http://schemas.microsoft.com/office/drawing/2014/main" id="{540B2AE8-468D-41A4-BAAE-74C2BD10EE10}"/>
              </a:ext>
            </a:extLst>
          </p:cNvPr>
          <p:cNvSpPr>
            <a:spLocks noChangeArrowheads="1"/>
          </p:cNvSpPr>
          <p:nvPr/>
        </p:nvSpPr>
        <p:spPr bwMode="auto">
          <a:xfrm>
            <a:off x="6616700" y="444500"/>
            <a:ext cx="1219200" cy="152400"/>
          </a:xfrm>
          <a:prstGeom prst="rect">
            <a:avLst/>
          </a:prstGeom>
          <a:solidFill>
            <a:schemeClr val="bg1"/>
          </a:solidFill>
          <a:ln w="222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80643" name="Line 3">
            <a:extLst>
              <a:ext uri="{FF2B5EF4-FFF2-40B4-BE49-F238E27FC236}">
                <a16:creationId xmlns:a16="http://schemas.microsoft.com/office/drawing/2014/main" id="{D50A2614-C539-4A01-9051-A0D53D367B9F}"/>
              </a:ext>
            </a:extLst>
          </p:cNvPr>
          <p:cNvSpPr>
            <a:spLocks noChangeShapeType="1"/>
          </p:cNvSpPr>
          <p:nvPr/>
        </p:nvSpPr>
        <p:spPr bwMode="auto">
          <a:xfrm flipV="1">
            <a:off x="6007100" y="596900"/>
            <a:ext cx="1219200" cy="1524000"/>
          </a:xfrm>
          <a:prstGeom prst="line">
            <a:avLst/>
          </a:prstGeom>
          <a:noFill/>
          <a:ln w="38100">
            <a:solidFill>
              <a:srgbClr val="00FF00"/>
            </a:solidFill>
            <a:round/>
            <a:headEnd/>
            <a:tailEnd type="triangl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80644" name="Line 4">
            <a:extLst>
              <a:ext uri="{FF2B5EF4-FFF2-40B4-BE49-F238E27FC236}">
                <a16:creationId xmlns:a16="http://schemas.microsoft.com/office/drawing/2014/main" id="{67BEBCF4-02E6-458F-A7CF-B1DD92DCCDA6}"/>
              </a:ext>
            </a:extLst>
          </p:cNvPr>
          <p:cNvSpPr>
            <a:spLocks noChangeShapeType="1"/>
          </p:cNvSpPr>
          <p:nvPr/>
        </p:nvSpPr>
        <p:spPr bwMode="auto">
          <a:xfrm>
            <a:off x="7226300" y="596900"/>
            <a:ext cx="1219200" cy="1524000"/>
          </a:xfrm>
          <a:prstGeom prst="line">
            <a:avLst/>
          </a:prstGeom>
          <a:noFill/>
          <a:ln w="38100">
            <a:solidFill>
              <a:srgbClr val="00FF00"/>
            </a:solidFill>
            <a:round/>
            <a:headEnd/>
            <a:tailEnd type="triangl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80645" name="Line 5">
            <a:extLst>
              <a:ext uri="{FF2B5EF4-FFF2-40B4-BE49-F238E27FC236}">
                <a16:creationId xmlns:a16="http://schemas.microsoft.com/office/drawing/2014/main" id="{33BF5946-D37D-4C4D-B144-E7BBED794C10}"/>
              </a:ext>
            </a:extLst>
          </p:cNvPr>
          <p:cNvSpPr>
            <a:spLocks noChangeShapeType="1"/>
          </p:cNvSpPr>
          <p:nvPr/>
        </p:nvSpPr>
        <p:spPr bwMode="auto">
          <a:xfrm>
            <a:off x="6007100" y="2120900"/>
            <a:ext cx="2438400" cy="0"/>
          </a:xfrm>
          <a:prstGeom prst="line">
            <a:avLst/>
          </a:prstGeom>
          <a:noFill/>
          <a:ln w="28575">
            <a:solidFill>
              <a:schemeClr val="bg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880646" name="Object 6">
            <a:extLst>
              <a:ext uri="{FF2B5EF4-FFF2-40B4-BE49-F238E27FC236}">
                <a16:creationId xmlns:a16="http://schemas.microsoft.com/office/drawing/2014/main" id="{86B0E698-41F3-4090-AC35-5082B2F498AC}"/>
              </a:ext>
            </a:extLst>
          </p:cNvPr>
          <p:cNvGraphicFramePr>
            <a:graphicFrameLocks/>
          </p:cNvGraphicFramePr>
          <p:nvPr/>
        </p:nvGraphicFramePr>
        <p:xfrm>
          <a:off x="5940425" y="333375"/>
          <a:ext cx="495300" cy="419100"/>
        </p:xfrm>
        <a:graphic>
          <a:graphicData uri="http://schemas.openxmlformats.org/presentationml/2006/ole">
            <mc:AlternateContent xmlns:mc="http://schemas.openxmlformats.org/markup-compatibility/2006">
              <mc:Choice xmlns:v="urn:schemas-microsoft-com:vml" Requires="v">
                <p:oleObj spid="_x0000_s49238" name="公式" r:id="rId3" imgW="449362" imgH="388537" progId="Equation.3">
                  <p:embed/>
                </p:oleObj>
              </mc:Choice>
              <mc:Fallback>
                <p:oleObj name="公式" r:id="rId3" imgW="449362" imgH="388537" progId="Equation.3">
                  <p:embed/>
                  <p:pic>
                    <p:nvPicPr>
                      <p:cNvPr id="880646" name="Object 6">
                        <a:extLst>
                          <a:ext uri="{FF2B5EF4-FFF2-40B4-BE49-F238E27FC236}">
                            <a16:creationId xmlns:a16="http://schemas.microsoft.com/office/drawing/2014/main" id="{86B0E698-41F3-4090-AC35-5082B2F498A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333375"/>
                        <a:ext cx="495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47" name="Object 7">
            <a:extLst>
              <a:ext uri="{FF2B5EF4-FFF2-40B4-BE49-F238E27FC236}">
                <a16:creationId xmlns:a16="http://schemas.microsoft.com/office/drawing/2014/main" id="{EFE4A97D-DB5C-40EF-AE4B-E1CFFA7A346D}"/>
              </a:ext>
            </a:extLst>
          </p:cNvPr>
          <p:cNvGraphicFramePr>
            <a:graphicFrameLocks/>
          </p:cNvGraphicFramePr>
          <p:nvPr/>
        </p:nvGraphicFramePr>
        <p:xfrm>
          <a:off x="7004050" y="1616075"/>
          <a:ext cx="431800" cy="419100"/>
        </p:xfrm>
        <a:graphic>
          <a:graphicData uri="http://schemas.openxmlformats.org/presentationml/2006/ole">
            <mc:AlternateContent xmlns:mc="http://schemas.openxmlformats.org/markup-compatibility/2006">
              <mc:Choice xmlns:v="urn:schemas-microsoft-com:vml" Requires="v">
                <p:oleObj spid="_x0000_s49239" name="公式" r:id="rId5" imgW="373224" imgH="388537" progId="Equation.3">
                  <p:embed/>
                </p:oleObj>
              </mc:Choice>
              <mc:Fallback>
                <p:oleObj name="公式" r:id="rId5" imgW="373224" imgH="388537" progId="Equation.3">
                  <p:embed/>
                  <p:pic>
                    <p:nvPicPr>
                      <p:cNvPr id="880647" name="Object 7">
                        <a:extLst>
                          <a:ext uri="{FF2B5EF4-FFF2-40B4-BE49-F238E27FC236}">
                            <a16:creationId xmlns:a16="http://schemas.microsoft.com/office/drawing/2014/main" id="{EFE4A97D-DB5C-40EF-AE4B-E1CFFA7A346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4050" y="1616075"/>
                        <a:ext cx="431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48" name="Object 8">
            <a:extLst>
              <a:ext uri="{FF2B5EF4-FFF2-40B4-BE49-F238E27FC236}">
                <a16:creationId xmlns:a16="http://schemas.microsoft.com/office/drawing/2014/main" id="{DC1EEDA2-D535-411C-A854-2EEA11A3826B}"/>
              </a:ext>
            </a:extLst>
          </p:cNvPr>
          <p:cNvGraphicFramePr>
            <a:graphicFrameLocks/>
          </p:cNvGraphicFramePr>
          <p:nvPr/>
        </p:nvGraphicFramePr>
        <p:xfrm>
          <a:off x="1979613" y="908050"/>
          <a:ext cx="2936875" cy="876300"/>
        </p:xfrm>
        <a:graphic>
          <a:graphicData uri="http://schemas.openxmlformats.org/presentationml/2006/ole">
            <mc:AlternateContent xmlns:mc="http://schemas.openxmlformats.org/markup-compatibility/2006">
              <mc:Choice xmlns:v="urn:schemas-microsoft-com:vml" Requires="v">
                <p:oleObj spid="_x0000_s49240" name="公式" r:id="rId7" imgW="2903189" imgH="845903" progId="Equation.3">
                  <p:embed/>
                </p:oleObj>
              </mc:Choice>
              <mc:Fallback>
                <p:oleObj name="公式" r:id="rId7" imgW="2903189" imgH="845903" progId="Equation.3">
                  <p:embed/>
                  <p:pic>
                    <p:nvPicPr>
                      <p:cNvPr id="880648" name="Object 8">
                        <a:extLst>
                          <a:ext uri="{FF2B5EF4-FFF2-40B4-BE49-F238E27FC236}">
                            <a16:creationId xmlns:a16="http://schemas.microsoft.com/office/drawing/2014/main" id="{DC1EEDA2-D535-411C-A854-2EEA11A3826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908050"/>
                        <a:ext cx="29368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49" name="Rectangle 9">
            <a:extLst>
              <a:ext uri="{FF2B5EF4-FFF2-40B4-BE49-F238E27FC236}">
                <a16:creationId xmlns:a16="http://schemas.microsoft.com/office/drawing/2014/main" id="{409E159F-55EC-4BFC-96E6-070015B6E46F}"/>
              </a:ext>
            </a:extLst>
          </p:cNvPr>
          <p:cNvSpPr>
            <a:spLocks noChangeArrowheads="1"/>
          </p:cNvSpPr>
          <p:nvPr/>
        </p:nvSpPr>
        <p:spPr bwMode="auto">
          <a:xfrm>
            <a:off x="736600" y="1773238"/>
            <a:ext cx="448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设 </a:t>
            </a:r>
            <a:r>
              <a:rPr kumimoji="1" lang="en-US" altLang="zh-CN" sz="2800" i="1">
                <a:solidFill>
                  <a:srgbClr val="FFFF00"/>
                </a:solidFill>
                <a:latin typeface="Times New Roman" panose="02020603050405020304" pitchFamily="18" charset="0"/>
              </a:rPr>
              <a:t>l</a:t>
            </a:r>
            <a:r>
              <a:rPr kumimoji="1" lang="en-US" altLang="zh-CN" sz="2800" baseline="-25000">
                <a:solidFill>
                  <a:srgbClr val="FFFF00"/>
                </a:solidFill>
                <a:latin typeface="Times New Roman" panose="02020603050405020304" pitchFamily="18" charset="0"/>
              </a:rPr>
              <a:t>1 </a:t>
            </a:r>
            <a:r>
              <a:rPr kumimoji="1" lang="en-US" altLang="zh-CN" sz="2800">
                <a:solidFill>
                  <a:srgbClr val="FFFF00"/>
                </a:solidFill>
                <a:latin typeface="Times New Roman" panose="02020603050405020304" pitchFamily="18" charset="0"/>
              </a:rPr>
              <a:t>= </a:t>
            </a:r>
            <a:r>
              <a:rPr kumimoji="1" lang="en-US" altLang="zh-CN" sz="2800" i="1">
                <a:solidFill>
                  <a:srgbClr val="FFFF00"/>
                </a:solidFill>
                <a:latin typeface="Times New Roman" panose="02020603050405020304" pitchFamily="18" charset="0"/>
              </a:rPr>
              <a:t>l</a:t>
            </a:r>
            <a:r>
              <a:rPr kumimoji="1" lang="en-US" altLang="zh-CN" sz="2800" baseline="-25000">
                <a:solidFill>
                  <a:srgbClr val="FFFF00"/>
                </a:solidFill>
                <a:latin typeface="Times New Roman" panose="02020603050405020304" pitchFamily="18" charset="0"/>
              </a:rPr>
              <a:t>2 </a:t>
            </a:r>
            <a:r>
              <a:rPr kumimoji="1" lang="en-US" altLang="zh-CN" sz="2800">
                <a:solidFill>
                  <a:srgbClr val="FFFF00"/>
                </a:solidFill>
                <a:latin typeface="Times New Roman" panose="02020603050405020304" pitchFamily="18" charset="0"/>
              </a:rPr>
              <a:t>= </a:t>
            </a:r>
            <a:r>
              <a:rPr kumimoji="1" lang="en-US" altLang="zh-CN" sz="2800" i="1">
                <a:solidFill>
                  <a:srgbClr val="FFFF00"/>
                </a:solidFill>
                <a:latin typeface="Times New Roman" panose="02020603050405020304" pitchFamily="18" charset="0"/>
              </a:rPr>
              <a:t>l</a:t>
            </a:r>
            <a:r>
              <a:rPr kumimoji="1" lang="en-US" altLang="zh-CN" i="1">
                <a:latin typeface="Times New Roman" panose="02020603050405020304" pitchFamily="18" charset="0"/>
              </a:rPr>
              <a:t> </a:t>
            </a:r>
            <a:r>
              <a:rPr kumimoji="1" lang="zh-CN" altLang="en-US">
                <a:latin typeface="Times New Roman" panose="02020603050405020304" pitchFamily="18" charset="0"/>
              </a:rPr>
              <a:t>和 </a:t>
            </a:r>
            <a:r>
              <a:rPr kumimoji="1" lang="en-US" altLang="zh-CN" sz="2800" i="1">
                <a:solidFill>
                  <a:srgbClr val="FFFF00"/>
                </a:solidFill>
                <a:latin typeface="Bookman Old Style" panose="02050604050505020204" pitchFamily="18" charset="0"/>
              </a:rPr>
              <a:t>v </a:t>
            </a:r>
            <a:r>
              <a:rPr kumimoji="1" lang="en-US" altLang="zh-CN" sz="2800">
                <a:solidFill>
                  <a:srgbClr val="FFFF00"/>
                </a:solidFill>
                <a:latin typeface="Times New Roman" panose="02020603050405020304" pitchFamily="18" charset="0"/>
              </a:rPr>
              <a:t>&lt;&lt; </a:t>
            </a:r>
            <a:r>
              <a:rPr kumimoji="1" lang="en-US" altLang="zh-CN" sz="2800" i="1">
                <a:solidFill>
                  <a:srgbClr val="FFFF00"/>
                </a:solidFill>
                <a:latin typeface="Times New Roman" panose="02020603050405020304" pitchFamily="18" charset="0"/>
              </a:rPr>
              <a:t>c</a:t>
            </a:r>
          </a:p>
        </p:txBody>
      </p:sp>
      <p:graphicFrame>
        <p:nvGraphicFramePr>
          <p:cNvPr id="880650" name="Object 10">
            <a:extLst>
              <a:ext uri="{FF2B5EF4-FFF2-40B4-BE49-F238E27FC236}">
                <a16:creationId xmlns:a16="http://schemas.microsoft.com/office/drawing/2014/main" id="{7B9BAADF-3F0A-431E-BD14-1FE1F4590874}"/>
              </a:ext>
            </a:extLst>
          </p:cNvPr>
          <p:cNvGraphicFramePr>
            <a:graphicFrameLocks/>
          </p:cNvGraphicFramePr>
          <p:nvPr/>
        </p:nvGraphicFramePr>
        <p:xfrm>
          <a:off x="2009775" y="3211513"/>
          <a:ext cx="2201863" cy="860425"/>
        </p:xfrm>
        <a:graphic>
          <a:graphicData uri="http://schemas.openxmlformats.org/presentationml/2006/ole">
            <mc:AlternateContent xmlns:mc="http://schemas.openxmlformats.org/markup-compatibility/2006">
              <mc:Choice xmlns:v="urn:schemas-microsoft-com:vml" Requires="v">
                <p:oleObj spid="_x0000_s49241" name="公式" r:id="rId9" imgW="2179133" imgH="830441" progId="Equation.3">
                  <p:embed/>
                </p:oleObj>
              </mc:Choice>
              <mc:Fallback>
                <p:oleObj name="公式" r:id="rId9" imgW="2179133" imgH="830441" progId="Equation.3">
                  <p:embed/>
                  <p:pic>
                    <p:nvPicPr>
                      <p:cNvPr id="880650" name="Object 10">
                        <a:extLst>
                          <a:ext uri="{FF2B5EF4-FFF2-40B4-BE49-F238E27FC236}">
                            <a16:creationId xmlns:a16="http://schemas.microsoft.com/office/drawing/2014/main" id="{7B9BAADF-3F0A-431E-BD14-1FE1F4590874}"/>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9775" y="3211513"/>
                        <a:ext cx="220186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51" name="Object 11">
            <a:extLst>
              <a:ext uri="{FF2B5EF4-FFF2-40B4-BE49-F238E27FC236}">
                <a16:creationId xmlns:a16="http://schemas.microsoft.com/office/drawing/2014/main" id="{882D4A5A-421B-43CB-B6BA-F972DAA39724}"/>
              </a:ext>
            </a:extLst>
          </p:cNvPr>
          <p:cNvGraphicFramePr>
            <a:graphicFrameLocks/>
          </p:cNvGraphicFramePr>
          <p:nvPr/>
        </p:nvGraphicFramePr>
        <p:xfrm>
          <a:off x="2044700" y="2276475"/>
          <a:ext cx="2022475" cy="860425"/>
        </p:xfrm>
        <a:graphic>
          <a:graphicData uri="http://schemas.openxmlformats.org/presentationml/2006/ole">
            <mc:AlternateContent xmlns:mc="http://schemas.openxmlformats.org/markup-compatibility/2006">
              <mc:Choice xmlns:v="urn:schemas-microsoft-com:vml" Requires="v">
                <p:oleObj spid="_x0000_s49242" name="公式" r:id="rId11" imgW="1989038" imgH="830441" progId="Equation.3">
                  <p:embed/>
                </p:oleObj>
              </mc:Choice>
              <mc:Fallback>
                <p:oleObj name="公式" r:id="rId11" imgW="1989038" imgH="830441" progId="Equation.3">
                  <p:embed/>
                  <p:pic>
                    <p:nvPicPr>
                      <p:cNvPr id="880651" name="Object 11">
                        <a:extLst>
                          <a:ext uri="{FF2B5EF4-FFF2-40B4-BE49-F238E27FC236}">
                            <a16:creationId xmlns:a16="http://schemas.microsoft.com/office/drawing/2014/main" id="{882D4A5A-421B-43CB-B6BA-F972DAA39724}"/>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4700" y="2276475"/>
                        <a:ext cx="20224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52" name="AutoShape 12">
            <a:extLst>
              <a:ext uri="{FF2B5EF4-FFF2-40B4-BE49-F238E27FC236}">
                <a16:creationId xmlns:a16="http://schemas.microsoft.com/office/drawing/2014/main" id="{F00975F7-335D-4670-8B2D-B950426F790D}"/>
              </a:ext>
            </a:extLst>
          </p:cNvPr>
          <p:cNvSpPr>
            <a:spLocks/>
          </p:cNvSpPr>
          <p:nvPr/>
        </p:nvSpPr>
        <p:spPr bwMode="auto">
          <a:xfrm flipH="1">
            <a:off x="4356100" y="2420938"/>
            <a:ext cx="304800" cy="1566862"/>
          </a:xfrm>
          <a:prstGeom prst="leftBrace">
            <a:avLst>
              <a:gd name="adj1" fmla="val 42839"/>
              <a:gd name="adj2" fmla="val 50000"/>
            </a:avLst>
          </a:prstGeom>
          <a:noFill/>
          <a:ln w="38100">
            <a:solidFill>
              <a:srgbClr val="66FF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80653" name="Object 13">
            <a:extLst>
              <a:ext uri="{FF2B5EF4-FFF2-40B4-BE49-F238E27FC236}">
                <a16:creationId xmlns:a16="http://schemas.microsoft.com/office/drawing/2014/main" id="{7B2E59CC-BE4C-475B-B97D-762A6A669327}"/>
              </a:ext>
            </a:extLst>
          </p:cNvPr>
          <p:cNvGraphicFramePr>
            <a:graphicFrameLocks/>
          </p:cNvGraphicFramePr>
          <p:nvPr/>
        </p:nvGraphicFramePr>
        <p:xfrm>
          <a:off x="5097463" y="2936875"/>
          <a:ext cx="1562100" cy="457200"/>
        </p:xfrm>
        <a:graphic>
          <a:graphicData uri="http://schemas.openxmlformats.org/presentationml/2006/ole">
            <mc:AlternateContent xmlns:mc="http://schemas.openxmlformats.org/markup-compatibility/2006">
              <mc:Choice xmlns:v="urn:schemas-microsoft-com:vml" Requires="v">
                <p:oleObj spid="_x0000_s49243" name="公式" r:id="rId13" imgW="1531713" imgH="426942" progId="Equation.3">
                  <p:embed/>
                </p:oleObj>
              </mc:Choice>
              <mc:Fallback>
                <p:oleObj name="公式" r:id="rId13" imgW="1531713" imgH="426942" progId="Equation.3">
                  <p:embed/>
                  <p:pic>
                    <p:nvPicPr>
                      <p:cNvPr id="880653" name="Object 13">
                        <a:extLst>
                          <a:ext uri="{FF2B5EF4-FFF2-40B4-BE49-F238E27FC236}">
                            <a16:creationId xmlns:a16="http://schemas.microsoft.com/office/drawing/2014/main" id="{7B2E59CC-BE4C-475B-B97D-762A6A669327}"/>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7463" y="2936875"/>
                        <a:ext cx="156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54" name="Object 14">
            <a:extLst>
              <a:ext uri="{FF2B5EF4-FFF2-40B4-BE49-F238E27FC236}">
                <a16:creationId xmlns:a16="http://schemas.microsoft.com/office/drawing/2014/main" id="{160A6124-094C-426F-ABAE-5E6950F7A203}"/>
              </a:ext>
            </a:extLst>
          </p:cNvPr>
          <p:cNvGraphicFramePr>
            <a:graphicFrameLocks/>
          </p:cNvGraphicFramePr>
          <p:nvPr/>
        </p:nvGraphicFramePr>
        <p:xfrm>
          <a:off x="6715125" y="2954338"/>
          <a:ext cx="1241425" cy="392112"/>
        </p:xfrm>
        <a:graphic>
          <a:graphicData uri="http://schemas.openxmlformats.org/presentationml/2006/ole">
            <mc:AlternateContent xmlns:mc="http://schemas.openxmlformats.org/markup-compatibility/2006">
              <mc:Choice xmlns:v="urn:schemas-microsoft-com:vml" Requires="v">
                <p:oleObj spid="_x0000_s49244" name="公式" r:id="rId15" imgW="1211736" imgH="365594" progId="Equation.3">
                  <p:embed/>
                </p:oleObj>
              </mc:Choice>
              <mc:Fallback>
                <p:oleObj name="公式" r:id="rId15" imgW="1211736" imgH="365594" progId="Equation.3">
                  <p:embed/>
                  <p:pic>
                    <p:nvPicPr>
                      <p:cNvPr id="880654" name="Object 14">
                        <a:extLst>
                          <a:ext uri="{FF2B5EF4-FFF2-40B4-BE49-F238E27FC236}">
                            <a16:creationId xmlns:a16="http://schemas.microsoft.com/office/drawing/2014/main" id="{160A6124-094C-426F-ABAE-5E6950F7A203}"/>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15125" y="2954338"/>
                        <a:ext cx="124142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55" name="Rectangle 15">
            <a:extLst>
              <a:ext uri="{FF2B5EF4-FFF2-40B4-BE49-F238E27FC236}">
                <a16:creationId xmlns:a16="http://schemas.microsoft.com/office/drawing/2014/main" id="{C46794EC-158C-48B9-8A8C-176B4FE3F0A9}"/>
              </a:ext>
            </a:extLst>
          </p:cNvPr>
          <p:cNvSpPr>
            <a:spLocks noChangeArrowheads="1"/>
          </p:cNvSpPr>
          <p:nvPr/>
        </p:nvSpPr>
        <p:spPr bwMode="auto">
          <a:xfrm>
            <a:off x="4859338" y="2347913"/>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两束光线的时间差</a:t>
            </a:r>
          </a:p>
        </p:txBody>
      </p:sp>
      <p:sp>
        <p:nvSpPr>
          <p:cNvPr id="880656" name="Rectangle 16">
            <a:extLst>
              <a:ext uri="{FF2B5EF4-FFF2-40B4-BE49-F238E27FC236}">
                <a16:creationId xmlns:a16="http://schemas.microsoft.com/office/drawing/2014/main" id="{E40A370D-3F91-4AA5-8FB4-EA00AA0F5AD5}"/>
              </a:ext>
            </a:extLst>
          </p:cNvPr>
          <p:cNvSpPr>
            <a:spLocks noChangeArrowheads="1"/>
          </p:cNvSpPr>
          <p:nvPr/>
        </p:nvSpPr>
        <p:spPr bwMode="auto">
          <a:xfrm>
            <a:off x="744538" y="4292600"/>
            <a:ext cx="6275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当仪器转动 </a:t>
            </a:r>
            <a:r>
              <a:rPr kumimoji="1" lang="en-US" altLang="zh-CN">
                <a:solidFill>
                  <a:srgbClr val="FFFF00"/>
                </a:solidFill>
                <a:latin typeface="Symbol" panose="05050102010706020507" pitchFamily="18" charset="2"/>
              </a:rPr>
              <a:t>p</a:t>
            </a:r>
            <a:r>
              <a:rPr kumimoji="1" lang="en-US" altLang="zh-CN" sz="1200">
                <a:solidFill>
                  <a:srgbClr val="FFFF00"/>
                </a:solidFill>
                <a:latin typeface="Times New Roman" panose="02020603050405020304" pitchFamily="18" charset="0"/>
              </a:rPr>
              <a:t> </a:t>
            </a:r>
            <a:r>
              <a:rPr kumimoji="1" lang="en-US" altLang="zh-CN">
                <a:solidFill>
                  <a:srgbClr val="FFFF00"/>
                </a:solidFill>
                <a:latin typeface="Times New Roman" panose="02020603050405020304" pitchFamily="18" charset="0"/>
              </a:rPr>
              <a:t>/</a:t>
            </a:r>
            <a:r>
              <a:rPr kumimoji="1" lang="en-US" altLang="zh-CN" sz="1400">
                <a:solidFill>
                  <a:srgbClr val="FFFF00"/>
                </a:solidFill>
                <a:latin typeface="Times New Roman" panose="02020603050405020304" pitchFamily="18" charset="0"/>
              </a:rPr>
              <a:t> </a:t>
            </a:r>
            <a:r>
              <a:rPr kumimoji="1" lang="en-US" altLang="zh-CN">
                <a:solidFill>
                  <a:srgbClr val="FFFF00"/>
                </a:solidFill>
                <a:latin typeface="Times New Roman" panose="02020603050405020304" pitchFamily="18" charset="0"/>
              </a:rPr>
              <a:t>2 </a:t>
            </a:r>
            <a:r>
              <a:rPr kumimoji="1" lang="zh-CN" altLang="en-US">
                <a:latin typeface="Times New Roman" panose="02020603050405020304" pitchFamily="18" charset="0"/>
              </a:rPr>
              <a:t>后，引起干涉条纹移动</a:t>
            </a:r>
          </a:p>
        </p:txBody>
      </p:sp>
      <p:graphicFrame>
        <p:nvGraphicFramePr>
          <p:cNvPr id="880657" name="Object 17">
            <a:extLst>
              <a:ext uri="{FF2B5EF4-FFF2-40B4-BE49-F238E27FC236}">
                <a16:creationId xmlns:a16="http://schemas.microsoft.com/office/drawing/2014/main" id="{4DBEB0F1-6840-4F56-87D6-E8E4EE749707}"/>
              </a:ext>
            </a:extLst>
          </p:cNvPr>
          <p:cNvGraphicFramePr>
            <a:graphicFrameLocks/>
          </p:cNvGraphicFramePr>
          <p:nvPr/>
        </p:nvGraphicFramePr>
        <p:xfrm>
          <a:off x="6804025" y="4073525"/>
          <a:ext cx="1619250" cy="866775"/>
        </p:xfrm>
        <a:graphic>
          <a:graphicData uri="http://schemas.openxmlformats.org/presentationml/2006/ole">
            <mc:AlternateContent xmlns:mc="http://schemas.openxmlformats.org/markup-compatibility/2006">
              <mc:Choice xmlns:v="urn:schemas-microsoft-com:vml" Requires="v">
                <p:oleObj spid="_x0000_s49245" name="公式" r:id="rId17" imgW="1592424" imgH="830441" progId="Equation.3">
                  <p:embed/>
                </p:oleObj>
              </mc:Choice>
              <mc:Fallback>
                <p:oleObj name="公式" r:id="rId17" imgW="1592424" imgH="830441" progId="Equation.3">
                  <p:embed/>
                  <p:pic>
                    <p:nvPicPr>
                      <p:cNvPr id="880657" name="Object 17">
                        <a:extLst>
                          <a:ext uri="{FF2B5EF4-FFF2-40B4-BE49-F238E27FC236}">
                            <a16:creationId xmlns:a16="http://schemas.microsoft.com/office/drawing/2014/main" id="{4DBEB0F1-6840-4F56-87D6-E8E4EE749707}"/>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04025" y="4073525"/>
                        <a:ext cx="161925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58" name="Rectangle 18">
            <a:extLst>
              <a:ext uri="{FF2B5EF4-FFF2-40B4-BE49-F238E27FC236}">
                <a16:creationId xmlns:a16="http://schemas.microsoft.com/office/drawing/2014/main" id="{B19A74AE-332B-49B0-A827-EBE97506BCC8}"/>
              </a:ext>
            </a:extLst>
          </p:cNvPr>
          <p:cNvSpPr>
            <a:spLocks noChangeArrowheads="1"/>
          </p:cNvSpPr>
          <p:nvPr/>
        </p:nvSpPr>
        <p:spPr bwMode="auto">
          <a:xfrm>
            <a:off x="755650" y="5516563"/>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迈克耳逊 </a:t>
            </a:r>
            <a:r>
              <a:rPr kumimoji="1" lang="en-US" altLang="zh-CN">
                <a:latin typeface="Times New Roman" panose="02020603050405020304" pitchFamily="18" charset="0"/>
              </a:rPr>
              <a:t>— </a:t>
            </a:r>
            <a:r>
              <a:rPr kumimoji="1" lang="zh-CN" altLang="en-US">
                <a:latin typeface="Times New Roman" panose="02020603050405020304" pitchFamily="18" charset="0"/>
              </a:rPr>
              <a:t>莫雷实验的</a:t>
            </a:r>
            <a:r>
              <a:rPr kumimoji="1" lang="zh-CN" altLang="en-US">
                <a:solidFill>
                  <a:srgbClr val="66FFFF"/>
                </a:solidFill>
                <a:latin typeface="Times New Roman" panose="02020603050405020304" pitchFamily="18" charset="0"/>
              </a:rPr>
              <a:t>零结果</a:t>
            </a:r>
            <a:r>
              <a:rPr kumimoji="1" lang="zh-CN" altLang="en-US">
                <a:latin typeface="Times New Roman" panose="02020603050405020304" pitchFamily="18" charset="0"/>
              </a:rPr>
              <a:t>，说明了</a:t>
            </a:r>
            <a:r>
              <a:rPr kumimoji="1" lang="zh-CN" altLang="en-US">
                <a:solidFill>
                  <a:srgbClr val="66FFFF"/>
                </a:solidFill>
                <a:latin typeface="Times New Roman" panose="02020603050405020304" pitchFamily="18" charset="0"/>
              </a:rPr>
              <a:t>“以太”</a:t>
            </a:r>
            <a:r>
              <a:rPr kumimoji="1" lang="zh-CN" altLang="en-US">
                <a:latin typeface="Times New Roman" panose="02020603050405020304" pitchFamily="18" charset="0"/>
              </a:rPr>
              <a:t>本身</a:t>
            </a:r>
            <a:r>
              <a:rPr kumimoji="1" lang="zh-CN" altLang="en-US">
                <a:solidFill>
                  <a:srgbClr val="66FFFF"/>
                </a:solidFill>
                <a:latin typeface="Times New Roman" panose="02020603050405020304" pitchFamily="18" charset="0"/>
              </a:rPr>
              <a:t>不存在</a:t>
            </a:r>
            <a:r>
              <a:rPr kumimoji="1" lang="zh-CN" altLang="en-US">
                <a:latin typeface="Times New Roman" panose="02020603050405020304" pitchFamily="18" charset="0"/>
              </a:rPr>
              <a:t>。</a:t>
            </a:r>
          </a:p>
        </p:txBody>
      </p:sp>
      <p:sp>
        <p:nvSpPr>
          <p:cNvPr id="880659" name="AutoShape 19">
            <a:extLst>
              <a:ext uri="{FF2B5EF4-FFF2-40B4-BE49-F238E27FC236}">
                <a16:creationId xmlns:a16="http://schemas.microsoft.com/office/drawing/2014/main" id="{07E88D81-C3C1-418B-92AB-2887430E287E}"/>
              </a:ext>
            </a:extLst>
          </p:cNvPr>
          <p:cNvSpPr>
            <a:spLocks noChangeArrowheads="1"/>
          </p:cNvSpPr>
          <p:nvPr/>
        </p:nvSpPr>
        <p:spPr bwMode="auto">
          <a:xfrm>
            <a:off x="7235825" y="3500438"/>
            <a:ext cx="431800" cy="720725"/>
          </a:xfrm>
          <a:prstGeom prst="downArrow">
            <a:avLst>
              <a:gd name="adj1" fmla="val 36028"/>
              <a:gd name="adj2" fmla="val 51665"/>
            </a:avLst>
          </a:prstGeom>
          <a:solidFill>
            <a:srgbClr val="FFCCFF"/>
          </a:solidFill>
          <a:ln w="22225">
            <a:solidFill>
              <a:srgbClr val="FFCCFF"/>
            </a:solidFill>
            <a:miter lim="800000"/>
            <a:headEnd/>
            <a:tailEnd/>
          </a:ln>
          <a:effectLst/>
        </p:spPr>
        <p:txBody>
          <a:bodyPr vert="eaVert"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80660" name="Object 20">
            <a:extLst>
              <a:ext uri="{FF2B5EF4-FFF2-40B4-BE49-F238E27FC236}">
                <a16:creationId xmlns:a16="http://schemas.microsoft.com/office/drawing/2014/main" id="{DDDC6A47-195C-4CEF-BC26-AC7AEA0C80DC}"/>
              </a:ext>
            </a:extLst>
          </p:cNvPr>
          <p:cNvGraphicFramePr>
            <a:graphicFrameLocks/>
          </p:cNvGraphicFramePr>
          <p:nvPr/>
        </p:nvGraphicFramePr>
        <p:xfrm>
          <a:off x="1403350" y="5011738"/>
          <a:ext cx="1681163" cy="315912"/>
        </p:xfrm>
        <a:graphic>
          <a:graphicData uri="http://schemas.openxmlformats.org/presentationml/2006/ole">
            <mc:AlternateContent xmlns:mc="http://schemas.openxmlformats.org/markup-compatibility/2006">
              <mc:Choice xmlns:v="urn:schemas-microsoft-com:vml" Requires="v">
                <p:oleObj spid="_x0000_s49246" name="公式" r:id="rId19" imgW="1646169" imgH="289782" progId="Equation.3">
                  <p:embed/>
                </p:oleObj>
              </mc:Choice>
              <mc:Fallback>
                <p:oleObj name="公式" r:id="rId19" imgW="1646169" imgH="289782" progId="Equation.3">
                  <p:embed/>
                  <p:pic>
                    <p:nvPicPr>
                      <p:cNvPr id="880660" name="Object 20">
                        <a:extLst>
                          <a:ext uri="{FF2B5EF4-FFF2-40B4-BE49-F238E27FC236}">
                            <a16:creationId xmlns:a16="http://schemas.microsoft.com/office/drawing/2014/main" id="{DDDC6A47-195C-4CEF-BC26-AC7AEA0C80DC}"/>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3350" y="5011738"/>
                        <a:ext cx="168116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61" name="Object 21">
            <a:extLst>
              <a:ext uri="{FF2B5EF4-FFF2-40B4-BE49-F238E27FC236}">
                <a16:creationId xmlns:a16="http://schemas.microsoft.com/office/drawing/2014/main" id="{2FDA8BC5-A9B4-46BF-A925-96EE1FC2F960}"/>
              </a:ext>
            </a:extLst>
          </p:cNvPr>
          <p:cNvGraphicFramePr>
            <a:graphicFrameLocks/>
          </p:cNvGraphicFramePr>
          <p:nvPr/>
        </p:nvGraphicFramePr>
        <p:xfrm>
          <a:off x="3465513" y="5011738"/>
          <a:ext cx="1490662" cy="315912"/>
        </p:xfrm>
        <a:graphic>
          <a:graphicData uri="http://schemas.openxmlformats.org/presentationml/2006/ole">
            <mc:AlternateContent xmlns:mc="http://schemas.openxmlformats.org/markup-compatibility/2006">
              <mc:Choice xmlns:v="urn:schemas-microsoft-com:vml" Requires="v">
                <p:oleObj spid="_x0000_s49247" name="公式" r:id="rId21" imgW="1470504" imgH="289782" progId="Equation.3">
                  <p:embed/>
                </p:oleObj>
              </mc:Choice>
              <mc:Fallback>
                <p:oleObj name="公式" r:id="rId21" imgW="1470504" imgH="289782" progId="Equation.3">
                  <p:embed/>
                  <p:pic>
                    <p:nvPicPr>
                      <p:cNvPr id="880661" name="Object 21">
                        <a:extLst>
                          <a:ext uri="{FF2B5EF4-FFF2-40B4-BE49-F238E27FC236}">
                            <a16:creationId xmlns:a16="http://schemas.microsoft.com/office/drawing/2014/main" id="{2FDA8BC5-A9B4-46BF-A925-96EE1FC2F960}"/>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65513" y="5011738"/>
                        <a:ext cx="1490662"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62" name="Object 22">
            <a:extLst>
              <a:ext uri="{FF2B5EF4-FFF2-40B4-BE49-F238E27FC236}">
                <a16:creationId xmlns:a16="http://schemas.microsoft.com/office/drawing/2014/main" id="{FC0E737A-C437-49BE-B3A8-915913D45A12}"/>
              </a:ext>
            </a:extLst>
          </p:cNvPr>
          <p:cNvGraphicFramePr>
            <a:graphicFrameLocks/>
          </p:cNvGraphicFramePr>
          <p:nvPr/>
        </p:nvGraphicFramePr>
        <p:xfrm>
          <a:off x="5470525" y="5011738"/>
          <a:ext cx="1231900" cy="315912"/>
        </p:xfrm>
        <a:graphic>
          <a:graphicData uri="http://schemas.openxmlformats.org/presentationml/2006/ole">
            <mc:AlternateContent xmlns:mc="http://schemas.openxmlformats.org/markup-compatibility/2006">
              <mc:Choice xmlns:v="urn:schemas-microsoft-com:vml" Requires="v">
                <p:oleObj spid="_x0000_s49248" name="公式" r:id="rId23" imgW="1203773" imgH="289782" progId="Equation.3">
                  <p:embed/>
                </p:oleObj>
              </mc:Choice>
              <mc:Fallback>
                <p:oleObj name="公式" r:id="rId23" imgW="1203773" imgH="289782" progId="Equation.3">
                  <p:embed/>
                  <p:pic>
                    <p:nvPicPr>
                      <p:cNvPr id="880662" name="Object 22">
                        <a:extLst>
                          <a:ext uri="{FF2B5EF4-FFF2-40B4-BE49-F238E27FC236}">
                            <a16:creationId xmlns:a16="http://schemas.microsoft.com/office/drawing/2014/main" id="{FC0E737A-C437-49BE-B3A8-915913D45A12}"/>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70525" y="5011738"/>
                        <a:ext cx="1231900" cy="31591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63" name="Rectangle 23">
            <a:extLst>
              <a:ext uri="{FF2B5EF4-FFF2-40B4-BE49-F238E27FC236}">
                <a16:creationId xmlns:a16="http://schemas.microsoft.com/office/drawing/2014/main" id="{45693CF5-12CF-4224-8CDE-63DD717E53D8}"/>
              </a:ext>
            </a:extLst>
          </p:cNvPr>
          <p:cNvSpPr>
            <a:spLocks noChangeArrowheads="1"/>
          </p:cNvSpPr>
          <p:nvPr/>
        </p:nvSpPr>
        <p:spPr bwMode="auto">
          <a:xfrm>
            <a:off x="755650" y="379413"/>
            <a:ext cx="454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对 </a:t>
            </a:r>
            <a:r>
              <a:rPr kumimoji="1" lang="en-US" altLang="zh-CN">
                <a:latin typeface="Times New Roman" panose="02020603050405020304" pitchFamily="18" charset="0"/>
              </a:rPr>
              <a:t>(2) </a:t>
            </a:r>
            <a:r>
              <a:rPr kumimoji="1" lang="zh-CN" altLang="en-US">
                <a:latin typeface="Times New Roman" panose="02020603050405020304" pitchFamily="18" charset="0"/>
              </a:rPr>
              <a:t>光线：</a:t>
            </a:r>
            <a:r>
              <a:rPr kumimoji="1" lang="en-US" altLang="zh-CN" i="1">
                <a:solidFill>
                  <a:srgbClr val="66FFFF"/>
                </a:solidFill>
                <a:latin typeface="Times New Roman" panose="02020603050405020304" pitchFamily="18" charset="0"/>
              </a:rPr>
              <a:t>O </a:t>
            </a:r>
            <a:r>
              <a:rPr kumimoji="1" lang="en-US" altLang="zh-CN">
                <a:solidFill>
                  <a:srgbClr val="66FFFF"/>
                </a:solidFill>
                <a:latin typeface="Times New Roman" panose="02020603050405020304" pitchFamily="18" charset="0"/>
                <a:sym typeface="Symbol" panose="05050102010706020507" pitchFamily="18" charset="2"/>
              </a:rPr>
              <a:t> </a:t>
            </a:r>
            <a:r>
              <a:rPr kumimoji="1" lang="en-US" altLang="zh-CN" i="1">
                <a:solidFill>
                  <a:schemeClr val="tx1"/>
                </a:solidFill>
                <a:latin typeface="Times New Roman" panose="02020603050405020304" pitchFamily="18" charset="0"/>
              </a:rPr>
              <a:t> </a:t>
            </a:r>
            <a:r>
              <a:rPr kumimoji="1" lang="en-US" altLang="zh-CN" i="1">
                <a:solidFill>
                  <a:srgbClr val="66FFFF"/>
                </a:solidFill>
                <a:latin typeface="Times New Roman" panose="02020603050405020304" pitchFamily="18" charset="0"/>
              </a:rPr>
              <a:t>M</a:t>
            </a:r>
            <a:r>
              <a:rPr kumimoji="1" lang="en-US" altLang="zh-CN" baseline="-25000">
                <a:solidFill>
                  <a:srgbClr val="66FFFF"/>
                </a:solidFill>
                <a:latin typeface="Times New Roman" panose="02020603050405020304" pitchFamily="18" charset="0"/>
              </a:rPr>
              <a:t>2 </a:t>
            </a:r>
            <a:r>
              <a:rPr kumimoji="1" lang="en-US" altLang="zh-CN">
                <a:solidFill>
                  <a:srgbClr val="66FFFF"/>
                </a:solidFill>
                <a:latin typeface="Times New Roman" panose="02020603050405020304" pitchFamily="18" charset="0"/>
                <a:sym typeface="Symbol" panose="05050102010706020507" pitchFamily="18" charset="2"/>
              </a:rPr>
              <a:t> </a:t>
            </a:r>
            <a:r>
              <a:rPr kumimoji="1" lang="en-US" altLang="zh-CN" i="1">
                <a:solidFill>
                  <a:srgbClr val="66FFFF"/>
                </a:solidFill>
                <a:latin typeface="Times New Roman" panose="02020603050405020304" pitchFamily="18" charset="0"/>
              </a:rPr>
              <a:t>O</a:t>
            </a:r>
          </a:p>
        </p:txBody>
      </p:sp>
      <p:grpSp>
        <p:nvGrpSpPr>
          <p:cNvPr id="2" name="Group 25">
            <a:extLst>
              <a:ext uri="{FF2B5EF4-FFF2-40B4-BE49-F238E27FC236}">
                <a16:creationId xmlns:a16="http://schemas.microsoft.com/office/drawing/2014/main" id="{2821749F-41BB-4797-9D70-1C62DD607FF5}"/>
              </a:ext>
            </a:extLst>
          </p:cNvPr>
          <p:cNvGrpSpPr>
            <a:grpSpLocks/>
          </p:cNvGrpSpPr>
          <p:nvPr/>
        </p:nvGrpSpPr>
        <p:grpSpPr bwMode="auto">
          <a:xfrm>
            <a:off x="1547813" y="5084763"/>
            <a:ext cx="1300162" cy="233362"/>
            <a:chOff x="2112" y="720"/>
            <a:chExt cx="912" cy="528"/>
          </a:xfrm>
        </p:grpSpPr>
        <p:sp>
          <p:nvSpPr>
            <p:cNvPr id="880666" name="Line 26">
              <a:extLst>
                <a:ext uri="{FF2B5EF4-FFF2-40B4-BE49-F238E27FC236}">
                  <a16:creationId xmlns:a16="http://schemas.microsoft.com/office/drawing/2014/main" id="{AD5A79EE-6B84-48A3-A40F-256648E7B38B}"/>
                </a:ext>
              </a:extLst>
            </p:cNvPr>
            <p:cNvSpPr>
              <a:spLocks noChangeShapeType="1"/>
            </p:cNvSpPr>
            <p:nvPr/>
          </p:nvSpPr>
          <p:spPr bwMode="auto">
            <a:xfrm>
              <a:off x="2160" y="720"/>
              <a:ext cx="816" cy="528"/>
            </a:xfrm>
            <a:prstGeom prst="line">
              <a:avLst/>
            </a:prstGeom>
            <a:noFill/>
            <a:ln w="38100">
              <a:solidFill>
                <a:srgbClr val="FF33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80667" name="Line 27">
              <a:extLst>
                <a:ext uri="{FF2B5EF4-FFF2-40B4-BE49-F238E27FC236}">
                  <a16:creationId xmlns:a16="http://schemas.microsoft.com/office/drawing/2014/main" id="{97D570B3-8E09-4854-928C-0E999E91BA8F}"/>
                </a:ext>
              </a:extLst>
            </p:cNvPr>
            <p:cNvSpPr>
              <a:spLocks noChangeShapeType="1"/>
            </p:cNvSpPr>
            <p:nvPr/>
          </p:nvSpPr>
          <p:spPr bwMode="auto">
            <a:xfrm flipV="1">
              <a:off x="2112" y="720"/>
              <a:ext cx="912" cy="431"/>
            </a:xfrm>
            <a:prstGeom prst="line">
              <a:avLst/>
            </a:prstGeom>
            <a:noFill/>
            <a:ln w="38100">
              <a:solidFill>
                <a:srgbClr val="FF33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28">
            <a:extLst>
              <a:ext uri="{FF2B5EF4-FFF2-40B4-BE49-F238E27FC236}">
                <a16:creationId xmlns:a16="http://schemas.microsoft.com/office/drawing/2014/main" id="{98130E6F-2B56-49B0-A9BB-7502552B698E}"/>
              </a:ext>
            </a:extLst>
          </p:cNvPr>
          <p:cNvGrpSpPr>
            <a:grpSpLocks/>
          </p:cNvGrpSpPr>
          <p:nvPr/>
        </p:nvGrpSpPr>
        <p:grpSpPr bwMode="auto">
          <a:xfrm>
            <a:off x="3635375" y="5084763"/>
            <a:ext cx="1300163" cy="233362"/>
            <a:chOff x="2112" y="720"/>
            <a:chExt cx="912" cy="528"/>
          </a:xfrm>
        </p:grpSpPr>
        <p:sp>
          <p:nvSpPr>
            <p:cNvPr id="880669" name="Line 29">
              <a:extLst>
                <a:ext uri="{FF2B5EF4-FFF2-40B4-BE49-F238E27FC236}">
                  <a16:creationId xmlns:a16="http://schemas.microsoft.com/office/drawing/2014/main" id="{C06D6318-6493-45CC-B1B0-9093750AFDFF}"/>
                </a:ext>
              </a:extLst>
            </p:cNvPr>
            <p:cNvSpPr>
              <a:spLocks noChangeShapeType="1"/>
            </p:cNvSpPr>
            <p:nvPr/>
          </p:nvSpPr>
          <p:spPr bwMode="auto">
            <a:xfrm>
              <a:off x="2160" y="720"/>
              <a:ext cx="816" cy="528"/>
            </a:xfrm>
            <a:prstGeom prst="line">
              <a:avLst/>
            </a:prstGeom>
            <a:noFill/>
            <a:ln w="38100">
              <a:solidFill>
                <a:srgbClr val="FF33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80670" name="Line 30">
              <a:extLst>
                <a:ext uri="{FF2B5EF4-FFF2-40B4-BE49-F238E27FC236}">
                  <a16:creationId xmlns:a16="http://schemas.microsoft.com/office/drawing/2014/main" id="{CBD6BA1F-CE48-44CA-BD72-2F63C152A7F1}"/>
                </a:ext>
              </a:extLst>
            </p:cNvPr>
            <p:cNvSpPr>
              <a:spLocks noChangeShapeType="1"/>
            </p:cNvSpPr>
            <p:nvPr/>
          </p:nvSpPr>
          <p:spPr bwMode="auto">
            <a:xfrm flipV="1">
              <a:off x="2112" y="720"/>
              <a:ext cx="912" cy="431"/>
            </a:xfrm>
            <a:prstGeom prst="line">
              <a:avLst/>
            </a:prstGeom>
            <a:noFill/>
            <a:ln w="38100">
              <a:solidFill>
                <a:srgbClr val="FF33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880671" name="Object 31">
            <a:extLst>
              <a:ext uri="{FF2B5EF4-FFF2-40B4-BE49-F238E27FC236}">
                <a16:creationId xmlns:a16="http://schemas.microsoft.com/office/drawing/2014/main" id="{E6F87B2F-8E3F-477E-A521-F1B73796B37E}"/>
              </a:ext>
            </a:extLst>
          </p:cNvPr>
          <p:cNvGraphicFramePr>
            <a:graphicFrameLocks noChangeAspect="1"/>
          </p:cNvGraphicFramePr>
          <p:nvPr/>
        </p:nvGraphicFramePr>
        <p:xfrm>
          <a:off x="6051550" y="839788"/>
          <a:ext cx="2624138" cy="788987"/>
        </p:xfrm>
        <a:graphic>
          <a:graphicData uri="http://schemas.openxmlformats.org/presentationml/2006/ole">
            <mc:AlternateContent xmlns:mc="http://schemas.openxmlformats.org/markup-compatibility/2006">
              <mc:Choice xmlns:v="urn:schemas-microsoft-com:vml" Requires="v">
                <p:oleObj spid="_x0000_s49249" name="Equation" r:id="rId25" imgW="1280409" imgH="365594" progId="Equation.DSMT4">
                  <p:embed/>
                </p:oleObj>
              </mc:Choice>
              <mc:Fallback>
                <p:oleObj name="Equation" r:id="rId25" imgW="1280409" imgH="365594" progId="Equation.DSMT4">
                  <p:embed/>
                  <p:pic>
                    <p:nvPicPr>
                      <p:cNvPr id="880671" name="Object 31">
                        <a:extLst>
                          <a:ext uri="{FF2B5EF4-FFF2-40B4-BE49-F238E27FC236}">
                            <a16:creationId xmlns:a16="http://schemas.microsoft.com/office/drawing/2014/main" id="{E6F87B2F-8E3F-477E-A521-F1B73796B37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51550" y="839788"/>
                        <a:ext cx="2624138"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63"/>
                                        </p:tgtEl>
                                        <p:attrNameLst>
                                          <p:attrName>style.visibility</p:attrName>
                                        </p:attrNameLst>
                                      </p:cBhvr>
                                      <p:to>
                                        <p:strVal val="visible"/>
                                      </p:to>
                                    </p:set>
                                    <p:anim calcmode="lin" valueType="num">
                                      <p:cBhvr additive="base">
                                        <p:cTn id="7" dur="300" fill="hold"/>
                                        <p:tgtEl>
                                          <p:spTgt spid="880663"/>
                                        </p:tgtEl>
                                        <p:attrNameLst>
                                          <p:attrName>ppt_x</p:attrName>
                                        </p:attrNameLst>
                                      </p:cBhvr>
                                      <p:tavLst>
                                        <p:tav tm="0">
                                          <p:val>
                                            <p:strVal val="0-#ppt_w/2"/>
                                          </p:val>
                                        </p:tav>
                                        <p:tav tm="100000">
                                          <p:val>
                                            <p:strVal val="#ppt_x"/>
                                          </p:val>
                                        </p:tav>
                                      </p:tavLst>
                                    </p:anim>
                                    <p:anim calcmode="lin" valueType="num">
                                      <p:cBhvr additive="base">
                                        <p:cTn id="8" dur="300" fill="hold"/>
                                        <p:tgtEl>
                                          <p:spTgt spid="8806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80642"/>
                                        </p:tgtEl>
                                        <p:attrNameLst>
                                          <p:attrName>style.visibility</p:attrName>
                                        </p:attrNameLst>
                                      </p:cBhvr>
                                      <p:to>
                                        <p:strVal val="visible"/>
                                      </p:to>
                                    </p:set>
                                    <p:animEffect transition="in" filter="dissolve">
                                      <p:cBhvr>
                                        <p:cTn id="13" dur="500"/>
                                        <p:tgtEl>
                                          <p:spTgt spid="880642"/>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88064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80643"/>
                                        </p:tgtEl>
                                        <p:attrNameLst>
                                          <p:attrName>style.visibility</p:attrName>
                                        </p:attrNameLst>
                                      </p:cBhvr>
                                      <p:to>
                                        <p:strVal val="visible"/>
                                      </p:to>
                                    </p:set>
                                    <p:animEffect transition="in" filter="wipe(left)">
                                      <p:cBhvr>
                                        <p:cTn id="21" dur="500"/>
                                        <p:tgtEl>
                                          <p:spTgt spid="8806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80644"/>
                                        </p:tgtEl>
                                        <p:attrNameLst>
                                          <p:attrName>style.visibility</p:attrName>
                                        </p:attrNameLst>
                                      </p:cBhvr>
                                      <p:to>
                                        <p:strVal val="visible"/>
                                      </p:to>
                                    </p:set>
                                    <p:animEffect transition="in" filter="wipe(left)">
                                      <p:cBhvr>
                                        <p:cTn id="26" dur="500"/>
                                        <p:tgtEl>
                                          <p:spTgt spid="8806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880645"/>
                                        </p:tgtEl>
                                        <p:attrNameLst>
                                          <p:attrName>style.visibility</p:attrName>
                                        </p:attrNameLst>
                                      </p:cBhvr>
                                      <p:to>
                                        <p:strVal val="visible"/>
                                      </p:to>
                                    </p:set>
                                    <p:animEffect transition="in" filter="slide(fromLeft)">
                                      <p:cBhvr>
                                        <p:cTn id="31" dur="500"/>
                                        <p:tgtEl>
                                          <p:spTgt spid="880645"/>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88064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880671"/>
                                        </p:tgtEl>
                                        <p:attrNameLst>
                                          <p:attrName>style.visibility</p:attrName>
                                        </p:attrNameLst>
                                      </p:cBhvr>
                                      <p:to>
                                        <p:strVal val="visible"/>
                                      </p:to>
                                    </p:set>
                                    <p:animEffect transition="in" filter="dissolve">
                                      <p:cBhvr>
                                        <p:cTn id="39" dur="500"/>
                                        <p:tgtEl>
                                          <p:spTgt spid="88067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880648"/>
                                        </p:tgtEl>
                                        <p:attrNameLst>
                                          <p:attrName>style.visibility</p:attrName>
                                        </p:attrNameLst>
                                      </p:cBhvr>
                                      <p:to>
                                        <p:strVal val="visible"/>
                                      </p:to>
                                    </p:set>
                                    <p:animEffect transition="in" filter="dissolve">
                                      <p:cBhvr>
                                        <p:cTn id="44" dur="500"/>
                                        <p:tgtEl>
                                          <p:spTgt spid="8806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88064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88065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88065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42" fill="hold" grpId="0" nodeType="clickEffect">
                                  <p:stCondLst>
                                    <p:cond delay="0"/>
                                  </p:stCondLst>
                                  <p:childTnLst>
                                    <p:set>
                                      <p:cBhvr>
                                        <p:cTn id="60" dur="1" fill="hold">
                                          <p:stCondLst>
                                            <p:cond delay="0"/>
                                          </p:stCondLst>
                                        </p:cTn>
                                        <p:tgtEl>
                                          <p:spTgt spid="880652"/>
                                        </p:tgtEl>
                                        <p:attrNameLst>
                                          <p:attrName>style.visibility</p:attrName>
                                        </p:attrNameLst>
                                      </p:cBhvr>
                                      <p:to>
                                        <p:strVal val="visible"/>
                                      </p:to>
                                    </p:set>
                                    <p:animEffect transition="in" filter="barn(outHorizontal)">
                                      <p:cBhvr>
                                        <p:cTn id="61" dur="500"/>
                                        <p:tgtEl>
                                          <p:spTgt spid="88065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880655"/>
                                        </p:tgtEl>
                                        <p:attrNameLst>
                                          <p:attrName>style.visibility</p:attrName>
                                        </p:attrNameLst>
                                      </p:cBhvr>
                                      <p:to>
                                        <p:strVal val="visible"/>
                                      </p:to>
                                    </p:set>
                                    <p:animEffect transition="in" filter="slide(fromBottom)">
                                      <p:cBhvr>
                                        <p:cTn id="66" dur="300"/>
                                        <p:tgtEl>
                                          <p:spTgt spid="88065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8806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8806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880656"/>
                                        </p:tgtEl>
                                        <p:attrNameLst>
                                          <p:attrName>style.visibility</p:attrName>
                                        </p:attrNameLst>
                                      </p:cBhvr>
                                      <p:to>
                                        <p:strVal val="visible"/>
                                      </p:to>
                                    </p:set>
                                    <p:animEffect transition="in" filter="slide(fromBottom)">
                                      <p:cBhvr>
                                        <p:cTn id="79" dur="300"/>
                                        <p:tgtEl>
                                          <p:spTgt spid="88065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1" fill="hold" grpId="0" nodeType="clickEffect">
                                  <p:stCondLst>
                                    <p:cond delay="0"/>
                                  </p:stCondLst>
                                  <p:childTnLst>
                                    <p:set>
                                      <p:cBhvr>
                                        <p:cTn id="83" dur="1" fill="hold">
                                          <p:stCondLst>
                                            <p:cond delay="0"/>
                                          </p:stCondLst>
                                        </p:cTn>
                                        <p:tgtEl>
                                          <p:spTgt spid="880659"/>
                                        </p:tgtEl>
                                        <p:attrNameLst>
                                          <p:attrName>style.visibility</p:attrName>
                                        </p:attrNameLst>
                                      </p:cBhvr>
                                      <p:to>
                                        <p:strVal val="visible"/>
                                      </p:to>
                                    </p:set>
                                    <p:anim calcmode="lin" valueType="num">
                                      <p:cBhvr additive="base">
                                        <p:cTn id="84" dur="500" fill="hold"/>
                                        <p:tgtEl>
                                          <p:spTgt spid="880659"/>
                                        </p:tgtEl>
                                        <p:attrNameLst>
                                          <p:attrName>ppt_x</p:attrName>
                                        </p:attrNameLst>
                                      </p:cBhvr>
                                      <p:tavLst>
                                        <p:tav tm="0">
                                          <p:val>
                                            <p:strVal val="#ppt_x"/>
                                          </p:val>
                                        </p:tav>
                                        <p:tav tm="100000">
                                          <p:val>
                                            <p:strVal val="#ppt_x"/>
                                          </p:val>
                                        </p:tav>
                                      </p:tavLst>
                                    </p:anim>
                                    <p:anim calcmode="lin" valueType="num">
                                      <p:cBhvr additive="base">
                                        <p:cTn id="85" dur="500" fill="hold"/>
                                        <p:tgtEl>
                                          <p:spTgt spid="880659"/>
                                        </p:tgtEl>
                                        <p:attrNameLst>
                                          <p:attrName>ppt_y</p:attrName>
                                        </p:attrNameLst>
                                      </p:cBhvr>
                                      <p:tavLst>
                                        <p:tav tm="0">
                                          <p:val>
                                            <p:strVal val="0-#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880657"/>
                                        </p:tgtEl>
                                        <p:attrNameLst>
                                          <p:attrName>style.visibility</p:attrName>
                                        </p:attrNameLst>
                                      </p:cBhvr>
                                      <p:to>
                                        <p:strVal val="visible"/>
                                      </p:to>
                                    </p:set>
                                    <p:animEffect transition="in" filter="dissolve">
                                      <p:cBhvr>
                                        <p:cTn id="90" dur="500"/>
                                        <p:tgtEl>
                                          <p:spTgt spid="88065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88066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88066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2"/>
                                        </p:tgtEl>
                                        <p:attrNameLst>
                                          <p:attrName>style.visibility</p:attrName>
                                        </p:attrNameLst>
                                      </p:cBhvr>
                                      <p:to>
                                        <p:strVal val="visible"/>
                                      </p:to>
                                    </p:set>
                                  </p:childTnLst>
                                </p:cTn>
                              </p:par>
                            </p:childTnLst>
                          </p:cTn>
                        </p:par>
                        <p:par>
                          <p:cTn id="103" fill="hold" nodeType="afterGroup">
                            <p:stCondLst>
                              <p:cond delay="500"/>
                            </p:stCondLst>
                            <p:childTnLst>
                              <p:par>
                                <p:cTn id="104" presetID="1" presetClass="entr" presetSubtype="0" fill="hold" nodeType="afterEffect">
                                  <p:stCondLst>
                                    <p:cond delay="0"/>
                                  </p:stCondLst>
                                  <p:childTnLst>
                                    <p:set>
                                      <p:cBhvr>
                                        <p:cTn id="105" dur="1" fill="hold">
                                          <p:stCondLst>
                                            <p:cond delay="499"/>
                                          </p:stCondLst>
                                        </p:cTn>
                                        <p:tgtEl>
                                          <p:spTgt spid="3"/>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4" fill="hold" nodeType="clickEffect">
                                  <p:stCondLst>
                                    <p:cond delay="0"/>
                                  </p:stCondLst>
                                  <p:childTnLst>
                                    <p:set>
                                      <p:cBhvr>
                                        <p:cTn id="109" dur="1" fill="hold">
                                          <p:stCondLst>
                                            <p:cond delay="0"/>
                                          </p:stCondLst>
                                        </p:cTn>
                                        <p:tgtEl>
                                          <p:spTgt spid="880662"/>
                                        </p:tgtEl>
                                        <p:attrNameLst>
                                          <p:attrName>style.visibility</p:attrName>
                                        </p:attrNameLst>
                                      </p:cBhvr>
                                      <p:to>
                                        <p:strVal val="visible"/>
                                      </p:to>
                                    </p:set>
                                    <p:animEffect transition="in" filter="slide(fromBottom)">
                                      <p:cBhvr>
                                        <p:cTn id="110" dur="500"/>
                                        <p:tgtEl>
                                          <p:spTgt spid="88066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2" presetClass="entr" presetSubtype="4" fill="hold" grpId="0" nodeType="clickEffect">
                                  <p:stCondLst>
                                    <p:cond delay="0"/>
                                  </p:stCondLst>
                                  <p:iterate type="wd">
                                    <p:tmPct val="100000"/>
                                  </p:iterate>
                                  <p:childTnLst>
                                    <p:set>
                                      <p:cBhvr>
                                        <p:cTn id="114" dur="1" fill="hold">
                                          <p:stCondLst>
                                            <p:cond delay="0"/>
                                          </p:stCondLst>
                                        </p:cTn>
                                        <p:tgtEl>
                                          <p:spTgt spid="880658"/>
                                        </p:tgtEl>
                                        <p:attrNameLst>
                                          <p:attrName>style.visibility</p:attrName>
                                        </p:attrNameLst>
                                      </p:cBhvr>
                                      <p:to>
                                        <p:strVal val="visible"/>
                                      </p:to>
                                    </p:set>
                                    <p:animEffect transition="in" filter="slide(fromBottom)">
                                      <p:cBhvr>
                                        <p:cTn id="115" dur="300"/>
                                        <p:tgtEl>
                                          <p:spTgt spid="88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2" grpId="0" animBg="1"/>
      <p:bldP spid="880649" grpId="0" autoUpdateAnimBg="0"/>
      <p:bldP spid="880652" grpId="0" animBg="1"/>
      <p:bldP spid="880655" grpId="0" autoUpdateAnimBg="0"/>
      <p:bldP spid="880656" grpId="0" autoUpdateAnimBg="0"/>
      <p:bldP spid="880658" grpId="0" autoUpdateAnimBg="0"/>
      <p:bldP spid="880659" grpId="0" animBg="1"/>
      <p:bldP spid="88066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a:extLst>
              <a:ext uri="{FF2B5EF4-FFF2-40B4-BE49-F238E27FC236}">
                <a16:creationId xmlns:a16="http://schemas.microsoft.com/office/drawing/2014/main" id="{3FFF1B57-5C85-4C1E-B1C1-53DF2379B71E}"/>
              </a:ext>
            </a:extLst>
          </p:cNvPr>
          <p:cNvSpPr>
            <a:spLocks noChangeArrowheads="1"/>
          </p:cNvSpPr>
          <p:nvPr/>
        </p:nvSpPr>
        <p:spPr bwMode="auto">
          <a:xfrm>
            <a:off x="744538" y="1027113"/>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rPr>
              <a:t>1905</a:t>
            </a:r>
            <a:r>
              <a:rPr kumimoji="1" lang="zh-CN" altLang="en-US">
                <a:latin typeface="Times New Roman" panose="02020603050405020304" pitchFamily="18" charset="0"/>
              </a:rPr>
              <a:t>年，</a:t>
            </a:r>
            <a:r>
              <a:rPr kumimoji="1" lang="en-US" altLang="zh-CN">
                <a:latin typeface="Times New Roman" panose="02020603050405020304" pitchFamily="18" charset="0"/>
              </a:rPr>
              <a:t>A.Einstein</a:t>
            </a:r>
          </a:p>
        </p:txBody>
      </p:sp>
      <p:sp>
        <p:nvSpPr>
          <p:cNvPr id="881667" name="Rectangle 3">
            <a:extLst>
              <a:ext uri="{FF2B5EF4-FFF2-40B4-BE49-F238E27FC236}">
                <a16:creationId xmlns:a16="http://schemas.microsoft.com/office/drawing/2014/main" id="{D021295E-98F4-430E-8D5F-CD3A66D8AC57}"/>
              </a:ext>
            </a:extLst>
          </p:cNvPr>
          <p:cNvSpPr>
            <a:spLocks noChangeArrowheads="1"/>
          </p:cNvSpPr>
          <p:nvPr/>
        </p:nvSpPr>
        <p:spPr bwMode="auto">
          <a:xfrm>
            <a:off x="3440113" y="1012825"/>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首次提出了狭义相对论的两个假设</a:t>
            </a:r>
          </a:p>
        </p:txBody>
      </p:sp>
      <p:graphicFrame>
        <p:nvGraphicFramePr>
          <p:cNvPr id="881668" name="Object 4">
            <a:extLst>
              <a:ext uri="{FF2B5EF4-FFF2-40B4-BE49-F238E27FC236}">
                <a16:creationId xmlns:a16="http://schemas.microsoft.com/office/drawing/2014/main" id="{F778001F-5A45-48C4-9265-4692AA1037DF}"/>
              </a:ext>
            </a:extLst>
          </p:cNvPr>
          <p:cNvGraphicFramePr>
            <a:graphicFrameLocks/>
          </p:cNvGraphicFramePr>
          <p:nvPr/>
        </p:nvGraphicFramePr>
        <p:xfrm>
          <a:off x="2608263" y="2781300"/>
          <a:ext cx="3135312" cy="314325"/>
        </p:xfrm>
        <a:graphic>
          <a:graphicData uri="http://schemas.openxmlformats.org/presentationml/2006/ole">
            <mc:AlternateContent xmlns:mc="http://schemas.openxmlformats.org/markup-compatibility/2006">
              <mc:Choice xmlns:v="urn:schemas-microsoft-com:vml" Requires="v">
                <p:oleObj spid="_x0000_s39946" name="公式" r:id="rId3" imgW="3009682" imgH="297263" progId="Equation.3">
                  <p:embed/>
                </p:oleObj>
              </mc:Choice>
              <mc:Fallback>
                <p:oleObj name="公式" r:id="rId3" imgW="3009682" imgH="297263" progId="Equation.3">
                  <p:embed/>
                  <p:pic>
                    <p:nvPicPr>
                      <p:cNvPr id="881668" name="Object 4">
                        <a:extLst>
                          <a:ext uri="{FF2B5EF4-FFF2-40B4-BE49-F238E27FC236}">
                            <a16:creationId xmlns:a16="http://schemas.microsoft.com/office/drawing/2014/main" id="{F778001F-5A45-48C4-9265-4692AA1037D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3" y="2781300"/>
                        <a:ext cx="3135312" cy="314325"/>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669" name="Rectangle 5">
            <a:extLst>
              <a:ext uri="{FF2B5EF4-FFF2-40B4-BE49-F238E27FC236}">
                <a16:creationId xmlns:a16="http://schemas.microsoft.com/office/drawing/2014/main" id="{4FFD7CD1-8F5B-45C3-8F59-11049C0C42E4}"/>
              </a:ext>
            </a:extLst>
          </p:cNvPr>
          <p:cNvSpPr>
            <a:spLocks noChangeArrowheads="1"/>
          </p:cNvSpPr>
          <p:nvPr/>
        </p:nvSpPr>
        <p:spPr bwMode="auto">
          <a:xfrm>
            <a:off x="409575" y="1585913"/>
            <a:ext cx="812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rgbClr val="66FFFF"/>
                </a:solidFill>
                <a:latin typeface="Times New Roman" panose="02020603050405020304" pitchFamily="18" charset="0"/>
              </a:rPr>
              <a:t>1. </a:t>
            </a:r>
            <a:r>
              <a:rPr kumimoji="1" lang="zh-CN" altLang="en-US">
                <a:solidFill>
                  <a:srgbClr val="66FFFF"/>
                </a:solidFill>
                <a:latin typeface="Times New Roman" panose="02020603050405020304" pitchFamily="18" charset="0"/>
              </a:rPr>
              <a:t>光速不变原理</a:t>
            </a:r>
            <a:r>
              <a:rPr kumimoji="1" lang="en-US" altLang="zh-CN">
                <a:solidFill>
                  <a:srgbClr val="EDFE4A"/>
                </a:solidFill>
                <a:latin typeface="Times New Roman" panose="02020603050405020304" pitchFamily="18" charset="0"/>
              </a:rPr>
              <a:t>(principle of constancy of light velocity)</a:t>
            </a:r>
          </a:p>
        </p:txBody>
      </p:sp>
      <p:sp>
        <p:nvSpPr>
          <p:cNvPr id="881670" name="Rectangle 6">
            <a:extLst>
              <a:ext uri="{FF2B5EF4-FFF2-40B4-BE49-F238E27FC236}">
                <a16:creationId xmlns:a16="http://schemas.microsoft.com/office/drawing/2014/main" id="{5F145A36-3C52-4A8E-8082-663EF6B28DCE}"/>
              </a:ext>
            </a:extLst>
          </p:cNvPr>
          <p:cNvSpPr>
            <a:spLocks noChangeArrowheads="1"/>
          </p:cNvSpPr>
          <p:nvPr/>
        </p:nvSpPr>
        <p:spPr bwMode="auto">
          <a:xfrm>
            <a:off x="727075" y="2108200"/>
            <a:ext cx="816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在所有的惯性系中，光在真空中的传播速率具有相同的值</a:t>
            </a:r>
          </a:p>
        </p:txBody>
      </p:sp>
      <p:sp>
        <p:nvSpPr>
          <p:cNvPr id="881671" name="Rectangle 7">
            <a:extLst>
              <a:ext uri="{FF2B5EF4-FFF2-40B4-BE49-F238E27FC236}">
                <a16:creationId xmlns:a16="http://schemas.microsoft.com/office/drawing/2014/main" id="{0E0A3459-748D-4339-BAF7-3186003C62DC}"/>
              </a:ext>
            </a:extLst>
          </p:cNvPr>
          <p:cNvSpPr>
            <a:spLocks noChangeArrowheads="1"/>
          </p:cNvSpPr>
          <p:nvPr/>
        </p:nvSpPr>
        <p:spPr bwMode="auto">
          <a:xfrm>
            <a:off x="728663" y="3302000"/>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rPr>
              <a:t>包括两个意思：</a:t>
            </a:r>
          </a:p>
        </p:txBody>
      </p:sp>
      <p:sp>
        <p:nvSpPr>
          <p:cNvPr id="881672" name="Rectangle 8">
            <a:extLst>
              <a:ext uri="{FF2B5EF4-FFF2-40B4-BE49-F238E27FC236}">
                <a16:creationId xmlns:a16="http://schemas.microsoft.com/office/drawing/2014/main" id="{10266E8E-C618-4749-824E-4A8784377E7F}"/>
              </a:ext>
            </a:extLst>
          </p:cNvPr>
          <p:cNvSpPr>
            <a:spLocks noChangeArrowheads="1"/>
          </p:cNvSpPr>
          <p:nvPr/>
        </p:nvSpPr>
        <p:spPr bwMode="auto">
          <a:xfrm>
            <a:off x="2895600" y="330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FF6600"/>
              </a:buClr>
              <a:buFont typeface="Wingdings" panose="05000000000000000000" pitchFamily="2" charset="2"/>
              <a:buChar char="l"/>
            </a:pPr>
            <a:r>
              <a:rPr kumimoji="1" lang="en-US" altLang="zh-CN">
                <a:latin typeface="Times New Roman" panose="02020603050405020304" pitchFamily="18" charset="0"/>
              </a:rPr>
              <a:t> </a:t>
            </a:r>
            <a:r>
              <a:rPr kumimoji="1" lang="zh-CN" altLang="en-US">
                <a:latin typeface="Times New Roman" panose="02020603050405020304" pitchFamily="18" charset="0"/>
              </a:rPr>
              <a:t>光速不随观察者的运动而变化 </a:t>
            </a:r>
          </a:p>
        </p:txBody>
      </p:sp>
      <p:sp>
        <p:nvSpPr>
          <p:cNvPr id="881673" name="Rectangle 9">
            <a:extLst>
              <a:ext uri="{FF2B5EF4-FFF2-40B4-BE49-F238E27FC236}">
                <a16:creationId xmlns:a16="http://schemas.microsoft.com/office/drawing/2014/main" id="{45181366-FE62-487C-AC0E-03B5EA06550D}"/>
              </a:ext>
            </a:extLst>
          </p:cNvPr>
          <p:cNvSpPr>
            <a:spLocks noChangeArrowheads="1"/>
          </p:cNvSpPr>
          <p:nvPr/>
        </p:nvSpPr>
        <p:spPr bwMode="auto">
          <a:xfrm>
            <a:off x="2895600" y="3835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FF6600"/>
              </a:buClr>
              <a:buFont typeface="Wingdings" panose="05000000000000000000" pitchFamily="2" charset="2"/>
              <a:buChar char="l"/>
            </a:pPr>
            <a:r>
              <a:rPr kumimoji="1" lang="en-US" altLang="zh-CN">
                <a:latin typeface="Times New Roman" panose="02020603050405020304" pitchFamily="18" charset="0"/>
              </a:rPr>
              <a:t> </a:t>
            </a:r>
            <a:r>
              <a:rPr kumimoji="1" lang="zh-CN" altLang="en-US">
                <a:latin typeface="Times New Roman" panose="02020603050405020304" pitchFamily="18" charset="0"/>
              </a:rPr>
              <a:t>光速不随光源的运动而变化 </a:t>
            </a:r>
          </a:p>
        </p:txBody>
      </p:sp>
      <p:sp>
        <p:nvSpPr>
          <p:cNvPr id="881674" name="Rectangle 10">
            <a:extLst>
              <a:ext uri="{FF2B5EF4-FFF2-40B4-BE49-F238E27FC236}">
                <a16:creationId xmlns:a16="http://schemas.microsoft.com/office/drawing/2014/main" id="{6AA63997-6E44-4286-A79A-5D25A2D37140}"/>
              </a:ext>
            </a:extLst>
          </p:cNvPr>
          <p:cNvSpPr>
            <a:spLocks noChangeArrowheads="1"/>
          </p:cNvSpPr>
          <p:nvPr/>
        </p:nvSpPr>
        <p:spPr bwMode="auto">
          <a:xfrm>
            <a:off x="1162050" y="5519738"/>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Times New Roman" panose="02020603050405020304" pitchFamily="18" charset="0"/>
                <a:ea typeface="楷体_GB2312" pitchFamily="49" charset="-122"/>
              </a:rPr>
              <a:t>所有惯性系都完全处于平等地位，没有任何理由选某一个参考系并把它置于特殊的与众不同的地位。</a:t>
            </a:r>
          </a:p>
        </p:txBody>
      </p:sp>
      <p:sp>
        <p:nvSpPr>
          <p:cNvPr id="881675" name="Rectangle 11">
            <a:extLst>
              <a:ext uri="{FF2B5EF4-FFF2-40B4-BE49-F238E27FC236}">
                <a16:creationId xmlns:a16="http://schemas.microsoft.com/office/drawing/2014/main" id="{F28CF5E4-816C-4254-B1FD-DCF7BAA3B109}"/>
              </a:ext>
            </a:extLst>
          </p:cNvPr>
          <p:cNvSpPr>
            <a:spLocks noChangeArrowheads="1"/>
          </p:cNvSpPr>
          <p:nvPr/>
        </p:nvSpPr>
        <p:spPr bwMode="auto">
          <a:xfrm>
            <a:off x="196850" y="333375"/>
            <a:ext cx="5599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zh-CN" altLang="en-US" sz="2800">
                <a:solidFill>
                  <a:srgbClr val="FFFF00"/>
                </a:solidFill>
                <a:latin typeface="Times New Roman" panose="02020603050405020304" pitchFamily="18" charset="0"/>
                <a:ea typeface="宋体" panose="02010600030101010101" pitchFamily="2" charset="-122"/>
              </a:rPr>
              <a:t>二</a:t>
            </a:r>
            <a:r>
              <a:rPr lang="en-US" altLang="zh-CN" sz="2800">
                <a:solidFill>
                  <a:srgbClr val="FFFF00"/>
                </a:solidFill>
                <a:latin typeface="Times New Roman" panose="02020603050405020304" pitchFamily="18" charset="0"/>
                <a:ea typeface="宋体" panose="02010600030101010101" pitchFamily="2" charset="-122"/>
              </a:rPr>
              <a:t>. </a:t>
            </a:r>
            <a:r>
              <a:rPr lang="zh-CN" altLang="en-US" sz="2800">
                <a:solidFill>
                  <a:srgbClr val="FFFF00"/>
                </a:solidFill>
                <a:latin typeface="宋体" panose="02010600030101010101" pitchFamily="2" charset="-122"/>
                <a:ea typeface="宋体" panose="02010600030101010101" pitchFamily="2" charset="-122"/>
              </a:rPr>
              <a:t>狭义相对论的两个基本假设</a:t>
            </a:r>
            <a:endParaRPr lang="zh-CN" altLang="en-US" sz="3200">
              <a:solidFill>
                <a:srgbClr val="FFFF00"/>
              </a:solidFill>
              <a:latin typeface="宋体" panose="02010600030101010101" pitchFamily="2" charset="-122"/>
              <a:ea typeface="宋体" panose="02010600030101010101" pitchFamily="2" charset="-122"/>
            </a:endParaRPr>
          </a:p>
        </p:txBody>
      </p:sp>
      <p:sp>
        <p:nvSpPr>
          <p:cNvPr id="881676" name="Rectangle 12">
            <a:extLst>
              <a:ext uri="{FF2B5EF4-FFF2-40B4-BE49-F238E27FC236}">
                <a16:creationId xmlns:a16="http://schemas.microsoft.com/office/drawing/2014/main" id="{AEE7114F-3566-4FA3-961A-F40E6B6C30B0}"/>
              </a:ext>
            </a:extLst>
          </p:cNvPr>
          <p:cNvSpPr>
            <a:spLocks noChangeArrowheads="1"/>
          </p:cNvSpPr>
          <p:nvPr/>
        </p:nvSpPr>
        <p:spPr bwMode="auto">
          <a:xfrm>
            <a:off x="439738" y="4411663"/>
            <a:ext cx="8380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a:solidFill>
                  <a:srgbClr val="66FFFF"/>
                </a:solidFill>
                <a:latin typeface="Times New Roman" panose="02020603050405020304" pitchFamily="18" charset="0"/>
              </a:rPr>
              <a:t>2. </a:t>
            </a:r>
            <a:r>
              <a:rPr kumimoji="1" lang="zh-CN" altLang="en-US">
                <a:solidFill>
                  <a:srgbClr val="66FFFF"/>
                </a:solidFill>
                <a:latin typeface="Times New Roman" panose="02020603050405020304" pitchFamily="18" charset="0"/>
              </a:rPr>
              <a:t>相对性原理</a:t>
            </a:r>
            <a:r>
              <a:rPr kumimoji="1" lang="zh-CN" altLang="en-US">
                <a:solidFill>
                  <a:srgbClr val="EDFE4A"/>
                </a:solidFill>
                <a:latin typeface="Times New Roman" panose="02020603050405020304" pitchFamily="18" charset="0"/>
              </a:rPr>
              <a:t>（</a:t>
            </a:r>
            <a:r>
              <a:rPr kumimoji="1" lang="en-US" altLang="zh-CN">
                <a:solidFill>
                  <a:srgbClr val="EDFE4A"/>
                </a:solidFill>
                <a:latin typeface="Times New Roman" panose="02020603050405020304" pitchFamily="18" charset="0"/>
              </a:rPr>
              <a:t>relativity principle</a:t>
            </a:r>
            <a:r>
              <a:rPr kumimoji="1" lang="zh-CN" altLang="en-US">
                <a:solidFill>
                  <a:srgbClr val="EDFE4A"/>
                </a:solidFill>
                <a:latin typeface="Times New Roman" panose="02020603050405020304" pitchFamily="18" charset="0"/>
              </a:rPr>
              <a:t>）</a:t>
            </a:r>
          </a:p>
        </p:txBody>
      </p:sp>
      <p:sp>
        <p:nvSpPr>
          <p:cNvPr id="881677" name="Rectangle 13">
            <a:extLst>
              <a:ext uri="{FF2B5EF4-FFF2-40B4-BE49-F238E27FC236}">
                <a16:creationId xmlns:a16="http://schemas.microsoft.com/office/drawing/2014/main" id="{D4113909-A4D0-4AA1-913F-FFF3108CD7DD}"/>
              </a:ext>
            </a:extLst>
          </p:cNvPr>
          <p:cNvSpPr>
            <a:spLocks noChangeArrowheads="1"/>
          </p:cNvSpPr>
          <p:nvPr/>
        </p:nvSpPr>
        <p:spPr bwMode="auto">
          <a:xfrm>
            <a:off x="1144588" y="498792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一切物理规律在所有惯性系中具有相同的形式</a:t>
            </a:r>
          </a:p>
        </p:txBody>
      </p:sp>
      <p:sp>
        <p:nvSpPr>
          <p:cNvPr id="881678" name="AutoShape 14">
            <a:extLst>
              <a:ext uri="{FF2B5EF4-FFF2-40B4-BE49-F238E27FC236}">
                <a16:creationId xmlns:a16="http://schemas.microsoft.com/office/drawing/2014/main" id="{88BD1A9A-0559-43C1-B8B3-4F28F9AA18D8}"/>
              </a:ext>
            </a:extLst>
          </p:cNvPr>
          <p:cNvSpPr>
            <a:spLocks noChangeArrowheads="1"/>
          </p:cNvSpPr>
          <p:nvPr/>
        </p:nvSpPr>
        <p:spPr bwMode="auto">
          <a:xfrm>
            <a:off x="5122863" y="152400"/>
            <a:ext cx="457200" cy="457200"/>
          </a:xfrm>
          <a:prstGeom prst="star5">
            <a:avLst/>
          </a:prstGeom>
          <a:noFill/>
          <a:ln w="22225">
            <a:solidFill>
              <a:srgbClr val="FF0000"/>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1675"/>
                                        </p:tgtEl>
                                        <p:attrNameLst>
                                          <p:attrName>style.visibility</p:attrName>
                                        </p:attrNameLst>
                                      </p:cBhvr>
                                      <p:to>
                                        <p:strVal val="visible"/>
                                      </p:to>
                                    </p:set>
                                    <p:animEffect transition="in" filter="wipe(left)">
                                      <p:cBhvr>
                                        <p:cTn id="7" dur="500"/>
                                        <p:tgtEl>
                                          <p:spTgt spid="881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81666"/>
                                        </p:tgtEl>
                                        <p:attrNameLst>
                                          <p:attrName>style.visibility</p:attrName>
                                        </p:attrNameLst>
                                      </p:cBhvr>
                                      <p:to>
                                        <p:strVal val="visible"/>
                                      </p:to>
                                    </p:set>
                                    <p:animEffect transition="in" filter="slide(fromBottom)">
                                      <p:cBhvr>
                                        <p:cTn id="12" dur="300"/>
                                        <p:tgtEl>
                                          <p:spTgt spid="8816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81667"/>
                                        </p:tgtEl>
                                        <p:attrNameLst>
                                          <p:attrName>style.visibility</p:attrName>
                                        </p:attrNameLst>
                                      </p:cBhvr>
                                      <p:to>
                                        <p:strVal val="visible"/>
                                      </p:to>
                                    </p:set>
                                    <p:animEffect transition="in" filter="slide(fromBottom)">
                                      <p:cBhvr>
                                        <p:cTn id="17" dur="300"/>
                                        <p:tgtEl>
                                          <p:spTgt spid="8816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81669"/>
                                        </p:tgtEl>
                                        <p:attrNameLst>
                                          <p:attrName>style.visibility</p:attrName>
                                        </p:attrNameLst>
                                      </p:cBhvr>
                                      <p:to>
                                        <p:strVal val="visible"/>
                                      </p:to>
                                    </p:set>
                                    <p:anim calcmode="lin" valueType="num">
                                      <p:cBhvr additive="base">
                                        <p:cTn id="22" dur="300" fill="hold"/>
                                        <p:tgtEl>
                                          <p:spTgt spid="881669"/>
                                        </p:tgtEl>
                                        <p:attrNameLst>
                                          <p:attrName>ppt_x</p:attrName>
                                        </p:attrNameLst>
                                      </p:cBhvr>
                                      <p:tavLst>
                                        <p:tav tm="0">
                                          <p:val>
                                            <p:strVal val="1+#ppt_w/2"/>
                                          </p:val>
                                        </p:tav>
                                        <p:tav tm="100000">
                                          <p:val>
                                            <p:strVal val="#ppt_x"/>
                                          </p:val>
                                        </p:tav>
                                      </p:tavLst>
                                    </p:anim>
                                    <p:anim calcmode="lin" valueType="num">
                                      <p:cBhvr additive="base">
                                        <p:cTn id="23" dur="300" fill="hold"/>
                                        <p:tgtEl>
                                          <p:spTgt spid="88166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81670"/>
                                        </p:tgtEl>
                                        <p:attrNameLst>
                                          <p:attrName>style.visibility</p:attrName>
                                        </p:attrNameLst>
                                      </p:cBhvr>
                                      <p:to>
                                        <p:strVal val="visible"/>
                                      </p:to>
                                    </p:set>
                                    <p:animEffect transition="in" filter="slide(fromBottom)">
                                      <p:cBhvr>
                                        <p:cTn id="28" dur="300"/>
                                        <p:tgtEl>
                                          <p:spTgt spid="8816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88166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881671"/>
                                        </p:tgtEl>
                                        <p:attrNameLst>
                                          <p:attrName>style.visibility</p:attrName>
                                        </p:attrNameLst>
                                      </p:cBhvr>
                                      <p:to>
                                        <p:strVal val="visible"/>
                                      </p:to>
                                    </p:set>
                                    <p:animEffect transition="in" filter="slide(fromBottom)">
                                      <p:cBhvr>
                                        <p:cTn id="37" dur="300"/>
                                        <p:tgtEl>
                                          <p:spTgt spid="8816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81672"/>
                                        </p:tgtEl>
                                        <p:attrNameLst>
                                          <p:attrName>style.visibility</p:attrName>
                                        </p:attrNameLst>
                                      </p:cBhvr>
                                      <p:to>
                                        <p:strVal val="visible"/>
                                      </p:to>
                                    </p:set>
                                    <p:animEffect transition="in" filter="wipe(left)">
                                      <p:cBhvr>
                                        <p:cTn id="42" dur="300"/>
                                        <p:tgtEl>
                                          <p:spTgt spid="8816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81673"/>
                                        </p:tgtEl>
                                        <p:attrNameLst>
                                          <p:attrName>style.visibility</p:attrName>
                                        </p:attrNameLst>
                                      </p:cBhvr>
                                      <p:to>
                                        <p:strVal val="visible"/>
                                      </p:to>
                                    </p:set>
                                    <p:animEffect transition="in" filter="wipe(left)">
                                      <p:cBhvr>
                                        <p:cTn id="47" dur="300"/>
                                        <p:tgtEl>
                                          <p:spTgt spid="8816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881676"/>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88167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881674"/>
                                        </p:tgtEl>
                                        <p:attrNameLst>
                                          <p:attrName>style.visibility</p:attrName>
                                        </p:attrNameLst>
                                      </p:cBhvr>
                                      <p:to>
                                        <p:strVal val="visible"/>
                                      </p:to>
                                    </p:set>
                                    <p:animEffect transition="in" filter="slide(fromBottom)">
                                      <p:cBhvr>
                                        <p:cTn id="60" dur="300"/>
                                        <p:tgtEl>
                                          <p:spTgt spid="88167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9" presetClass="entr" presetSubtype="10" fill="hold" nodeType="clickEffect">
                                  <p:stCondLst>
                                    <p:cond delay="0"/>
                                  </p:stCondLst>
                                  <p:childTnLst>
                                    <p:set>
                                      <p:cBhvr>
                                        <p:cTn id="64" dur="1" fill="hold">
                                          <p:stCondLst>
                                            <p:cond delay="0"/>
                                          </p:stCondLst>
                                        </p:cTn>
                                        <p:tgtEl>
                                          <p:spTgt spid="881678"/>
                                        </p:tgtEl>
                                        <p:attrNameLst>
                                          <p:attrName>style.visibility</p:attrName>
                                        </p:attrNameLst>
                                      </p:cBhvr>
                                      <p:to>
                                        <p:strVal val="visible"/>
                                      </p:to>
                                    </p:set>
                                    <p:anim calcmode="lin" valueType="num">
                                      <p:cBhvr>
                                        <p:cTn id="65" dur="5000" fill="hold"/>
                                        <p:tgtEl>
                                          <p:spTgt spid="881678"/>
                                        </p:tgtEl>
                                        <p:attrNameLst>
                                          <p:attrName>ppt_w</p:attrName>
                                        </p:attrNameLst>
                                      </p:cBhvr>
                                      <p:tavLst>
                                        <p:tav tm="0" fmla="#ppt_w*sin(2.5*pi*$)">
                                          <p:val>
                                            <p:fltVal val="0"/>
                                          </p:val>
                                        </p:tav>
                                        <p:tav tm="100000">
                                          <p:val>
                                            <p:fltVal val="1"/>
                                          </p:val>
                                        </p:tav>
                                      </p:tavLst>
                                    </p:anim>
                                    <p:anim calcmode="lin" valueType="num">
                                      <p:cBhvr>
                                        <p:cTn id="66" dur="5000" fill="hold"/>
                                        <p:tgtEl>
                                          <p:spTgt spid="8816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6" grpId="0" autoUpdateAnimBg="0"/>
      <p:bldP spid="881667" grpId="0" autoUpdateAnimBg="0"/>
      <p:bldP spid="881669" grpId="0" autoUpdateAnimBg="0"/>
      <p:bldP spid="881670" grpId="0" autoUpdateAnimBg="0"/>
      <p:bldP spid="881671" grpId="0" autoUpdateAnimBg="0"/>
      <p:bldP spid="881672" grpId="0" autoUpdateAnimBg="0"/>
      <p:bldP spid="881673" grpId="0" autoUpdateAnimBg="0"/>
      <p:bldP spid="881674" grpId="0" autoUpdateAnimBg="0"/>
      <p:bldP spid="881675" grpId="0" autoUpdateAnimBg="0"/>
      <p:bldP spid="881676" grpId="0" autoUpdateAnimBg="0"/>
      <p:bldP spid="88167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AutoShape 2">
            <a:extLst>
              <a:ext uri="{FF2B5EF4-FFF2-40B4-BE49-F238E27FC236}">
                <a16:creationId xmlns:a16="http://schemas.microsoft.com/office/drawing/2014/main" id="{0E5738CE-0C48-4FB7-9BF0-8B1A840FA3BA}"/>
              </a:ext>
            </a:extLst>
          </p:cNvPr>
          <p:cNvSpPr>
            <a:spLocks noChangeArrowheads="1"/>
          </p:cNvSpPr>
          <p:nvPr/>
        </p:nvSpPr>
        <p:spPr bwMode="auto">
          <a:xfrm>
            <a:off x="2659063" y="2082800"/>
            <a:ext cx="2057400" cy="504825"/>
          </a:xfrm>
          <a:prstGeom prst="wedgeEllipseCallout">
            <a:avLst>
              <a:gd name="adj1" fmla="val -43134"/>
              <a:gd name="adj2" fmla="val -147801"/>
            </a:avLst>
          </a:prstGeom>
          <a:noFill/>
          <a:ln w="19050">
            <a:solidFill>
              <a:srgbClr val="66FF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r>
              <a:rPr kumimoji="1" lang="zh-CN" altLang="en-US" sz="2000">
                <a:solidFill>
                  <a:srgbClr val="66FFFF"/>
                </a:solidFill>
                <a:latin typeface="Times New Roman" panose="02020603050405020304" pitchFamily="18" charset="0"/>
                <a:ea typeface="宋体" panose="02010600030101010101" pitchFamily="2" charset="-122"/>
              </a:rPr>
              <a:t>一切物理规律</a:t>
            </a:r>
          </a:p>
        </p:txBody>
      </p:sp>
      <p:sp>
        <p:nvSpPr>
          <p:cNvPr id="882691" name="AutoShape 3">
            <a:extLst>
              <a:ext uri="{FF2B5EF4-FFF2-40B4-BE49-F238E27FC236}">
                <a16:creationId xmlns:a16="http://schemas.microsoft.com/office/drawing/2014/main" id="{422E3C82-1ADF-420D-83CD-EEEEAC6E1BB8}"/>
              </a:ext>
            </a:extLst>
          </p:cNvPr>
          <p:cNvSpPr>
            <a:spLocks noChangeArrowheads="1"/>
          </p:cNvSpPr>
          <p:nvPr/>
        </p:nvSpPr>
        <p:spPr bwMode="auto">
          <a:xfrm>
            <a:off x="6019800" y="2082800"/>
            <a:ext cx="1865313" cy="433388"/>
          </a:xfrm>
          <a:prstGeom prst="wedgeEllipseCallout">
            <a:avLst>
              <a:gd name="adj1" fmla="val -36384"/>
              <a:gd name="adj2" fmla="val -176009"/>
            </a:avLst>
          </a:prstGeom>
          <a:noFill/>
          <a:ln w="19050">
            <a:solidFill>
              <a:srgbClr val="66FF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r>
              <a:rPr kumimoji="1" lang="zh-CN" altLang="en-US" sz="2000">
                <a:solidFill>
                  <a:srgbClr val="66FFFF"/>
                </a:solidFill>
                <a:latin typeface="Times New Roman" panose="02020603050405020304" pitchFamily="18" charset="0"/>
                <a:ea typeface="宋体" panose="02010600030101010101" pitchFamily="2" charset="-122"/>
              </a:rPr>
              <a:t>力学规律</a:t>
            </a:r>
          </a:p>
        </p:txBody>
      </p:sp>
      <p:sp>
        <p:nvSpPr>
          <p:cNvPr id="882692" name="Text Box 4">
            <a:extLst>
              <a:ext uri="{FF2B5EF4-FFF2-40B4-BE49-F238E27FC236}">
                <a16:creationId xmlns:a16="http://schemas.microsoft.com/office/drawing/2014/main" id="{9F3BEFB5-374C-4F58-BD0C-9489343AF9BE}"/>
              </a:ext>
            </a:extLst>
          </p:cNvPr>
          <p:cNvSpPr txBox="1">
            <a:spLocks noChangeArrowheads="1"/>
          </p:cNvSpPr>
          <p:nvPr/>
        </p:nvSpPr>
        <p:spPr bwMode="auto">
          <a:xfrm>
            <a:off x="1763713" y="4098925"/>
            <a:ext cx="543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ea typeface="楷体_GB2312" pitchFamily="49" charset="-122"/>
              </a:rPr>
              <a:t>在牛顿力学中，</a:t>
            </a:r>
            <a:r>
              <a:rPr kumimoji="1" lang="zh-CN" altLang="en-US">
                <a:latin typeface="宋体" panose="02010600030101010101" pitchFamily="2" charset="-122"/>
                <a:ea typeface="楷体_GB2312" pitchFamily="49" charset="-122"/>
              </a:rPr>
              <a:t>与参考系</a:t>
            </a:r>
            <a:r>
              <a:rPr kumimoji="1" lang="zh-CN" altLang="en-US">
                <a:solidFill>
                  <a:srgbClr val="66FFFF"/>
                </a:solidFill>
                <a:latin typeface="宋体" panose="02010600030101010101" pitchFamily="2" charset="-122"/>
                <a:ea typeface="楷体_GB2312" pitchFamily="49" charset="-122"/>
              </a:rPr>
              <a:t>无</a:t>
            </a:r>
            <a:r>
              <a:rPr kumimoji="1" lang="zh-CN" altLang="en-US">
                <a:latin typeface="宋体" panose="02010600030101010101" pitchFamily="2" charset="-122"/>
                <a:ea typeface="楷体_GB2312" pitchFamily="49" charset="-122"/>
              </a:rPr>
              <a:t>关</a:t>
            </a:r>
          </a:p>
        </p:txBody>
      </p:sp>
      <p:sp>
        <p:nvSpPr>
          <p:cNvPr id="882693" name="Rectangle 5">
            <a:extLst>
              <a:ext uri="{FF2B5EF4-FFF2-40B4-BE49-F238E27FC236}">
                <a16:creationId xmlns:a16="http://schemas.microsoft.com/office/drawing/2014/main" id="{411D4169-CECB-4E2A-8E1C-F4E8032A4E7F}"/>
              </a:ext>
            </a:extLst>
          </p:cNvPr>
          <p:cNvSpPr>
            <a:spLocks noChangeArrowheads="1"/>
          </p:cNvSpPr>
          <p:nvPr/>
        </p:nvSpPr>
        <p:spPr bwMode="auto">
          <a:xfrm>
            <a:off x="1763713" y="4772025"/>
            <a:ext cx="5329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FFFFFF"/>
                </a:solidFill>
                <a:latin typeface="宋体" panose="02010600030101010101" pitchFamily="2" charset="-122"/>
                <a:ea typeface="楷体_GB2312" pitchFamily="49" charset="-122"/>
              </a:rPr>
              <a:t>在</a:t>
            </a:r>
            <a:r>
              <a:rPr kumimoji="1" lang="zh-CN" altLang="en-US">
                <a:latin typeface="宋体" panose="02010600030101010101" pitchFamily="2" charset="-122"/>
                <a:ea typeface="楷体_GB2312" pitchFamily="49" charset="-122"/>
              </a:rPr>
              <a:t>狭义相对论力学</a:t>
            </a:r>
            <a:r>
              <a:rPr kumimoji="1" lang="zh-CN" altLang="en-US">
                <a:solidFill>
                  <a:srgbClr val="FFFFFF"/>
                </a:solidFill>
                <a:latin typeface="宋体" panose="02010600030101010101" pitchFamily="2" charset="-122"/>
                <a:ea typeface="楷体_GB2312" pitchFamily="49" charset="-122"/>
              </a:rPr>
              <a:t>中，</a:t>
            </a:r>
            <a:r>
              <a:rPr kumimoji="1" lang="zh-CN" altLang="en-US">
                <a:solidFill>
                  <a:srgbClr val="FFFFFF"/>
                </a:solidFill>
                <a:latin typeface="Times New Roman" panose="02020603050405020304" pitchFamily="18" charset="0"/>
                <a:ea typeface="楷体_GB2312" pitchFamily="49" charset="-122"/>
              </a:rPr>
              <a:t>与</a:t>
            </a:r>
            <a:r>
              <a:rPr kumimoji="1" lang="zh-CN" altLang="en-US">
                <a:latin typeface="Times New Roman" panose="02020603050405020304" pitchFamily="18" charset="0"/>
                <a:ea typeface="楷体_GB2312" pitchFamily="49" charset="-122"/>
              </a:rPr>
              <a:t>参考系</a:t>
            </a:r>
            <a:r>
              <a:rPr kumimoji="1" lang="zh-CN" altLang="en-US">
                <a:solidFill>
                  <a:srgbClr val="66FFFF"/>
                </a:solidFill>
                <a:latin typeface="Times New Roman" panose="02020603050405020304" pitchFamily="18" charset="0"/>
                <a:ea typeface="楷体_GB2312" pitchFamily="49" charset="-122"/>
              </a:rPr>
              <a:t>有</a:t>
            </a:r>
            <a:r>
              <a:rPr kumimoji="1" lang="zh-CN" altLang="en-US">
                <a:latin typeface="Times New Roman" panose="02020603050405020304" pitchFamily="18" charset="0"/>
                <a:ea typeface="楷体_GB2312" pitchFamily="49" charset="-122"/>
              </a:rPr>
              <a:t>关</a:t>
            </a:r>
          </a:p>
        </p:txBody>
      </p:sp>
      <p:sp>
        <p:nvSpPr>
          <p:cNvPr id="882694" name="Text Box 6">
            <a:extLst>
              <a:ext uri="{FF2B5EF4-FFF2-40B4-BE49-F238E27FC236}">
                <a16:creationId xmlns:a16="http://schemas.microsoft.com/office/drawing/2014/main" id="{2C8C9C9C-2472-4229-8D6C-0E562FFA379E}"/>
              </a:ext>
            </a:extLst>
          </p:cNvPr>
          <p:cNvSpPr txBox="1">
            <a:spLocks noChangeArrowheads="1"/>
          </p:cNvSpPr>
          <p:nvPr/>
        </p:nvSpPr>
        <p:spPr bwMode="auto">
          <a:xfrm>
            <a:off x="755650" y="1122363"/>
            <a:ext cx="813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(1) </a:t>
            </a:r>
            <a:r>
              <a:rPr kumimoji="1" lang="en-US" altLang="zh-CN" i="1">
                <a:solidFill>
                  <a:srgbClr val="66FFFF"/>
                </a:solidFill>
                <a:latin typeface="Times New Roman" panose="02020603050405020304" pitchFamily="18" charset="0"/>
                <a:ea typeface="楷体_GB2312" pitchFamily="49" charset="-122"/>
              </a:rPr>
              <a:t>Einstein</a:t>
            </a:r>
            <a:r>
              <a:rPr kumimoji="1" lang="en-US" altLang="zh-CN">
                <a:latin typeface="Times New Roman" panose="02020603050405020304" pitchFamily="18" charset="0"/>
                <a:ea typeface="楷体_GB2312" pitchFamily="49" charset="-122"/>
              </a:rPr>
              <a:t> </a:t>
            </a:r>
            <a:r>
              <a:rPr kumimoji="1" lang="zh-CN" altLang="en-US">
                <a:solidFill>
                  <a:srgbClr val="66FFFF"/>
                </a:solidFill>
                <a:latin typeface="Times New Roman" panose="02020603050405020304" pitchFamily="18" charset="0"/>
                <a:ea typeface="楷体_GB2312" pitchFamily="49" charset="-122"/>
              </a:rPr>
              <a:t>相对性原理</a:t>
            </a:r>
            <a:r>
              <a:rPr kumimoji="1" lang="zh-CN" altLang="en-US">
                <a:latin typeface="Times New Roman" panose="02020603050405020304" pitchFamily="18" charset="0"/>
                <a:ea typeface="楷体_GB2312" pitchFamily="49" charset="-122"/>
              </a:rPr>
              <a:t> 是 </a:t>
            </a:r>
            <a:r>
              <a:rPr kumimoji="1" lang="en-US" altLang="zh-CN" i="1">
                <a:solidFill>
                  <a:srgbClr val="66FFFF"/>
                </a:solidFill>
                <a:latin typeface="Times New Roman" panose="02020603050405020304" pitchFamily="18" charset="0"/>
                <a:ea typeface="楷体_GB2312" pitchFamily="49" charset="-122"/>
              </a:rPr>
              <a:t>Newton</a:t>
            </a:r>
            <a:r>
              <a:rPr kumimoji="1" lang="zh-CN" altLang="en-US">
                <a:solidFill>
                  <a:srgbClr val="66FFFF"/>
                </a:solidFill>
                <a:latin typeface="Times New Roman" panose="02020603050405020304" pitchFamily="18" charset="0"/>
                <a:ea typeface="楷体_GB2312" pitchFamily="49" charset="-122"/>
              </a:rPr>
              <a:t>力学相对性原理</a:t>
            </a:r>
            <a:r>
              <a:rPr kumimoji="1" lang="zh-CN" altLang="en-US">
                <a:latin typeface="Times New Roman" panose="02020603050405020304" pitchFamily="18" charset="0"/>
                <a:ea typeface="楷体_GB2312" pitchFamily="49" charset="-122"/>
              </a:rPr>
              <a:t>的发展</a:t>
            </a:r>
          </a:p>
        </p:txBody>
      </p:sp>
      <p:sp>
        <p:nvSpPr>
          <p:cNvPr id="882695" name="Text Box 7">
            <a:extLst>
              <a:ext uri="{FF2B5EF4-FFF2-40B4-BE49-F238E27FC236}">
                <a16:creationId xmlns:a16="http://schemas.microsoft.com/office/drawing/2014/main" id="{A1A7B18C-6D5F-4AE3-937F-BE19EA3AFD6B}"/>
              </a:ext>
            </a:extLst>
          </p:cNvPr>
          <p:cNvSpPr txBox="1">
            <a:spLocks noChangeArrowheads="1"/>
          </p:cNvSpPr>
          <p:nvPr/>
        </p:nvSpPr>
        <p:spPr bwMode="auto">
          <a:xfrm>
            <a:off x="747713" y="523875"/>
            <a:ext cx="87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宋体" panose="02010600030101010101" pitchFamily="2" charset="-122"/>
              </a:rPr>
              <a:t>讨论</a:t>
            </a:r>
          </a:p>
        </p:txBody>
      </p:sp>
      <p:sp>
        <p:nvSpPr>
          <p:cNvPr id="882696" name="AutoShape 8">
            <a:extLst>
              <a:ext uri="{FF2B5EF4-FFF2-40B4-BE49-F238E27FC236}">
                <a16:creationId xmlns:a16="http://schemas.microsoft.com/office/drawing/2014/main" id="{9BFDF5EA-1C62-4A3E-9312-62EE1BE905E5}"/>
              </a:ext>
            </a:extLst>
          </p:cNvPr>
          <p:cNvSpPr>
            <a:spLocks noChangeArrowheads="1"/>
          </p:cNvSpPr>
          <p:nvPr/>
        </p:nvSpPr>
        <p:spPr bwMode="auto">
          <a:xfrm>
            <a:off x="379413" y="614363"/>
            <a:ext cx="381000" cy="349250"/>
          </a:xfrm>
          <a:prstGeom prst="star5">
            <a:avLst/>
          </a:prstGeom>
          <a:solidFill>
            <a:srgbClr val="FF0066"/>
          </a:solidFill>
          <a:ln w="9525">
            <a:solidFill>
              <a:schemeClr val="tx1"/>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2697" name="Text Box 9">
            <a:extLst>
              <a:ext uri="{FF2B5EF4-FFF2-40B4-BE49-F238E27FC236}">
                <a16:creationId xmlns:a16="http://schemas.microsoft.com/office/drawing/2014/main" id="{228D6BE7-9884-4077-BFD4-0C8E9A2257A5}"/>
              </a:ext>
            </a:extLst>
          </p:cNvPr>
          <p:cNvSpPr txBox="1">
            <a:spLocks noChangeArrowheads="1"/>
          </p:cNvSpPr>
          <p:nvPr/>
        </p:nvSpPr>
        <p:spPr bwMode="auto">
          <a:xfrm>
            <a:off x="755650" y="2897188"/>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(2) </a:t>
            </a:r>
            <a:r>
              <a:rPr kumimoji="1" lang="zh-CN" altLang="en-US">
                <a:solidFill>
                  <a:srgbClr val="66FFFF"/>
                </a:solidFill>
                <a:latin typeface="Times New Roman" panose="02020603050405020304" pitchFamily="18" charset="0"/>
                <a:ea typeface="楷体_GB2312" pitchFamily="49" charset="-122"/>
              </a:rPr>
              <a:t>光速不变原理</a:t>
            </a:r>
            <a:r>
              <a:rPr kumimoji="1" lang="zh-CN" altLang="en-US">
                <a:latin typeface="Times New Roman" panose="02020603050405020304" pitchFamily="18" charset="0"/>
                <a:ea typeface="楷体_GB2312" pitchFamily="49" charset="-122"/>
              </a:rPr>
              <a:t>与</a:t>
            </a:r>
            <a:r>
              <a:rPr kumimoji="1" lang="zh-CN" altLang="en-US">
                <a:solidFill>
                  <a:srgbClr val="66FFFF"/>
                </a:solidFill>
                <a:latin typeface="Times New Roman" panose="02020603050405020304" pitchFamily="18" charset="0"/>
                <a:ea typeface="楷体_GB2312" pitchFamily="49" charset="-122"/>
              </a:rPr>
              <a:t>伽利略的速度合成定理</a:t>
            </a:r>
            <a:r>
              <a:rPr kumimoji="1" lang="zh-CN" altLang="en-US">
                <a:solidFill>
                  <a:srgbClr val="FFCC00"/>
                </a:solidFill>
                <a:latin typeface="Times New Roman" panose="02020603050405020304" pitchFamily="18" charset="0"/>
                <a:ea typeface="楷体_GB2312" pitchFamily="49" charset="-122"/>
              </a:rPr>
              <a:t>针锋相对</a:t>
            </a:r>
          </a:p>
        </p:txBody>
      </p:sp>
      <p:sp>
        <p:nvSpPr>
          <p:cNvPr id="882698" name="Text Box 10">
            <a:extLst>
              <a:ext uri="{FF2B5EF4-FFF2-40B4-BE49-F238E27FC236}">
                <a16:creationId xmlns:a16="http://schemas.microsoft.com/office/drawing/2014/main" id="{C1437536-F5D3-405B-86C5-928699BFDF4D}"/>
              </a:ext>
            </a:extLst>
          </p:cNvPr>
          <p:cNvSpPr txBox="1">
            <a:spLocks noChangeArrowheads="1"/>
          </p:cNvSpPr>
          <p:nvPr/>
        </p:nvSpPr>
        <p:spPr bwMode="auto">
          <a:xfrm>
            <a:off x="755650" y="3570288"/>
            <a:ext cx="531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(3) </a:t>
            </a:r>
            <a:r>
              <a:rPr kumimoji="1" lang="zh-CN" altLang="en-US">
                <a:solidFill>
                  <a:srgbClr val="66FFFF"/>
                </a:solidFill>
                <a:latin typeface="Times New Roman" panose="02020603050405020304" pitchFamily="18" charset="0"/>
                <a:ea typeface="楷体_GB2312" pitchFamily="49" charset="-122"/>
              </a:rPr>
              <a:t>时间</a:t>
            </a:r>
            <a:r>
              <a:rPr kumimoji="1" lang="zh-CN" altLang="en-US">
                <a:latin typeface="Times New Roman" panose="02020603050405020304" pitchFamily="18" charset="0"/>
                <a:ea typeface="楷体_GB2312" pitchFamily="49" charset="-122"/>
              </a:rPr>
              <a:t>、</a:t>
            </a:r>
            <a:r>
              <a:rPr kumimoji="1" lang="zh-CN" altLang="en-US">
                <a:solidFill>
                  <a:srgbClr val="66FFFF"/>
                </a:solidFill>
                <a:latin typeface="Times New Roman" panose="02020603050405020304" pitchFamily="18" charset="0"/>
                <a:ea typeface="楷体_GB2312" pitchFamily="49" charset="-122"/>
              </a:rPr>
              <a:t>长度</a:t>
            </a:r>
            <a:r>
              <a:rPr kumimoji="1" lang="zh-CN" altLang="en-US">
                <a:latin typeface="Times New Roman" panose="02020603050405020304" pitchFamily="18" charset="0"/>
                <a:ea typeface="楷体_GB2312" pitchFamily="49" charset="-122"/>
              </a:rPr>
              <a:t>、</a:t>
            </a:r>
            <a:r>
              <a:rPr kumimoji="1" lang="zh-CN" altLang="en-US">
                <a:solidFill>
                  <a:srgbClr val="66FFFF"/>
                </a:solidFill>
                <a:latin typeface="Times New Roman" panose="02020603050405020304" pitchFamily="18" charset="0"/>
                <a:ea typeface="楷体_GB2312" pitchFamily="49" charset="-122"/>
              </a:rPr>
              <a:t>质量</a:t>
            </a:r>
            <a:r>
              <a:rPr kumimoji="1" lang="zh-CN" altLang="en-US">
                <a:latin typeface="Times New Roman" panose="02020603050405020304" pitchFamily="18" charset="0"/>
                <a:ea typeface="楷体_GB2312" pitchFamily="49" charset="-122"/>
              </a:rPr>
              <a:t>等的测量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882696"/>
                                        </p:tgtEl>
                                        <p:attrNameLst>
                                          <p:attrName>style.visibility</p:attrName>
                                        </p:attrNameLst>
                                      </p:cBhvr>
                                      <p:to>
                                        <p:strVal val="visible"/>
                                      </p:to>
                                    </p:set>
                                    <p:anim calcmode="lin" valueType="num">
                                      <p:cBhvr>
                                        <p:cTn id="7" dur="500" fill="hold"/>
                                        <p:tgtEl>
                                          <p:spTgt spid="882696"/>
                                        </p:tgtEl>
                                        <p:attrNameLst>
                                          <p:attrName>ppt_w</p:attrName>
                                        </p:attrNameLst>
                                      </p:cBhvr>
                                      <p:tavLst>
                                        <p:tav tm="0">
                                          <p:val>
                                            <p:fltVal val="0"/>
                                          </p:val>
                                        </p:tav>
                                        <p:tav tm="100000">
                                          <p:val>
                                            <p:strVal val="#ppt_w"/>
                                          </p:val>
                                        </p:tav>
                                      </p:tavLst>
                                    </p:anim>
                                    <p:anim calcmode="lin" valueType="num">
                                      <p:cBhvr>
                                        <p:cTn id="8" dur="500" fill="hold"/>
                                        <p:tgtEl>
                                          <p:spTgt spid="88269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826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82694"/>
                                        </p:tgtEl>
                                        <p:attrNameLst>
                                          <p:attrName>style.visibility</p:attrName>
                                        </p:attrNameLst>
                                      </p:cBhvr>
                                      <p:to>
                                        <p:strVal val="visible"/>
                                      </p:to>
                                    </p:set>
                                    <p:animEffect transition="in" filter="wipe(left)">
                                      <p:cBhvr>
                                        <p:cTn id="16" dur="2000"/>
                                        <p:tgtEl>
                                          <p:spTgt spid="8826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882690"/>
                                        </p:tgtEl>
                                        <p:attrNameLst>
                                          <p:attrName>style.visibility</p:attrName>
                                        </p:attrNameLst>
                                      </p:cBhvr>
                                      <p:to>
                                        <p:strVal val="visible"/>
                                      </p:to>
                                    </p:set>
                                    <p:anim calcmode="lin" valueType="num">
                                      <p:cBhvr>
                                        <p:cTn id="21" dur="500" fill="hold"/>
                                        <p:tgtEl>
                                          <p:spTgt spid="882690"/>
                                        </p:tgtEl>
                                        <p:attrNameLst>
                                          <p:attrName>ppt_w</p:attrName>
                                        </p:attrNameLst>
                                      </p:cBhvr>
                                      <p:tavLst>
                                        <p:tav tm="0">
                                          <p:val>
                                            <p:fltVal val="0"/>
                                          </p:val>
                                        </p:tav>
                                        <p:tav tm="100000">
                                          <p:val>
                                            <p:strVal val="#ppt_w"/>
                                          </p:val>
                                        </p:tav>
                                      </p:tavLst>
                                    </p:anim>
                                    <p:anim calcmode="lin" valueType="num">
                                      <p:cBhvr>
                                        <p:cTn id="22" dur="500" fill="hold"/>
                                        <p:tgtEl>
                                          <p:spTgt spid="882690"/>
                                        </p:tgtEl>
                                        <p:attrNameLst>
                                          <p:attrName>ppt_h</p:attrName>
                                        </p:attrNameLst>
                                      </p:cBhvr>
                                      <p:tavLst>
                                        <p:tav tm="0">
                                          <p:val>
                                            <p:fltVal val="0"/>
                                          </p:val>
                                        </p:tav>
                                        <p:tav tm="100000">
                                          <p:val>
                                            <p:strVal val="#ppt_h"/>
                                          </p:val>
                                        </p:tav>
                                      </p:tavLst>
                                    </p:anim>
                                    <p:anim calcmode="lin" valueType="num">
                                      <p:cBhvr>
                                        <p:cTn id="23" dur="500" fill="hold"/>
                                        <p:tgtEl>
                                          <p:spTgt spid="882690"/>
                                        </p:tgtEl>
                                        <p:attrNameLst>
                                          <p:attrName>style.rotation</p:attrName>
                                        </p:attrNameLst>
                                      </p:cBhvr>
                                      <p:tavLst>
                                        <p:tav tm="0">
                                          <p:val>
                                            <p:fltVal val="360"/>
                                          </p:val>
                                        </p:tav>
                                        <p:tav tm="100000">
                                          <p:val>
                                            <p:fltVal val="0"/>
                                          </p:val>
                                        </p:tav>
                                      </p:tavLst>
                                    </p:anim>
                                    <p:animEffect transition="in" filter="fade">
                                      <p:cBhvr>
                                        <p:cTn id="24" dur="500"/>
                                        <p:tgtEl>
                                          <p:spTgt spid="8826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882691"/>
                                        </p:tgtEl>
                                        <p:attrNameLst>
                                          <p:attrName>style.visibility</p:attrName>
                                        </p:attrNameLst>
                                      </p:cBhvr>
                                      <p:to>
                                        <p:strVal val="visible"/>
                                      </p:to>
                                    </p:set>
                                    <p:anim calcmode="lin" valueType="num">
                                      <p:cBhvr>
                                        <p:cTn id="29" dur="500" fill="hold"/>
                                        <p:tgtEl>
                                          <p:spTgt spid="882691"/>
                                        </p:tgtEl>
                                        <p:attrNameLst>
                                          <p:attrName>ppt_w</p:attrName>
                                        </p:attrNameLst>
                                      </p:cBhvr>
                                      <p:tavLst>
                                        <p:tav tm="0">
                                          <p:val>
                                            <p:fltVal val="0"/>
                                          </p:val>
                                        </p:tav>
                                        <p:tav tm="100000">
                                          <p:val>
                                            <p:strVal val="#ppt_w"/>
                                          </p:val>
                                        </p:tav>
                                      </p:tavLst>
                                    </p:anim>
                                    <p:anim calcmode="lin" valueType="num">
                                      <p:cBhvr>
                                        <p:cTn id="30" dur="500" fill="hold"/>
                                        <p:tgtEl>
                                          <p:spTgt spid="882691"/>
                                        </p:tgtEl>
                                        <p:attrNameLst>
                                          <p:attrName>ppt_h</p:attrName>
                                        </p:attrNameLst>
                                      </p:cBhvr>
                                      <p:tavLst>
                                        <p:tav tm="0">
                                          <p:val>
                                            <p:fltVal val="0"/>
                                          </p:val>
                                        </p:tav>
                                        <p:tav tm="100000">
                                          <p:val>
                                            <p:strVal val="#ppt_h"/>
                                          </p:val>
                                        </p:tav>
                                      </p:tavLst>
                                    </p:anim>
                                    <p:anim calcmode="lin" valueType="num">
                                      <p:cBhvr>
                                        <p:cTn id="31" dur="500" fill="hold"/>
                                        <p:tgtEl>
                                          <p:spTgt spid="882691"/>
                                        </p:tgtEl>
                                        <p:attrNameLst>
                                          <p:attrName>style.rotation</p:attrName>
                                        </p:attrNameLst>
                                      </p:cBhvr>
                                      <p:tavLst>
                                        <p:tav tm="0">
                                          <p:val>
                                            <p:fltVal val="360"/>
                                          </p:val>
                                        </p:tav>
                                        <p:tav tm="100000">
                                          <p:val>
                                            <p:fltVal val="0"/>
                                          </p:val>
                                        </p:tav>
                                      </p:tavLst>
                                    </p:anim>
                                    <p:animEffect transition="in" filter="fade">
                                      <p:cBhvr>
                                        <p:cTn id="32" dur="500"/>
                                        <p:tgtEl>
                                          <p:spTgt spid="8826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2697"/>
                                        </p:tgtEl>
                                        <p:attrNameLst>
                                          <p:attrName>style.visibility</p:attrName>
                                        </p:attrNameLst>
                                      </p:cBhvr>
                                      <p:to>
                                        <p:strVal val="visible"/>
                                      </p:to>
                                    </p:set>
                                    <p:animEffect transition="in" filter="wipe(left)">
                                      <p:cBhvr>
                                        <p:cTn id="37" dur="2000"/>
                                        <p:tgtEl>
                                          <p:spTgt spid="8826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82698"/>
                                        </p:tgtEl>
                                        <p:attrNameLst>
                                          <p:attrName>style.visibility</p:attrName>
                                        </p:attrNameLst>
                                      </p:cBhvr>
                                      <p:to>
                                        <p:strVal val="visible"/>
                                      </p:to>
                                    </p:set>
                                    <p:animEffect transition="in" filter="wipe(left)">
                                      <p:cBhvr>
                                        <p:cTn id="42" dur="2000"/>
                                        <p:tgtEl>
                                          <p:spTgt spid="8826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8269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82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0" grpId="0" animBg="1"/>
      <p:bldP spid="882691" grpId="0" animBg="1"/>
      <p:bldP spid="882692" grpId="0" autoUpdateAnimBg="0"/>
      <p:bldP spid="882693" grpId="0" autoUpdateAnimBg="0"/>
      <p:bldP spid="882694" grpId="0"/>
      <p:bldP spid="882695" grpId="0"/>
      <p:bldP spid="882697" grpId="0"/>
      <p:bldP spid="8826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D40B00DC-16F2-4F79-90AF-424D131937CD}"/>
              </a:ext>
            </a:extLst>
          </p:cNvPr>
          <p:cNvSpPr>
            <a:spLocks noChangeArrowheads="1"/>
          </p:cNvSpPr>
          <p:nvPr/>
        </p:nvSpPr>
        <p:spPr bwMode="auto">
          <a:xfrm>
            <a:off x="1847850" y="188913"/>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en-US" altLang="zh-CN" sz="3200">
                <a:solidFill>
                  <a:srgbClr val="66FF33"/>
                </a:solidFill>
                <a:latin typeface="Times New Roman" panose="02020603050405020304" pitchFamily="18" charset="0"/>
                <a:ea typeface="黑体" panose="02010609060101010101" pitchFamily="49" charset="-122"/>
              </a:rPr>
              <a:t>§15.3</a:t>
            </a:r>
            <a:r>
              <a:rPr lang="en-US" altLang="zh-CN" sz="3200">
                <a:solidFill>
                  <a:srgbClr val="66FF33"/>
                </a:solidFill>
                <a:latin typeface="黑体" panose="02010609060101010101" pitchFamily="49" charset="-122"/>
                <a:ea typeface="黑体" panose="02010609060101010101" pitchFamily="49" charset="-122"/>
              </a:rPr>
              <a:t> </a:t>
            </a:r>
            <a:r>
              <a:rPr lang="zh-CN" altLang="en-US" sz="3200">
                <a:solidFill>
                  <a:srgbClr val="66FF33"/>
                </a:solidFill>
                <a:latin typeface="黑体" panose="02010609060101010101" pitchFamily="49" charset="-122"/>
                <a:ea typeface="黑体" panose="02010609060101010101" pitchFamily="49" charset="-122"/>
              </a:rPr>
              <a:t>狭义相对论的时空观</a:t>
            </a:r>
          </a:p>
        </p:txBody>
      </p:sp>
      <p:sp>
        <p:nvSpPr>
          <p:cNvPr id="883715" name="Text Box 3">
            <a:extLst>
              <a:ext uri="{FF2B5EF4-FFF2-40B4-BE49-F238E27FC236}">
                <a16:creationId xmlns:a16="http://schemas.microsoft.com/office/drawing/2014/main" id="{3524431F-412A-4583-902F-EE919ECDBFAC}"/>
              </a:ext>
            </a:extLst>
          </p:cNvPr>
          <p:cNvSpPr txBox="1">
            <a:spLocks noChangeArrowheads="1"/>
          </p:cNvSpPr>
          <p:nvPr/>
        </p:nvSpPr>
        <p:spPr bwMode="auto">
          <a:xfrm>
            <a:off x="1631950" y="1463675"/>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Times New Roman" panose="02020603050405020304" pitchFamily="18" charset="0"/>
              </a:rPr>
              <a:t>以一个假想火车为例</a:t>
            </a:r>
            <a:endParaRPr kumimoji="1" lang="zh-CN" altLang="en-US">
              <a:latin typeface="Times New Roman" panose="02020603050405020304" pitchFamily="18" charset="0"/>
            </a:endParaRPr>
          </a:p>
        </p:txBody>
      </p:sp>
      <p:sp>
        <p:nvSpPr>
          <p:cNvPr id="883716" name="Text Box 4">
            <a:extLst>
              <a:ext uri="{FF2B5EF4-FFF2-40B4-BE49-F238E27FC236}">
                <a16:creationId xmlns:a16="http://schemas.microsoft.com/office/drawing/2014/main" id="{298ABDE2-1086-4040-8AAE-7411EE4B683A}"/>
              </a:ext>
            </a:extLst>
          </p:cNvPr>
          <p:cNvSpPr txBox="1">
            <a:spLocks noChangeArrowheads="1"/>
          </p:cNvSpPr>
          <p:nvPr/>
        </p:nvSpPr>
        <p:spPr bwMode="auto">
          <a:xfrm>
            <a:off x="179388" y="90805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sz="2800">
                <a:solidFill>
                  <a:srgbClr val="FFFF00"/>
                </a:solidFill>
                <a:latin typeface="Times New Roman" panose="02020603050405020304" pitchFamily="18" charset="0"/>
                <a:ea typeface="宋体" panose="02010600030101010101" pitchFamily="2" charset="-122"/>
              </a:rPr>
              <a:t>一</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宋体" panose="02010600030101010101" pitchFamily="2" charset="-122"/>
                <a:ea typeface="宋体" panose="02010600030101010101" pitchFamily="2" charset="-122"/>
              </a:rPr>
              <a:t>同时性的相对性</a:t>
            </a:r>
          </a:p>
        </p:txBody>
      </p:sp>
      <p:sp>
        <p:nvSpPr>
          <p:cNvPr id="883717" name="Rectangle 5">
            <a:extLst>
              <a:ext uri="{FF2B5EF4-FFF2-40B4-BE49-F238E27FC236}">
                <a16:creationId xmlns:a16="http://schemas.microsoft.com/office/drawing/2014/main" id="{FAA4FC32-C4F4-4433-9803-1C9F2451CDE0}"/>
              </a:ext>
            </a:extLst>
          </p:cNvPr>
          <p:cNvSpPr>
            <a:spLocks noChangeArrowheads="1"/>
          </p:cNvSpPr>
          <p:nvPr/>
        </p:nvSpPr>
        <p:spPr bwMode="auto">
          <a:xfrm>
            <a:off x="1403350" y="2493963"/>
            <a:ext cx="259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火车 </a:t>
            </a:r>
            <a:r>
              <a:rPr kumimoji="1" lang="en-US" altLang="zh-CN" sz="2800">
                <a:latin typeface="Times New Roman" panose="02020603050405020304" pitchFamily="18" charset="0"/>
              </a:rPr>
              <a:t>( train)</a:t>
            </a:r>
          </a:p>
        </p:txBody>
      </p:sp>
      <p:grpSp>
        <p:nvGrpSpPr>
          <p:cNvPr id="2" name="Group 6">
            <a:extLst>
              <a:ext uri="{FF2B5EF4-FFF2-40B4-BE49-F238E27FC236}">
                <a16:creationId xmlns:a16="http://schemas.microsoft.com/office/drawing/2014/main" id="{4FEF0EEC-6D51-4C7B-B1BE-2BB185D9F5BE}"/>
              </a:ext>
            </a:extLst>
          </p:cNvPr>
          <p:cNvGrpSpPr>
            <a:grpSpLocks/>
          </p:cNvGrpSpPr>
          <p:nvPr/>
        </p:nvGrpSpPr>
        <p:grpSpPr bwMode="auto">
          <a:xfrm>
            <a:off x="4356100" y="2205038"/>
            <a:ext cx="4464050" cy="2724150"/>
            <a:chOff x="2880" y="1480"/>
            <a:chExt cx="2676" cy="1633"/>
          </a:xfrm>
        </p:grpSpPr>
        <p:sp>
          <p:nvSpPr>
            <p:cNvPr id="883719" name="Line 7">
              <a:extLst>
                <a:ext uri="{FF2B5EF4-FFF2-40B4-BE49-F238E27FC236}">
                  <a16:creationId xmlns:a16="http://schemas.microsoft.com/office/drawing/2014/main" id="{00314F34-4BA2-4AC2-B5E1-E07851BE830A}"/>
                </a:ext>
              </a:extLst>
            </p:cNvPr>
            <p:cNvSpPr>
              <a:spLocks noChangeShapeType="1"/>
            </p:cNvSpPr>
            <p:nvPr/>
          </p:nvSpPr>
          <p:spPr bwMode="auto">
            <a:xfrm>
              <a:off x="3145" y="3113"/>
              <a:ext cx="2411" cy="0"/>
            </a:xfrm>
            <a:prstGeom prst="line">
              <a:avLst/>
            </a:prstGeom>
            <a:noFill/>
            <a:ln w="28575">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20" name="Line 8">
              <a:extLst>
                <a:ext uri="{FF2B5EF4-FFF2-40B4-BE49-F238E27FC236}">
                  <a16:creationId xmlns:a16="http://schemas.microsoft.com/office/drawing/2014/main" id="{95C751C1-CEF1-4C62-9B62-CAD2C37990B7}"/>
                </a:ext>
              </a:extLst>
            </p:cNvPr>
            <p:cNvSpPr>
              <a:spLocks noChangeShapeType="1"/>
            </p:cNvSpPr>
            <p:nvPr/>
          </p:nvSpPr>
          <p:spPr bwMode="auto">
            <a:xfrm flipV="1">
              <a:off x="3152" y="1480"/>
              <a:ext cx="0" cy="1632"/>
            </a:xfrm>
            <a:prstGeom prst="line">
              <a:avLst/>
            </a:prstGeom>
            <a:noFill/>
            <a:ln w="28575">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6228" name="Object 9">
              <a:extLst>
                <a:ext uri="{FF2B5EF4-FFF2-40B4-BE49-F238E27FC236}">
                  <a16:creationId xmlns:a16="http://schemas.microsoft.com/office/drawing/2014/main" id="{81ED66B7-593D-4DED-8CF1-1FF611130AE7}"/>
                </a:ext>
              </a:extLst>
            </p:cNvPr>
            <p:cNvGraphicFramePr>
              <a:graphicFrameLocks/>
            </p:cNvGraphicFramePr>
            <p:nvPr/>
          </p:nvGraphicFramePr>
          <p:xfrm>
            <a:off x="2880" y="1554"/>
            <a:ext cx="181" cy="198"/>
          </p:xfrm>
          <a:graphic>
            <a:graphicData uri="http://schemas.openxmlformats.org/presentationml/2006/ole">
              <mc:AlternateContent xmlns:mc="http://schemas.openxmlformats.org/markup-compatibility/2006">
                <mc:Choice xmlns:v="urn:schemas-microsoft-com:vml" Requires="v">
                  <p:oleObj spid="_x0000_s51328" name="公式" r:id="rId3" imgW="213484" imgH="281801" progId="Equation.3">
                    <p:embed/>
                  </p:oleObj>
                </mc:Choice>
                <mc:Fallback>
                  <p:oleObj name="公式" r:id="rId3" imgW="213484" imgH="281801" progId="Equation.3">
                    <p:embed/>
                    <p:pic>
                      <p:nvPicPr>
                        <p:cNvPr id="6228" name="Object 9">
                          <a:extLst>
                            <a:ext uri="{FF2B5EF4-FFF2-40B4-BE49-F238E27FC236}">
                              <a16:creationId xmlns:a16="http://schemas.microsoft.com/office/drawing/2014/main" id="{81ED66B7-593D-4DED-8CF1-1FF611130AE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554"/>
                          <a:ext cx="181" cy="19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3722" name="Text Box 10">
            <a:extLst>
              <a:ext uri="{FF2B5EF4-FFF2-40B4-BE49-F238E27FC236}">
                <a16:creationId xmlns:a16="http://schemas.microsoft.com/office/drawing/2014/main" id="{86CE9E61-4F96-4240-92B9-BE56086527D0}"/>
              </a:ext>
            </a:extLst>
          </p:cNvPr>
          <p:cNvSpPr txBox="1">
            <a:spLocks noChangeArrowheads="1"/>
          </p:cNvSpPr>
          <p:nvPr/>
        </p:nvSpPr>
        <p:spPr bwMode="auto">
          <a:xfrm>
            <a:off x="1403350" y="1989138"/>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地面参考系</a:t>
            </a:r>
          </a:p>
        </p:txBody>
      </p:sp>
      <p:sp>
        <p:nvSpPr>
          <p:cNvPr id="883723" name="Text Box 11">
            <a:extLst>
              <a:ext uri="{FF2B5EF4-FFF2-40B4-BE49-F238E27FC236}">
                <a16:creationId xmlns:a16="http://schemas.microsoft.com/office/drawing/2014/main" id="{5803BC37-525B-448F-8CD3-384CD67F6981}"/>
              </a:ext>
            </a:extLst>
          </p:cNvPr>
          <p:cNvSpPr txBox="1">
            <a:spLocks noChangeArrowheads="1"/>
          </p:cNvSpPr>
          <p:nvPr/>
        </p:nvSpPr>
        <p:spPr bwMode="auto">
          <a:xfrm>
            <a:off x="755650" y="3571875"/>
            <a:ext cx="41767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spcBef>
                <a:spcPct val="50000"/>
              </a:spcBef>
            </a:pPr>
            <a:r>
              <a:rPr kumimoji="1" lang="en-US" altLang="zh-CN" i="1">
                <a:solidFill>
                  <a:srgbClr val="66FFFF"/>
                </a:solidFill>
                <a:latin typeface="Times New Roman" panose="02020603050405020304" pitchFamily="18" charset="0"/>
              </a:rPr>
              <a:t>A'</a:t>
            </a:r>
            <a:r>
              <a:rPr kumimoji="1" lang="en-US" altLang="zh-CN">
                <a:solidFill>
                  <a:schemeClr val="tx1"/>
                </a:solidFill>
                <a:latin typeface="Times New Roman" panose="02020603050405020304" pitchFamily="18" charset="0"/>
              </a:rPr>
              <a:t> </a:t>
            </a:r>
            <a:r>
              <a:rPr kumimoji="1" lang="zh-CN" altLang="en-US">
                <a:solidFill>
                  <a:schemeClr val="hlink"/>
                </a:solidFill>
                <a:latin typeface="Times New Roman" panose="02020603050405020304" pitchFamily="18" charset="0"/>
              </a:rPr>
              <a:t>、</a:t>
            </a:r>
            <a:r>
              <a:rPr kumimoji="1" lang="en-US" altLang="zh-CN" i="1">
                <a:solidFill>
                  <a:srgbClr val="66FFFF"/>
                </a:solidFill>
                <a:latin typeface="Times New Roman" panose="02020603050405020304" pitchFamily="18" charset="0"/>
              </a:rPr>
              <a:t>B' </a:t>
            </a:r>
            <a:r>
              <a:rPr kumimoji="1" lang="zh-CN" altLang="en-US">
                <a:latin typeface="Times New Roman" panose="02020603050405020304" pitchFamily="18" charset="0"/>
              </a:rPr>
              <a:t>分别放置信号接收器</a:t>
            </a:r>
          </a:p>
        </p:txBody>
      </p:sp>
      <p:sp>
        <p:nvSpPr>
          <p:cNvPr id="883724" name="Text Box 12">
            <a:extLst>
              <a:ext uri="{FF2B5EF4-FFF2-40B4-BE49-F238E27FC236}">
                <a16:creationId xmlns:a16="http://schemas.microsoft.com/office/drawing/2014/main" id="{77BF46C4-392B-4CB5-9F69-AC7495A1564E}"/>
              </a:ext>
            </a:extLst>
          </p:cNvPr>
          <p:cNvSpPr txBox="1">
            <a:spLocks noChangeArrowheads="1"/>
          </p:cNvSpPr>
          <p:nvPr/>
        </p:nvSpPr>
        <p:spPr bwMode="auto">
          <a:xfrm>
            <a:off x="684213" y="4195763"/>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中点</a:t>
            </a:r>
            <a:r>
              <a:rPr kumimoji="1" lang="en-US" altLang="zh-CN" i="1">
                <a:solidFill>
                  <a:srgbClr val="66FFFF"/>
                </a:solidFill>
                <a:latin typeface="Times New Roman" panose="02020603050405020304" pitchFamily="18" charset="0"/>
              </a:rPr>
              <a:t>M ' </a:t>
            </a:r>
            <a:r>
              <a:rPr kumimoji="1" lang="zh-CN" altLang="en-US">
                <a:latin typeface="Times New Roman" panose="02020603050405020304" pitchFamily="18" charset="0"/>
              </a:rPr>
              <a:t>放置一光信号发生器</a:t>
            </a:r>
          </a:p>
        </p:txBody>
      </p:sp>
      <p:grpSp>
        <p:nvGrpSpPr>
          <p:cNvPr id="3" name="Group 13">
            <a:extLst>
              <a:ext uri="{FF2B5EF4-FFF2-40B4-BE49-F238E27FC236}">
                <a16:creationId xmlns:a16="http://schemas.microsoft.com/office/drawing/2014/main" id="{DF950A0E-91AB-40EA-92A8-2C48B821E270}"/>
              </a:ext>
            </a:extLst>
          </p:cNvPr>
          <p:cNvGrpSpPr>
            <a:grpSpLocks/>
          </p:cNvGrpSpPr>
          <p:nvPr/>
        </p:nvGrpSpPr>
        <p:grpSpPr bwMode="auto">
          <a:xfrm>
            <a:off x="4968875" y="2336800"/>
            <a:ext cx="3844925" cy="2460625"/>
            <a:chOff x="3334" y="1682"/>
            <a:chExt cx="2218" cy="1249"/>
          </a:xfrm>
        </p:grpSpPr>
        <p:sp>
          <p:nvSpPr>
            <p:cNvPr id="883726" name="Line 14">
              <a:extLst>
                <a:ext uri="{FF2B5EF4-FFF2-40B4-BE49-F238E27FC236}">
                  <a16:creationId xmlns:a16="http://schemas.microsoft.com/office/drawing/2014/main" id="{A6BF301E-EA07-4F55-AF0F-92061E90F104}"/>
                </a:ext>
              </a:extLst>
            </p:cNvPr>
            <p:cNvSpPr>
              <a:spLocks noChangeShapeType="1"/>
            </p:cNvSpPr>
            <p:nvPr/>
          </p:nvSpPr>
          <p:spPr bwMode="auto">
            <a:xfrm>
              <a:off x="3334" y="2931"/>
              <a:ext cx="2218" cy="0"/>
            </a:xfrm>
            <a:prstGeom prst="line">
              <a:avLst/>
            </a:prstGeom>
            <a:noFill/>
            <a:ln w="28575">
              <a:solidFill>
                <a:schemeClr val="bg1"/>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27" name="Line 15">
              <a:extLst>
                <a:ext uri="{FF2B5EF4-FFF2-40B4-BE49-F238E27FC236}">
                  <a16:creationId xmlns:a16="http://schemas.microsoft.com/office/drawing/2014/main" id="{83F0148D-4B4F-4DC7-8E28-539594DBDDFB}"/>
                </a:ext>
              </a:extLst>
            </p:cNvPr>
            <p:cNvSpPr>
              <a:spLocks noChangeShapeType="1"/>
            </p:cNvSpPr>
            <p:nvPr/>
          </p:nvSpPr>
          <p:spPr bwMode="auto">
            <a:xfrm flipV="1">
              <a:off x="3344" y="1682"/>
              <a:ext cx="0" cy="1248"/>
            </a:xfrm>
            <a:prstGeom prst="line">
              <a:avLst/>
            </a:prstGeom>
            <a:noFill/>
            <a:ln w="28575">
              <a:solidFill>
                <a:schemeClr val="bg1"/>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6225" name="Object 16">
              <a:extLst>
                <a:ext uri="{FF2B5EF4-FFF2-40B4-BE49-F238E27FC236}">
                  <a16:creationId xmlns:a16="http://schemas.microsoft.com/office/drawing/2014/main" id="{9CFE2202-83D1-4D39-93EB-76E31CB9EFCC}"/>
                </a:ext>
              </a:extLst>
            </p:cNvPr>
            <p:cNvGraphicFramePr>
              <a:graphicFrameLocks/>
            </p:cNvGraphicFramePr>
            <p:nvPr/>
          </p:nvGraphicFramePr>
          <p:xfrm>
            <a:off x="3438" y="1727"/>
            <a:ext cx="201" cy="198"/>
          </p:xfrm>
          <a:graphic>
            <a:graphicData uri="http://schemas.openxmlformats.org/presentationml/2006/ole">
              <mc:AlternateContent xmlns:mc="http://schemas.openxmlformats.org/markup-compatibility/2006">
                <mc:Choice xmlns:v="urn:schemas-microsoft-com:vml" Requires="v">
                  <p:oleObj spid="_x0000_s51329" name="公式" r:id="rId5" imgW="282158" imgH="281801" progId="Equation.3">
                    <p:embed/>
                  </p:oleObj>
                </mc:Choice>
                <mc:Fallback>
                  <p:oleObj name="公式" r:id="rId5" imgW="282158" imgH="281801" progId="Equation.3">
                    <p:embed/>
                    <p:pic>
                      <p:nvPicPr>
                        <p:cNvPr id="6225" name="Object 16">
                          <a:extLst>
                            <a:ext uri="{FF2B5EF4-FFF2-40B4-BE49-F238E27FC236}">
                              <a16:creationId xmlns:a16="http://schemas.microsoft.com/office/drawing/2014/main" id="{9CFE2202-83D1-4D39-93EB-76E31CB9EFC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 y="1727"/>
                          <a:ext cx="201" cy="19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3729" name="Line 17">
            <a:extLst>
              <a:ext uri="{FF2B5EF4-FFF2-40B4-BE49-F238E27FC236}">
                <a16:creationId xmlns:a16="http://schemas.microsoft.com/office/drawing/2014/main" id="{135EC3BF-97AE-44AB-9301-149D4AE2FE0A}"/>
              </a:ext>
            </a:extLst>
          </p:cNvPr>
          <p:cNvSpPr>
            <a:spLocks noChangeShapeType="1"/>
          </p:cNvSpPr>
          <p:nvPr/>
        </p:nvSpPr>
        <p:spPr bwMode="auto">
          <a:xfrm>
            <a:off x="5006975" y="3227388"/>
            <a:ext cx="544513" cy="4762"/>
          </a:xfrm>
          <a:prstGeom prst="line">
            <a:avLst/>
          </a:prstGeom>
          <a:noFill/>
          <a:ln w="38100">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883730" name="Object 18">
            <a:extLst>
              <a:ext uri="{FF2B5EF4-FFF2-40B4-BE49-F238E27FC236}">
                <a16:creationId xmlns:a16="http://schemas.microsoft.com/office/drawing/2014/main" id="{0C02E55E-1E7C-4D98-B7A5-6E5CAA971393}"/>
              </a:ext>
            </a:extLst>
          </p:cNvPr>
          <p:cNvGraphicFramePr>
            <a:graphicFrameLocks noChangeAspect="1"/>
          </p:cNvGraphicFramePr>
          <p:nvPr/>
        </p:nvGraphicFramePr>
        <p:xfrm>
          <a:off x="5548313" y="2973388"/>
          <a:ext cx="473075" cy="527050"/>
        </p:xfrm>
        <a:graphic>
          <a:graphicData uri="http://schemas.openxmlformats.org/presentationml/2006/ole">
            <mc:AlternateContent xmlns:mc="http://schemas.openxmlformats.org/markup-compatibility/2006">
              <mc:Choice xmlns:v="urn:schemas-microsoft-com:vml" Requires="v">
                <p:oleObj spid="_x0000_s51330" name="Equation" r:id="rId7" imgW="91564" imgH="99254" progId="Equation.3">
                  <p:embed/>
                </p:oleObj>
              </mc:Choice>
              <mc:Fallback>
                <p:oleObj name="Equation" r:id="rId7" imgW="91564" imgH="99254" progId="Equation.3">
                  <p:embed/>
                  <p:pic>
                    <p:nvPicPr>
                      <p:cNvPr id="883730" name="Object 18">
                        <a:extLst>
                          <a:ext uri="{FF2B5EF4-FFF2-40B4-BE49-F238E27FC236}">
                            <a16:creationId xmlns:a16="http://schemas.microsoft.com/office/drawing/2014/main" id="{0C02E55E-1E7C-4D98-B7A5-6E5CAA9713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313" y="2973388"/>
                        <a:ext cx="473075" cy="5270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3731" name="Object 19">
            <a:extLst>
              <a:ext uri="{FF2B5EF4-FFF2-40B4-BE49-F238E27FC236}">
                <a16:creationId xmlns:a16="http://schemas.microsoft.com/office/drawing/2014/main" id="{1B429D37-C0D1-47D5-B97B-0F3996E4CFCB}"/>
              </a:ext>
            </a:extLst>
          </p:cNvPr>
          <p:cNvGraphicFramePr>
            <a:graphicFrameLocks noChangeAspect="1"/>
          </p:cNvGraphicFramePr>
          <p:nvPr/>
        </p:nvGraphicFramePr>
        <p:xfrm>
          <a:off x="5148263" y="3789363"/>
          <a:ext cx="609600" cy="430212"/>
        </p:xfrm>
        <a:graphic>
          <a:graphicData uri="http://schemas.openxmlformats.org/presentationml/2006/ole">
            <mc:AlternateContent xmlns:mc="http://schemas.openxmlformats.org/markup-compatibility/2006">
              <mc:Choice xmlns:v="urn:schemas-microsoft-com:vml" Requires="v">
                <p:oleObj spid="_x0000_s51331" name="公式" r:id="rId9" imgW="152276" imgH="129679" progId="Equation.3">
                  <p:embed/>
                </p:oleObj>
              </mc:Choice>
              <mc:Fallback>
                <p:oleObj name="公式" r:id="rId9" imgW="152276" imgH="129679" progId="Equation.3">
                  <p:embed/>
                  <p:pic>
                    <p:nvPicPr>
                      <p:cNvPr id="883731" name="Object 19">
                        <a:extLst>
                          <a:ext uri="{FF2B5EF4-FFF2-40B4-BE49-F238E27FC236}">
                            <a16:creationId xmlns:a16="http://schemas.microsoft.com/office/drawing/2014/main" id="{1B429D37-C0D1-47D5-B97B-0F3996E4CF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3789363"/>
                        <a:ext cx="609600" cy="43021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3732" name="Object 20">
            <a:extLst>
              <a:ext uri="{FF2B5EF4-FFF2-40B4-BE49-F238E27FC236}">
                <a16:creationId xmlns:a16="http://schemas.microsoft.com/office/drawing/2014/main" id="{1A9154EC-DE85-4023-89CA-99550E5B3C96}"/>
              </a:ext>
            </a:extLst>
          </p:cNvPr>
          <p:cNvGraphicFramePr>
            <a:graphicFrameLocks noChangeAspect="1"/>
          </p:cNvGraphicFramePr>
          <p:nvPr/>
        </p:nvGraphicFramePr>
        <p:xfrm>
          <a:off x="8329613" y="3819525"/>
          <a:ext cx="490537" cy="401638"/>
        </p:xfrm>
        <a:graphic>
          <a:graphicData uri="http://schemas.openxmlformats.org/presentationml/2006/ole">
            <mc:AlternateContent xmlns:mc="http://schemas.openxmlformats.org/markup-compatibility/2006">
              <mc:Choice xmlns:v="urn:schemas-microsoft-com:vml" Requires="v">
                <p:oleObj spid="_x0000_s51332" name="公式" r:id="rId11" imgW="152276" imgH="129679" progId="Equation.3">
                  <p:embed/>
                </p:oleObj>
              </mc:Choice>
              <mc:Fallback>
                <p:oleObj name="公式" r:id="rId11" imgW="152276" imgH="129679" progId="Equation.3">
                  <p:embed/>
                  <p:pic>
                    <p:nvPicPr>
                      <p:cNvPr id="883732" name="Object 20">
                        <a:extLst>
                          <a:ext uri="{FF2B5EF4-FFF2-40B4-BE49-F238E27FC236}">
                            <a16:creationId xmlns:a16="http://schemas.microsoft.com/office/drawing/2014/main" id="{1A9154EC-DE85-4023-89CA-99550E5B3C9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29613" y="3819525"/>
                        <a:ext cx="490537" cy="40163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3733" name="Object 21">
            <a:extLst>
              <a:ext uri="{FF2B5EF4-FFF2-40B4-BE49-F238E27FC236}">
                <a16:creationId xmlns:a16="http://schemas.microsoft.com/office/drawing/2014/main" id="{B216F4EC-EB15-4E8C-B690-35090A0A86E4}"/>
              </a:ext>
            </a:extLst>
          </p:cNvPr>
          <p:cNvGraphicFramePr>
            <a:graphicFrameLocks noChangeAspect="1"/>
          </p:cNvGraphicFramePr>
          <p:nvPr/>
        </p:nvGraphicFramePr>
        <p:xfrm>
          <a:off x="6657975" y="3640138"/>
          <a:ext cx="612775" cy="436562"/>
        </p:xfrm>
        <a:graphic>
          <a:graphicData uri="http://schemas.openxmlformats.org/presentationml/2006/ole">
            <mc:AlternateContent xmlns:mc="http://schemas.openxmlformats.org/markup-compatibility/2006">
              <mc:Choice xmlns:v="urn:schemas-microsoft-com:vml" Requires="v">
                <p:oleObj spid="_x0000_s51333" name="公式" r:id="rId13" imgW="205522" imgH="129679" progId="Equation.3">
                  <p:embed/>
                </p:oleObj>
              </mc:Choice>
              <mc:Fallback>
                <p:oleObj name="公式" r:id="rId13" imgW="205522" imgH="129679" progId="Equation.3">
                  <p:embed/>
                  <p:pic>
                    <p:nvPicPr>
                      <p:cNvPr id="883733" name="Object 21">
                        <a:extLst>
                          <a:ext uri="{FF2B5EF4-FFF2-40B4-BE49-F238E27FC236}">
                            <a16:creationId xmlns:a16="http://schemas.microsoft.com/office/drawing/2014/main" id="{B216F4EC-EB15-4E8C-B690-35090A0A86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7975" y="3640138"/>
                        <a:ext cx="612775" cy="43656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3734" name="Object 22">
            <a:extLst>
              <a:ext uri="{FF2B5EF4-FFF2-40B4-BE49-F238E27FC236}">
                <a16:creationId xmlns:a16="http://schemas.microsoft.com/office/drawing/2014/main" id="{89B45CBB-4E59-44D9-9E73-804ACB822B3A}"/>
              </a:ext>
            </a:extLst>
          </p:cNvPr>
          <p:cNvGraphicFramePr>
            <a:graphicFrameLocks/>
          </p:cNvGraphicFramePr>
          <p:nvPr/>
        </p:nvGraphicFramePr>
        <p:xfrm>
          <a:off x="6300788" y="2198688"/>
          <a:ext cx="1223962" cy="331787"/>
        </p:xfrm>
        <a:graphic>
          <a:graphicData uri="http://schemas.openxmlformats.org/presentationml/2006/ole">
            <mc:AlternateContent xmlns:mc="http://schemas.openxmlformats.org/markup-compatibility/2006">
              <mc:Choice xmlns:v="urn:schemas-microsoft-com:vml" Requires="v">
                <p:oleObj spid="_x0000_s51334" name="公式" r:id="rId15" imgW="1180882" imgH="289782" progId="Equation.3">
                  <p:embed/>
                </p:oleObj>
              </mc:Choice>
              <mc:Fallback>
                <p:oleObj name="公式" r:id="rId15" imgW="1180882" imgH="289782" progId="Equation.3">
                  <p:embed/>
                  <p:pic>
                    <p:nvPicPr>
                      <p:cNvPr id="883734" name="Object 22">
                        <a:extLst>
                          <a:ext uri="{FF2B5EF4-FFF2-40B4-BE49-F238E27FC236}">
                            <a16:creationId xmlns:a16="http://schemas.microsoft.com/office/drawing/2014/main" id="{89B45CBB-4E59-44D9-9E73-804ACB822B3A}"/>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00788" y="2198688"/>
                        <a:ext cx="1223962" cy="3317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3735" name="Text Box 23">
            <a:extLst>
              <a:ext uri="{FF2B5EF4-FFF2-40B4-BE49-F238E27FC236}">
                <a16:creationId xmlns:a16="http://schemas.microsoft.com/office/drawing/2014/main" id="{A3A27DB0-45BD-402F-807F-CD9C79117FFD}"/>
              </a:ext>
            </a:extLst>
          </p:cNvPr>
          <p:cNvSpPr txBox="1">
            <a:spLocks noChangeArrowheads="1"/>
          </p:cNvSpPr>
          <p:nvPr/>
        </p:nvSpPr>
        <p:spPr bwMode="auto">
          <a:xfrm>
            <a:off x="7524750" y="2106613"/>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时，</a:t>
            </a:r>
            <a:endParaRPr kumimoji="1" lang="zh-CN" altLang="en-US" b="0">
              <a:latin typeface="Times New Roman" panose="02020603050405020304" pitchFamily="18" charset="0"/>
            </a:endParaRPr>
          </a:p>
        </p:txBody>
      </p:sp>
      <p:sp>
        <p:nvSpPr>
          <p:cNvPr id="883736" name="Text Box 24">
            <a:extLst>
              <a:ext uri="{FF2B5EF4-FFF2-40B4-BE49-F238E27FC236}">
                <a16:creationId xmlns:a16="http://schemas.microsoft.com/office/drawing/2014/main" id="{ABD5030E-8EC2-4897-BF93-EC9C427CA7E4}"/>
              </a:ext>
            </a:extLst>
          </p:cNvPr>
          <p:cNvSpPr txBox="1">
            <a:spLocks noChangeArrowheads="1"/>
          </p:cNvSpPr>
          <p:nvPr/>
        </p:nvSpPr>
        <p:spPr bwMode="auto">
          <a:xfrm>
            <a:off x="6731000" y="2611438"/>
            <a:ext cx="216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发出一光信号</a:t>
            </a:r>
          </a:p>
        </p:txBody>
      </p:sp>
      <p:graphicFrame>
        <p:nvGraphicFramePr>
          <p:cNvPr id="883737" name="Object 25">
            <a:extLst>
              <a:ext uri="{FF2B5EF4-FFF2-40B4-BE49-F238E27FC236}">
                <a16:creationId xmlns:a16="http://schemas.microsoft.com/office/drawing/2014/main" id="{1C368383-6D66-46E8-A0B5-640DCDA4FD5C}"/>
              </a:ext>
            </a:extLst>
          </p:cNvPr>
          <p:cNvGraphicFramePr>
            <a:graphicFrameLocks noChangeAspect="1"/>
          </p:cNvGraphicFramePr>
          <p:nvPr/>
        </p:nvGraphicFramePr>
        <p:xfrm>
          <a:off x="6227763" y="2608263"/>
          <a:ext cx="647700" cy="423862"/>
        </p:xfrm>
        <a:graphic>
          <a:graphicData uri="http://schemas.openxmlformats.org/presentationml/2006/ole">
            <mc:AlternateContent xmlns:mc="http://schemas.openxmlformats.org/markup-compatibility/2006">
              <mc:Choice xmlns:v="urn:schemas-microsoft-com:vml" Requires="v">
                <p:oleObj spid="_x0000_s51335" name="公式" r:id="rId17" imgW="205522" imgH="129679" progId="Equation.3">
                  <p:embed/>
                </p:oleObj>
              </mc:Choice>
              <mc:Fallback>
                <p:oleObj name="公式" r:id="rId17" imgW="205522" imgH="129679" progId="Equation.3">
                  <p:embed/>
                  <p:pic>
                    <p:nvPicPr>
                      <p:cNvPr id="883737" name="Object 25">
                        <a:extLst>
                          <a:ext uri="{FF2B5EF4-FFF2-40B4-BE49-F238E27FC236}">
                            <a16:creationId xmlns:a16="http://schemas.microsoft.com/office/drawing/2014/main" id="{1C368383-6D66-46E8-A0B5-640DCDA4FD5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27763" y="2608263"/>
                        <a:ext cx="647700" cy="4238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3738" name="Object 26">
            <a:extLst>
              <a:ext uri="{FF2B5EF4-FFF2-40B4-BE49-F238E27FC236}">
                <a16:creationId xmlns:a16="http://schemas.microsoft.com/office/drawing/2014/main" id="{F7754138-0548-4C46-AF82-B8DAD05FF007}"/>
              </a:ext>
            </a:extLst>
          </p:cNvPr>
          <p:cNvGraphicFramePr>
            <a:graphicFrameLocks noChangeAspect="1"/>
          </p:cNvGraphicFramePr>
          <p:nvPr/>
        </p:nvGraphicFramePr>
        <p:xfrm>
          <a:off x="7426325" y="3703638"/>
          <a:ext cx="381000" cy="381000"/>
        </p:xfrm>
        <a:graphic>
          <a:graphicData uri="http://schemas.openxmlformats.org/presentationml/2006/ole">
            <mc:AlternateContent xmlns:mc="http://schemas.openxmlformats.org/markup-compatibility/2006">
              <mc:Choice xmlns:v="urn:schemas-microsoft-com:vml" Requires="v">
                <p:oleObj spid="_x0000_s51336" name="公式" r:id="rId19" imgW="91564" imgH="99254" progId="Equation.3">
                  <p:embed/>
                </p:oleObj>
              </mc:Choice>
              <mc:Fallback>
                <p:oleObj name="公式" r:id="rId19" imgW="91564" imgH="99254" progId="Equation.3">
                  <p:embed/>
                  <p:pic>
                    <p:nvPicPr>
                      <p:cNvPr id="883738" name="Object 26">
                        <a:extLst>
                          <a:ext uri="{FF2B5EF4-FFF2-40B4-BE49-F238E27FC236}">
                            <a16:creationId xmlns:a16="http://schemas.microsoft.com/office/drawing/2014/main" id="{F7754138-0548-4C46-AF82-B8DAD05FF00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26325" y="3703638"/>
                        <a:ext cx="381000" cy="3810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3739" name="Line 27">
            <a:extLst>
              <a:ext uri="{FF2B5EF4-FFF2-40B4-BE49-F238E27FC236}">
                <a16:creationId xmlns:a16="http://schemas.microsoft.com/office/drawing/2014/main" id="{2814CA61-90A1-4F7D-9690-682F491655B9}"/>
              </a:ext>
            </a:extLst>
          </p:cNvPr>
          <p:cNvSpPr>
            <a:spLocks noChangeShapeType="1"/>
          </p:cNvSpPr>
          <p:nvPr/>
        </p:nvSpPr>
        <p:spPr bwMode="auto">
          <a:xfrm>
            <a:off x="7343775" y="4135438"/>
            <a:ext cx="576263" cy="0"/>
          </a:xfrm>
          <a:prstGeom prst="line">
            <a:avLst/>
          </a:prstGeom>
          <a:noFill/>
          <a:ln w="38100">
            <a:solidFill>
              <a:srgbClr val="00FF00"/>
            </a:solidFill>
            <a:round/>
            <a:headEnd/>
            <a:tailEnd type="triangle" w="med" len="lg"/>
          </a:ln>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40" name="Line 28">
            <a:extLst>
              <a:ext uri="{FF2B5EF4-FFF2-40B4-BE49-F238E27FC236}">
                <a16:creationId xmlns:a16="http://schemas.microsoft.com/office/drawing/2014/main" id="{6BF66B28-CE82-449A-9264-E3556CA8BB80}"/>
              </a:ext>
            </a:extLst>
          </p:cNvPr>
          <p:cNvSpPr>
            <a:spLocks noChangeShapeType="1"/>
          </p:cNvSpPr>
          <p:nvPr/>
        </p:nvSpPr>
        <p:spPr bwMode="auto">
          <a:xfrm flipH="1">
            <a:off x="5978525" y="4135438"/>
            <a:ext cx="533400" cy="0"/>
          </a:xfrm>
          <a:prstGeom prst="line">
            <a:avLst/>
          </a:prstGeom>
          <a:noFill/>
          <a:ln w="38100">
            <a:solidFill>
              <a:srgbClr val="00FF00"/>
            </a:solidFill>
            <a:round/>
            <a:headEnd/>
            <a:tailEnd type="triangle" w="med" len="lg"/>
          </a:ln>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883741" name="Object 29">
            <a:extLst>
              <a:ext uri="{FF2B5EF4-FFF2-40B4-BE49-F238E27FC236}">
                <a16:creationId xmlns:a16="http://schemas.microsoft.com/office/drawing/2014/main" id="{C8027211-D846-4888-99F6-530DE129F18D}"/>
              </a:ext>
            </a:extLst>
          </p:cNvPr>
          <p:cNvGraphicFramePr>
            <a:graphicFrameLocks noChangeAspect="1"/>
          </p:cNvGraphicFramePr>
          <p:nvPr/>
        </p:nvGraphicFramePr>
        <p:xfrm>
          <a:off x="6130925" y="3703638"/>
          <a:ext cx="381000" cy="381000"/>
        </p:xfrm>
        <a:graphic>
          <a:graphicData uri="http://schemas.openxmlformats.org/presentationml/2006/ole">
            <mc:AlternateContent xmlns:mc="http://schemas.openxmlformats.org/markup-compatibility/2006">
              <mc:Choice xmlns:v="urn:schemas-microsoft-com:vml" Requires="v">
                <p:oleObj spid="_x0000_s51337" name="公式" r:id="rId21" imgW="91564" imgH="99254" progId="Equation.3">
                  <p:embed/>
                </p:oleObj>
              </mc:Choice>
              <mc:Fallback>
                <p:oleObj name="公式" r:id="rId21" imgW="91564" imgH="99254" progId="Equation.3">
                  <p:embed/>
                  <p:pic>
                    <p:nvPicPr>
                      <p:cNvPr id="883741" name="Object 29">
                        <a:extLst>
                          <a:ext uri="{FF2B5EF4-FFF2-40B4-BE49-F238E27FC236}">
                            <a16:creationId xmlns:a16="http://schemas.microsoft.com/office/drawing/2014/main" id="{C8027211-D846-4888-99F6-530DE129F18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30925" y="3703638"/>
                        <a:ext cx="381000" cy="3810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3742" name="Text Box 30">
            <a:extLst>
              <a:ext uri="{FF2B5EF4-FFF2-40B4-BE49-F238E27FC236}">
                <a16:creationId xmlns:a16="http://schemas.microsoft.com/office/drawing/2014/main" id="{448DCEAB-1724-4BF1-B0E0-C56EC2F2FD92}"/>
              </a:ext>
            </a:extLst>
          </p:cNvPr>
          <p:cNvSpPr txBox="1">
            <a:spLocks noChangeArrowheads="1"/>
          </p:cNvSpPr>
          <p:nvPr/>
        </p:nvSpPr>
        <p:spPr bwMode="auto">
          <a:xfrm>
            <a:off x="755650" y="2925763"/>
            <a:ext cx="1728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spcBef>
                <a:spcPct val="50000"/>
              </a:spcBef>
            </a:pPr>
            <a:r>
              <a:rPr kumimoji="1" lang="zh-CN" altLang="en-US">
                <a:solidFill>
                  <a:srgbClr val="66FFFF"/>
                </a:solidFill>
                <a:latin typeface="Times New Roman" panose="02020603050405020304" pitchFamily="18" charset="0"/>
              </a:rPr>
              <a:t>在火车上</a:t>
            </a:r>
          </a:p>
        </p:txBody>
      </p:sp>
      <p:graphicFrame>
        <p:nvGraphicFramePr>
          <p:cNvPr id="883743" name="Object 31">
            <a:extLst>
              <a:ext uri="{FF2B5EF4-FFF2-40B4-BE49-F238E27FC236}">
                <a16:creationId xmlns:a16="http://schemas.microsoft.com/office/drawing/2014/main" id="{6AFC932C-308F-49BF-BC2C-F1B7048E4EF9}"/>
              </a:ext>
            </a:extLst>
          </p:cNvPr>
          <p:cNvGraphicFramePr>
            <a:graphicFrameLocks noChangeAspect="1"/>
          </p:cNvGraphicFramePr>
          <p:nvPr/>
        </p:nvGraphicFramePr>
        <p:xfrm>
          <a:off x="827088" y="4999038"/>
          <a:ext cx="458787" cy="460375"/>
        </p:xfrm>
        <a:graphic>
          <a:graphicData uri="http://schemas.openxmlformats.org/presentationml/2006/ole">
            <mc:AlternateContent xmlns:mc="http://schemas.openxmlformats.org/markup-compatibility/2006">
              <mc:Choice xmlns:v="urn:schemas-microsoft-com:vml" Requires="v">
                <p:oleObj spid="_x0000_s51338" name="Equation" r:id="rId23" imgW="137347" imgH="137160" progId="Equation.3">
                  <p:embed/>
                </p:oleObj>
              </mc:Choice>
              <mc:Fallback>
                <p:oleObj name="Equation" r:id="rId23" imgW="137347" imgH="137160" progId="Equation.3">
                  <p:embed/>
                  <p:pic>
                    <p:nvPicPr>
                      <p:cNvPr id="883743" name="Object 31">
                        <a:extLst>
                          <a:ext uri="{FF2B5EF4-FFF2-40B4-BE49-F238E27FC236}">
                            <a16:creationId xmlns:a16="http://schemas.microsoft.com/office/drawing/2014/main" id="{6AFC932C-308F-49BF-BC2C-F1B7048E4EF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7088" y="4999038"/>
                        <a:ext cx="458787" cy="460375"/>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3744" name="Text Box 32">
            <a:extLst>
              <a:ext uri="{FF2B5EF4-FFF2-40B4-BE49-F238E27FC236}">
                <a16:creationId xmlns:a16="http://schemas.microsoft.com/office/drawing/2014/main" id="{188CDB29-E46D-49B2-9735-A63FCED68174}"/>
              </a:ext>
            </a:extLst>
          </p:cNvPr>
          <p:cNvSpPr txBox="1">
            <a:spLocks noChangeArrowheads="1"/>
          </p:cNvSpPr>
          <p:nvPr/>
        </p:nvSpPr>
        <p:spPr bwMode="auto">
          <a:xfrm>
            <a:off x="1836738" y="4914900"/>
            <a:ext cx="332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接收到信号（</a:t>
            </a:r>
            <a:r>
              <a:rPr kumimoji="1" lang="zh-CN" altLang="en-US">
                <a:solidFill>
                  <a:srgbClr val="66FFFF"/>
                </a:solidFill>
                <a:latin typeface="Times New Roman" panose="02020603050405020304" pitchFamily="18" charset="0"/>
              </a:rPr>
              <a:t>事件</a:t>
            </a:r>
            <a:r>
              <a:rPr kumimoji="1" lang="en-US" altLang="zh-CN">
                <a:solidFill>
                  <a:srgbClr val="66FFFF"/>
                </a:solidFill>
                <a:latin typeface="Times New Roman" panose="02020603050405020304" pitchFamily="18" charset="0"/>
              </a:rPr>
              <a:t>1</a:t>
            </a:r>
            <a:r>
              <a:rPr kumimoji="1" lang="zh-CN" altLang="en-US">
                <a:latin typeface="Times New Roman" panose="02020603050405020304" pitchFamily="18" charset="0"/>
              </a:rPr>
              <a:t>）</a:t>
            </a:r>
          </a:p>
        </p:txBody>
      </p:sp>
      <p:graphicFrame>
        <p:nvGraphicFramePr>
          <p:cNvPr id="883745" name="Object 33">
            <a:extLst>
              <a:ext uri="{FF2B5EF4-FFF2-40B4-BE49-F238E27FC236}">
                <a16:creationId xmlns:a16="http://schemas.microsoft.com/office/drawing/2014/main" id="{2B99B002-B74C-4FDE-9554-FC6FB64CBE7C}"/>
              </a:ext>
            </a:extLst>
          </p:cNvPr>
          <p:cNvGraphicFramePr>
            <a:graphicFrameLocks/>
          </p:cNvGraphicFramePr>
          <p:nvPr/>
        </p:nvGraphicFramePr>
        <p:xfrm>
          <a:off x="1473200" y="4973638"/>
          <a:ext cx="374650" cy="317500"/>
        </p:xfrm>
        <a:graphic>
          <a:graphicData uri="http://schemas.openxmlformats.org/presentationml/2006/ole">
            <mc:AlternateContent xmlns:mc="http://schemas.openxmlformats.org/markup-compatibility/2006">
              <mc:Choice xmlns:v="urn:schemas-microsoft-com:vml" Requires="v">
                <p:oleObj spid="_x0000_s51339" name="公式" r:id="rId25" imgW="305049" imgH="281801" progId="Equation.3">
                  <p:embed/>
                </p:oleObj>
              </mc:Choice>
              <mc:Fallback>
                <p:oleObj name="公式" r:id="rId25" imgW="305049" imgH="281801" progId="Equation.3">
                  <p:embed/>
                  <p:pic>
                    <p:nvPicPr>
                      <p:cNvPr id="883745" name="Object 33">
                        <a:extLst>
                          <a:ext uri="{FF2B5EF4-FFF2-40B4-BE49-F238E27FC236}">
                            <a16:creationId xmlns:a16="http://schemas.microsoft.com/office/drawing/2014/main" id="{2B99B002-B74C-4FDE-9554-FC6FB64CBE7C}"/>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73200" y="4973638"/>
                        <a:ext cx="374650" cy="3175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3746" name="Text Box 34">
            <a:extLst>
              <a:ext uri="{FF2B5EF4-FFF2-40B4-BE49-F238E27FC236}">
                <a16:creationId xmlns:a16="http://schemas.microsoft.com/office/drawing/2014/main" id="{F70659F9-4F58-46D4-AD8C-0A06866C59A7}"/>
              </a:ext>
            </a:extLst>
          </p:cNvPr>
          <p:cNvSpPr txBox="1">
            <a:spLocks noChangeArrowheads="1"/>
          </p:cNvSpPr>
          <p:nvPr/>
        </p:nvSpPr>
        <p:spPr bwMode="auto">
          <a:xfrm>
            <a:off x="1827213" y="5419725"/>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接收到信号（</a:t>
            </a:r>
            <a:r>
              <a:rPr kumimoji="1" lang="zh-CN" altLang="en-US">
                <a:solidFill>
                  <a:srgbClr val="66FFFF"/>
                </a:solidFill>
                <a:latin typeface="Times New Roman" panose="02020603050405020304" pitchFamily="18" charset="0"/>
              </a:rPr>
              <a:t>事件</a:t>
            </a:r>
            <a:r>
              <a:rPr kumimoji="1" lang="en-US" altLang="zh-CN">
                <a:solidFill>
                  <a:srgbClr val="66FFFF"/>
                </a:solidFill>
                <a:latin typeface="Times New Roman" panose="02020603050405020304" pitchFamily="18" charset="0"/>
              </a:rPr>
              <a:t>2</a:t>
            </a:r>
            <a:r>
              <a:rPr kumimoji="1" lang="zh-CN" altLang="en-US">
                <a:latin typeface="Times New Roman" panose="02020603050405020304" pitchFamily="18" charset="0"/>
              </a:rPr>
              <a:t>）</a:t>
            </a:r>
          </a:p>
        </p:txBody>
      </p:sp>
      <p:graphicFrame>
        <p:nvGraphicFramePr>
          <p:cNvPr id="883747" name="Object 35">
            <a:extLst>
              <a:ext uri="{FF2B5EF4-FFF2-40B4-BE49-F238E27FC236}">
                <a16:creationId xmlns:a16="http://schemas.microsoft.com/office/drawing/2014/main" id="{FF067535-EF03-416E-859E-E8586596CD08}"/>
              </a:ext>
            </a:extLst>
          </p:cNvPr>
          <p:cNvGraphicFramePr>
            <a:graphicFrameLocks/>
          </p:cNvGraphicFramePr>
          <p:nvPr/>
        </p:nvGraphicFramePr>
        <p:xfrm>
          <a:off x="1417638" y="5478463"/>
          <a:ext cx="403225" cy="315912"/>
        </p:xfrm>
        <a:graphic>
          <a:graphicData uri="http://schemas.openxmlformats.org/presentationml/2006/ole">
            <mc:AlternateContent xmlns:mc="http://schemas.openxmlformats.org/markup-compatibility/2006">
              <mc:Choice xmlns:v="urn:schemas-microsoft-com:vml" Requires="v">
                <p:oleObj spid="_x0000_s51340" name="公式" r:id="rId27" imgW="305049" imgH="281801" progId="Equation.3">
                  <p:embed/>
                </p:oleObj>
              </mc:Choice>
              <mc:Fallback>
                <p:oleObj name="公式" r:id="rId27" imgW="305049" imgH="281801" progId="Equation.3">
                  <p:embed/>
                  <p:pic>
                    <p:nvPicPr>
                      <p:cNvPr id="883747" name="Object 35">
                        <a:extLst>
                          <a:ext uri="{FF2B5EF4-FFF2-40B4-BE49-F238E27FC236}">
                            <a16:creationId xmlns:a16="http://schemas.microsoft.com/office/drawing/2014/main" id="{FF067535-EF03-416E-859E-E8586596CD08}"/>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17638" y="5478463"/>
                        <a:ext cx="403225" cy="31591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3748" name="Object 36">
            <a:extLst>
              <a:ext uri="{FF2B5EF4-FFF2-40B4-BE49-F238E27FC236}">
                <a16:creationId xmlns:a16="http://schemas.microsoft.com/office/drawing/2014/main" id="{64338818-B34A-4C3A-8FAE-6F49A16B6283}"/>
              </a:ext>
            </a:extLst>
          </p:cNvPr>
          <p:cNvGraphicFramePr>
            <a:graphicFrameLocks/>
          </p:cNvGraphicFramePr>
          <p:nvPr/>
        </p:nvGraphicFramePr>
        <p:xfrm>
          <a:off x="1812925" y="6097588"/>
          <a:ext cx="1871663" cy="355600"/>
        </p:xfrm>
        <a:graphic>
          <a:graphicData uri="http://schemas.openxmlformats.org/presentationml/2006/ole">
            <mc:AlternateContent xmlns:mc="http://schemas.openxmlformats.org/markup-compatibility/2006">
              <mc:Choice xmlns:v="urn:schemas-microsoft-com:vml" Requires="v">
                <p:oleObj spid="_x0000_s51341" name="公式" r:id="rId29" imgW="1828800" imgH="320206" progId="Equation.3">
                  <p:embed/>
                </p:oleObj>
              </mc:Choice>
              <mc:Fallback>
                <p:oleObj name="公式" r:id="rId29" imgW="1828800" imgH="320206" progId="Equation.3">
                  <p:embed/>
                  <p:pic>
                    <p:nvPicPr>
                      <p:cNvPr id="883748" name="Object 36">
                        <a:extLst>
                          <a:ext uri="{FF2B5EF4-FFF2-40B4-BE49-F238E27FC236}">
                            <a16:creationId xmlns:a16="http://schemas.microsoft.com/office/drawing/2014/main" id="{64338818-B34A-4C3A-8FAE-6F49A16B6283}"/>
                          </a:ext>
                        </a:extLst>
                      </p:cNvPr>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12925" y="6097588"/>
                        <a:ext cx="18716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3749" name="Object 37">
            <a:extLst>
              <a:ext uri="{FF2B5EF4-FFF2-40B4-BE49-F238E27FC236}">
                <a16:creationId xmlns:a16="http://schemas.microsoft.com/office/drawing/2014/main" id="{06EAA017-E66A-4AF7-9A0C-F5500F7A2D50}"/>
              </a:ext>
            </a:extLst>
          </p:cNvPr>
          <p:cNvGraphicFramePr>
            <a:graphicFrameLocks noChangeAspect="1"/>
          </p:cNvGraphicFramePr>
          <p:nvPr/>
        </p:nvGraphicFramePr>
        <p:xfrm>
          <a:off x="1331913" y="6072188"/>
          <a:ext cx="457200" cy="381000"/>
        </p:xfrm>
        <a:graphic>
          <a:graphicData uri="http://schemas.openxmlformats.org/presentationml/2006/ole">
            <mc:AlternateContent xmlns:mc="http://schemas.openxmlformats.org/markup-compatibility/2006">
              <mc:Choice xmlns:v="urn:schemas-microsoft-com:vml" Requires="v">
                <p:oleObj spid="_x0000_s51342" name="公式" r:id="rId31" imgW="99029" imgH="91274" progId="Equation.3">
                  <p:embed/>
                </p:oleObj>
              </mc:Choice>
              <mc:Fallback>
                <p:oleObj name="公式" r:id="rId31" imgW="99029" imgH="91274" progId="Equation.3">
                  <p:embed/>
                  <p:pic>
                    <p:nvPicPr>
                      <p:cNvPr id="883749" name="Object 37">
                        <a:extLst>
                          <a:ext uri="{FF2B5EF4-FFF2-40B4-BE49-F238E27FC236}">
                            <a16:creationId xmlns:a16="http://schemas.microsoft.com/office/drawing/2014/main" id="{06EAA017-E66A-4AF7-9A0C-F5500F7A2D50}"/>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331913" y="607218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3750" name="Text Box 38">
            <a:extLst>
              <a:ext uri="{FF2B5EF4-FFF2-40B4-BE49-F238E27FC236}">
                <a16:creationId xmlns:a16="http://schemas.microsoft.com/office/drawing/2014/main" id="{788B2922-7502-4192-A8D7-3CE1AD4DFA92}"/>
              </a:ext>
            </a:extLst>
          </p:cNvPr>
          <p:cNvSpPr txBox="1">
            <a:spLocks noChangeArrowheads="1"/>
          </p:cNvSpPr>
          <p:nvPr/>
        </p:nvSpPr>
        <p:spPr bwMode="auto">
          <a:xfrm>
            <a:off x="4859338" y="6067425"/>
            <a:ext cx="392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i="1">
                <a:solidFill>
                  <a:srgbClr val="66FFFF"/>
                </a:solidFill>
                <a:latin typeface="Times New Roman" panose="02020603050405020304" pitchFamily="18" charset="0"/>
              </a:rPr>
              <a:t>A'</a:t>
            </a:r>
            <a:r>
              <a:rPr kumimoji="1" lang="en-US" altLang="zh-CN">
                <a:solidFill>
                  <a:schemeClr val="tx1"/>
                </a:solidFill>
                <a:latin typeface="Times New Roman" panose="02020603050405020304" pitchFamily="18" charset="0"/>
              </a:rPr>
              <a:t> </a:t>
            </a:r>
            <a:r>
              <a:rPr kumimoji="1" lang="zh-CN" altLang="en-US">
                <a:latin typeface="Times New Roman" panose="02020603050405020304" pitchFamily="18" charset="0"/>
              </a:rPr>
              <a:t>、</a:t>
            </a:r>
            <a:r>
              <a:rPr kumimoji="1" lang="en-US" altLang="zh-CN" i="1">
                <a:solidFill>
                  <a:srgbClr val="66FFFF"/>
                </a:solidFill>
                <a:latin typeface="Times New Roman" panose="02020603050405020304" pitchFamily="18" charset="0"/>
              </a:rPr>
              <a:t>B' </a:t>
            </a:r>
            <a:r>
              <a:rPr kumimoji="1" lang="zh-CN" altLang="en-US">
                <a:solidFill>
                  <a:srgbClr val="66FFFF"/>
                </a:solidFill>
                <a:latin typeface="Times New Roman" panose="02020603050405020304" pitchFamily="18" charset="0"/>
              </a:rPr>
              <a:t>同时接收到光信号</a:t>
            </a:r>
          </a:p>
        </p:txBody>
      </p:sp>
      <p:sp>
        <p:nvSpPr>
          <p:cNvPr id="883751" name="AutoShape 39">
            <a:extLst>
              <a:ext uri="{FF2B5EF4-FFF2-40B4-BE49-F238E27FC236}">
                <a16:creationId xmlns:a16="http://schemas.microsoft.com/office/drawing/2014/main" id="{9360A3F4-9C9D-4ED4-9A72-99DCB585D122}"/>
              </a:ext>
            </a:extLst>
          </p:cNvPr>
          <p:cNvSpPr>
            <a:spLocks noChangeArrowheads="1"/>
          </p:cNvSpPr>
          <p:nvPr/>
        </p:nvSpPr>
        <p:spPr bwMode="auto">
          <a:xfrm>
            <a:off x="3924300" y="6191250"/>
            <a:ext cx="863600" cy="287338"/>
          </a:xfrm>
          <a:prstGeom prst="rightArrow">
            <a:avLst>
              <a:gd name="adj1" fmla="val 37444"/>
              <a:gd name="adj2" fmla="val 104637"/>
            </a:avLst>
          </a:prstGeom>
          <a:solidFill>
            <a:srgbClr val="FFCCFF"/>
          </a:solidFill>
          <a:ln w="222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52" name="Text Box 40">
            <a:extLst>
              <a:ext uri="{FF2B5EF4-FFF2-40B4-BE49-F238E27FC236}">
                <a16:creationId xmlns:a16="http://schemas.microsoft.com/office/drawing/2014/main" id="{6D2CAE7F-D1B9-481E-86C3-414C66FF2B6D}"/>
              </a:ext>
            </a:extLst>
          </p:cNvPr>
          <p:cNvSpPr txBox="1">
            <a:spLocks noChangeArrowheads="1"/>
          </p:cNvSpPr>
          <p:nvPr/>
        </p:nvSpPr>
        <p:spPr bwMode="auto">
          <a:xfrm>
            <a:off x="5673725" y="5545138"/>
            <a:ext cx="2347913" cy="476250"/>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66FFFF"/>
                </a:solidFill>
                <a:latin typeface="Times New Roman" panose="02020603050405020304" pitchFamily="18" charset="0"/>
              </a:rPr>
              <a:t>两事件同时发生</a:t>
            </a:r>
          </a:p>
        </p:txBody>
      </p:sp>
      <p:graphicFrame>
        <p:nvGraphicFramePr>
          <p:cNvPr id="883753" name="Object 41">
            <a:extLst>
              <a:ext uri="{FF2B5EF4-FFF2-40B4-BE49-F238E27FC236}">
                <a16:creationId xmlns:a16="http://schemas.microsoft.com/office/drawing/2014/main" id="{FC72AC03-5CD0-49B1-B8CD-AF0C0AF877EF}"/>
              </a:ext>
            </a:extLst>
          </p:cNvPr>
          <p:cNvGraphicFramePr>
            <a:graphicFrameLocks noChangeAspect="1"/>
          </p:cNvGraphicFramePr>
          <p:nvPr/>
        </p:nvGraphicFramePr>
        <p:xfrm>
          <a:off x="827088" y="1989138"/>
          <a:ext cx="461962" cy="444500"/>
        </p:xfrm>
        <a:graphic>
          <a:graphicData uri="http://schemas.openxmlformats.org/presentationml/2006/ole">
            <mc:AlternateContent xmlns:mc="http://schemas.openxmlformats.org/markup-compatibility/2006">
              <mc:Choice xmlns:v="urn:schemas-microsoft-com:vml" Requires="v">
                <p:oleObj spid="_x0000_s51343" name="Equation" r:id="rId33" imgW="99029" imgH="137160" progId="Equation.3">
                  <p:embed/>
                </p:oleObj>
              </mc:Choice>
              <mc:Fallback>
                <p:oleObj name="Equation" r:id="rId33" imgW="99029" imgH="137160" progId="Equation.3">
                  <p:embed/>
                  <p:pic>
                    <p:nvPicPr>
                      <p:cNvPr id="883753" name="Object 41">
                        <a:extLst>
                          <a:ext uri="{FF2B5EF4-FFF2-40B4-BE49-F238E27FC236}">
                            <a16:creationId xmlns:a16="http://schemas.microsoft.com/office/drawing/2014/main" id="{FC72AC03-5CD0-49B1-B8CD-AF0C0AF877EF}"/>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27088" y="1989138"/>
                        <a:ext cx="461962" cy="444500"/>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3754" name="Object 42">
            <a:extLst>
              <a:ext uri="{FF2B5EF4-FFF2-40B4-BE49-F238E27FC236}">
                <a16:creationId xmlns:a16="http://schemas.microsoft.com/office/drawing/2014/main" id="{32789C3A-0543-4FDD-BEE8-1E4AF3109E39}"/>
              </a:ext>
            </a:extLst>
          </p:cNvPr>
          <p:cNvGraphicFramePr>
            <a:graphicFrameLocks noChangeAspect="1"/>
          </p:cNvGraphicFramePr>
          <p:nvPr/>
        </p:nvGraphicFramePr>
        <p:xfrm>
          <a:off x="827088" y="2517775"/>
          <a:ext cx="446087" cy="447675"/>
        </p:xfrm>
        <a:graphic>
          <a:graphicData uri="http://schemas.openxmlformats.org/presentationml/2006/ole">
            <mc:AlternateContent xmlns:mc="http://schemas.openxmlformats.org/markup-compatibility/2006">
              <mc:Choice xmlns:v="urn:schemas-microsoft-com:vml" Requires="v">
                <p:oleObj spid="_x0000_s51344" name="Equation" r:id="rId35" imgW="137347" imgH="137160" progId="Equation.3">
                  <p:embed/>
                </p:oleObj>
              </mc:Choice>
              <mc:Fallback>
                <p:oleObj name="Equation" r:id="rId35" imgW="137347" imgH="137160" progId="Equation.3">
                  <p:embed/>
                  <p:pic>
                    <p:nvPicPr>
                      <p:cNvPr id="883754" name="Object 42">
                        <a:extLst>
                          <a:ext uri="{FF2B5EF4-FFF2-40B4-BE49-F238E27FC236}">
                            <a16:creationId xmlns:a16="http://schemas.microsoft.com/office/drawing/2014/main" id="{32789C3A-0543-4FDD-BEE8-1E4AF3109E39}"/>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27088" y="2517775"/>
                        <a:ext cx="446087" cy="447675"/>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3">
            <a:extLst>
              <a:ext uri="{FF2B5EF4-FFF2-40B4-BE49-F238E27FC236}">
                <a16:creationId xmlns:a16="http://schemas.microsoft.com/office/drawing/2014/main" id="{5E3A45CA-2725-44E8-ACF4-A78DB86B1E6B}"/>
              </a:ext>
            </a:extLst>
          </p:cNvPr>
          <p:cNvGrpSpPr>
            <a:grpSpLocks/>
          </p:cNvGrpSpPr>
          <p:nvPr/>
        </p:nvGrpSpPr>
        <p:grpSpPr bwMode="auto">
          <a:xfrm>
            <a:off x="5364163" y="4340225"/>
            <a:ext cx="3221037" cy="457200"/>
            <a:chOff x="3288" y="754"/>
            <a:chExt cx="2029" cy="288"/>
          </a:xfrm>
        </p:grpSpPr>
        <p:grpSp>
          <p:nvGrpSpPr>
            <p:cNvPr id="6189" name="Group 44">
              <a:extLst>
                <a:ext uri="{FF2B5EF4-FFF2-40B4-BE49-F238E27FC236}">
                  <a16:creationId xmlns:a16="http://schemas.microsoft.com/office/drawing/2014/main" id="{FFD7018F-DF29-4349-A70C-C9E0D1E4B645}"/>
                </a:ext>
              </a:extLst>
            </p:cNvPr>
            <p:cNvGrpSpPr>
              <a:grpSpLocks/>
            </p:cNvGrpSpPr>
            <p:nvPr/>
          </p:nvGrpSpPr>
          <p:grpSpPr bwMode="auto">
            <a:xfrm>
              <a:off x="3288" y="754"/>
              <a:ext cx="441" cy="288"/>
              <a:chOff x="3243" y="742"/>
              <a:chExt cx="441" cy="288"/>
            </a:xfrm>
          </p:grpSpPr>
          <p:sp>
            <p:nvSpPr>
              <p:cNvPr id="883757" name="Rectangle 45">
                <a:extLst>
                  <a:ext uri="{FF2B5EF4-FFF2-40B4-BE49-F238E27FC236}">
                    <a16:creationId xmlns:a16="http://schemas.microsoft.com/office/drawing/2014/main" id="{B749C858-7381-457B-B400-30A4778E91D2}"/>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58" name="Oval 46">
                <a:extLst>
                  <a:ext uri="{FF2B5EF4-FFF2-40B4-BE49-F238E27FC236}">
                    <a16:creationId xmlns:a16="http://schemas.microsoft.com/office/drawing/2014/main" id="{71BA871B-DA28-494F-AFB9-DBEF007C45AB}"/>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59" name="Oval 47">
                <a:extLst>
                  <a:ext uri="{FF2B5EF4-FFF2-40B4-BE49-F238E27FC236}">
                    <a16:creationId xmlns:a16="http://schemas.microsoft.com/office/drawing/2014/main" id="{71BBECE8-035E-4B47-9880-50FE9C3973E5}"/>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6190" name="Group 48">
              <a:extLst>
                <a:ext uri="{FF2B5EF4-FFF2-40B4-BE49-F238E27FC236}">
                  <a16:creationId xmlns:a16="http://schemas.microsoft.com/office/drawing/2014/main" id="{21C89101-2DD5-4EE5-86EC-09EE7A25E5CA}"/>
                </a:ext>
              </a:extLst>
            </p:cNvPr>
            <p:cNvGrpSpPr>
              <a:grpSpLocks/>
            </p:cNvGrpSpPr>
            <p:nvPr/>
          </p:nvGrpSpPr>
          <p:grpSpPr bwMode="auto">
            <a:xfrm>
              <a:off x="3817" y="754"/>
              <a:ext cx="441" cy="288"/>
              <a:chOff x="3243" y="742"/>
              <a:chExt cx="441" cy="288"/>
            </a:xfrm>
          </p:grpSpPr>
          <p:sp>
            <p:nvSpPr>
              <p:cNvPr id="883761" name="Rectangle 49">
                <a:extLst>
                  <a:ext uri="{FF2B5EF4-FFF2-40B4-BE49-F238E27FC236}">
                    <a16:creationId xmlns:a16="http://schemas.microsoft.com/office/drawing/2014/main" id="{170D2C63-20D0-421F-80BD-5B0958B0B93C}"/>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62" name="Oval 50">
                <a:extLst>
                  <a:ext uri="{FF2B5EF4-FFF2-40B4-BE49-F238E27FC236}">
                    <a16:creationId xmlns:a16="http://schemas.microsoft.com/office/drawing/2014/main" id="{1819DA97-AD79-4569-B294-E1464AF7283B}"/>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63" name="Oval 51">
                <a:extLst>
                  <a:ext uri="{FF2B5EF4-FFF2-40B4-BE49-F238E27FC236}">
                    <a16:creationId xmlns:a16="http://schemas.microsoft.com/office/drawing/2014/main" id="{603E4BE4-F26B-4531-A1A6-499A4FAFF541}"/>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6191" name="Group 52">
              <a:extLst>
                <a:ext uri="{FF2B5EF4-FFF2-40B4-BE49-F238E27FC236}">
                  <a16:creationId xmlns:a16="http://schemas.microsoft.com/office/drawing/2014/main" id="{6D3DE6DE-83E6-4FB2-9390-0B6D8BACA678}"/>
                </a:ext>
              </a:extLst>
            </p:cNvPr>
            <p:cNvGrpSpPr>
              <a:grpSpLocks/>
            </p:cNvGrpSpPr>
            <p:nvPr/>
          </p:nvGrpSpPr>
          <p:grpSpPr bwMode="auto">
            <a:xfrm>
              <a:off x="4346" y="754"/>
              <a:ext cx="441" cy="288"/>
              <a:chOff x="3243" y="742"/>
              <a:chExt cx="441" cy="288"/>
            </a:xfrm>
          </p:grpSpPr>
          <p:sp>
            <p:nvSpPr>
              <p:cNvPr id="883765" name="Rectangle 53">
                <a:extLst>
                  <a:ext uri="{FF2B5EF4-FFF2-40B4-BE49-F238E27FC236}">
                    <a16:creationId xmlns:a16="http://schemas.microsoft.com/office/drawing/2014/main" id="{A9F55241-50EE-496F-B485-90EF408C7AF4}"/>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66" name="Oval 54">
                <a:extLst>
                  <a:ext uri="{FF2B5EF4-FFF2-40B4-BE49-F238E27FC236}">
                    <a16:creationId xmlns:a16="http://schemas.microsoft.com/office/drawing/2014/main" id="{1483F20D-7411-466A-9445-2A919186775E}"/>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67" name="Oval 55">
                <a:extLst>
                  <a:ext uri="{FF2B5EF4-FFF2-40B4-BE49-F238E27FC236}">
                    <a16:creationId xmlns:a16="http://schemas.microsoft.com/office/drawing/2014/main" id="{BEB1EECD-D8CD-4FAF-B066-A19AEDD84A98}"/>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6192" name="Group 56">
              <a:extLst>
                <a:ext uri="{FF2B5EF4-FFF2-40B4-BE49-F238E27FC236}">
                  <a16:creationId xmlns:a16="http://schemas.microsoft.com/office/drawing/2014/main" id="{2FAB0127-C516-457F-A9ED-4F990DD95978}"/>
                </a:ext>
              </a:extLst>
            </p:cNvPr>
            <p:cNvGrpSpPr>
              <a:grpSpLocks/>
            </p:cNvGrpSpPr>
            <p:nvPr/>
          </p:nvGrpSpPr>
          <p:grpSpPr bwMode="auto">
            <a:xfrm>
              <a:off x="4876" y="754"/>
              <a:ext cx="441" cy="288"/>
              <a:chOff x="3243" y="742"/>
              <a:chExt cx="441" cy="288"/>
            </a:xfrm>
          </p:grpSpPr>
          <p:sp>
            <p:nvSpPr>
              <p:cNvPr id="883769" name="Rectangle 57">
                <a:extLst>
                  <a:ext uri="{FF2B5EF4-FFF2-40B4-BE49-F238E27FC236}">
                    <a16:creationId xmlns:a16="http://schemas.microsoft.com/office/drawing/2014/main" id="{757F256D-D25B-46CA-ABCD-82AD3B4F0A3D}"/>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70" name="Oval 58">
                <a:extLst>
                  <a:ext uri="{FF2B5EF4-FFF2-40B4-BE49-F238E27FC236}">
                    <a16:creationId xmlns:a16="http://schemas.microsoft.com/office/drawing/2014/main" id="{A6C93D0B-66B4-4A72-B7D5-CE73A7AEE786}"/>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71" name="Oval 59">
                <a:extLst>
                  <a:ext uri="{FF2B5EF4-FFF2-40B4-BE49-F238E27FC236}">
                    <a16:creationId xmlns:a16="http://schemas.microsoft.com/office/drawing/2014/main" id="{C5CD45B9-110C-4605-8A3A-F0974AD565D4}"/>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6193" name="Group 60">
              <a:extLst>
                <a:ext uri="{FF2B5EF4-FFF2-40B4-BE49-F238E27FC236}">
                  <a16:creationId xmlns:a16="http://schemas.microsoft.com/office/drawing/2014/main" id="{2B1A4A5E-0D22-497B-BB59-59227D580397}"/>
                </a:ext>
              </a:extLst>
            </p:cNvPr>
            <p:cNvGrpSpPr>
              <a:grpSpLocks/>
            </p:cNvGrpSpPr>
            <p:nvPr/>
          </p:nvGrpSpPr>
          <p:grpSpPr bwMode="auto">
            <a:xfrm>
              <a:off x="3725" y="846"/>
              <a:ext cx="96" cy="34"/>
              <a:chOff x="3725" y="846"/>
              <a:chExt cx="96" cy="34"/>
            </a:xfrm>
          </p:grpSpPr>
          <p:sp>
            <p:nvSpPr>
              <p:cNvPr id="883773" name="Oval 61">
                <a:extLst>
                  <a:ext uri="{FF2B5EF4-FFF2-40B4-BE49-F238E27FC236}">
                    <a16:creationId xmlns:a16="http://schemas.microsoft.com/office/drawing/2014/main" id="{6B34FE81-F11D-4498-91EB-413C05582294}"/>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74" name="Oval 62">
                <a:extLst>
                  <a:ext uri="{FF2B5EF4-FFF2-40B4-BE49-F238E27FC236}">
                    <a16:creationId xmlns:a16="http://schemas.microsoft.com/office/drawing/2014/main" id="{5EEEA4CF-87AF-45B0-BA72-8B4715CB8193}"/>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75" name="Oval 63">
                <a:extLst>
                  <a:ext uri="{FF2B5EF4-FFF2-40B4-BE49-F238E27FC236}">
                    <a16:creationId xmlns:a16="http://schemas.microsoft.com/office/drawing/2014/main" id="{4FA0C4A4-4E0D-4360-9F03-E338856A4FBF}"/>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76" name="Oval 64">
                <a:extLst>
                  <a:ext uri="{FF2B5EF4-FFF2-40B4-BE49-F238E27FC236}">
                    <a16:creationId xmlns:a16="http://schemas.microsoft.com/office/drawing/2014/main" id="{AC962764-0734-4EB6-8919-119306558C60}"/>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77" name="Oval 65">
                <a:extLst>
                  <a:ext uri="{FF2B5EF4-FFF2-40B4-BE49-F238E27FC236}">
                    <a16:creationId xmlns:a16="http://schemas.microsoft.com/office/drawing/2014/main" id="{93C042E5-0D80-4A5B-BA39-393D100C7F74}"/>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6194" name="Group 66">
              <a:extLst>
                <a:ext uri="{FF2B5EF4-FFF2-40B4-BE49-F238E27FC236}">
                  <a16:creationId xmlns:a16="http://schemas.microsoft.com/office/drawing/2014/main" id="{50C3183D-0345-48F0-8147-4A1534DC1FBC}"/>
                </a:ext>
              </a:extLst>
            </p:cNvPr>
            <p:cNvGrpSpPr>
              <a:grpSpLocks/>
            </p:cNvGrpSpPr>
            <p:nvPr/>
          </p:nvGrpSpPr>
          <p:grpSpPr bwMode="auto">
            <a:xfrm>
              <a:off x="4252" y="846"/>
              <a:ext cx="96" cy="34"/>
              <a:chOff x="3725" y="846"/>
              <a:chExt cx="96" cy="34"/>
            </a:xfrm>
          </p:grpSpPr>
          <p:sp>
            <p:nvSpPr>
              <p:cNvPr id="883779" name="Oval 67">
                <a:extLst>
                  <a:ext uri="{FF2B5EF4-FFF2-40B4-BE49-F238E27FC236}">
                    <a16:creationId xmlns:a16="http://schemas.microsoft.com/office/drawing/2014/main" id="{D2A1F1E5-89B9-40C6-9872-A78E74B6419D}"/>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80" name="Oval 68">
                <a:extLst>
                  <a:ext uri="{FF2B5EF4-FFF2-40B4-BE49-F238E27FC236}">
                    <a16:creationId xmlns:a16="http://schemas.microsoft.com/office/drawing/2014/main" id="{82F604EF-3CF6-4BC5-B471-25CC9F146A40}"/>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81" name="Oval 69">
                <a:extLst>
                  <a:ext uri="{FF2B5EF4-FFF2-40B4-BE49-F238E27FC236}">
                    <a16:creationId xmlns:a16="http://schemas.microsoft.com/office/drawing/2014/main" id="{BC554E2F-B460-44E1-A31E-4092F1BA654F}"/>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82" name="Oval 70">
                <a:extLst>
                  <a:ext uri="{FF2B5EF4-FFF2-40B4-BE49-F238E27FC236}">
                    <a16:creationId xmlns:a16="http://schemas.microsoft.com/office/drawing/2014/main" id="{848F4B02-CA5B-4FFB-9252-50E6987AD113}"/>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83" name="Oval 71">
                <a:extLst>
                  <a:ext uri="{FF2B5EF4-FFF2-40B4-BE49-F238E27FC236}">
                    <a16:creationId xmlns:a16="http://schemas.microsoft.com/office/drawing/2014/main" id="{DD8592C1-CD18-4498-AFC9-1A379A0EC7DF}"/>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6195" name="Group 72">
              <a:extLst>
                <a:ext uri="{FF2B5EF4-FFF2-40B4-BE49-F238E27FC236}">
                  <a16:creationId xmlns:a16="http://schemas.microsoft.com/office/drawing/2014/main" id="{A4636752-D67F-4918-B2DC-56D829E4F895}"/>
                </a:ext>
              </a:extLst>
            </p:cNvPr>
            <p:cNvGrpSpPr>
              <a:grpSpLocks/>
            </p:cNvGrpSpPr>
            <p:nvPr/>
          </p:nvGrpSpPr>
          <p:grpSpPr bwMode="auto">
            <a:xfrm>
              <a:off x="4780" y="846"/>
              <a:ext cx="96" cy="34"/>
              <a:chOff x="3725" y="846"/>
              <a:chExt cx="96" cy="34"/>
            </a:xfrm>
          </p:grpSpPr>
          <p:sp>
            <p:nvSpPr>
              <p:cNvPr id="883785" name="Oval 73">
                <a:extLst>
                  <a:ext uri="{FF2B5EF4-FFF2-40B4-BE49-F238E27FC236}">
                    <a16:creationId xmlns:a16="http://schemas.microsoft.com/office/drawing/2014/main" id="{A6FB5D97-DFCB-4BF9-B9FA-756EBC66DDD2}"/>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86" name="Oval 74">
                <a:extLst>
                  <a:ext uri="{FF2B5EF4-FFF2-40B4-BE49-F238E27FC236}">
                    <a16:creationId xmlns:a16="http://schemas.microsoft.com/office/drawing/2014/main" id="{CB00EAB0-43AA-4189-BC44-496ACC0E1E07}"/>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87" name="Oval 75">
                <a:extLst>
                  <a:ext uri="{FF2B5EF4-FFF2-40B4-BE49-F238E27FC236}">
                    <a16:creationId xmlns:a16="http://schemas.microsoft.com/office/drawing/2014/main" id="{ECC99E9F-E9F7-4801-ADC1-F3E9F82665DC}"/>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88" name="Oval 76">
                <a:extLst>
                  <a:ext uri="{FF2B5EF4-FFF2-40B4-BE49-F238E27FC236}">
                    <a16:creationId xmlns:a16="http://schemas.microsoft.com/office/drawing/2014/main" id="{A3C38F6B-287D-462F-9674-2D7BA265CD94}"/>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89" name="Oval 77">
                <a:extLst>
                  <a:ext uri="{FF2B5EF4-FFF2-40B4-BE49-F238E27FC236}">
                    <a16:creationId xmlns:a16="http://schemas.microsoft.com/office/drawing/2014/main" id="{61BFD5C3-6765-4AD7-981C-BAC78E31D95B}"/>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3790" name="Sound">
            <a:extLst>
              <a:ext uri="{FF2B5EF4-FFF2-40B4-BE49-F238E27FC236}">
                <a16:creationId xmlns:a16="http://schemas.microsoft.com/office/drawing/2014/main" id="{0CD9AF07-88C5-414D-ACFD-B810B55224E0}"/>
              </a:ext>
            </a:extLst>
          </p:cNvPr>
          <p:cNvSpPr>
            <a:spLocks noEditPoints="1" noChangeArrowheads="1"/>
          </p:cNvSpPr>
          <p:nvPr/>
        </p:nvSpPr>
        <p:spPr bwMode="auto">
          <a:xfrm>
            <a:off x="5162550" y="4349750"/>
            <a:ext cx="360363" cy="360363"/>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FFBE7D">
                  <a:gamma/>
                  <a:shade val="46275"/>
                  <a:invGamma/>
                </a:srgbClr>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91" name="Sound">
            <a:extLst>
              <a:ext uri="{FF2B5EF4-FFF2-40B4-BE49-F238E27FC236}">
                <a16:creationId xmlns:a16="http://schemas.microsoft.com/office/drawing/2014/main" id="{FCD16F02-731D-4ADB-8D37-7CB5BE053D46}"/>
              </a:ext>
            </a:extLst>
          </p:cNvPr>
          <p:cNvSpPr>
            <a:spLocks noEditPoints="1" noChangeArrowheads="1"/>
          </p:cNvSpPr>
          <p:nvPr/>
        </p:nvSpPr>
        <p:spPr bwMode="auto">
          <a:xfrm rot="32400000">
            <a:off x="8416925" y="4348163"/>
            <a:ext cx="360363" cy="360362"/>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FFBE7D">
                  <a:gamma/>
                  <a:shade val="46275"/>
                  <a:invGamma/>
                </a:srgbClr>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92" name="Litebulb">
            <a:extLst>
              <a:ext uri="{FF2B5EF4-FFF2-40B4-BE49-F238E27FC236}">
                <a16:creationId xmlns:a16="http://schemas.microsoft.com/office/drawing/2014/main" id="{34D5880D-F9F9-49D2-9922-A58E773F60A3}"/>
              </a:ext>
            </a:extLst>
          </p:cNvPr>
          <p:cNvSpPr>
            <a:spLocks noEditPoints="1" noChangeArrowheads="1"/>
          </p:cNvSpPr>
          <p:nvPr/>
        </p:nvSpPr>
        <p:spPr bwMode="auto">
          <a:xfrm>
            <a:off x="6807200" y="4225925"/>
            <a:ext cx="315913" cy="5762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3793" name="AutoShape 81">
            <a:extLst>
              <a:ext uri="{FF2B5EF4-FFF2-40B4-BE49-F238E27FC236}">
                <a16:creationId xmlns:a16="http://schemas.microsoft.com/office/drawing/2014/main" id="{DEDCA652-9E67-482C-A353-871096FF6A70}"/>
              </a:ext>
            </a:extLst>
          </p:cNvPr>
          <p:cNvSpPr>
            <a:spLocks noChangeArrowheads="1"/>
          </p:cNvSpPr>
          <p:nvPr/>
        </p:nvSpPr>
        <p:spPr bwMode="auto">
          <a:xfrm>
            <a:off x="6764338" y="4100513"/>
            <a:ext cx="381000" cy="533400"/>
          </a:xfrm>
          <a:prstGeom prst="irregularSeal1">
            <a:avLst/>
          </a:prstGeom>
          <a:noFill/>
          <a:ln w="22225">
            <a:solidFill>
              <a:srgbClr val="FF0000"/>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2" name="Group 82">
            <a:extLst>
              <a:ext uri="{FF2B5EF4-FFF2-40B4-BE49-F238E27FC236}">
                <a16:creationId xmlns:a16="http://schemas.microsoft.com/office/drawing/2014/main" id="{C0339AB7-A723-4C8E-A586-B32D0C1D040A}"/>
              </a:ext>
            </a:extLst>
          </p:cNvPr>
          <p:cNvGrpSpPr>
            <a:grpSpLocks/>
          </p:cNvGrpSpPr>
          <p:nvPr/>
        </p:nvGrpSpPr>
        <p:grpSpPr bwMode="auto">
          <a:xfrm>
            <a:off x="6788150" y="4864100"/>
            <a:ext cx="395288" cy="487363"/>
            <a:chOff x="1470" y="1491"/>
            <a:chExt cx="249" cy="307"/>
          </a:xfrm>
        </p:grpSpPr>
        <p:sp>
          <p:nvSpPr>
            <p:cNvPr id="883795" name="Oval 83">
              <a:extLst>
                <a:ext uri="{FF2B5EF4-FFF2-40B4-BE49-F238E27FC236}">
                  <a16:creationId xmlns:a16="http://schemas.microsoft.com/office/drawing/2014/main" id="{8FD7CDB5-375E-4958-B523-2F6CF0D4C4A5}"/>
                </a:ext>
              </a:extLst>
            </p:cNvPr>
            <p:cNvSpPr>
              <a:spLocks noChangeArrowheads="1"/>
            </p:cNvSpPr>
            <p:nvPr/>
          </p:nvSpPr>
          <p:spPr bwMode="auto">
            <a:xfrm>
              <a:off x="1539" y="1491"/>
              <a:ext cx="85" cy="76"/>
            </a:xfrm>
            <a:prstGeom prst="ellipse">
              <a:avLst/>
            </a:prstGeom>
            <a:solidFill>
              <a:srgbClr val="FF3300"/>
            </a:solidFill>
            <a:ln w="9525">
              <a:solidFill>
                <a:srgbClr val="FF33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6188" name="Object 84">
              <a:extLst>
                <a:ext uri="{FF2B5EF4-FFF2-40B4-BE49-F238E27FC236}">
                  <a16:creationId xmlns:a16="http://schemas.microsoft.com/office/drawing/2014/main" id="{8FB4FEBB-84F0-423A-98E0-7B3E13A091E4}"/>
                </a:ext>
              </a:extLst>
            </p:cNvPr>
            <p:cNvGraphicFramePr>
              <a:graphicFrameLocks/>
            </p:cNvGraphicFramePr>
            <p:nvPr/>
          </p:nvGraphicFramePr>
          <p:xfrm>
            <a:off x="1470" y="1614"/>
            <a:ext cx="249" cy="184"/>
          </p:xfrm>
          <a:graphic>
            <a:graphicData uri="http://schemas.openxmlformats.org/presentationml/2006/ole">
              <mc:AlternateContent xmlns:mc="http://schemas.openxmlformats.org/markup-compatibility/2006">
                <mc:Choice xmlns:v="urn:schemas-microsoft-com:vml" Requires="v">
                  <p:oleObj spid="_x0000_s51345" name="公式" r:id="rId37" imgW="358296" imgH="251377" progId="Equation.3">
                    <p:embed/>
                  </p:oleObj>
                </mc:Choice>
                <mc:Fallback>
                  <p:oleObj name="公式" r:id="rId37" imgW="358296" imgH="251377" progId="Equation.3">
                    <p:embed/>
                    <p:pic>
                      <p:nvPicPr>
                        <p:cNvPr id="6188" name="Object 84">
                          <a:extLst>
                            <a:ext uri="{FF2B5EF4-FFF2-40B4-BE49-F238E27FC236}">
                              <a16:creationId xmlns:a16="http://schemas.microsoft.com/office/drawing/2014/main" id="{8FB4FEBB-84F0-423A-98E0-7B3E13A091E4}"/>
                            </a:ext>
                          </a:extLst>
                        </p:cNvPr>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470" y="1614"/>
                          <a:ext cx="249" cy="18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37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37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3715"/>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499"/>
                                          </p:stCondLst>
                                        </p:cTn>
                                        <p:tgtEl>
                                          <p:spTgt spid="883753"/>
                                        </p:tgtEl>
                                        <p:attrNameLst>
                                          <p:attrName>style.visibility</p:attrName>
                                        </p:attrNameLst>
                                      </p:cBhvr>
                                      <p:to>
                                        <p:strVal val="visible"/>
                                      </p:to>
                                    </p:set>
                                  </p:childTnLst>
                                </p:cTn>
                              </p:par>
                            </p:childTnLst>
                          </p:cTn>
                        </p:par>
                        <p:par>
                          <p:cTn id="26" fill="hold" nodeType="afterGroup">
                            <p:stCondLst>
                              <p:cond delay="500"/>
                            </p:stCondLst>
                            <p:childTnLst>
                              <p:par>
                                <p:cTn id="27" presetID="12" presetClass="entr" presetSubtype="4" fill="hold" grpId="0" nodeType="afterEffect">
                                  <p:stCondLst>
                                    <p:cond delay="0"/>
                                  </p:stCondLst>
                                  <p:childTnLst>
                                    <p:set>
                                      <p:cBhvr>
                                        <p:cTn id="28" dur="1" fill="hold">
                                          <p:stCondLst>
                                            <p:cond delay="0"/>
                                          </p:stCondLst>
                                        </p:cTn>
                                        <p:tgtEl>
                                          <p:spTgt spid="883722"/>
                                        </p:tgtEl>
                                        <p:attrNameLst>
                                          <p:attrName>style.visibility</p:attrName>
                                        </p:attrNameLst>
                                      </p:cBhvr>
                                      <p:to>
                                        <p:strVal val="visible"/>
                                      </p:to>
                                    </p:set>
                                    <p:animEffect transition="in" filter="slide(fromBottom)">
                                      <p:cBhvr>
                                        <p:cTn id="29" dur="300"/>
                                        <p:tgtEl>
                                          <p:spTgt spid="88372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7"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0" fill="hold"/>
                                        <p:tgtEl>
                                          <p:spTgt spid="3"/>
                                        </p:tgtEl>
                                        <p:attrNameLst>
                                          <p:attrName>ppt_x</p:attrName>
                                        </p:attrNameLst>
                                      </p:cBhvr>
                                      <p:tavLst>
                                        <p:tav tm="0">
                                          <p:val>
                                            <p:strVal val="0-#ppt_w/2"/>
                                          </p:val>
                                        </p:tav>
                                        <p:tav tm="100000">
                                          <p:val>
                                            <p:strVal val="#ppt_x"/>
                                          </p:val>
                                        </p:tav>
                                      </p:tavLst>
                                    </p:anim>
                                    <p:anim calcmode="lin" valueType="num">
                                      <p:cBhvr additive="base">
                                        <p:cTn id="35" dur="5000" fill="hold"/>
                                        <p:tgtEl>
                                          <p:spTgt spid="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0"/>
                            </p:stCondLst>
                            <p:childTnLst>
                              <p:par>
                                <p:cTn id="37" presetID="9" presetClass="entr" presetSubtype="0" fill="hold" nodeType="afterEffect">
                                  <p:stCondLst>
                                    <p:cond delay="0"/>
                                  </p:stCondLst>
                                  <p:childTnLst>
                                    <p:set>
                                      <p:cBhvr>
                                        <p:cTn id="38" dur="1" fill="hold">
                                          <p:stCondLst>
                                            <p:cond delay="0"/>
                                          </p:stCondLst>
                                        </p:cTn>
                                        <p:tgtEl>
                                          <p:spTgt spid="883754"/>
                                        </p:tgtEl>
                                        <p:attrNameLst>
                                          <p:attrName>style.visibility</p:attrName>
                                        </p:attrNameLst>
                                      </p:cBhvr>
                                      <p:to>
                                        <p:strVal val="visible"/>
                                      </p:to>
                                    </p:set>
                                    <p:animEffect transition="in" filter="dissolve">
                                      <p:cBhvr>
                                        <p:cTn id="39" dur="500"/>
                                        <p:tgtEl>
                                          <p:spTgt spid="883754"/>
                                        </p:tgtEl>
                                      </p:cBhvr>
                                    </p:animEffect>
                                  </p:childTnLst>
                                </p:cTn>
                              </p:par>
                              <p:par>
                                <p:cTn id="40" presetID="12" presetClass="entr" presetSubtype="8" fill="hold" nodeType="withEffect">
                                  <p:stCondLst>
                                    <p:cond delay="0"/>
                                  </p:stCondLst>
                                  <p:childTnLst>
                                    <p:set>
                                      <p:cBhvr>
                                        <p:cTn id="41" dur="1" fill="hold">
                                          <p:stCondLst>
                                            <p:cond delay="0"/>
                                          </p:stCondLst>
                                        </p:cTn>
                                        <p:tgtEl>
                                          <p:spTgt spid="883729"/>
                                        </p:tgtEl>
                                        <p:attrNameLst>
                                          <p:attrName>style.visibility</p:attrName>
                                        </p:attrNameLst>
                                      </p:cBhvr>
                                      <p:to>
                                        <p:strVal val="visible"/>
                                      </p:to>
                                    </p:set>
                                    <p:animEffect transition="in" filter="slide(fromLeft)">
                                      <p:cBhvr>
                                        <p:cTn id="42" dur="500"/>
                                        <p:tgtEl>
                                          <p:spTgt spid="883729"/>
                                        </p:tgtEl>
                                      </p:cBhvr>
                                    </p:animEffect>
                                  </p:childTnLst>
                                </p:cTn>
                              </p:par>
                              <p:par>
                                <p:cTn id="43" presetID="3" presetClass="entr" presetSubtype="10" fill="hold" nodeType="withEffect">
                                  <p:stCondLst>
                                    <p:cond delay="0"/>
                                  </p:stCondLst>
                                  <p:childTnLst>
                                    <p:set>
                                      <p:cBhvr>
                                        <p:cTn id="44" dur="1" fill="hold">
                                          <p:stCondLst>
                                            <p:cond delay="0"/>
                                          </p:stCondLst>
                                        </p:cTn>
                                        <p:tgtEl>
                                          <p:spTgt spid="883730"/>
                                        </p:tgtEl>
                                        <p:attrNameLst>
                                          <p:attrName>style.visibility</p:attrName>
                                        </p:attrNameLst>
                                      </p:cBhvr>
                                      <p:to>
                                        <p:strVal val="visible"/>
                                      </p:to>
                                    </p:set>
                                    <p:animEffect transition="in" filter="blinds(horizontal)">
                                      <p:cBhvr>
                                        <p:cTn id="45" dur="500"/>
                                        <p:tgtEl>
                                          <p:spTgt spid="883730"/>
                                        </p:tgtEl>
                                      </p:cBhvr>
                                    </p:animEffect>
                                  </p:childTnLst>
                                </p:cTn>
                              </p:par>
                            </p:childTnLst>
                          </p:cTn>
                        </p:par>
                        <p:par>
                          <p:cTn id="46" fill="hold" nodeType="afterGroup">
                            <p:stCondLst>
                              <p:cond delay="5500"/>
                            </p:stCondLst>
                            <p:childTnLst>
                              <p:par>
                                <p:cTn id="47" presetID="9" presetClass="entr" presetSubtype="0" fill="hold" grpId="0" nodeType="afterEffect">
                                  <p:stCondLst>
                                    <p:cond delay="0"/>
                                  </p:stCondLst>
                                  <p:childTnLst>
                                    <p:set>
                                      <p:cBhvr>
                                        <p:cTn id="48" dur="1" fill="hold">
                                          <p:stCondLst>
                                            <p:cond delay="0"/>
                                          </p:stCondLst>
                                        </p:cTn>
                                        <p:tgtEl>
                                          <p:spTgt spid="883717"/>
                                        </p:tgtEl>
                                        <p:attrNameLst>
                                          <p:attrName>style.visibility</p:attrName>
                                        </p:attrNameLst>
                                      </p:cBhvr>
                                      <p:to>
                                        <p:strVal val="visible"/>
                                      </p:to>
                                    </p:set>
                                    <p:animEffect transition="in" filter="dissolve">
                                      <p:cBhvr>
                                        <p:cTn id="49" dur="300"/>
                                        <p:tgtEl>
                                          <p:spTgt spid="88371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883742"/>
                                        </p:tgtEl>
                                        <p:attrNameLst>
                                          <p:attrName>style.visibility</p:attrName>
                                        </p:attrNameLst>
                                      </p:cBhvr>
                                      <p:to>
                                        <p:strVal val="visible"/>
                                      </p:to>
                                    </p:set>
                                    <p:animEffect transition="in" filter="slide(fromBottom)">
                                      <p:cBhvr>
                                        <p:cTn id="54" dur="300"/>
                                        <p:tgtEl>
                                          <p:spTgt spid="88374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883723"/>
                                        </p:tgtEl>
                                        <p:attrNameLst>
                                          <p:attrName>style.visibility</p:attrName>
                                        </p:attrNameLst>
                                      </p:cBhvr>
                                      <p:to>
                                        <p:strVal val="visible"/>
                                      </p:to>
                                    </p:set>
                                    <p:animEffect transition="in" filter="slide(fromBottom)">
                                      <p:cBhvr>
                                        <p:cTn id="59" dur="300"/>
                                        <p:tgtEl>
                                          <p:spTgt spid="883723"/>
                                        </p:tgtEl>
                                      </p:cBhvr>
                                    </p:animEffect>
                                  </p:childTnLst>
                                </p:cTn>
                              </p:par>
                            </p:childTnLst>
                          </p:cTn>
                        </p:par>
                        <p:par>
                          <p:cTn id="60" fill="hold" nodeType="afterGroup">
                            <p:stCondLst>
                              <p:cond delay="300"/>
                            </p:stCondLst>
                            <p:childTnLst>
                              <p:par>
                                <p:cTn id="61" presetID="9" presetClass="entr" presetSubtype="0" fill="hold" nodeType="afterEffect">
                                  <p:stCondLst>
                                    <p:cond delay="0"/>
                                  </p:stCondLst>
                                  <p:childTnLst>
                                    <p:set>
                                      <p:cBhvr>
                                        <p:cTn id="62" dur="1" fill="hold">
                                          <p:stCondLst>
                                            <p:cond delay="0"/>
                                          </p:stCondLst>
                                        </p:cTn>
                                        <p:tgtEl>
                                          <p:spTgt spid="883790"/>
                                        </p:tgtEl>
                                        <p:attrNameLst>
                                          <p:attrName>style.visibility</p:attrName>
                                        </p:attrNameLst>
                                      </p:cBhvr>
                                      <p:to>
                                        <p:strVal val="visible"/>
                                      </p:to>
                                    </p:set>
                                    <p:animEffect transition="in" filter="dissolve">
                                      <p:cBhvr>
                                        <p:cTn id="63" dur="500"/>
                                        <p:tgtEl>
                                          <p:spTgt spid="883790"/>
                                        </p:tgtEl>
                                      </p:cBhvr>
                                    </p:animEffect>
                                  </p:childTnLst>
                                </p:cTn>
                              </p:par>
                            </p:childTnLst>
                          </p:cTn>
                        </p:par>
                        <p:par>
                          <p:cTn id="64" fill="hold" nodeType="afterGroup">
                            <p:stCondLst>
                              <p:cond delay="800"/>
                            </p:stCondLst>
                            <p:childTnLst>
                              <p:par>
                                <p:cTn id="65" presetID="3" presetClass="entr" presetSubtype="5" fill="hold" nodeType="afterEffect">
                                  <p:stCondLst>
                                    <p:cond delay="0"/>
                                  </p:stCondLst>
                                  <p:childTnLst>
                                    <p:set>
                                      <p:cBhvr>
                                        <p:cTn id="66" dur="1" fill="hold">
                                          <p:stCondLst>
                                            <p:cond delay="0"/>
                                          </p:stCondLst>
                                        </p:cTn>
                                        <p:tgtEl>
                                          <p:spTgt spid="883731"/>
                                        </p:tgtEl>
                                        <p:attrNameLst>
                                          <p:attrName>style.visibility</p:attrName>
                                        </p:attrNameLst>
                                      </p:cBhvr>
                                      <p:to>
                                        <p:strVal val="visible"/>
                                      </p:to>
                                    </p:set>
                                    <p:animEffect transition="in" filter="blinds(vertical)">
                                      <p:cBhvr>
                                        <p:cTn id="67" dur="500"/>
                                        <p:tgtEl>
                                          <p:spTgt spid="883731"/>
                                        </p:tgtEl>
                                      </p:cBhvr>
                                    </p:animEffect>
                                  </p:childTnLst>
                                </p:cTn>
                              </p:par>
                            </p:childTnLst>
                          </p:cTn>
                        </p:par>
                        <p:par>
                          <p:cTn id="68" fill="hold" nodeType="afterGroup">
                            <p:stCondLst>
                              <p:cond delay="1300"/>
                            </p:stCondLst>
                            <p:childTnLst>
                              <p:par>
                                <p:cTn id="69" presetID="3" presetClass="entr" presetSubtype="5" fill="hold" nodeType="afterEffect">
                                  <p:stCondLst>
                                    <p:cond delay="0"/>
                                  </p:stCondLst>
                                  <p:childTnLst>
                                    <p:set>
                                      <p:cBhvr>
                                        <p:cTn id="70" dur="1" fill="hold">
                                          <p:stCondLst>
                                            <p:cond delay="0"/>
                                          </p:stCondLst>
                                        </p:cTn>
                                        <p:tgtEl>
                                          <p:spTgt spid="883732"/>
                                        </p:tgtEl>
                                        <p:attrNameLst>
                                          <p:attrName>style.visibility</p:attrName>
                                        </p:attrNameLst>
                                      </p:cBhvr>
                                      <p:to>
                                        <p:strVal val="visible"/>
                                      </p:to>
                                    </p:set>
                                    <p:animEffect transition="in" filter="blinds(vertical)">
                                      <p:cBhvr>
                                        <p:cTn id="71" dur="500"/>
                                        <p:tgtEl>
                                          <p:spTgt spid="883732"/>
                                        </p:tgtEl>
                                      </p:cBhvr>
                                    </p:animEffect>
                                  </p:childTnLst>
                                </p:cTn>
                              </p:par>
                            </p:childTnLst>
                          </p:cTn>
                        </p:par>
                        <p:par>
                          <p:cTn id="72" fill="hold" nodeType="afterGroup">
                            <p:stCondLst>
                              <p:cond delay="1800"/>
                            </p:stCondLst>
                            <p:childTnLst>
                              <p:par>
                                <p:cTn id="73" presetID="9" presetClass="entr" presetSubtype="0" fill="hold" nodeType="afterEffect">
                                  <p:stCondLst>
                                    <p:cond delay="0"/>
                                  </p:stCondLst>
                                  <p:childTnLst>
                                    <p:set>
                                      <p:cBhvr>
                                        <p:cTn id="74" dur="1" fill="hold">
                                          <p:stCondLst>
                                            <p:cond delay="0"/>
                                          </p:stCondLst>
                                        </p:cTn>
                                        <p:tgtEl>
                                          <p:spTgt spid="883791"/>
                                        </p:tgtEl>
                                        <p:attrNameLst>
                                          <p:attrName>style.visibility</p:attrName>
                                        </p:attrNameLst>
                                      </p:cBhvr>
                                      <p:to>
                                        <p:strVal val="visible"/>
                                      </p:to>
                                    </p:set>
                                    <p:animEffect transition="in" filter="dissolve">
                                      <p:cBhvr>
                                        <p:cTn id="75" dur="500"/>
                                        <p:tgtEl>
                                          <p:spTgt spid="88379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883724"/>
                                        </p:tgtEl>
                                        <p:attrNameLst>
                                          <p:attrName>style.visibility</p:attrName>
                                        </p:attrNameLst>
                                      </p:cBhvr>
                                      <p:to>
                                        <p:strVal val="visible"/>
                                      </p:to>
                                    </p:set>
                                    <p:animEffect transition="in" filter="slide(fromBottom)">
                                      <p:cBhvr>
                                        <p:cTn id="80" dur="300"/>
                                        <p:tgtEl>
                                          <p:spTgt spid="883724"/>
                                        </p:tgtEl>
                                      </p:cBhvr>
                                    </p:animEffect>
                                  </p:childTnLst>
                                </p:cTn>
                              </p:par>
                            </p:childTnLst>
                          </p:cTn>
                        </p:par>
                        <p:par>
                          <p:cTn id="81" fill="hold" nodeType="afterGroup">
                            <p:stCondLst>
                              <p:cond delay="300"/>
                            </p:stCondLst>
                            <p:childTnLst>
                              <p:par>
                                <p:cTn id="82" presetID="9" presetClass="entr" presetSubtype="0" fill="hold" nodeType="afterEffect">
                                  <p:stCondLst>
                                    <p:cond delay="0"/>
                                  </p:stCondLst>
                                  <p:childTnLst>
                                    <p:set>
                                      <p:cBhvr>
                                        <p:cTn id="83" dur="1" fill="hold">
                                          <p:stCondLst>
                                            <p:cond delay="0"/>
                                          </p:stCondLst>
                                        </p:cTn>
                                        <p:tgtEl>
                                          <p:spTgt spid="883792"/>
                                        </p:tgtEl>
                                        <p:attrNameLst>
                                          <p:attrName>style.visibility</p:attrName>
                                        </p:attrNameLst>
                                      </p:cBhvr>
                                      <p:to>
                                        <p:strVal val="visible"/>
                                      </p:to>
                                    </p:set>
                                    <p:animEffect transition="in" filter="dissolve">
                                      <p:cBhvr>
                                        <p:cTn id="84" dur="500"/>
                                        <p:tgtEl>
                                          <p:spTgt spid="883792"/>
                                        </p:tgtEl>
                                      </p:cBhvr>
                                    </p:animEffect>
                                  </p:childTnLst>
                                </p:cTn>
                              </p:par>
                            </p:childTnLst>
                          </p:cTn>
                        </p:par>
                        <p:par>
                          <p:cTn id="85" fill="hold" nodeType="afterGroup">
                            <p:stCondLst>
                              <p:cond delay="800"/>
                            </p:stCondLst>
                            <p:childTnLst>
                              <p:par>
                                <p:cTn id="86" presetID="3" presetClass="entr" presetSubtype="10" fill="hold" nodeType="afterEffect">
                                  <p:stCondLst>
                                    <p:cond delay="0"/>
                                  </p:stCondLst>
                                  <p:childTnLst>
                                    <p:set>
                                      <p:cBhvr>
                                        <p:cTn id="87" dur="1" fill="hold">
                                          <p:stCondLst>
                                            <p:cond delay="0"/>
                                          </p:stCondLst>
                                        </p:cTn>
                                        <p:tgtEl>
                                          <p:spTgt spid="883733"/>
                                        </p:tgtEl>
                                        <p:attrNameLst>
                                          <p:attrName>style.visibility</p:attrName>
                                        </p:attrNameLst>
                                      </p:cBhvr>
                                      <p:to>
                                        <p:strVal val="visible"/>
                                      </p:to>
                                    </p:set>
                                    <p:animEffect transition="in" filter="blinds(horizontal)">
                                      <p:cBhvr>
                                        <p:cTn id="88" dur="500"/>
                                        <p:tgtEl>
                                          <p:spTgt spid="88373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883734"/>
                                        </p:tgtEl>
                                        <p:attrNameLst>
                                          <p:attrName>style.visibility</p:attrName>
                                        </p:attrNameLst>
                                      </p:cBhvr>
                                      <p:to>
                                        <p:strVal val="visible"/>
                                      </p:to>
                                    </p:set>
                                    <p:animEffect transition="in" filter="dissolve">
                                      <p:cBhvr>
                                        <p:cTn id="93" dur="500"/>
                                        <p:tgtEl>
                                          <p:spTgt spid="883734"/>
                                        </p:tgtEl>
                                      </p:cBhvr>
                                    </p:animEffect>
                                  </p:childTnLst>
                                </p:cTn>
                              </p:par>
                            </p:childTnLst>
                          </p:cTn>
                        </p:par>
                        <p:par>
                          <p:cTn id="94" fill="hold" nodeType="afterGroup">
                            <p:stCondLst>
                              <p:cond delay="500"/>
                            </p:stCondLst>
                            <p:childTnLst>
                              <p:par>
                                <p:cTn id="95" presetID="1" presetClass="entr" presetSubtype="0" fill="hold" grpId="0" nodeType="afterEffect">
                                  <p:stCondLst>
                                    <p:cond delay="0"/>
                                  </p:stCondLst>
                                  <p:childTnLst>
                                    <p:set>
                                      <p:cBhvr>
                                        <p:cTn id="96" dur="1" fill="hold">
                                          <p:stCondLst>
                                            <p:cond delay="499"/>
                                          </p:stCondLst>
                                        </p:cTn>
                                        <p:tgtEl>
                                          <p:spTgt spid="88373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883737"/>
                                        </p:tgtEl>
                                        <p:attrNameLst>
                                          <p:attrName>style.visibility</p:attrName>
                                        </p:attrNameLst>
                                      </p:cBhvr>
                                      <p:to>
                                        <p:strVal val="visible"/>
                                      </p:to>
                                    </p:set>
                                  </p:childTnLst>
                                </p:cTn>
                              </p:par>
                            </p:childTnLst>
                          </p:cTn>
                        </p:par>
                        <p:par>
                          <p:cTn id="101" fill="hold" nodeType="afterGroup">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883736"/>
                                        </p:tgtEl>
                                        <p:attrNameLst>
                                          <p:attrName>style.visibility</p:attrName>
                                        </p:attrNameLst>
                                      </p:cBhvr>
                                      <p:to>
                                        <p:strVal val="visible"/>
                                      </p:to>
                                    </p:set>
                                    <p:animEffect transition="in" filter="dissolve">
                                      <p:cBhvr>
                                        <p:cTn id="104" dur="300"/>
                                        <p:tgtEl>
                                          <p:spTgt spid="883736"/>
                                        </p:tgtEl>
                                      </p:cBhvr>
                                    </p:animEffect>
                                  </p:childTnLst>
                                </p:cTn>
                              </p:par>
                            </p:childTnLst>
                          </p:cTn>
                        </p:par>
                        <p:par>
                          <p:cTn id="105" fill="hold" nodeType="afterGroup">
                            <p:stCondLst>
                              <p:cond delay="800"/>
                            </p:stCondLst>
                            <p:childTnLst>
                              <p:par>
                                <p:cTn id="106" presetID="1" presetClass="entr" presetSubtype="0" fill="hold" grpId="0" nodeType="afterEffect">
                                  <p:stCondLst>
                                    <p:cond delay="0"/>
                                  </p:stCondLst>
                                  <p:childTnLst>
                                    <p:set>
                                      <p:cBhvr>
                                        <p:cTn id="107" dur="1" fill="hold">
                                          <p:stCondLst>
                                            <p:cond delay="499"/>
                                          </p:stCondLst>
                                        </p:cTn>
                                        <p:tgtEl>
                                          <p:spTgt spid="883793"/>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nodeType="clickEffect">
                                  <p:stCondLst>
                                    <p:cond delay="0"/>
                                  </p:stCondLst>
                                  <p:childTnLst>
                                    <p:set>
                                      <p:cBhvr>
                                        <p:cTn id="111" dur="1" fill="hold">
                                          <p:stCondLst>
                                            <p:cond delay="0"/>
                                          </p:stCondLst>
                                        </p:cTn>
                                        <p:tgtEl>
                                          <p:spTgt spid="883740"/>
                                        </p:tgtEl>
                                        <p:attrNameLst>
                                          <p:attrName>style.visibility</p:attrName>
                                        </p:attrNameLst>
                                      </p:cBhvr>
                                      <p:to>
                                        <p:strVal val="visible"/>
                                      </p:to>
                                    </p:set>
                                    <p:animEffect transition="in" filter="wipe(right)">
                                      <p:cBhvr>
                                        <p:cTn id="112" dur="500"/>
                                        <p:tgtEl>
                                          <p:spTgt spid="883740"/>
                                        </p:tgtEl>
                                      </p:cBhvr>
                                    </p:animEffect>
                                  </p:childTnLst>
                                </p:cTn>
                              </p:par>
                            </p:childTnLst>
                          </p:cTn>
                        </p:par>
                        <p:par>
                          <p:cTn id="113" fill="hold" nodeType="afterGroup">
                            <p:stCondLst>
                              <p:cond delay="500"/>
                            </p:stCondLst>
                            <p:childTnLst>
                              <p:par>
                                <p:cTn id="114" presetID="3" presetClass="entr" presetSubtype="10" fill="hold" nodeType="afterEffect">
                                  <p:stCondLst>
                                    <p:cond delay="0"/>
                                  </p:stCondLst>
                                  <p:childTnLst>
                                    <p:set>
                                      <p:cBhvr>
                                        <p:cTn id="115" dur="1" fill="hold">
                                          <p:stCondLst>
                                            <p:cond delay="0"/>
                                          </p:stCondLst>
                                        </p:cTn>
                                        <p:tgtEl>
                                          <p:spTgt spid="883741"/>
                                        </p:tgtEl>
                                        <p:attrNameLst>
                                          <p:attrName>style.visibility</p:attrName>
                                        </p:attrNameLst>
                                      </p:cBhvr>
                                      <p:to>
                                        <p:strVal val="visible"/>
                                      </p:to>
                                    </p:set>
                                    <p:animEffect transition="in" filter="blinds(horizontal)">
                                      <p:cBhvr>
                                        <p:cTn id="116" dur="500"/>
                                        <p:tgtEl>
                                          <p:spTgt spid="883741"/>
                                        </p:tgtEl>
                                      </p:cBhvr>
                                    </p:animEffect>
                                  </p:childTnLst>
                                </p:cTn>
                              </p:par>
                            </p:childTnLst>
                          </p:cTn>
                        </p:par>
                        <p:par>
                          <p:cTn id="117" fill="hold" nodeType="afterGroup">
                            <p:stCondLst>
                              <p:cond delay="1000"/>
                            </p:stCondLst>
                            <p:childTnLst>
                              <p:par>
                                <p:cTn id="118" presetID="22" presetClass="entr" presetSubtype="8" fill="hold" nodeType="afterEffect">
                                  <p:stCondLst>
                                    <p:cond delay="0"/>
                                  </p:stCondLst>
                                  <p:childTnLst>
                                    <p:set>
                                      <p:cBhvr>
                                        <p:cTn id="119" dur="1" fill="hold">
                                          <p:stCondLst>
                                            <p:cond delay="0"/>
                                          </p:stCondLst>
                                        </p:cTn>
                                        <p:tgtEl>
                                          <p:spTgt spid="883739"/>
                                        </p:tgtEl>
                                        <p:attrNameLst>
                                          <p:attrName>style.visibility</p:attrName>
                                        </p:attrNameLst>
                                      </p:cBhvr>
                                      <p:to>
                                        <p:strVal val="visible"/>
                                      </p:to>
                                    </p:set>
                                    <p:animEffect transition="in" filter="wipe(left)">
                                      <p:cBhvr>
                                        <p:cTn id="120" dur="500"/>
                                        <p:tgtEl>
                                          <p:spTgt spid="883739"/>
                                        </p:tgtEl>
                                      </p:cBhvr>
                                    </p:animEffect>
                                  </p:childTnLst>
                                </p:cTn>
                              </p:par>
                            </p:childTnLst>
                          </p:cTn>
                        </p:par>
                        <p:par>
                          <p:cTn id="121" fill="hold" nodeType="afterGroup">
                            <p:stCondLst>
                              <p:cond delay="1500"/>
                            </p:stCondLst>
                            <p:childTnLst>
                              <p:par>
                                <p:cTn id="122" presetID="3" presetClass="entr" presetSubtype="10" fill="hold" nodeType="afterEffect">
                                  <p:stCondLst>
                                    <p:cond delay="0"/>
                                  </p:stCondLst>
                                  <p:childTnLst>
                                    <p:set>
                                      <p:cBhvr>
                                        <p:cTn id="123" dur="1" fill="hold">
                                          <p:stCondLst>
                                            <p:cond delay="0"/>
                                          </p:stCondLst>
                                        </p:cTn>
                                        <p:tgtEl>
                                          <p:spTgt spid="883738"/>
                                        </p:tgtEl>
                                        <p:attrNameLst>
                                          <p:attrName>style.visibility</p:attrName>
                                        </p:attrNameLst>
                                      </p:cBhvr>
                                      <p:to>
                                        <p:strVal val="visible"/>
                                      </p:to>
                                    </p:set>
                                    <p:animEffect transition="in" filter="blinds(horizontal)">
                                      <p:cBhvr>
                                        <p:cTn id="124" dur="500"/>
                                        <p:tgtEl>
                                          <p:spTgt spid="88373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nodeType="clickEffect">
                                  <p:stCondLst>
                                    <p:cond delay="0"/>
                                  </p:stCondLst>
                                  <p:childTnLst>
                                    <p:set>
                                      <p:cBhvr>
                                        <p:cTn id="128" dur="1" fill="hold">
                                          <p:stCondLst>
                                            <p:cond delay="0"/>
                                          </p:stCondLst>
                                        </p:cTn>
                                        <p:tgtEl>
                                          <p:spTgt spid="883743"/>
                                        </p:tgtEl>
                                        <p:attrNameLst>
                                          <p:attrName>style.visibility</p:attrName>
                                        </p:attrNameLst>
                                      </p:cBhvr>
                                      <p:to>
                                        <p:strVal val="visible"/>
                                      </p:to>
                                    </p:set>
                                    <p:animEffect transition="in" filter="dissolve">
                                      <p:cBhvr>
                                        <p:cTn id="129" dur="500"/>
                                        <p:tgtEl>
                                          <p:spTgt spid="883743"/>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nodeType="clickEffect">
                                  <p:stCondLst>
                                    <p:cond delay="0"/>
                                  </p:stCondLst>
                                  <p:childTnLst>
                                    <p:set>
                                      <p:cBhvr>
                                        <p:cTn id="133" dur="1" fill="hold">
                                          <p:stCondLst>
                                            <p:cond delay="0"/>
                                          </p:stCondLst>
                                        </p:cTn>
                                        <p:tgtEl>
                                          <p:spTgt spid="883745"/>
                                        </p:tgtEl>
                                        <p:attrNameLst>
                                          <p:attrName>style.visibility</p:attrName>
                                        </p:attrNameLst>
                                      </p:cBhvr>
                                      <p:to>
                                        <p:strVal val="visible"/>
                                      </p:to>
                                    </p:set>
                                    <p:animEffect transition="in" filter="blinds(horizontal)">
                                      <p:cBhvr>
                                        <p:cTn id="134" dur="500"/>
                                        <p:tgtEl>
                                          <p:spTgt spid="883745"/>
                                        </p:tgtEl>
                                      </p:cBhvr>
                                    </p:animEffect>
                                  </p:childTnLst>
                                </p:cTn>
                              </p:par>
                            </p:childTnLst>
                          </p:cTn>
                        </p:par>
                        <p:par>
                          <p:cTn id="135" fill="hold" nodeType="afterGroup">
                            <p:stCondLst>
                              <p:cond delay="500"/>
                            </p:stCondLst>
                            <p:childTnLst>
                              <p:par>
                                <p:cTn id="136" presetID="3" presetClass="entr" presetSubtype="10" fill="hold" grpId="0" nodeType="afterEffect">
                                  <p:stCondLst>
                                    <p:cond delay="0"/>
                                  </p:stCondLst>
                                  <p:childTnLst>
                                    <p:set>
                                      <p:cBhvr>
                                        <p:cTn id="137" dur="1" fill="hold">
                                          <p:stCondLst>
                                            <p:cond delay="0"/>
                                          </p:stCondLst>
                                        </p:cTn>
                                        <p:tgtEl>
                                          <p:spTgt spid="883744"/>
                                        </p:tgtEl>
                                        <p:attrNameLst>
                                          <p:attrName>style.visibility</p:attrName>
                                        </p:attrNameLst>
                                      </p:cBhvr>
                                      <p:to>
                                        <p:strVal val="visible"/>
                                      </p:to>
                                    </p:set>
                                    <p:animEffect transition="in" filter="blinds(horizontal)">
                                      <p:cBhvr>
                                        <p:cTn id="138" dur="300"/>
                                        <p:tgtEl>
                                          <p:spTgt spid="883744"/>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nodeType="clickEffect">
                                  <p:stCondLst>
                                    <p:cond delay="0"/>
                                  </p:stCondLst>
                                  <p:childTnLst>
                                    <p:set>
                                      <p:cBhvr>
                                        <p:cTn id="142" dur="1" fill="hold">
                                          <p:stCondLst>
                                            <p:cond delay="0"/>
                                          </p:stCondLst>
                                        </p:cTn>
                                        <p:tgtEl>
                                          <p:spTgt spid="883747"/>
                                        </p:tgtEl>
                                        <p:attrNameLst>
                                          <p:attrName>style.visibility</p:attrName>
                                        </p:attrNameLst>
                                      </p:cBhvr>
                                      <p:to>
                                        <p:strVal val="visible"/>
                                      </p:to>
                                    </p:set>
                                    <p:animEffect transition="in" filter="blinds(horizontal)">
                                      <p:cBhvr>
                                        <p:cTn id="143" dur="500"/>
                                        <p:tgtEl>
                                          <p:spTgt spid="883747"/>
                                        </p:tgtEl>
                                      </p:cBhvr>
                                    </p:animEffect>
                                  </p:childTnLst>
                                </p:cTn>
                              </p:par>
                            </p:childTnLst>
                          </p:cTn>
                        </p:par>
                        <p:par>
                          <p:cTn id="144" fill="hold" nodeType="afterGroup">
                            <p:stCondLst>
                              <p:cond delay="500"/>
                            </p:stCondLst>
                            <p:childTnLst>
                              <p:par>
                                <p:cTn id="145" presetID="3" presetClass="entr" presetSubtype="10" fill="hold" grpId="0" nodeType="afterEffect">
                                  <p:stCondLst>
                                    <p:cond delay="0"/>
                                  </p:stCondLst>
                                  <p:childTnLst>
                                    <p:set>
                                      <p:cBhvr>
                                        <p:cTn id="146" dur="1" fill="hold">
                                          <p:stCondLst>
                                            <p:cond delay="0"/>
                                          </p:stCondLst>
                                        </p:cTn>
                                        <p:tgtEl>
                                          <p:spTgt spid="883746"/>
                                        </p:tgtEl>
                                        <p:attrNameLst>
                                          <p:attrName>style.visibility</p:attrName>
                                        </p:attrNameLst>
                                      </p:cBhvr>
                                      <p:to>
                                        <p:strVal val="visible"/>
                                      </p:to>
                                    </p:set>
                                    <p:animEffect transition="in" filter="blinds(horizontal)">
                                      <p:cBhvr>
                                        <p:cTn id="147" dur="300"/>
                                        <p:tgtEl>
                                          <p:spTgt spid="88374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nodeType="clickEffect">
                                  <p:stCondLst>
                                    <p:cond delay="0"/>
                                  </p:stCondLst>
                                  <p:childTnLst>
                                    <p:set>
                                      <p:cBhvr>
                                        <p:cTn id="151" dur="1" fill="hold">
                                          <p:stCondLst>
                                            <p:cond delay="499"/>
                                          </p:stCondLst>
                                        </p:cTn>
                                        <p:tgtEl>
                                          <p:spTgt spid="883749"/>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8" fill="hold" nodeType="afterEffect">
                                  <p:stCondLst>
                                    <p:cond delay="0"/>
                                  </p:stCondLst>
                                  <p:childTnLst>
                                    <p:set>
                                      <p:cBhvr>
                                        <p:cTn id="154" dur="1" fill="hold">
                                          <p:stCondLst>
                                            <p:cond delay="0"/>
                                          </p:stCondLst>
                                        </p:cTn>
                                        <p:tgtEl>
                                          <p:spTgt spid="883748"/>
                                        </p:tgtEl>
                                        <p:attrNameLst>
                                          <p:attrName>style.visibility</p:attrName>
                                        </p:attrNameLst>
                                      </p:cBhvr>
                                      <p:to>
                                        <p:strVal val="visible"/>
                                      </p:to>
                                    </p:set>
                                    <p:animEffect transition="in" filter="wipe(left)">
                                      <p:cBhvr>
                                        <p:cTn id="155" dur="500"/>
                                        <p:tgtEl>
                                          <p:spTgt spid="88374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 presetClass="entr" presetSubtype="8" fill="hold" grpId="0" nodeType="clickEffect">
                                  <p:stCondLst>
                                    <p:cond delay="0"/>
                                  </p:stCondLst>
                                  <p:childTnLst>
                                    <p:set>
                                      <p:cBhvr>
                                        <p:cTn id="159" dur="1" fill="hold">
                                          <p:stCondLst>
                                            <p:cond delay="0"/>
                                          </p:stCondLst>
                                        </p:cTn>
                                        <p:tgtEl>
                                          <p:spTgt spid="883751"/>
                                        </p:tgtEl>
                                        <p:attrNameLst>
                                          <p:attrName>style.visibility</p:attrName>
                                        </p:attrNameLst>
                                      </p:cBhvr>
                                      <p:to>
                                        <p:strVal val="visible"/>
                                      </p:to>
                                    </p:set>
                                    <p:anim calcmode="lin" valueType="num">
                                      <p:cBhvr additive="base">
                                        <p:cTn id="160" dur="500" fill="hold"/>
                                        <p:tgtEl>
                                          <p:spTgt spid="883751"/>
                                        </p:tgtEl>
                                        <p:attrNameLst>
                                          <p:attrName>ppt_x</p:attrName>
                                        </p:attrNameLst>
                                      </p:cBhvr>
                                      <p:tavLst>
                                        <p:tav tm="0">
                                          <p:val>
                                            <p:strVal val="0-#ppt_w/2"/>
                                          </p:val>
                                        </p:tav>
                                        <p:tav tm="100000">
                                          <p:val>
                                            <p:strVal val="#ppt_x"/>
                                          </p:val>
                                        </p:tav>
                                      </p:tavLst>
                                    </p:anim>
                                    <p:anim calcmode="lin" valueType="num">
                                      <p:cBhvr additive="base">
                                        <p:cTn id="161" dur="500" fill="hold"/>
                                        <p:tgtEl>
                                          <p:spTgt spid="883751"/>
                                        </p:tgtEl>
                                        <p:attrNameLst>
                                          <p:attrName>ppt_y</p:attrName>
                                        </p:attrNameLst>
                                      </p:cBhvr>
                                      <p:tavLst>
                                        <p:tav tm="0">
                                          <p:val>
                                            <p:strVal val="#ppt_y"/>
                                          </p:val>
                                        </p:tav>
                                        <p:tav tm="100000">
                                          <p:val>
                                            <p:strVal val="#ppt_y"/>
                                          </p:val>
                                        </p:tav>
                                      </p:tavLst>
                                    </p:anim>
                                  </p:childTnLst>
                                </p:cTn>
                              </p:par>
                            </p:childTnLst>
                          </p:cTn>
                        </p:par>
                        <p:par>
                          <p:cTn id="162" fill="hold" nodeType="afterGroup">
                            <p:stCondLst>
                              <p:cond delay="500"/>
                            </p:stCondLst>
                            <p:childTnLst>
                              <p:par>
                                <p:cTn id="163" presetID="3" presetClass="entr" presetSubtype="5" fill="hold" grpId="0" nodeType="afterEffect">
                                  <p:stCondLst>
                                    <p:cond delay="0"/>
                                  </p:stCondLst>
                                  <p:childTnLst>
                                    <p:set>
                                      <p:cBhvr>
                                        <p:cTn id="164" dur="1" fill="hold">
                                          <p:stCondLst>
                                            <p:cond delay="0"/>
                                          </p:stCondLst>
                                        </p:cTn>
                                        <p:tgtEl>
                                          <p:spTgt spid="883750"/>
                                        </p:tgtEl>
                                        <p:attrNameLst>
                                          <p:attrName>style.visibility</p:attrName>
                                        </p:attrNameLst>
                                      </p:cBhvr>
                                      <p:to>
                                        <p:strVal val="visible"/>
                                      </p:to>
                                    </p:set>
                                    <p:animEffect transition="in" filter="blinds(vertical)">
                                      <p:cBhvr>
                                        <p:cTn id="165" dur="300"/>
                                        <p:tgtEl>
                                          <p:spTgt spid="883750"/>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883752"/>
                                        </p:tgtEl>
                                        <p:attrNameLst>
                                          <p:attrName>style.visibility</p:attrName>
                                        </p:attrNameLst>
                                      </p:cBhvr>
                                      <p:to>
                                        <p:strVal val="visible"/>
                                      </p:to>
                                    </p:set>
                                    <p:animEffect transition="in" filter="wipe(left)">
                                      <p:cBhvr>
                                        <p:cTn id="170" dur="500"/>
                                        <p:tgtEl>
                                          <p:spTgt spid="883752"/>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4" grpId="0" autoUpdateAnimBg="0"/>
      <p:bldP spid="883715" grpId="0" autoUpdateAnimBg="0"/>
      <p:bldP spid="883716" grpId="0" autoUpdateAnimBg="0"/>
      <p:bldP spid="883717" grpId="0" autoUpdateAnimBg="0"/>
      <p:bldP spid="883722" grpId="0" autoUpdateAnimBg="0"/>
      <p:bldP spid="883723" grpId="0" autoUpdateAnimBg="0"/>
      <p:bldP spid="883724" grpId="0" autoUpdateAnimBg="0"/>
      <p:bldP spid="883735" grpId="0" autoUpdateAnimBg="0"/>
      <p:bldP spid="883736" grpId="0" autoUpdateAnimBg="0"/>
      <p:bldP spid="883742" grpId="0" autoUpdateAnimBg="0"/>
      <p:bldP spid="883744" grpId="0" autoUpdateAnimBg="0"/>
      <p:bldP spid="883746" grpId="0" autoUpdateAnimBg="0"/>
      <p:bldP spid="883750" grpId="0" autoUpdateAnimBg="0"/>
      <p:bldP spid="883751" grpId="0" animBg="1"/>
      <p:bldP spid="883752" grpId="0" animBg="1"/>
      <p:bldP spid="8837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082F3E4-FFE8-4308-9F6E-E4F3AAC8525F}"/>
              </a:ext>
            </a:extLst>
          </p:cNvPr>
          <p:cNvGrpSpPr>
            <a:grpSpLocks/>
          </p:cNvGrpSpPr>
          <p:nvPr/>
        </p:nvGrpSpPr>
        <p:grpSpPr bwMode="auto">
          <a:xfrm>
            <a:off x="1149350" y="1150938"/>
            <a:ext cx="3844925" cy="1874837"/>
            <a:chOff x="1301" y="2222"/>
            <a:chExt cx="2422" cy="1181"/>
          </a:xfrm>
        </p:grpSpPr>
        <p:grpSp>
          <p:nvGrpSpPr>
            <p:cNvPr id="7263" name="Group 3">
              <a:extLst>
                <a:ext uri="{FF2B5EF4-FFF2-40B4-BE49-F238E27FC236}">
                  <a16:creationId xmlns:a16="http://schemas.microsoft.com/office/drawing/2014/main" id="{C0C21F95-D0B7-4C3C-8BE6-127182E4DBCF}"/>
                </a:ext>
              </a:extLst>
            </p:cNvPr>
            <p:cNvGrpSpPr>
              <a:grpSpLocks/>
            </p:cNvGrpSpPr>
            <p:nvPr/>
          </p:nvGrpSpPr>
          <p:grpSpPr bwMode="auto">
            <a:xfrm>
              <a:off x="1301" y="2222"/>
              <a:ext cx="2422" cy="1181"/>
              <a:chOff x="2426" y="391"/>
              <a:chExt cx="2422" cy="1181"/>
            </a:xfrm>
          </p:grpSpPr>
          <p:sp>
            <p:nvSpPr>
              <p:cNvPr id="884740" name="Line 4">
                <a:extLst>
                  <a:ext uri="{FF2B5EF4-FFF2-40B4-BE49-F238E27FC236}">
                    <a16:creationId xmlns:a16="http://schemas.microsoft.com/office/drawing/2014/main" id="{78E635DD-AF38-44A5-8190-C9F15322C355}"/>
                  </a:ext>
                </a:extLst>
              </p:cNvPr>
              <p:cNvSpPr>
                <a:spLocks noChangeShapeType="1"/>
              </p:cNvSpPr>
              <p:nvPr/>
            </p:nvSpPr>
            <p:spPr bwMode="auto">
              <a:xfrm>
                <a:off x="2426" y="1572"/>
                <a:ext cx="2422" cy="0"/>
              </a:xfrm>
              <a:prstGeom prst="line">
                <a:avLst/>
              </a:prstGeom>
              <a:noFill/>
              <a:ln w="28575">
                <a:solidFill>
                  <a:schemeClr val="bg1"/>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41" name="Line 5">
                <a:extLst>
                  <a:ext uri="{FF2B5EF4-FFF2-40B4-BE49-F238E27FC236}">
                    <a16:creationId xmlns:a16="http://schemas.microsoft.com/office/drawing/2014/main" id="{A3E35AE6-7303-4B4E-B6ED-5190C2970BEB}"/>
                  </a:ext>
                </a:extLst>
              </p:cNvPr>
              <p:cNvSpPr>
                <a:spLocks noChangeShapeType="1"/>
              </p:cNvSpPr>
              <p:nvPr/>
            </p:nvSpPr>
            <p:spPr bwMode="auto">
              <a:xfrm flipV="1">
                <a:off x="2437" y="391"/>
                <a:ext cx="0" cy="1180"/>
              </a:xfrm>
              <a:prstGeom prst="line">
                <a:avLst/>
              </a:prstGeom>
              <a:noFill/>
              <a:ln w="28575">
                <a:solidFill>
                  <a:schemeClr val="bg1"/>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314" name="Object 6">
                <a:extLst>
                  <a:ext uri="{FF2B5EF4-FFF2-40B4-BE49-F238E27FC236}">
                    <a16:creationId xmlns:a16="http://schemas.microsoft.com/office/drawing/2014/main" id="{514075B4-91EC-4E40-9FCF-950C9BF7AEDB}"/>
                  </a:ext>
                </a:extLst>
              </p:cNvPr>
              <p:cNvGraphicFramePr>
                <a:graphicFrameLocks/>
              </p:cNvGraphicFramePr>
              <p:nvPr/>
            </p:nvGraphicFramePr>
            <p:xfrm>
              <a:off x="2540" y="434"/>
              <a:ext cx="199" cy="199"/>
            </p:xfrm>
            <a:graphic>
              <a:graphicData uri="http://schemas.openxmlformats.org/presentationml/2006/ole">
                <mc:AlternateContent xmlns:mc="http://schemas.openxmlformats.org/markup-compatibility/2006">
                  <mc:Choice xmlns:v="urn:schemas-microsoft-com:vml" Requires="v">
                    <p:oleObj spid="_x0000_s52394" name="公式" r:id="rId3" imgW="282158" imgH="281801" progId="Equation.3">
                      <p:embed/>
                    </p:oleObj>
                  </mc:Choice>
                  <mc:Fallback>
                    <p:oleObj name="公式" r:id="rId3" imgW="282158" imgH="281801" progId="Equation.3">
                      <p:embed/>
                      <p:pic>
                        <p:nvPicPr>
                          <p:cNvPr id="7314" name="Object 6">
                            <a:extLst>
                              <a:ext uri="{FF2B5EF4-FFF2-40B4-BE49-F238E27FC236}">
                                <a16:creationId xmlns:a16="http://schemas.microsoft.com/office/drawing/2014/main" id="{514075B4-91EC-4E40-9FCF-950C9BF7AED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 y="434"/>
                            <a:ext cx="199" cy="19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4743" name="Line 7">
              <a:extLst>
                <a:ext uri="{FF2B5EF4-FFF2-40B4-BE49-F238E27FC236}">
                  <a16:creationId xmlns:a16="http://schemas.microsoft.com/office/drawing/2014/main" id="{A8DCABAC-878A-4402-81BC-47903B1E0BC3}"/>
                </a:ext>
              </a:extLst>
            </p:cNvPr>
            <p:cNvSpPr>
              <a:spLocks noChangeShapeType="1"/>
            </p:cNvSpPr>
            <p:nvPr/>
          </p:nvSpPr>
          <p:spPr bwMode="auto">
            <a:xfrm>
              <a:off x="1313" y="2613"/>
              <a:ext cx="343" cy="3"/>
            </a:xfrm>
            <a:prstGeom prst="line">
              <a:avLst/>
            </a:prstGeom>
            <a:noFill/>
            <a:ln w="38100">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65" name="Object 8">
              <a:extLst>
                <a:ext uri="{FF2B5EF4-FFF2-40B4-BE49-F238E27FC236}">
                  <a16:creationId xmlns:a16="http://schemas.microsoft.com/office/drawing/2014/main" id="{6B053B8C-9D27-4263-9563-B6F33D4FF059}"/>
                </a:ext>
              </a:extLst>
            </p:cNvPr>
            <p:cNvGraphicFramePr>
              <a:graphicFrameLocks noChangeAspect="1"/>
            </p:cNvGraphicFramePr>
            <p:nvPr/>
          </p:nvGraphicFramePr>
          <p:xfrm>
            <a:off x="1636" y="2453"/>
            <a:ext cx="298" cy="332"/>
          </p:xfrm>
          <a:graphic>
            <a:graphicData uri="http://schemas.openxmlformats.org/presentationml/2006/ole">
              <mc:AlternateContent xmlns:mc="http://schemas.openxmlformats.org/markup-compatibility/2006">
                <mc:Choice xmlns:v="urn:schemas-microsoft-com:vml" Requires="v">
                  <p:oleObj spid="_x0000_s52395" name="Equation" r:id="rId5" imgW="91564" imgH="99254" progId="Equation.3">
                    <p:embed/>
                  </p:oleObj>
                </mc:Choice>
                <mc:Fallback>
                  <p:oleObj name="Equation" r:id="rId5" imgW="91564" imgH="99254" progId="Equation.3">
                    <p:embed/>
                    <p:pic>
                      <p:nvPicPr>
                        <p:cNvPr id="7265" name="Object 8">
                          <a:extLst>
                            <a:ext uri="{FF2B5EF4-FFF2-40B4-BE49-F238E27FC236}">
                              <a16:creationId xmlns:a16="http://schemas.microsoft.com/office/drawing/2014/main" id="{6B053B8C-9D27-4263-9563-B6F33D4FF0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 y="2453"/>
                          <a:ext cx="298"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66" name="Object 9">
              <a:extLst>
                <a:ext uri="{FF2B5EF4-FFF2-40B4-BE49-F238E27FC236}">
                  <a16:creationId xmlns:a16="http://schemas.microsoft.com/office/drawing/2014/main" id="{075056B5-A215-4058-9F19-F69ABC6D94FE}"/>
                </a:ext>
              </a:extLst>
            </p:cNvPr>
            <p:cNvGraphicFramePr>
              <a:graphicFrameLocks noChangeAspect="1"/>
            </p:cNvGraphicFramePr>
            <p:nvPr/>
          </p:nvGraphicFramePr>
          <p:xfrm>
            <a:off x="1384" y="2757"/>
            <a:ext cx="384" cy="271"/>
          </p:xfrm>
          <a:graphic>
            <a:graphicData uri="http://schemas.openxmlformats.org/presentationml/2006/ole">
              <mc:AlternateContent xmlns:mc="http://schemas.openxmlformats.org/markup-compatibility/2006">
                <mc:Choice xmlns:v="urn:schemas-microsoft-com:vml" Requires="v">
                  <p:oleObj spid="_x0000_s52396" name="公式" r:id="rId7" imgW="152276" imgH="129679" progId="Equation.3">
                    <p:embed/>
                  </p:oleObj>
                </mc:Choice>
                <mc:Fallback>
                  <p:oleObj name="公式" r:id="rId7" imgW="152276" imgH="129679" progId="Equation.3">
                    <p:embed/>
                    <p:pic>
                      <p:nvPicPr>
                        <p:cNvPr id="7266" name="Object 9">
                          <a:extLst>
                            <a:ext uri="{FF2B5EF4-FFF2-40B4-BE49-F238E27FC236}">
                              <a16:creationId xmlns:a16="http://schemas.microsoft.com/office/drawing/2014/main" id="{075056B5-A215-4058-9F19-F69ABC6D94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4" y="2757"/>
                          <a:ext cx="384" cy="27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67" name="Object 10">
              <a:extLst>
                <a:ext uri="{FF2B5EF4-FFF2-40B4-BE49-F238E27FC236}">
                  <a16:creationId xmlns:a16="http://schemas.microsoft.com/office/drawing/2014/main" id="{97DD8AF0-392E-4E31-BAB1-4A8EC68020A4}"/>
                </a:ext>
              </a:extLst>
            </p:cNvPr>
            <p:cNvGraphicFramePr>
              <a:graphicFrameLocks noChangeAspect="1"/>
            </p:cNvGraphicFramePr>
            <p:nvPr/>
          </p:nvGraphicFramePr>
          <p:xfrm>
            <a:off x="3388" y="2776"/>
            <a:ext cx="309" cy="253"/>
          </p:xfrm>
          <a:graphic>
            <a:graphicData uri="http://schemas.openxmlformats.org/presentationml/2006/ole">
              <mc:AlternateContent xmlns:mc="http://schemas.openxmlformats.org/markup-compatibility/2006">
                <mc:Choice xmlns:v="urn:schemas-microsoft-com:vml" Requires="v">
                  <p:oleObj spid="_x0000_s52397" name="公式" r:id="rId9" imgW="152276" imgH="129679" progId="Equation.3">
                    <p:embed/>
                  </p:oleObj>
                </mc:Choice>
                <mc:Fallback>
                  <p:oleObj name="公式" r:id="rId9" imgW="152276" imgH="129679" progId="Equation.3">
                    <p:embed/>
                    <p:pic>
                      <p:nvPicPr>
                        <p:cNvPr id="7267" name="Object 10">
                          <a:extLst>
                            <a:ext uri="{FF2B5EF4-FFF2-40B4-BE49-F238E27FC236}">
                              <a16:creationId xmlns:a16="http://schemas.microsoft.com/office/drawing/2014/main" id="{97DD8AF0-392E-4E31-BAB1-4A8EC68020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8" y="2776"/>
                          <a:ext cx="309" cy="25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68" name="Object 11">
              <a:extLst>
                <a:ext uri="{FF2B5EF4-FFF2-40B4-BE49-F238E27FC236}">
                  <a16:creationId xmlns:a16="http://schemas.microsoft.com/office/drawing/2014/main" id="{B584BB6B-988C-4EEF-9C87-8059F059E5DA}"/>
                </a:ext>
              </a:extLst>
            </p:cNvPr>
            <p:cNvGraphicFramePr>
              <a:graphicFrameLocks noChangeAspect="1"/>
            </p:cNvGraphicFramePr>
            <p:nvPr/>
          </p:nvGraphicFramePr>
          <p:xfrm>
            <a:off x="2335" y="2663"/>
            <a:ext cx="386" cy="275"/>
          </p:xfrm>
          <a:graphic>
            <a:graphicData uri="http://schemas.openxmlformats.org/presentationml/2006/ole">
              <mc:AlternateContent xmlns:mc="http://schemas.openxmlformats.org/markup-compatibility/2006">
                <mc:Choice xmlns:v="urn:schemas-microsoft-com:vml" Requires="v">
                  <p:oleObj spid="_x0000_s52398" name="公式" r:id="rId11" imgW="205522" imgH="129679" progId="Equation.3">
                    <p:embed/>
                  </p:oleObj>
                </mc:Choice>
                <mc:Fallback>
                  <p:oleObj name="公式" r:id="rId11" imgW="205522" imgH="129679" progId="Equation.3">
                    <p:embed/>
                    <p:pic>
                      <p:nvPicPr>
                        <p:cNvPr id="7268" name="Object 11">
                          <a:extLst>
                            <a:ext uri="{FF2B5EF4-FFF2-40B4-BE49-F238E27FC236}">
                              <a16:creationId xmlns:a16="http://schemas.microsoft.com/office/drawing/2014/main" id="{B584BB6B-988C-4EEF-9C87-8059F059E5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5" y="2663"/>
                          <a:ext cx="386" cy="2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69" name="Object 12">
              <a:extLst>
                <a:ext uri="{FF2B5EF4-FFF2-40B4-BE49-F238E27FC236}">
                  <a16:creationId xmlns:a16="http://schemas.microsoft.com/office/drawing/2014/main" id="{75223C8C-6ECE-4356-A6E0-FE1775D259E2}"/>
                </a:ext>
              </a:extLst>
            </p:cNvPr>
            <p:cNvGraphicFramePr>
              <a:graphicFrameLocks noChangeAspect="1"/>
            </p:cNvGraphicFramePr>
            <p:nvPr/>
          </p:nvGraphicFramePr>
          <p:xfrm>
            <a:off x="2819" y="2703"/>
            <a:ext cx="240" cy="240"/>
          </p:xfrm>
          <a:graphic>
            <a:graphicData uri="http://schemas.openxmlformats.org/presentationml/2006/ole">
              <mc:AlternateContent xmlns:mc="http://schemas.openxmlformats.org/markup-compatibility/2006">
                <mc:Choice xmlns:v="urn:schemas-microsoft-com:vml" Requires="v">
                  <p:oleObj spid="_x0000_s52399" name="公式" r:id="rId13" imgW="91564" imgH="99254" progId="Equation.3">
                    <p:embed/>
                  </p:oleObj>
                </mc:Choice>
                <mc:Fallback>
                  <p:oleObj name="公式" r:id="rId13" imgW="91564" imgH="99254" progId="Equation.3">
                    <p:embed/>
                    <p:pic>
                      <p:nvPicPr>
                        <p:cNvPr id="7269" name="Object 12">
                          <a:extLst>
                            <a:ext uri="{FF2B5EF4-FFF2-40B4-BE49-F238E27FC236}">
                              <a16:creationId xmlns:a16="http://schemas.microsoft.com/office/drawing/2014/main" id="{75223C8C-6ECE-4356-A6E0-FE1775D259E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4749" name="Line 13">
              <a:extLst>
                <a:ext uri="{FF2B5EF4-FFF2-40B4-BE49-F238E27FC236}">
                  <a16:creationId xmlns:a16="http://schemas.microsoft.com/office/drawing/2014/main" id="{634308BC-326E-4426-8956-299B705067A6}"/>
                </a:ext>
              </a:extLst>
            </p:cNvPr>
            <p:cNvSpPr>
              <a:spLocks noChangeShapeType="1"/>
            </p:cNvSpPr>
            <p:nvPr/>
          </p:nvSpPr>
          <p:spPr bwMode="auto">
            <a:xfrm>
              <a:off x="2767" y="2975"/>
              <a:ext cx="363" cy="0"/>
            </a:xfrm>
            <a:prstGeom prst="line">
              <a:avLst/>
            </a:prstGeom>
            <a:noFill/>
            <a:ln w="38100">
              <a:solidFill>
                <a:srgbClr val="00FF00"/>
              </a:solidFill>
              <a:round/>
              <a:headEnd/>
              <a:tailEnd type="triangle" w="med" len="lg"/>
            </a:ln>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50" name="Line 14">
              <a:extLst>
                <a:ext uri="{FF2B5EF4-FFF2-40B4-BE49-F238E27FC236}">
                  <a16:creationId xmlns:a16="http://schemas.microsoft.com/office/drawing/2014/main" id="{2B7E5074-82AC-415E-94F8-2CC2F9415769}"/>
                </a:ext>
              </a:extLst>
            </p:cNvPr>
            <p:cNvSpPr>
              <a:spLocks noChangeShapeType="1"/>
            </p:cNvSpPr>
            <p:nvPr/>
          </p:nvSpPr>
          <p:spPr bwMode="auto">
            <a:xfrm flipH="1">
              <a:off x="1907" y="2975"/>
              <a:ext cx="336" cy="0"/>
            </a:xfrm>
            <a:prstGeom prst="line">
              <a:avLst/>
            </a:prstGeom>
            <a:noFill/>
            <a:ln w="38100">
              <a:solidFill>
                <a:srgbClr val="00FF00"/>
              </a:solidFill>
              <a:round/>
              <a:headEnd/>
              <a:tailEnd type="triangle" w="med" len="lg"/>
            </a:ln>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72" name="Object 15">
              <a:extLst>
                <a:ext uri="{FF2B5EF4-FFF2-40B4-BE49-F238E27FC236}">
                  <a16:creationId xmlns:a16="http://schemas.microsoft.com/office/drawing/2014/main" id="{B10D3DE0-C598-405B-9112-C509E8AD468E}"/>
                </a:ext>
              </a:extLst>
            </p:cNvPr>
            <p:cNvGraphicFramePr>
              <a:graphicFrameLocks noChangeAspect="1"/>
            </p:cNvGraphicFramePr>
            <p:nvPr/>
          </p:nvGraphicFramePr>
          <p:xfrm>
            <a:off x="2003" y="2703"/>
            <a:ext cx="240" cy="240"/>
          </p:xfrm>
          <a:graphic>
            <a:graphicData uri="http://schemas.openxmlformats.org/presentationml/2006/ole">
              <mc:AlternateContent xmlns:mc="http://schemas.openxmlformats.org/markup-compatibility/2006">
                <mc:Choice xmlns:v="urn:schemas-microsoft-com:vml" Requires="v">
                  <p:oleObj spid="_x0000_s52400" name="公式" r:id="rId15" imgW="91564" imgH="99254" progId="Equation.3">
                    <p:embed/>
                  </p:oleObj>
                </mc:Choice>
                <mc:Fallback>
                  <p:oleObj name="公式" r:id="rId15" imgW="91564" imgH="99254" progId="Equation.3">
                    <p:embed/>
                    <p:pic>
                      <p:nvPicPr>
                        <p:cNvPr id="7272" name="Object 15">
                          <a:extLst>
                            <a:ext uri="{FF2B5EF4-FFF2-40B4-BE49-F238E27FC236}">
                              <a16:creationId xmlns:a16="http://schemas.microsoft.com/office/drawing/2014/main" id="{B10D3DE0-C598-405B-9112-C509E8AD468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3"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73" name="Group 16">
              <a:extLst>
                <a:ext uri="{FF2B5EF4-FFF2-40B4-BE49-F238E27FC236}">
                  <a16:creationId xmlns:a16="http://schemas.microsoft.com/office/drawing/2014/main" id="{FB74A435-4E63-4995-86F0-284EDEA0E3C9}"/>
                </a:ext>
              </a:extLst>
            </p:cNvPr>
            <p:cNvGrpSpPr>
              <a:grpSpLocks/>
            </p:cNvGrpSpPr>
            <p:nvPr/>
          </p:nvGrpSpPr>
          <p:grpSpPr bwMode="auto">
            <a:xfrm>
              <a:off x="1520" y="3104"/>
              <a:ext cx="2029" cy="288"/>
              <a:chOff x="3288" y="754"/>
              <a:chExt cx="2029" cy="288"/>
            </a:xfrm>
          </p:grpSpPr>
          <p:grpSp>
            <p:nvGrpSpPr>
              <p:cNvPr id="7278" name="Group 17">
                <a:extLst>
                  <a:ext uri="{FF2B5EF4-FFF2-40B4-BE49-F238E27FC236}">
                    <a16:creationId xmlns:a16="http://schemas.microsoft.com/office/drawing/2014/main" id="{2436DF9E-5851-4089-BAC8-FC0AE3DDCF9F}"/>
                  </a:ext>
                </a:extLst>
              </p:cNvPr>
              <p:cNvGrpSpPr>
                <a:grpSpLocks/>
              </p:cNvGrpSpPr>
              <p:nvPr/>
            </p:nvGrpSpPr>
            <p:grpSpPr bwMode="auto">
              <a:xfrm>
                <a:off x="3288" y="754"/>
                <a:ext cx="441" cy="288"/>
                <a:chOff x="3243" y="742"/>
                <a:chExt cx="441" cy="288"/>
              </a:xfrm>
            </p:grpSpPr>
            <p:sp>
              <p:nvSpPr>
                <p:cNvPr id="884754" name="Rectangle 18">
                  <a:extLst>
                    <a:ext uri="{FF2B5EF4-FFF2-40B4-BE49-F238E27FC236}">
                      <a16:creationId xmlns:a16="http://schemas.microsoft.com/office/drawing/2014/main" id="{819B3E35-6F3D-4192-A817-5978B9E8B097}"/>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55" name="Oval 19">
                  <a:extLst>
                    <a:ext uri="{FF2B5EF4-FFF2-40B4-BE49-F238E27FC236}">
                      <a16:creationId xmlns:a16="http://schemas.microsoft.com/office/drawing/2014/main" id="{9E723846-DE5E-4C83-9AF7-DAFCBF4ADDBC}"/>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56" name="Oval 20">
                  <a:extLst>
                    <a:ext uri="{FF2B5EF4-FFF2-40B4-BE49-F238E27FC236}">
                      <a16:creationId xmlns:a16="http://schemas.microsoft.com/office/drawing/2014/main" id="{05E5320D-3138-48DD-A58D-0255C56A91A4}"/>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79" name="Group 21">
                <a:extLst>
                  <a:ext uri="{FF2B5EF4-FFF2-40B4-BE49-F238E27FC236}">
                    <a16:creationId xmlns:a16="http://schemas.microsoft.com/office/drawing/2014/main" id="{6707D57F-ABE1-474D-90B8-271A75C6A6C8}"/>
                  </a:ext>
                </a:extLst>
              </p:cNvPr>
              <p:cNvGrpSpPr>
                <a:grpSpLocks/>
              </p:cNvGrpSpPr>
              <p:nvPr/>
            </p:nvGrpSpPr>
            <p:grpSpPr bwMode="auto">
              <a:xfrm>
                <a:off x="3817" y="754"/>
                <a:ext cx="441" cy="288"/>
                <a:chOff x="3243" y="742"/>
                <a:chExt cx="441" cy="288"/>
              </a:xfrm>
            </p:grpSpPr>
            <p:sp>
              <p:nvSpPr>
                <p:cNvPr id="884758" name="Rectangle 22">
                  <a:extLst>
                    <a:ext uri="{FF2B5EF4-FFF2-40B4-BE49-F238E27FC236}">
                      <a16:creationId xmlns:a16="http://schemas.microsoft.com/office/drawing/2014/main" id="{7A6CE027-63A5-4EED-BA8C-F7A47B1C4156}"/>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59" name="Oval 23">
                  <a:extLst>
                    <a:ext uri="{FF2B5EF4-FFF2-40B4-BE49-F238E27FC236}">
                      <a16:creationId xmlns:a16="http://schemas.microsoft.com/office/drawing/2014/main" id="{9C7FD93A-A6C6-4D0E-A8A4-03F1438F4C64}"/>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60" name="Oval 24">
                  <a:extLst>
                    <a:ext uri="{FF2B5EF4-FFF2-40B4-BE49-F238E27FC236}">
                      <a16:creationId xmlns:a16="http://schemas.microsoft.com/office/drawing/2014/main" id="{BFB301CB-01C7-4B24-B408-B915798B4D81}"/>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80" name="Group 25">
                <a:extLst>
                  <a:ext uri="{FF2B5EF4-FFF2-40B4-BE49-F238E27FC236}">
                    <a16:creationId xmlns:a16="http://schemas.microsoft.com/office/drawing/2014/main" id="{A9B7DD72-9844-408A-942F-7E6E4FE023CE}"/>
                  </a:ext>
                </a:extLst>
              </p:cNvPr>
              <p:cNvGrpSpPr>
                <a:grpSpLocks/>
              </p:cNvGrpSpPr>
              <p:nvPr/>
            </p:nvGrpSpPr>
            <p:grpSpPr bwMode="auto">
              <a:xfrm>
                <a:off x="4346" y="754"/>
                <a:ext cx="441" cy="288"/>
                <a:chOff x="3243" y="742"/>
                <a:chExt cx="441" cy="288"/>
              </a:xfrm>
            </p:grpSpPr>
            <p:sp>
              <p:nvSpPr>
                <p:cNvPr id="884762" name="Rectangle 26">
                  <a:extLst>
                    <a:ext uri="{FF2B5EF4-FFF2-40B4-BE49-F238E27FC236}">
                      <a16:creationId xmlns:a16="http://schemas.microsoft.com/office/drawing/2014/main" id="{CFEC61DB-392D-4A90-A711-232A78E8AAAF}"/>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63" name="Oval 27">
                  <a:extLst>
                    <a:ext uri="{FF2B5EF4-FFF2-40B4-BE49-F238E27FC236}">
                      <a16:creationId xmlns:a16="http://schemas.microsoft.com/office/drawing/2014/main" id="{52985A18-FEFF-4E22-963E-4F36EE99DFEA}"/>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64" name="Oval 28">
                  <a:extLst>
                    <a:ext uri="{FF2B5EF4-FFF2-40B4-BE49-F238E27FC236}">
                      <a16:creationId xmlns:a16="http://schemas.microsoft.com/office/drawing/2014/main" id="{708B2D58-EC9F-4174-AC50-78884EF201E5}"/>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81" name="Group 29">
                <a:extLst>
                  <a:ext uri="{FF2B5EF4-FFF2-40B4-BE49-F238E27FC236}">
                    <a16:creationId xmlns:a16="http://schemas.microsoft.com/office/drawing/2014/main" id="{4725B40F-41A2-4C22-BF46-3705FEE42D98}"/>
                  </a:ext>
                </a:extLst>
              </p:cNvPr>
              <p:cNvGrpSpPr>
                <a:grpSpLocks/>
              </p:cNvGrpSpPr>
              <p:nvPr/>
            </p:nvGrpSpPr>
            <p:grpSpPr bwMode="auto">
              <a:xfrm>
                <a:off x="4876" y="754"/>
                <a:ext cx="441" cy="288"/>
                <a:chOff x="3243" y="742"/>
                <a:chExt cx="441" cy="288"/>
              </a:xfrm>
            </p:grpSpPr>
            <p:sp>
              <p:nvSpPr>
                <p:cNvPr id="884766" name="Rectangle 30">
                  <a:extLst>
                    <a:ext uri="{FF2B5EF4-FFF2-40B4-BE49-F238E27FC236}">
                      <a16:creationId xmlns:a16="http://schemas.microsoft.com/office/drawing/2014/main" id="{1DF66CF7-D5FC-4BAF-AAC5-5DA023AD32E7}"/>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67" name="Oval 31">
                  <a:extLst>
                    <a:ext uri="{FF2B5EF4-FFF2-40B4-BE49-F238E27FC236}">
                      <a16:creationId xmlns:a16="http://schemas.microsoft.com/office/drawing/2014/main" id="{5781307E-BC0C-4593-9F8D-4E0159EC063F}"/>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68" name="Oval 32">
                  <a:extLst>
                    <a:ext uri="{FF2B5EF4-FFF2-40B4-BE49-F238E27FC236}">
                      <a16:creationId xmlns:a16="http://schemas.microsoft.com/office/drawing/2014/main" id="{49E80C3F-127B-41A0-AAAD-F99E6590FD31}"/>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82" name="Group 33">
                <a:extLst>
                  <a:ext uri="{FF2B5EF4-FFF2-40B4-BE49-F238E27FC236}">
                    <a16:creationId xmlns:a16="http://schemas.microsoft.com/office/drawing/2014/main" id="{1C5BC71F-F5EF-40DF-8D24-91D00B6C088C}"/>
                  </a:ext>
                </a:extLst>
              </p:cNvPr>
              <p:cNvGrpSpPr>
                <a:grpSpLocks/>
              </p:cNvGrpSpPr>
              <p:nvPr/>
            </p:nvGrpSpPr>
            <p:grpSpPr bwMode="auto">
              <a:xfrm>
                <a:off x="3725" y="846"/>
                <a:ext cx="96" cy="34"/>
                <a:chOff x="3725" y="846"/>
                <a:chExt cx="96" cy="34"/>
              </a:xfrm>
            </p:grpSpPr>
            <p:sp>
              <p:nvSpPr>
                <p:cNvPr id="884770" name="Oval 34">
                  <a:extLst>
                    <a:ext uri="{FF2B5EF4-FFF2-40B4-BE49-F238E27FC236}">
                      <a16:creationId xmlns:a16="http://schemas.microsoft.com/office/drawing/2014/main" id="{E403FF41-E41E-4D7B-A891-D8CA78FEBC45}"/>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71" name="Oval 35">
                  <a:extLst>
                    <a:ext uri="{FF2B5EF4-FFF2-40B4-BE49-F238E27FC236}">
                      <a16:creationId xmlns:a16="http://schemas.microsoft.com/office/drawing/2014/main" id="{27AADBF9-720F-41B2-ABBC-D9A1D37BF975}"/>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72" name="Oval 36">
                  <a:extLst>
                    <a:ext uri="{FF2B5EF4-FFF2-40B4-BE49-F238E27FC236}">
                      <a16:creationId xmlns:a16="http://schemas.microsoft.com/office/drawing/2014/main" id="{F23FCA58-38F9-44C9-A52B-44330E990419}"/>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73" name="Oval 37">
                  <a:extLst>
                    <a:ext uri="{FF2B5EF4-FFF2-40B4-BE49-F238E27FC236}">
                      <a16:creationId xmlns:a16="http://schemas.microsoft.com/office/drawing/2014/main" id="{464E8F5D-3F22-46D3-9F75-BB73C2C81185}"/>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74" name="Oval 38">
                  <a:extLst>
                    <a:ext uri="{FF2B5EF4-FFF2-40B4-BE49-F238E27FC236}">
                      <a16:creationId xmlns:a16="http://schemas.microsoft.com/office/drawing/2014/main" id="{B2E775CC-76E0-4880-9B40-8569988B66EE}"/>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83" name="Group 39">
                <a:extLst>
                  <a:ext uri="{FF2B5EF4-FFF2-40B4-BE49-F238E27FC236}">
                    <a16:creationId xmlns:a16="http://schemas.microsoft.com/office/drawing/2014/main" id="{7AE1FEA9-9E0E-4BA1-8EBA-6A59BC94E2F3}"/>
                  </a:ext>
                </a:extLst>
              </p:cNvPr>
              <p:cNvGrpSpPr>
                <a:grpSpLocks/>
              </p:cNvGrpSpPr>
              <p:nvPr/>
            </p:nvGrpSpPr>
            <p:grpSpPr bwMode="auto">
              <a:xfrm>
                <a:off x="4252" y="846"/>
                <a:ext cx="96" cy="34"/>
                <a:chOff x="3725" y="846"/>
                <a:chExt cx="96" cy="34"/>
              </a:xfrm>
            </p:grpSpPr>
            <p:sp>
              <p:nvSpPr>
                <p:cNvPr id="884776" name="Oval 40">
                  <a:extLst>
                    <a:ext uri="{FF2B5EF4-FFF2-40B4-BE49-F238E27FC236}">
                      <a16:creationId xmlns:a16="http://schemas.microsoft.com/office/drawing/2014/main" id="{D55292FA-4274-4090-A049-BE629498A885}"/>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77" name="Oval 41">
                  <a:extLst>
                    <a:ext uri="{FF2B5EF4-FFF2-40B4-BE49-F238E27FC236}">
                      <a16:creationId xmlns:a16="http://schemas.microsoft.com/office/drawing/2014/main" id="{5BDCE459-42FE-4947-B17B-F6A2352C61D8}"/>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78" name="Oval 42">
                  <a:extLst>
                    <a:ext uri="{FF2B5EF4-FFF2-40B4-BE49-F238E27FC236}">
                      <a16:creationId xmlns:a16="http://schemas.microsoft.com/office/drawing/2014/main" id="{7AB92887-71FE-4DD4-ACD8-85EAA2591244}"/>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79" name="Oval 43">
                  <a:extLst>
                    <a:ext uri="{FF2B5EF4-FFF2-40B4-BE49-F238E27FC236}">
                      <a16:creationId xmlns:a16="http://schemas.microsoft.com/office/drawing/2014/main" id="{D2801860-2528-4208-B6C6-0E71A967DE8E}"/>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80" name="Oval 44">
                  <a:extLst>
                    <a:ext uri="{FF2B5EF4-FFF2-40B4-BE49-F238E27FC236}">
                      <a16:creationId xmlns:a16="http://schemas.microsoft.com/office/drawing/2014/main" id="{7240A4DB-2579-4252-A409-A3A65B73AF56}"/>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84" name="Group 45">
                <a:extLst>
                  <a:ext uri="{FF2B5EF4-FFF2-40B4-BE49-F238E27FC236}">
                    <a16:creationId xmlns:a16="http://schemas.microsoft.com/office/drawing/2014/main" id="{9E8C89DD-F468-4455-8BC3-1BC061339599}"/>
                  </a:ext>
                </a:extLst>
              </p:cNvPr>
              <p:cNvGrpSpPr>
                <a:grpSpLocks/>
              </p:cNvGrpSpPr>
              <p:nvPr/>
            </p:nvGrpSpPr>
            <p:grpSpPr bwMode="auto">
              <a:xfrm>
                <a:off x="4780" y="846"/>
                <a:ext cx="96" cy="34"/>
                <a:chOff x="3725" y="846"/>
                <a:chExt cx="96" cy="34"/>
              </a:xfrm>
            </p:grpSpPr>
            <p:sp>
              <p:nvSpPr>
                <p:cNvPr id="884782" name="Oval 46">
                  <a:extLst>
                    <a:ext uri="{FF2B5EF4-FFF2-40B4-BE49-F238E27FC236}">
                      <a16:creationId xmlns:a16="http://schemas.microsoft.com/office/drawing/2014/main" id="{1B8D6700-E49C-4227-AF03-5D36E944C89D}"/>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83" name="Oval 47">
                  <a:extLst>
                    <a:ext uri="{FF2B5EF4-FFF2-40B4-BE49-F238E27FC236}">
                      <a16:creationId xmlns:a16="http://schemas.microsoft.com/office/drawing/2014/main" id="{77CEB44A-1FA0-46BE-9F26-438AAEA121BC}"/>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84" name="Oval 48">
                  <a:extLst>
                    <a:ext uri="{FF2B5EF4-FFF2-40B4-BE49-F238E27FC236}">
                      <a16:creationId xmlns:a16="http://schemas.microsoft.com/office/drawing/2014/main" id="{D1C02879-9C1C-4AFE-B8A6-CBC427DC571B}"/>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85" name="Oval 49">
                  <a:extLst>
                    <a:ext uri="{FF2B5EF4-FFF2-40B4-BE49-F238E27FC236}">
                      <a16:creationId xmlns:a16="http://schemas.microsoft.com/office/drawing/2014/main" id="{57DB4429-393B-413A-B1AB-592422418428}"/>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86" name="Oval 50">
                  <a:extLst>
                    <a:ext uri="{FF2B5EF4-FFF2-40B4-BE49-F238E27FC236}">
                      <a16:creationId xmlns:a16="http://schemas.microsoft.com/office/drawing/2014/main" id="{F6C4746F-7CFE-4E09-B5CA-01184EC4627F}"/>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4787" name="Sound">
              <a:extLst>
                <a:ext uri="{FF2B5EF4-FFF2-40B4-BE49-F238E27FC236}">
                  <a16:creationId xmlns:a16="http://schemas.microsoft.com/office/drawing/2014/main" id="{16D0490D-342C-40C9-97CE-FB050A41CA36}"/>
                </a:ext>
              </a:extLst>
            </p:cNvPr>
            <p:cNvSpPr>
              <a:spLocks noEditPoints="1" noChangeArrowheads="1"/>
            </p:cNvSpPr>
            <p:nvPr/>
          </p:nvSpPr>
          <p:spPr bwMode="auto">
            <a:xfrm>
              <a:off x="1393" y="3110"/>
              <a:ext cx="227" cy="227"/>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FFBE7D">
                    <a:gamma/>
                    <a:shade val="46275"/>
                    <a:invGamma/>
                  </a:srgbClr>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88" name="Sound">
              <a:extLst>
                <a:ext uri="{FF2B5EF4-FFF2-40B4-BE49-F238E27FC236}">
                  <a16:creationId xmlns:a16="http://schemas.microsoft.com/office/drawing/2014/main" id="{D68FD5FD-FB55-4DA6-9101-FDC67355DE78}"/>
                </a:ext>
              </a:extLst>
            </p:cNvPr>
            <p:cNvSpPr>
              <a:spLocks noEditPoints="1" noChangeArrowheads="1"/>
            </p:cNvSpPr>
            <p:nvPr/>
          </p:nvSpPr>
          <p:spPr bwMode="auto">
            <a:xfrm rot="32400000">
              <a:off x="3443" y="3109"/>
              <a:ext cx="227" cy="227"/>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FFBE7D">
                    <a:gamma/>
                    <a:shade val="46275"/>
                    <a:invGamma/>
                  </a:srgbClr>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89" name="Litebulb">
              <a:extLst>
                <a:ext uri="{FF2B5EF4-FFF2-40B4-BE49-F238E27FC236}">
                  <a16:creationId xmlns:a16="http://schemas.microsoft.com/office/drawing/2014/main" id="{0CE6FD31-52E6-4383-A67D-C3A52831B6DF}"/>
                </a:ext>
              </a:extLst>
            </p:cNvPr>
            <p:cNvSpPr>
              <a:spLocks noEditPoints="1" noChangeArrowheads="1"/>
            </p:cNvSpPr>
            <p:nvPr/>
          </p:nvSpPr>
          <p:spPr bwMode="auto">
            <a:xfrm>
              <a:off x="2429" y="3032"/>
              <a:ext cx="199" cy="3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90" name="AutoShape 54">
              <a:extLst>
                <a:ext uri="{FF2B5EF4-FFF2-40B4-BE49-F238E27FC236}">
                  <a16:creationId xmlns:a16="http://schemas.microsoft.com/office/drawing/2014/main" id="{2446AD0E-66F6-4846-99AE-5EE39AF39759}"/>
                </a:ext>
              </a:extLst>
            </p:cNvPr>
            <p:cNvSpPr>
              <a:spLocks noChangeArrowheads="1"/>
            </p:cNvSpPr>
            <p:nvPr/>
          </p:nvSpPr>
          <p:spPr bwMode="auto">
            <a:xfrm>
              <a:off x="2402" y="2953"/>
              <a:ext cx="240" cy="336"/>
            </a:xfrm>
            <a:prstGeom prst="irregularSeal1">
              <a:avLst/>
            </a:prstGeom>
            <a:noFill/>
            <a:ln w="22225">
              <a:solidFill>
                <a:srgbClr val="FF0000"/>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2" name="Group 55">
            <a:extLst>
              <a:ext uri="{FF2B5EF4-FFF2-40B4-BE49-F238E27FC236}">
                <a16:creationId xmlns:a16="http://schemas.microsoft.com/office/drawing/2014/main" id="{EF55C6E2-CEFD-499A-BF99-E49C3FD2F24D}"/>
              </a:ext>
            </a:extLst>
          </p:cNvPr>
          <p:cNvGrpSpPr>
            <a:grpSpLocks/>
          </p:cNvGrpSpPr>
          <p:nvPr/>
        </p:nvGrpSpPr>
        <p:grpSpPr bwMode="auto">
          <a:xfrm>
            <a:off x="261938" y="1052513"/>
            <a:ext cx="4402137" cy="2520950"/>
            <a:chOff x="969" y="2160"/>
            <a:chExt cx="2773" cy="1588"/>
          </a:xfrm>
        </p:grpSpPr>
        <p:grpSp>
          <p:nvGrpSpPr>
            <p:cNvPr id="7257" name="Group 56">
              <a:extLst>
                <a:ext uri="{FF2B5EF4-FFF2-40B4-BE49-F238E27FC236}">
                  <a16:creationId xmlns:a16="http://schemas.microsoft.com/office/drawing/2014/main" id="{E32F57BF-495D-4790-9E62-5A4AC8C44C92}"/>
                </a:ext>
              </a:extLst>
            </p:cNvPr>
            <p:cNvGrpSpPr>
              <a:grpSpLocks/>
            </p:cNvGrpSpPr>
            <p:nvPr/>
          </p:nvGrpSpPr>
          <p:grpSpPr bwMode="auto">
            <a:xfrm>
              <a:off x="969" y="2160"/>
              <a:ext cx="2773" cy="1306"/>
              <a:chOff x="2420" y="300"/>
              <a:chExt cx="2773" cy="1306"/>
            </a:xfrm>
          </p:grpSpPr>
          <p:sp>
            <p:nvSpPr>
              <p:cNvPr id="884793" name="Line 57">
                <a:extLst>
                  <a:ext uri="{FF2B5EF4-FFF2-40B4-BE49-F238E27FC236}">
                    <a16:creationId xmlns:a16="http://schemas.microsoft.com/office/drawing/2014/main" id="{685FCD77-CBC4-452A-8BBC-28C49C00AB5B}"/>
                  </a:ext>
                </a:extLst>
              </p:cNvPr>
              <p:cNvSpPr>
                <a:spLocks noChangeAspect="1" noChangeShapeType="1"/>
              </p:cNvSpPr>
              <p:nvPr/>
            </p:nvSpPr>
            <p:spPr bwMode="auto">
              <a:xfrm>
                <a:off x="2659" y="1605"/>
                <a:ext cx="2534" cy="1"/>
              </a:xfrm>
              <a:prstGeom prst="line">
                <a:avLst/>
              </a:prstGeom>
              <a:noFill/>
              <a:ln w="28575">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794" name="Line 58">
                <a:extLst>
                  <a:ext uri="{FF2B5EF4-FFF2-40B4-BE49-F238E27FC236}">
                    <a16:creationId xmlns:a16="http://schemas.microsoft.com/office/drawing/2014/main" id="{BA5DF0E0-2782-4416-9B8B-8F50B3420562}"/>
                  </a:ext>
                </a:extLst>
              </p:cNvPr>
              <p:cNvSpPr>
                <a:spLocks noChangeAspect="1" noChangeShapeType="1"/>
              </p:cNvSpPr>
              <p:nvPr/>
            </p:nvSpPr>
            <p:spPr bwMode="auto">
              <a:xfrm flipV="1">
                <a:off x="2667" y="300"/>
                <a:ext cx="1" cy="1304"/>
              </a:xfrm>
              <a:prstGeom prst="line">
                <a:avLst/>
              </a:prstGeom>
              <a:noFill/>
              <a:ln w="28575">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62" name="Object 59">
                <a:extLst>
                  <a:ext uri="{FF2B5EF4-FFF2-40B4-BE49-F238E27FC236}">
                    <a16:creationId xmlns:a16="http://schemas.microsoft.com/office/drawing/2014/main" id="{77490C84-16D7-48FC-9DE9-24F72E55C1B8}"/>
                  </a:ext>
                </a:extLst>
              </p:cNvPr>
              <p:cNvGraphicFramePr>
                <a:graphicFrameLocks/>
              </p:cNvGraphicFramePr>
              <p:nvPr/>
            </p:nvGraphicFramePr>
            <p:xfrm>
              <a:off x="2420" y="319"/>
              <a:ext cx="159" cy="199"/>
            </p:xfrm>
            <a:graphic>
              <a:graphicData uri="http://schemas.openxmlformats.org/presentationml/2006/ole">
                <mc:AlternateContent xmlns:mc="http://schemas.openxmlformats.org/markup-compatibility/2006">
                  <mc:Choice xmlns:v="urn:schemas-microsoft-com:vml" Requires="v">
                    <p:oleObj spid="_x0000_s52401" name="公式" r:id="rId17" imgW="213484" imgH="281801" progId="Equation.3">
                      <p:embed/>
                    </p:oleObj>
                  </mc:Choice>
                  <mc:Fallback>
                    <p:oleObj name="公式" r:id="rId17" imgW="213484" imgH="281801" progId="Equation.3">
                      <p:embed/>
                      <p:pic>
                        <p:nvPicPr>
                          <p:cNvPr id="7262" name="Object 59">
                            <a:extLst>
                              <a:ext uri="{FF2B5EF4-FFF2-40B4-BE49-F238E27FC236}">
                                <a16:creationId xmlns:a16="http://schemas.microsoft.com/office/drawing/2014/main" id="{77490C84-16D7-48FC-9DE9-24F72E55C1B8}"/>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0" y="319"/>
                            <a:ext cx="159" cy="19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4796" name="Oval 60">
              <a:extLst>
                <a:ext uri="{FF2B5EF4-FFF2-40B4-BE49-F238E27FC236}">
                  <a16:creationId xmlns:a16="http://schemas.microsoft.com/office/drawing/2014/main" id="{A18143FA-F6B1-4E71-8ACA-D2CAC7A777B0}"/>
                </a:ext>
              </a:extLst>
            </p:cNvPr>
            <p:cNvSpPr>
              <a:spLocks noChangeArrowheads="1"/>
            </p:cNvSpPr>
            <p:nvPr/>
          </p:nvSpPr>
          <p:spPr bwMode="auto">
            <a:xfrm>
              <a:off x="2486" y="3441"/>
              <a:ext cx="85" cy="76"/>
            </a:xfrm>
            <a:prstGeom prst="ellipse">
              <a:avLst/>
            </a:prstGeom>
            <a:solidFill>
              <a:srgbClr val="FF3300"/>
            </a:solidFill>
            <a:ln w="9525">
              <a:solidFill>
                <a:srgbClr val="FF33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59" name="Object 61">
              <a:extLst>
                <a:ext uri="{FF2B5EF4-FFF2-40B4-BE49-F238E27FC236}">
                  <a16:creationId xmlns:a16="http://schemas.microsoft.com/office/drawing/2014/main" id="{2D5777CF-DE2A-48ED-892C-7EA66B06138A}"/>
                </a:ext>
              </a:extLst>
            </p:cNvPr>
            <p:cNvGraphicFramePr>
              <a:graphicFrameLocks/>
            </p:cNvGraphicFramePr>
            <p:nvPr/>
          </p:nvGraphicFramePr>
          <p:xfrm>
            <a:off x="2417" y="3564"/>
            <a:ext cx="249" cy="184"/>
          </p:xfrm>
          <a:graphic>
            <a:graphicData uri="http://schemas.openxmlformats.org/presentationml/2006/ole">
              <mc:AlternateContent xmlns:mc="http://schemas.openxmlformats.org/markup-compatibility/2006">
                <mc:Choice xmlns:v="urn:schemas-microsoft-com:vml" Requires="v">
                  <p:oleObj spid="_x0000_s52402" name="公式" r:id="rId19" imgW="358296" imgH="251377" progId="Equation.3">
                    <p:embed/>
                  </p:oleObj>
                </mc:Choice>
                <mc:Fallback>
                  <p:oleObj name="公式" r:id="rId19" imgW="358296" imgH="251377" progId="Equation.3">
                    <p:embed/>
                    <p:pic>
                      <p:nvPicPr>
                        <p:cNvPr id="7259" name="Object 61">
                          <a:extLst>
                            <a:ext uri="{FF2B5EF4-FFF2-40B4-BE49-F238E27FC236}">
                              <a16:creationId xmlns:a16="http://schemas.microsoft.com/office/drawing/2014/main" id="{2D5777CF-DE2A-48ED-892C-7EA66B06138A}"/>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17" y="3564"/>
                          <a:ext cx="249" cy="18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62">
            <a:extLst>
              <a:ext uri="{FF2B5EF4-FFF2-40B4-BE49-F238E27FC236}">
                <a16:creationId xmlns:a16="http://schemas.microsoft.com/office/drawing/2014/main" id="{AA86D10B-E1E7-4B03-B724-A858271D258F}"/>
              </a:ext>
            </a:extLst>
          </p:cNvPr>
          <p:cNvGrpSpPr>
            <a:grpSpLocks/>
          </p:cNvGrpSpPr>
          <p:nvPr/>
        </p:nvGrpSpPr>
        <p:grpSpPr bwMode="auto">
          <a:xfrm>
            <a:off x="1360488" y="3090863"/>
            <a:ext cx="280987" cy="493712"/>
            <a:chOff x="4471" y="2126"/>
            <a:chExt cx="177" cy="311"/>
          </a:xfrm>
        </p:grpSpPr>
        <p:sp>
          <p:nvSpPr>
            <p:cNvPr id="884799" name="Oval 63">
              <a:extLst>
                <a:ext uri="{FF2B5EF4-FFF2-40B4-BE49-F238E27FC236}">
                  <a16:creationId xmlns:a16="http://schemas.microsoft.com/office/drawing/2014/main" id="{62738B6A-1D6C-409B-8EC6-9FD1E7C88CC8}"/>
                </a:ext>
              </a:extLst>
            </p:cNvPr>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56" name="Object 64">
              <a:extLst>
                <a:ext uri="{FF2B5EF4-FFF2-40B4-BE49-F238E27FC236}">
                  <a16:creationId xmlns:a16="http://schemas.microsoft.com/office/drawing/2014/main" id="{B7F474D0-A2DC-46C8-8D1C-A4EC7B123E2F}"/>
                </a:ext>
              </a:extLst>
            </p:cNvPr>
            <p:cNvGraphicFramePr>
              <a:graphicFrameLocks/>
            </p:cNvGraphicFramePr>
            <p:nvPr/>
          </p:nvGraphicFramePr>
          <p:xfrm>
            <a:off x="4471" y="2245"/>
            <a:ext cx="177" cy="192"/>
          </p:xfrm>
          <a:graphic>
            <a:graphicData uri="http://schemas.openxmlformats.org/presentationml/2006/ole">
              <mc:AlternateContent xmlns:mc="http://schemas.openxmlformats.org/markup-compatibility/2006">
                <mc:Choice xmlns:v="urn:schemas-microsoft-com:vml" Requires="v">
                  <p:oleObj spid="_x0000_s52403" name="公式" r:id="rId21" imgW="243840" imgH="266839" progId="Equation.3">
                    <p:embed/>
                  </p:oleObj>
                </mc:Choice>
                <mc:Fallback>
                  <p:oleObj name="公式" r:id="rId21" imgW="243840" imgH="266839" progId="Equation.3">
                    <p:embed/>
                    <p:pic>
                      <p:nvPicPr>
                        <p:cNvPr id="7256" name="Object 64">
                          <a:extLst>
                            <a:ext uri="{FF2B5EF4-FFF2-40B4-BE49-F238E27FC236}">
                              <a16:creationId xmlns:a16="http://schemas.microsoft.com/office/drawing/2014/main" id="{B7F474D0-A2DC-46C8-8D1C-A4EC7B123E2F}"/>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71" y="2245"/>
                          <a:ext cx="177" cy="19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4801" name="Oval 65">
            <a:extLst>
              <a:ext uri="{FF2B5EF4-FFF2-40B4-BE49-F238E27FC236}">
                <a16:creationId xmlns:a16="http://schemas.microsoft.com/office/drawing/2014/main" id="{6E73962C-79BD-4545-B8BA-55230E3B4FE1}"/>
              </a:ext>
            </a:extLst>
          </p:cNvPr>
          <p:cNvSpPr>
            <a:spLocks noChangeArrowheads="1"/>
          </p:cNvSpPr>
          <p:nvPr/>
        </p:nvSpPr>
        <p:spPr bwMode="auto">
          <a:xfrm>
            <a:off x="3924300" y="3070225"/>
            <a:ext cx="134938" cy="120650"/>
          </a:xfrm>
          <a:prstGeom prst="ellipse">
            <a:avLst/>
          </a:prstGeom>
          <a:solidFill>
            <a:srgbClr val="FFFF66"/>
          </a:solidFill>
          <a:ln w="9525">
            <a:solidFill>
              <a:srgbClr val="FFFF66"/>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5" name="Group 66">
            <a:extLst>
              <a:ext uri="{FF2B5EF4-FFF2-40B4-BE49-F238E27FC236}">
                <a16:creationId xmlns:a16="http://schemas.microsoft.com/office/drawing/2014/main" id="{D6CD1081-5D16-4E3F-AC5F-85268E4D6B7D}"/>
              </a:ext>
            </a:extLst>
          </p:cNvPr>
          <p:cNvGrpSpPr>
            <a:grpSpLocks/>
          </p:cNvGrpSpPr>
          <p:nvPr/>
        </p:nvGrpSpPr>
        <p:grpSpPr bwMode="auto">
          <a:xfrm>
            <a:off x="1893888" y="4116388"/>
            <a:ext cx="3844925" cy="1874837"/>
            <a:chOff x="1301" y="2222"/>
            <a:chExt cx="2422" cy="1181"/>
          </a:xfrm>
        </p:grpSpPr>
        <p:grpSp>
          <p:nvGrpSpPr>
            <p:cNvPr id="7203" name="Group 67">
              <a:extLst>
                <a:ext uri="{FF2B5EF4-FFF2-40B4-BE49-F238E27FC236}">
                  <a16:creationId xmlns:a16="http://schemas.microsoft.com/office/drawing/2014/main" id="{3759C87C-86C1-45DF-91F9-43D45B33C8B6}"/>
                </a:ext>
              </a:extLst>
            </p:cNvPr>
            <p:cNvGrpSpPr>
              <a:grpSpLocks/>
            </p:cNvGrpSpPr>
            <p:nvPr/>
          </p:nvGrpSpPr>
          <p:grpSpPr bwMode="auto">
            <a:xfrm>
              <a:off x="1301" y="2222"/>
              <a:ext cx="2422" cy="1181"/>
              <a:chOff x="2426" y="391"/>
              <a:chExt cx="2422" cy="1181"/>
            </a:xfrm>
          </p:grpSpPr>
          <p:sp>
            <p:nvSpPr>
              <p:cNvPr id="884804" name="Line 68">
                <a:extLst>
                  <a:ext uri="{FF2B5EF4-FFF2-40B4-BE49-F238E27FC236}">
                    <a16:creationId xmlns:a16="http://schemas.microsoft.com/office/drawing/2014/main" id="{5F1DCA73-22DD-4868-A454-CA39D92182BE}"/>
                  </a:ext>
                </a:extLst>
              </p:cNvPr>
              <p:cNvSpPr>
                <a:spLocks noChangeShapeType="1"/>
              </p:cNvSpPr>
              <p:nvPr/>
            </p:nvSpPr>
            <p:spPr bwMode="auto">
              <a:xfrm>
                <a:off x="2426" y="1572"/>
                <a:ext cx="2422" cy="0"/>
              </a:xfrm>
              <a:prstGeom prst="line">
                <a:avLst/>
              </a:prstGeom>
              <a:noFill/>
              <a:ln w="28575">
                <a:solidFill>
                  <a:schemeClr val="bg1"/>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05" name="Line 69">
                <a:extLst>
                  <a:ext uri="{FF2B5EF4-FFF2-40B4-BE49-F238E27FC236}">
                    <a16:creationId xmlns:a16="http://schemas.microsoft.com/office/drawing/2014/main" id="{30D0003D-6F15-41A4-951F-AC132FBFCC1C}"/>
                  </a:ext>
                </a:extLst>
              </p:cNvPr>
              <p:cNvSpPr>
                <a:spLocks noChangeShapeType="1"/>
              </p:cNvSpPr>
              <p:nvPr/>
            </p:nvSpPr>
            <p:spPr bwMode="auto">
              <a:xfrm flipV="1">
                <a:off x="2437" y="391"/>
                <a:ext cx="0" cy="1180"/>
              </a:xfrm>
              <a:prstGeom prst="line">
                <a:avLst/>
              </a:prstGeom>
              <a:noFill/>
              <a:ln w="28575">
                <a:solidFill>
                  <a:schemeClr val="bg1"/>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54" name="Object 70">
                <a:extLst>
                  <a:ext uri="{FF2B5EF4-FFF2-40B4-BE49-F238E27FC236}">
                    <a16:creationId xmlns:a16="http://schemas.microsoft.com/office/drawing/2014/main" id="{2B0EA311-09B5-4CF4-8F8B-6EFA52CA697C}"/>
                  </a:ext>
                </a:extLst>
              </p:cNvPr>
              <p:cNvGraphicFramePr>
                <a:graphicFrameLocks/>
              </p:cNvGraphicFramePr>
              <p:nvPr/>
            </p:nvGraphicFramePr>
            <p:xfrm>
              <a:off x="2540" y="434"/>
              <a:ext cx="199" cy="199"/>
            </p:xfrm>
            <a:graphic>
              <a:graphicData uri="http://schemas.openxmlformats.org/presentationml/2006/ole">
                <mc:AlternateContent xmlns:mc="http://schemas.openxmlformats.org/markup-compatibility/2006">
                  <mc:Choice xmlns:v="urn:schemas-microsoft-com:vml" Requires="v">
                    <p:oleObj spid="_x0000_s52404" name="公式" r:id="rId23" imgW="282158" imgH="281801" progId="Equation.3">
                      <p:embed/>
                    </p:oleObj>
                  </mc:Choice>
                  <mc:Fallback>
                    <p:oleObj name="公式" r:id="rId23" imgW="282158" imgH="281801" progId="Equation.3">
                      <p:embed/>
                      <p:pic>
                        <p:nvPicPr>
                          <p:cNvPr id="7254" name="Object 70">
                            <a:extLst>
                              <a:ext uri="{FF2B5EF4-FFF2-40B4-BE49-F238E27FC236}">
                                <a16:creationId xmlns:a16="http://schemas.microsoft.com/office/drawing/2014/main" id="{2B0EA311-09B5-4CF4-8F8B-6EFA52CA697C}"/>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40" y="434"/>
                            <a:ext cx="199" cy="19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4807" name="Line 71">
              <a:extLst>
                <a:ext uri="{FF2B5EF4-FFF2-40B4-BE49-F238E27FC236}">
                  <a16:creationId xmlns:a16="http://schemas.microsoft.com/office/drawing/2014/main" id="{5A957A12-5E6E-44B1-AB62-1282E53E09A0}"/>
                </a:ext>
              </a:extLst>
            </p:cNvPr>
            <p:cNvSpPr>
              <a:spLocks noChangeShapeType="1"/>
            </p:cNvSpPr>
            <p:nvPr/>
          </p:nvSpPr>
          <p:spPr bwMode="auto">
            <a:xfrm>
              <a:off x="1313" y="2613"/>
              <a:ext cx="343" cy="3"/>
            </a:xfrm>
            <a:prstGeom prst="line">
              <a:avLst/>
            </a:prstGeom>
            <a:noFill/>
            <a:ln w="38100">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05" name="Object 72">
              <a:extLst>
                <a:ext uri="{FF2B5EF4-FFF2-40B4-BE49-F238E27FC236}">
                  <a16:creationId xmlns:a16="http://schemas.microsoft.com/office/drawing/2014/main" id="{49448579-EBFD-4F83-9BE6-DC3C62EB54CC}"/>
                </a:ext>
              </a:extLst>
            </p:cNvPr>
            <p:cNvGraphicFramePr>
              <a:graphicFrameLocks noChangeAspect="1"/>
            </p:cNvGraphicFramePr>
            <p:nvPr/>
          </p:nvGraphicFramePr>
          <p:xfrm>
            <a:off x="1636" y="2453"/>
            <a:ext cx="298" cy="332"/>
          </p:xfrm>
          <a:graphic>
            <a:graphicData uri="http://schemas.openxmlformats.org/presentationml/2006/ole">
              <mc:AlternateContent xmlns:mc="http://schemas.openxmlformats.org/markup-compatibility/2006">
                <mc:Choice xmlns:v="urn:schemas-microsoft-com:vml" Requires="v">
                  <p:oleObj spid="_x0000_s52405" name="Equation" r:id="rId25" imgW="91564" imgH="99254" progId="Equation.3">
                    <p:embed/>
                  </p:oleObj>
                </mc:Choice>
                <mc:Fallback>
                  <p:oleObj name="Equation" r:id="rId25" imgW="91564" imgH="99254" progId="Equation.3">
                    <p:embed/>
                    <p:pic>
                      <p:nvPicPr>
                        <p:cNvPr id="7205" name="Object 72">
                          <a:extLst>
                            <a:ext uri="{FF2B5EF4-FFF2-40B4-BE49-F238E27FC236}">
                              <a16:creationId xmlns:a16="http://schemas.microsoft.com/office/drawing/2014/main" id="{49448579-EBFD-4F83-9BE6-DC3C62EB54C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36" y="2453"/>
                          <a:ext cx="298"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6" name="Object 73">
              <a:extLst>
                <a:ext uri="{FF2B5EF4-FFF2-40B4-BE49-F238E27FC236}">
                  <a16:creationId xmlns:a16="http://schemas.microsoft.com/office/drawing/2014/main" id="{82A4CD59-D7EA-49BC-83D4-83A7720A35CE}"/>
                </a:ext>
              </a:extLst>
            </p:cNvPr>
            <p:cNvGraphicFramePr>
              <a:graphicFrameLocks noChangeAspect="1"/>
            </p:cNvGraphicFramePr>
            <p:nvPr/>
          </p:nvGraphicFramePr>
          <p:xfrm>
            <a:off x="1384" y="2757"/>
            <a:ext cx="384" cy="271"/>
          </p:xfrm>
          <a:graphic>
            <a:graphicData uri="http://schemas.openxmlformats.org/presentationml/2006/ole">
              <mc:AlternateContent xmlns:mc="http://schemas.openxmlformats.org/markup-compatibility/2006">
                <mc:Choice xmlns:v="urn:schemas-microsoft-com:vml" Requires="v">
                  <p:oleObj spid="_x0000_s52406" name="公式" r:id="rId27" imgW="152276" imgH="129679" progId="Equation.3">
                    <p:embed/>
                  </p:oleObj>
                </mc:Choice>
                <mc:Fallback>
                  <p:oleObj name="公式" r:id="rId27" imgW="152276" imgH="129679" progId="Equation.3">
                    <p:embed/>
                    <p:pic>
                      <p:nvPicPr>
                        <p:cNvPr id="7206" name="Object 73">
                          <a:extLst>
                            <a:ext uri="{FF2B5EF4-FFF2-40B4-BE49-F238E27FC236}">
                              <a16:creationId xmlns:a16="http://schemas.microsoft.com/office/drawing/2014/main" id="{82A4CD59-D7EA-49BC-83D4-83A7720A35C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84" y="2757"/>
                          <a:ext cx="384" cy="27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7" name="Object 74">
              <a:extLst>
                <a:ext uri="{FF2B5EF4-FFF2-40B4-BE49-F238E27FC236}">
                  <a16:creationId xmlns:a16="http://schemas.microsoft.com/office/drawing/2014/main" id="{330376A4-E576-400A-BEEF-745DD41627EF}"/>
                </a:ext>
              </a:extLst>
            </p:cNvPr>
            <p:cNvGraphicFramePr>
              <a:graphicFrameLocks noChangeAspect="1"/>
            </p:cNvGraphicFramePr>
            <p:nvPr/>
          </p:nvGraphicFramePr>
          <p:xfrm>
            <a:off x="3388" y="2776"/>
            <a:ext cx="309" cy="253"/>
          </p:xfrm>
          <a:graphic>
            <a:graphicData uri="http://schemas.openxmlformats.org/presentationml/2006/ole">
              <mc:AlternateContent xmlns:mc="http://schemas.openxmlformats.org/markup-compatibility/2006">
                <mc:Choice xmlns:v="urn:schemas-microsoft-com:vml" Requires="v">
                  <p:oleObj spid="_x0000_s52407" name="公式" r:id="rId29" imgW="152276" imgH="129679" progId="Equation.3">
                    <p:embed/>
                  </p:oleObj>
                </mc:Choice>
                <mc:Fallback>
                  <p:oleObj name="公式" r:id="rId29" imgW="152276" imgH="129679" progId="Equation.3">
                    <p:embed/>
                    <p:pic>
                      <p:nvPicPr>
                        <p:cNvPr id="7207" name="Object 74">
                          <a:extLst>
                            <a:ext uri="{FF2B5EF4-FFF2-40B4-BE49-F238E27FC236}">
                              <a16:creationId xmlns:a16="http://schemas.microsoft.com/office/drawing/2014/main" id="{330376A4-E576-400A-BEEF-745DD41627E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88" y="2776"/>
                          <a:ext cx="309" cy="25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8" name="Object 75">
              <a:extLst>
                <a:ext uri="{FF2B5EF4-FFF2-40B4-BE49-F238E27FC236}">
                  <a16:creationId xmlns:a16="http://schemas.microsoft.com/office/drawing/2014/main" id="{4BBF9DA8-84A6-4A56-9A23-B9473ABF1E18}"/>
                </a:ext>
              </a:extLst>
            </p:cNvPr>
            <p:cNvGraphicFramePr>
              <a:graphicFrameLocks noChangeAspect="1"/>
            </p:cNvGraphicFramePr>
            <p:nvPr/>
          </p:nvGraphicFramePr>
          <p:xfrm>
            <a:off x="2335" y="2663"/>
            <a:ext cx="386" cy="275"/>
          </p:xfrm>
          <a:graphic>
            <a:graphicData uri="http://schemas.openxmlformats.org/presentationml/2006/ole">
              <mc:AlternateContent xmlns:mc="http://schemas.openxmlformats.org/markup-compatibility/2006">
                <mc:Choice xmlns:v="urn:schemas-microsoft-com:vml" Requires="v">
                  <p:oleObj spid="_x0000_s52408" name="公式" r:id="rId31" imgW="205522" imgH="129679" progId="Equation.3">
                    <p:embed/>
                  </p:oleObj>
                </mc:Choice>
                <mc:Fallback>
                  <p:oleObj name="公式" r:id="rId31" imgW="205522" imgH="129679" progId="Equation.3">
                    <p:embed/>
                    <p:pic>
                      <p:nvPicPr>
                        <p:cNvPr id="7208" name="Object 75">
                          <a:extLst>
                            <a:ext uri="{FF2B5EF4-FFF2-40B4-BE49-F238E27FC236}">
                              <a16:creationId xmlns:a16="http://schemas.microsoft.com/office/drawing/2014/main" id="{4BBF9DA8-84A6-4A56-9A23-B9473ABF1E18}"/>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35" y="2663"/>
                          <a:ext cx="386" cy="2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9" name="Object 76">
              <a:extLst>
                <a:ext uri="{FF2B5EF4-FFF2-40B4-BE49-F238E27FC236}">
                  <a16:creationId xmlns:a16="http://schemas.microsoft.com/office/drawing/2014/main" id="{A946E5DA-256F-4989-ADD7-D05406C626F6}"/>
                </a:ext>
              </a:extLst>
            </p:cNvPr>
            <p:cNvGraphicFramePr>
              <a:graphicFrameLocks noChangeAspect="1"/>
            </p:cNvGraphicFramePr>
            <p:nvPr/>
          </p:nvGraphicFramePr>
          <p:xfrm>
            <a:off x="2819" y="2703"/>
            <a:ext cx="240" cy="240"/>
          </p:xfrm>
          <a:graphic>
            <a:graphicData uri="http://schemas.openxmlformats.org/presentationml/2006/ole">
              <mc:AlternateContent xmlns:mc="http://schemas.openxmlformats.org/markup-compatibility/2006">
                <mc:Choice xmlns:v="urn:schemas-microsoft-com:vml" Requires="v">
                  <p:oleObj spid="_x0000_s52409" name="公式" r:id="rId33" imgW="91564" imgH="99254" progId="Equation.3">
                    <p:embed/>
                  </p:oleObj>
                </mc:Choice>
                <mc:Fallback>
                  <p:oleObj name="公式" r:id="rId33" imgW="91564" imgH="99254" progId="Equation.3">
                    <p:embed/>
                    <p:pic>
                      <p:nvPicPr>
                        <p:cNvPr id="7209" name="Object 76">
                          <a:extLst>
                            <a:ext uri="{FF2B5EF4-FFF2-40B4-BE49-F238E27FC236}">
                              <a16:creationId xmlns:a16="http://schemas.microsoft.com/office/drawing/2014/main" id="{A946E5DA-256F-4989-ADD7-D05406C626F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19"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4813" name="Line 77">
              <a:extLst>
                <a:ext uri="{FF2B5EF4-FFF2-40B4-BE49-F238E27FC236}">
                  <a16:creationId xmlns:a16="http://schemas.microsoft.com/office/drawing/2014/main" id="{9C267313-F2CF-4D49-9FBE-5B6C5E0219DC}"/>
                </a:ext>
              </a:extLst>
            </p:cNvPr>
            <p:cNvSpPr>
              <a:spLocks noChangeShapeType="1"/>
            </p:cNvSpPr>
            <p:nvPr/>
          </p:nvSpPr>
          <p:spPr bwMode="auto">
            <a:xfrm>
              <a:off x="2767" y="2975"/>
              <a:ext cx="363" cy="0"/>
            </a:xfrm>
            <a:prstGeom prst="line">
              <a:avLst/>
            </a:prstGeom>
            <a:noFill/>
            <a:ln w="38100">
              <a:solidFill>
                <a:srgbClr val="00FF00"/>
              </a:solidFill>
              <a:round/>
              <a:headEnd/>
              <a:tailEnd type="triangle" w="med" len="lg"/>
            </a:ln>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14" name="Line 78">
              <a:extLst>
                <a:ext uri="{FF2B5EF4-FFF2-40B4-BE49-F238E27FC236}">
                  <a16:creationId xmlns:a16="http://schemas.microsoft.com/office/drawing/2014/main" id="{C1B59129-723E-433F-87CF-C6AEF9B3CBF0}"/>
                </a:ext>
              </a:extLst>
            </p:cNvPr>
            <p:cNvSpPr>
              <a:spLocks noChangeShapeType="1"/>
            </p:cNvSpPr>
            <p:nvPr/>
          </p:nvSpPr>
          <p:spPr bwMode="auto">
            <a:xfrm flipH="1">
              <a:off x="1907" y="2975"/>
              <a:ext cx="336" cy="0"/>
            </a:xfrm>
            <a:prstGeom prst="line">
              <a:avLst/>
            </a:prstGeom>
            <a:noFill/>
            <a:ln w="38100">
              <a:solidFill>
                <a:srgbClr val="00FF00"/>
              </a:solidFill>
              <a:round/>
              <a:headEnd/>
              <a:tailEnd type="triangle" w="med" len="lg"/>
            </a:ln>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12" name="Object 79">
              <a:extLst>
                <a:ext uri="{FF2B5EF4-FFF2-40B4-BE49-F238E27FC236}">
                  <a16:creationId xmlns:a16="http://schemas.microsoft.com/office/drawing/2014/main" id="{614A6CB8-4352-4EA4-9D72-2F14F1B1D066}"/>
                </a:ext>
              </a:extLst>
            </p:cNvPr>
            <p:cNvGraphicFramePr>
              <a:graphicFrameLocks noChangeAspect="1"/>
            </p:cNvGraphicFramePr>
            <p:nvPr/>
          </p:nvGraphicFramePr>
          <p:xfrm>
            <a:off x="2003" y="2703"/>
            <a:ext cx="240" cy="240"/>
          </p:xfrm>
          <a:graphic>
            <a:graphicData uri="http://schemas.openxmlformats.org/presentationml/2006/ole">
              <mc:AlternateContent xmlns:mc="http://schemas.openxmlformats.org/markup-compatibility/2006">
                <mc:Choice xmlns:v="urn:schemas-microsoft-com:vml" Requires="v">
                  <p:oleObj spid="_x0000_s52410" name="公式" r:id="rId35" imgW="91564" imgH="99254" progId="Equation.3">
                    <p:embed/>
                  </p:oleObj>
                </mc:Choice>
                <mc:Fallback>
                  <p:oleObj name="公式" r:id="rId35" imgW="91564" imgH="99254" progId="Equation.3">
                    <p:embed/>
                    <p:pic>
                      <p:nvPicPr>
                        <p:cNvPr id="7212" name="Object 79">
                          <a:extLst>
                            <a:ext uri="{FF2B5EF4-FFF2-40B4-BE49-F238E27FC236}">
                              <a16:creationId xmlns:a16="http://schemas.microsoft.com/office/drawing/2014/main" id="{614A6CB8-4352-4EA4-9D72-2F14F1B1D066}"/>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003"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13" name="Group 80">
              <a:extLst>
                <a:ext uri="{FF2B5EF4-FFF2-40B4-BE49-F238E27FC236}">
                  <a16:creationId xmlns:a16="http://schemas.microsoft.com/office/drawing/2014/main" id="{A06B8009-135A-43C0-923B-3331670E67DA}"/>
                </a:ext>
              </a:extLst>
            </p:cNvPr>
            <p:cNvGrpSpPr>
              <a:grpSpLocks/>
            </p:cNvGrpSpPr>
            <p:nvPr/>
          </p:nvGrpSpPr>
          <p:grpSpPr bwMode="auto">
            <a:xfrm>
              <a:off x="1520" y="3104"/>
              <a:ext cx="2029" cy="288"/>
              <a:chOff x="3288" y="754"/>
              <a:chExt cx="2029" cy="288"/>
            </a:xfrm>
          </p:grpSpPr>
          <p:grpSp>
            <p:nvGrpSpPr>
              <p:cNvPr id="7218" name="Group 81">
                <a:extLst>
                  <a:ext uri="{FF2B5EF4-FFF2-40B4-BE49-F238E27FC236}">
                    <a16:creationId xmlns:a16="http://schemas.microsoft.com/office/drawing/2014/main" id="{09EC94E2-039A-40E2-893D-DDBC39F3C8CE}"/>
                  </a:ext>
                </a:extLst>
              </p:cNvPr>
              <p:cNvGrpSpPr>
                <a:grpSpLocks/>
              </p:cNvGrpSpPr>
              <p:nvPr/>
            </p:nvGrpSpPr>
            <p:grpSpPr bwMode="auto">
              <a:xfrm>
                <a:off x="3288" y="754"/>
                <a:ext cx="441" cy="288"/>
                <a:chOff x="3243" y="742"/>
                <a:chExt cx="441" cy="288"/>
              </a:xfrm>
            </p:grpSpPr>
            <p:sp>
              <p:nvSpPr>
                <p:cNvPr id="884818" name="Rectangle 82">
                  <a:extLst>
                    <a:ext uri="{FF2B5EF4-FFF2-40B4-BE49-F238E27FC236}">
                      <a16:creationId xmlns:a16="http://schemas.microsoft.com/office/drawing/2014/main" id="{76CD49C5-AE88-40BB-97DA-D9D909BA24D9}"/>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19" name="Oval 83">
                  <a:extLst>
                    <a:ext uri="{FF2B5EF4-FFF2-40B4-BE49-F238E27FC236}">
                      <a16:creationId xmlns:a16="http://schemas.microsoft.com/office/drawing/2014/main" id="{A1F052AE-1B37-4041-A8E1-B79156E2044C}"/>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20" name="Oval 84">
                  <a:extLst>
                    <a:ext uri="{FF2B5EF4-FFF2-40B4-BE49-F238E27FC236}">
                      <a16:creationId xmlns:a16="http://schemas.microsoft.com/office/drawing/2014/main" id="{E4D6481C-B239-4151-962E-AEFB3DDEE156}"/>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19" name="Group 85">
                <a:extLst>
                  <a:ext uri="{FF2B5EF4-FFF2-40B4-BE49-F238E27FC236}">
                    <a16:creationId xmlns:a16="http://schemas.microsoft.com/office/drawing/2014/main" id="{CBB8D143-DFC0-4CAF-9BDE-511A7EC29A66}"/>
                  </a:ext>
                </a:extLst>
              </p:cNvPr>
              <p:cNvGrpSpPr>
                <a:grpSpLocks/>
              </p:cNvGrpSpPr>
              <p:nvPr/>
            </p:nvGrpSpPr>
            <p:grpSpPr bwMode="auto">
              <a:xfrm>
                <a:off x="3817" y="754"/>
                <a:ext cx="441" cy="288"/>
                <a:chOff x="3243" y="742"/>
                <a:chExt cx="441" cy="288"/>
              </a:xfrm>
            </p:grpSpPr>
            <p:sp>
              <p:nvSpPr>
                <p:cNvPr id="884822" name="Rectangle 86">
                  <a:extLst>
                    <a:ext uri="{FF2B5EF4-FFF2-40B4-BE49-F238E27FC236}">
                      <a16:creationId xmlns:a16="http://schemas.microsoft.com/office/drawing/2014/main" id="{D5815A64-656A-4F69-82B6-1451DD34AD68}"/>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23" name="Oval 87">
                  <a:extLst>
                    <a:ext uri="{FF2B5EF4-FFF2-40B4-BE49-F238E27FC236}">
                      <a16:creationId xmlns:a16="http://schemas.microsoft.com/office/drawing/2014/main" id="{8F02CB59-CC34-428E-8C81-D5792A75DAB2}"/>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24" name="Oval 88">
                  <a:extLst>
                    <a:ext uri="{FF2B5EF4-FFF2-40B4-BE49-F238E27FC236}">
                      <a16:creationId xmlns:a16="http://schemas.microsoft.com/office/drawing/2014/main" id="{09146C3A-2D31-498C-B335-D3D5CFC925F3}"/>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20" name="Group 89">
                <a:extLst>
                  <a:ext uri="{FF2B5EF4-FFF2-40B4-BE49-F238E27FC236}">
                    <a16:creationId xmlns:a16="http://schemas.microsoft.com/office/drawing/2014/main" id="{1C33B7EC-C922-4571-9190-763A61DC9AA5}"/>
                  </a:ext>
                </a:extLst>
              </p:cNvPr>
              <p:cNvGrpSpPr>
                <a:grpSpLocks/>
              </p:cNvGrpSpPr>
              <p:nvPr/>
            </p:nvGrpSpPr>
            <p:grpSpPr bwMode="auto">
              <a:xfrm>
                <a:off x="4346" y="754"/>
                <a:ext cx="441" cy="288"/>
                <a:chOff x="3243" y="742"/>
                <a:chExt cx="441" cy="288"/>
              </a:xfrm>
            </p:grpSpPr>
            <p:sp>
              <p:nvSpPr>
                <p:cNvPr id="884826" name="Rectangle 90">
                  <a:extLst>
                    <a:ext uri="{FF2B5EF4-FFF2-40B4-BE49-F238E27FC236}">
                      <a16:creationId xmlns:a16="http://schemas.microsoft.com/office/drawing/2014/main" id="{863FD871-DA25-44FD-BB1C-696A149595A4}"/>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27" name="Oval 91">
                  <a:extLst>
                    <a:ext uri="{FF2B5EF4-FFF2-40B4-BE49-F238E27FC236}">
                      <a16:creationId xmlns:a16="http://schemas.microsoft.com/office/drawing/2014/main" id="{1AEB1402-5D52-4DE3-A767-9411662F307C}"/>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28" name="Oval 92">
                  <a:extLst>
                    <a:ext uri="{FF2B5EF4-FFF2-40B4-BE49-F238E27FC236}">
                      <a16:creationId xmlns:a16="http://schemas.microsoft.com/office/drawing/2014/main" id="{A9DEBC9F-95D2-443C-931A-E80224227E50}"/>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21" name="Group 93">
                <a:extLst>
                  <a:ext uri="{FF2B5EF4-FFF2-40B4-BE49-F238E27FC236}">
                    <a16:creationId xmlns:a16="http://schemas.microsoft.com/office/drawing/2014/main" id="{650EC495-B3DB-4CBF-80AA-04975EA1CB85}"/>
                  </a:ext>
                </a:extLst>
              </p:cNvPr>
              <p:cNvGrpSpPr>
                <a:grpSpLocks/>
              </p:cNvGrpSpPr>
              <p:nvPr/>
            </p:nvGrpSpPr>
            <p:grpSpPr bwMode="auto">
              <a:xfrm>
                <a:off x="4876" y="754"/>
                <a:ext cx="441" cy="288"/>
                <a:chOff x="3243" y="742"/>
                <a:chExt cx="441" cy="288"/>
              </a:xfrm>
            </p:grpSpPr>
            <p:sp>
              <p:nvSpPr>
                <p:cNvPr id="884830" name="Rectangle 94">
                  <a:extLst>
                    <a:ext uri="{FF2B5EF4-FFF2-40B4-BE49-F238E27FC236}">
                      <a16:creationId xmlns:a16="http://schemas.microsoft.com/office/drawing/2014/main" id="{A83EC526-F776-46C2-9280-C51E47CAAA20}"/>
                    </a:ext>
                  </a:extLst>
                </p:cNvPr>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31" name="Oval 95">
                  <a:extLst>
                    <a:ext uri="{FF2B5EF4-FFF2-40B4-BE49-F238E27FC236}">
                      <a16:creationId xmlns:a16="http://schemas.microsoft.com/office/drawing/2014/main" id="{2E81B3B6-9F0C-449E-AD5E-96484A52D43A}"/>
                    </a:ext>
                  </a:extLst>
                </p:cNvPr>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32" name="Oval 96">
                  <a:extLst>
                    <a:ext uri="{FF2B5EF4-FFF2-40B4-BE49-F238E27FC236}">
                      <a16:creationId xmlns:a16="http://schemas.microsoft.com/office/drawing/2014/main" id="{6460C0B0-125C-47D1-9D02-D6FE607F9152}"/>
                    </a:ext>
                  </a:extLst>
                </p:cNvPr>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22" name="Group 97">
                <a:extLst>
                  <a:ext uri="{FF2B5EF4-FFF2-40B4-BE49-F238E27FC236}">
                    <a16:creationId xmlns:a16="http://schemas.microsoft.com/office/drawing/2014/main" id="{373FB646-5AC0-4DF4-BF20-96828A34C7D4}"/>
                  </a:ext>
                </a:extLst>
              </p:cNvPr>
              <p:cNvGrpSpPr>
                <a:grpSpLocks/>
              </p:cNvGrpSpPr>
              <p:nvPr/>
            </p:nvGrpSpPr>
            <p:grpSpPr bwMode="auto">
              <a:xfrm>
                <a:off x="3725" y="846"/>
                <a:ext cx="96" cy="34"/>
                <a:chOff x="3725" y="846"/>
                <a:chExt cx="96" cy="34"/>
              </a:xfrm>
            </p:grpSpPr>
            <p:sp>
              <p:nvSpPr>
                <p:cNvPr id="884834" name="Oval 98">
                  <a:extLst>
                    <a:ext uri="{FF2B5EF4-FFF2-40B4-BE49-F238E27FC236}">
                      <a16:creationId xmlns:a16="http://schemas.microsoft.com/office/drawing/2014/main" id="{64C5DF96-725C-4475-9BF5-220A4025BC51}"/>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35" name="Oval 99">
                  <a:extLst>
                    <a:ext uri="{FF2B5EF4-FFF2-40B4-BE49-F238E27FC236}">
                      <a16:creationId xmlns:a16="http://schemas.microsoft.com/office/drawing/2014/main" id="{72F83299-23E8-4ADD-BAAA-24FC0DBEAA3E}"/>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36" name="Oval 100">
                  <a:extLst>
                    <a:ext uri="{FF2B5EF4-FFF2-40B4-BE49-F238E27FC236}">
                      <a16:creationId xmlns:a16="http://schemas.microsoft.com/office/drawing/2014/main" id="{1612F9D5-51D3-44FC-9797-3A7F5C135DD2}"/>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37" name="Oval 101">
                  <a:extLst>
                    <a:ext uri="{FF2B5EF4-FFF2-40B4-BE49-F238E27FC236}">
                      <a16:creationId xmlns:a16="http://schemas.microsoft.com/office/drawing/2014/main" id="{7DF4242A-4B5F-4046-9600-AF9E64D9376B}"/>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38" name="Oval 102">
                  <a:extLst>
                    <a:ext uri="{FF2B5EF4-FFF2-40B4-BE49-F238E27FC236}">
                      <a16:creationId xmlns:a16="http://schemas.microsoft.com/office/drawing/2014/main" id="{A797301C-2895-46D9-B279-47E8AA3BB82F}"/>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23" name="Group 103">
                <a:extLst>
                  <a:ext uri="{FF2B5EF4-FFF2-40B4-BE49-F238E27FC236}">
                    <a16:creationId xmlns:a16="http://schemas.microsoft.com/office/drawing/2014/main" id="{52D6FC17-898B-4E13-BDBD-BEC68BDB11F8}"/>
                  </a:ext>
                </a:extLst>
              </p:cNvPr>
              <p:cNvGrpSpPr>
                <a:grpSpLocks/>
              </p:cNvGrpSpPr>
              <p:nvPr/>
            </p:nvGrpSpPr>
            <p:grpSpPr bwMode="auto">
              <a:xfrm>
                <a:off x="4252" y="846"/>
                <a:ext cx="96" cy="34"/>
                <a:chOff x="3725" y="846"/>
                <a:chExt cx="96" cy="34"/>
              </a:xfrm>
            </p:grpSpPr>
            <p:sp>
              <p:nvSpPr>
                <p:cNvPr id="884840" name="Oval 104">
                  <a:extLst>
                    <a:ext uri="{FF2B5EF4-FFF2-40B4-BE49-F238E27FC236}">
                      <a16:creationId xmlns:a16="http://schemas.microsoft.com/office/drawing/2014/main" id="{D39F5F56-BFA0-4A0E-B333-7F64855AF323}"/>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41" name="Oval 105">
                  <a:extLst>
                    <a:ext uri="{FF2B5EF4-FFF2-40B4-BE49-F238E27FC236}">
                      <a16:creationId xmlns:a16="http://schemas.microsoft.com/office/drawing/2014/main" id="{A94F98C7-9157-48AC-88C8-5D8A5783FB08}"/>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42" name="Oval 106">
                  <a:extLst>
                    <a:ext uri="{FF2B5EF4-FFF2-40B4-BE49-F238E27FC236}">
                      <a16:creationId xmlns:a16="http://schemas.microsoft.com/office/drawing/2014/main" id="{55824ECA-7444-4A55-86BF-E325142AC53D}"/>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43" name="Oval 107">
                  <a:extLst>
                    <a:ext uri="{FF2B5EF4-FFF2-40B4-BE49-F238E27FC236}">
                      <a16:creationId xmlns:a16="http://schemas.microsoft.com/office/drawing/2014/main" id="{BAA67D2B-C88F-4998-9A92-CB2EBAC4C364}"/>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44" name="Oval 108">
                  <a:extLst>
                    <a:ext uri="{FF2B5EF4-FFF2-40B4-BE49-F238E27FC236}">
                      <a16:creationId xmlns:a16="http://schemas.microsoft.com/office/drawing/2014/main" id="{C6AEFC75-ECA6-41F8-801B-D3C4B12EFBE5}"/>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7224" name="Group 109">
                <a:extLst>
                  <a:ext uri="{FF2B5EF4-FFF2-40B4-BE49-F238E27FC236}">
                    <a16:creationId xmlns:a16="http://schemas.microsoft.com/office/drawing/2014/main" id="{02B9FB4A-5CD9-45C1-AD26-EB6C6A5D1E92}"/>
                  </a:ext>
                </a:extLst>
              </p:cNvPr>
              <p:cNvGrpSpPr>
                <a:grpSpLocks/>
              </p:cNvGrpSpPr>
              <p:nvPr/>
            </p:nvGrpSpPr>
            <p:grpSpPr bwMode="auto">
              <a:xfrm>
                <a:off x="4780" y="846"/>
                <a:ext cx="96" cy="34"/>
                <a:chOff x="3725" y="846"/>
                <a:chExt cx="96" cy="34"/>
              </a:xfrm>
            </p:grpSpPr>
            <p:sp>
              <p:nvSpPr>
                <p:cNvPr id="884846" name="Oval 110">
                  <a:extLst>
                    <a:ext uri="{FF2B5EF4-FFF2-40B4-BE49-F238E27FC236}">
                      <a16:creationId xmlns:a16="http://schemas.microsoft.com/office/drawing/2014/main" id="{E7E66F51-3407-4014-9DEF-E6B2BEA3A1A3}"/>
                    </a:ext>
                  </a:extLst>
                </p:cNvPr>
                <p:cNvSpPr>
                  <a:spLocks noChangeArrowheads="1"/>
                </p:cNvSpPr>
                <p:nvPr/>
              </p:nvSpPr>
              <p:spPr bwMode="auto">
                <a:xfrm>
                  <a:off x="3725"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47" name="Oval 111">
                  <a:extLst>
                    <a:ext uri="{FF2B5EF4-FFF2-40B4-BE49-F238E27FC236}">
                      <a16:creationId xmlns:a16="http://schemas.microsoft.com/office/drawing/2014/main" id="{092D9182-2C9E-4CBF-BDB7-A3BE7E0D3B3A}"/>
                    </a:ext>
                  </a:extLst>
                </p:cNvPr>
                <p:cNvSpPr>
                  <a:spLocks noChangeArrowheads="1"/>
                </p:cNvSpPr>
                <p:nvPr/>
              </p:nvSpPr>
              <p:spPr bwMode="auto">
                <a:xfrm>
                  <a:off x="3744"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48" name="Oval 112">
                  <a:extLst>
                    <a:ext uri="{FF2B5EF4-FFF2-40B4-BE49-F238E27FC236}">
                      <a16:creationId xmlns:a16="http://schemas.microsoft.com/office/drawing/2014/main" id="{54EB7B20-0FAE-4375-8976-8FE2E070B8EE}"/>
                    </a:ext>
                  </a:extLst>
                </p:cNvPr>
                <p:cNvSpPr>
                  <a:spLocks noChangeArrowheads="1"/>
                </p:cNvSpPr>
                <p:nvPr/>
              </p:nvSpPr>
              <p:spPr bwMode="auto">
                <a:xfrm>
                  <a:off x="3762"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49" name="Oval 113">
                  <a:extLst>
                    <a:ext uri="{FF2B5EF4-FFF2-40B4-BE49-F238E27FC236}">
                      <a16:creationId xmlns:a16="http://schemas.microsoft.com/office/drawing/2014/main" id="{E7EF0067-8F1D-40EA-9301-0EEAA135CEC3}"/>
                    </a:ext>
                  </a:extLst>
                </p:cNvPr>
                <p:cNvSpPr>
                  <a:spLocks noChangeArrowheads="1"/>
                </p:cNvSpPr>
                <p:nvPr/>
              </p:nvSpPr>
              <p:spPr bwMode="auto">
                <a:xfrm>
                  <a:off x="3780"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50" name="Oval 114">
                  <a:extLst>
                    <a:ext uri="{FF2B5EF4-FFF2-40B4-BE49-F238E27FC236}">
                      <a16:creationId xmlns:a16="http://schemas.microsoft.com/office/drawing/2014/main" id="{AE360AF9-C353-462A-B6F0-7D58D1B1659A}"/>
                    </a:ext>
                  </a:extLst>
                </p:cNvPr>
                <p:cNvSpPr>
                  <a:spLocks noChangeArrowheads="1"/>
                </p:cNvSpPr>
                <p:nvPr/>
              </p:nvSpPr>
              <p:spPr bwMode="auto">
                <a:xfrm>
                  <a:off x="3798" y="846"/>
                  <a:ext cx="23" cy="34"/>
                </a:xfrm>
                <a:prstGeom prst="ellipse">
                  <a:avLst/>
                </a:prstGeom>
                <a:noFill/>
                <a:ln w="635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4851" name="Sound">
              <a:extLst>
                <a:ext uri="{FF2B5EF4-FFF2-40B4-BE49-F238E27FC236}">
                  <a16:creationId xmlns:a16="http://schemas.microsoft.com/office/drawing/2014/main" id="{923D8049-DC4E-4492-B6D6-1E9A80F49D66}"/>
                </a:ext>
              </a:extLst>
            </p:cNvPr>
            <p:cNvSpPr>
              <a:spLocks noEditPoints="1" noChangeArrowheads="1"/>
            </p:cNvSpPr>
            <p:nvPr/>
          </p:nvSpPr>
          <p:spPr bwMode="auto">
            <a:xfrm>
              <a:off x="1393" y="3110"/>
              <a:ext cx="227" cy="227"/>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FFBE7D">
                    <a:gamma/>
                    <a:shade val="46275"/>
                    <a:invGamma/>
                  </a:srgbClr>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52" name="Sound">
              <a:extLst>
                <a:ext uri="{FF2B5EF4-FFF2-40B4-BE49-F238E27FC236}">
                  <a16:creationId xmlns:a16="http://schemas.microsoft.com/office/drawing/2014/main" id="{F2C3BA1A-F0D5-4781-970E-9EF91B6A964B}"/>
                </a:ext>
              </a:extLst>
            </p:cNvPr>
            <p:cNvSpPr>
              <a:spLocks noEditPoints="1" noChangeArrowheads="1"/>
            </p:cNvSpPr>
            <p:nvPr/>
          </p:nvSpPr>
          <p:spPr bwMode="auto">
            <a:xfrm rot="32400000">
              <a:off x="3443" y="3109"/>
              <a:ext cx="227" cy="227"/>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FFBE7D">
                    <a:gamma/>
                    <a:shade val="46275"/>
                    <a:invGamma/>
                  </a:srgbClr>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53" name="Litebulb">
              <a:extLst>
                <a:ext uri="{FF2B5EF4-FFF2-40B4-BE49-F238E27FC236}">
                  <a16:creationId xmlns:a16="http://schemas.microsoft.com/office/drawing/2014/main" id="{6650991E-EED9-43D1-A744-6BBF0D095359}"/>
                </a:ext>
              </a:extLst>
            </p:cNvPr>
            <p:cNvSpPr>
              <a:spLocks noEditPoints="1" noChangeArrowheads="1"/>
            </p:cNvSpPr>
            <p:nvPr/>
          </p:nvSpPr>
          <p:spPr bwMode="auto">
            <a:xfrm>
              <a:off x="2429" y="3032"/>
              <a:ext cx="199" cy="3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54" name="AutoShape 118">
              <a:extLst>
                <a:ext uri="{FF2B5EF4-FFF2-40B4-BE49-F238E27FC236}">
                  <a16:creationId xmlns:a16="http://schemas.microsoft.com/office/drawing/2014/main" id="{5C8AE81D-8EDC-4099-B228-5D07859F1E8E}"/>
                </a:ext>
              </a:extLst>
            </p:cNvPr>
            <p:cNvSpPr>
              <a:spLocks noChangeArrowheads="1"/>
            </p:cNvSpPr>
            <p:nvPr/>
          </p:nvSpPr>
          <p:spPr bwMode="auto">
            <a:xfrm>
              <a:off x="2402" y="2953"/>
              <a:ext cx="240" cy="336"/>
            </a:xfrm>
            <a:prstGeom prst="irregularSeal1">
              <a:avLst/>
            </a:prstGeom>
            <a:noFill/>
            <a:ln w="22225">
              <a:solidFill>
                <a:srgbClr val="FF0000"/>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25" name="Group 119">
            <a:extLst>
              <a:ext uri="{FF2B5EF4-FFF2-40B4-BE49-F238E27FC236}">
                <a16:creationId xmlns:a16="http://schemas.microsoft.com/office/drawing/2014/main" id="{C145D9E3-323F-4C91-B3CE-057545BC1463}"/>
              </a:ext>
            </a:extLst>
          </p:cNvPr>
          <p:cNvGrpSpPr>
            <a:grpSpLocks/>
          </p:cNvGrpSpPr>
          <p:nvPr/>
        </p:nvGrpSpPr>
        <p:grpSpPr bwMode="auto">
          <a:xfrm>
            <a:off x="261938" y="4044950"/>
            <a:ext cx="5688012" cy="2503488"/>
            <a:chOff x="249" y="2531"/>
            <a:chExt cx="3583" cy="1577"/>
          </a:xfrm>
        </p:grpSpPr>
        <p:graphicFrame>
          <p:nvGraphicFramePr>
            <p:cNvPr id="7192" name="Object 120">
              <a:extLst>
                <a:ext uri="{FF2B5EF4-FFF2-40B4-BE49-F238E27FC236}">
                  <a16:creationId xmlns:a16="http://schemas.microsoft.com/office/drawing/2014/main" id="{DB9AAE0F-1B43-4D7E-9FE8-18796928427A}"/>
                </a:ext>
              </a:extLst>
            </p:cNvPr>
            <p:cNvGraphicFramePr>
              <a:graphicFrameLocks/>
            </p:cNvGraphicFramePr>
            <p:nvPr/>
          </p:nvGraphicFramePr>
          <p:xfrm>
            <a:off x="249" y="2551"/>
            <a:ext cx="159" cy="199"/>
          </p:xfrm>
          <a:graphic>
            <a:graphicData uri="http://schemas.openxmlformats.org/presentationml/2006/ole">
              <mc:AlternateContent xmlns:mc="http://schemas.openxmlformats.org/markup-compatibility/2006">
                <mc:Choice xmlns:v="urn:schemas-microsoft-com:vml" Requires="v">
                  <p:oleObj spid="_x0000_s52411" name="公式" r:id="rId37" imgW="213484" imgH="281801" progId="Equation.3">
                    <p:embed/>
                  </p:oleObj>
                </mc:Choice>
                <mc:Fallback>
                  <p:oleObj name="公式" r:id="rId37" imgW="213484" imgH="281801" progId="Equation.3">
                    <p:embed/>
                    <p:pic>
                      <p:nvPicPr>
                        <p:cNvPr id="7192" name="Object 120">
                          <a:extLst>
                            <a:ext uri="{FF2B5EF4-FFF2-40B4-BE49-F238E27FC236}">
                              <a16:creationId xmlns:a16="http://schemas.microsoft.com/office/drawing/2014/main" id="{DB9AAE0F-1B43-4D7E-9FE8-18796928427A}"/>
                            </a:ext>
                          </a:extLst>
                        </p:cNvPr>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49" y="2551"/>
                          <a:ext cx="159" cy="19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93" name="Group 121">
              <a:extLst>
                <a:ext uri="{FF2B5EF4-FFF2-40B4-BE49-F238E27FC236}">
                  <a16:creationId xmlns:a16="http://schemas.microsoft.com/office/drawing/2014/main" id="{14FD21F6-342D-465F-85AB-CA9AE6CACDD8}"/>
                </a:ext>
              </a:extLst>
            </p:cNvPr>
            <p:cNvGrpSpPr>
              <a:grpSpLocks/>
            </p:cNvGrpSpPr>
            <p:nvPr/>
          </p:nvGrpSpPr>
          <p:grpSpPr bwMode="auto">
            <a:xfrm>
              <a:off x="487" y="2531"/>
              <a:ext cx="3345" cy="1577"/>
              <a:chOff x="2211" y="2531"/>
              <a:chExt cx="3345" cy="1577"/>
            </a:xfrm>
          </p:grpSpPr>
          <p:graphicFrame>
            <p:nvGraphicFramePr>
              <p:cNvPr id="7194" name="Object 122">
                <a:extLst>
                  <a:ext uri="{FF2B5EF4-FFF2-40B4-BE49-F238E27FC236}">
                    <a16:creationId xmlns:a16="http://schemas.microsoft.com/office/drawing/2014/main" id="{B6D5DFA8-B23C-4D8C-9C3F-ABAAF6E242FF}"/>
                  </a:ext>
                </a:extLst>
              </p:cNvPr>
              <p:cNvGraphicFramePr>
                <a:graphicFrameLocks/>
              </p:cNvGraphicFramePr>
              <p:nvPr/>
            </p:nvGraphicFramePr>
            <p:xfrm>
              <a:off x="3432" y="3917"/>
              <a:ext cx="249" cy="184"/>
            </p:xfrm>
            <a:graphic>
              <a:graphicData uri="http://schemas.openxmlformats.org/presentationml/2006/ole">
                <mc:AlternateContent xmlns:mc="http://schemas.openxmlformats.org/markup-compatibility/2006">
                  <mc:Choice xmlns:v="urn:schemas-microsoft-com:vml" Requires="v">
                    <p:oleObj spid="_x0000_s52412" name="公式" r:id="rId39" imgW="358296" imgH="251377" progId="Equation.3">
                      <p:embed/>
                    </p:oleObj>
                  </mc:Choice>
                  <mc:Fallback>
                    <p:oleObj name="公式" r:id="rId39" imgW="358296" imgH="251377" progId="Equation.3">
                      <p:embed/>
                      <p:pic>
                        <p:nvPicPr>
                          <p:cNvPr id="7194" name="Object 122">
                            <a:extLst>
                              <a:ext uri="{FF2B5EF4-FFF2-40B4-BE49-F238E27FC236}">
                                <a16:creationId xmlns:a16="http://schemas.microsoft.com/office/drawing/2014/main" id="{B6D5DFA8-B23C-4D8C-9C3F-ABAAF6E242FF}"/>
                              </a:ext>
                            </a:extLst>
                          </p:cNvPr>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32" y="3917"/>
                            <a:ext cx="249" cy="18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95" name="Group 123">
                <a:extLst>
                  <a:ext uri="{FF2B5EF4-FFF2-40B4-BE49-F238E27FC236}">
                    <a16:creationId xmlns:a16="http://schemas.microsoft.com/office/drawing/2014/main" id="{A53ED706-62D3-4919-8FA7-2524D6413D10}"/>
                  </a:ext>
                </a:extLst>
              </p:cNvPr>
              <p:cNvGrpSpPr>
                <a:grpSpLocks/>
              </p:cNvGrpSpPr>
              <p:nvPr/>
            </p:nvGrpSpPr>
            <p:grpSpPr bwMode="auto">
              <a:xfrm>
                <a:off x="2211" y="2531"/>
                <a:ext cx="3345" cy="1577"/>
                <a:chOff x="884" y="2314"/>
                <a:chExt cx="3345" cy="1577"/>
              </a:xfrm>
            </p:grpSpPr>
            <p:grpSp>
              <p:nvGrpSpPr>
                <p:cNvPr id="7196" name="Group 124">
                  <a:extLst>
                    <a:ext uri="{FF2B5EF4-FFF2-40B4-BE49-F238E27FC236}">
                      <a16:creationId xmlns:a16="http://schemas.microsoft.com/office/drawing/2014/main" id="{B41EFDCB-2230-4283-B324-9D65E412DDA8}"/>
                    </a:ext>
                  </a:extLst>
                </p:cNvPr>
                <p:cNvGrpSpPr>
                  <a:grpSpLocks/>
                </p:cNvGrpSpPr>
                <p:nvPr/>
              </p:nvGrpSpPr>
              <p:grpSpPr bwMode="auto">
                <a:xfrm>
                  <a:off x="884" y="2314"/>
                  <a:ext cx="3345" cy="1304"/>
                  <a:chOff x="884" y="2314"/>
                  <a:chExt cx="3345" cy="1304"/>
                </a:xfrm>
              </p:grpSpPr>
              <p:sp>
                <p:nvSpPr>
                  <p:cNvPr id="884861" name="Line 125">
                    <a:extLst>
                      <a:ext uri="{FF2B5EF4-FFF2-40B4-BE49-F238E27FC236}">
                        <a16:creationId xmlns:a16="http://schemas.microsoft.com/office/drawing/2014/main" id="{C17D55B6-168D-4163-BF0F-B5C918610173}"/>
                      </a:ext>
                    </a:extLst>
                  </p:cNvPr>
                  <p:cNvSpPr>
                    <a:spLocks noChangeAspect="1" noChangeShapeType="1"/>
                  </p:cNvSpPr>
                  <p:nvPr/>
                </p:nvSpPr>
                <p:spPr bwMode="auto">
                  <a:xfrm>
                    <a:off x="884" y="3612"/>
                    <a:ext cx="3345" cy="1"/>
                  </a:xfrm>
                  <a:prstGeom prst="line">
                    <a:avLst/>
                  </a:prstGeom>
                  <a:noFill/>
                  <a:ln w="28575">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62" name="Line 126">
                    <a:extLst>
                      <a:ext uri="{FF2B5EF4-FFF2-40B4-BE49-F238E27FC236}">
                        <a16:creationId xmlns:a16="http://schemas.microsoft.com/office/drawing/2014/main" id="{3CFFADED-A5F1-4A37-8384-5EE9879C9BA1}"/>
                      </a:ext>
                    </a:extLst>
                  </p:cNvPr>
                  <p:cNvSpPr>
                    <a:spLocks noChangeAspect="1" noChangeShapeType="1"/>
                  </p:cNvSpPr>
                  <p:nvPr/>
                </p:nvSpPr>
                <p:spPr bwMode="auto">
                  <a:xfrm flipV="1">
                    <a:off x="893" y="2314"/>
                    <a:ext cx="1" cy="1304"/>
                  </a:xfrm>
                  <a:prstGeom prst="line">
                    <a:avLst/>
                  </a:prstGeom>
                  <a:noFill/>
                  <a:ln w="28575">
                    <a:solidFill>
                      <a:srgbClr val="FFFF00"/>
                    </a:solidFill>
                    <a:round/>
                    <a:headEnd type="none" w="sm" len="sm"/>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4863" name="Oval 127">
                  <a:extLst>
                    <a:ext uri="{FF2B5EF4-FFF2-40B4-BE49-F238E27FC236}">
                      <a16:creationId xmlns:a16="http://schemas.microsoft.com/office/drawing/2014/main" id="{AD389CEB-7192-4041-8D38-4F17668CE256}"/>
                    </a:ext>
                  </a:extLst>
                </p:cNvPr>
                <p:cNvSpPr>
                  <a:spLocks noChangeArrowheads="1"/>
                </p:cNvSpPr>
                <p:nvPr/>
              </p:nvSpPr>
              <p:spPr bwMode="auto">
                <a:xfrm>
                  <a:off x="2174" y="3577"/>
                  <a:ext cx="85" cy="76"/>
                </a:xfrm>
                <a:prstGeom prst="ellipse">
                  <a:avLst/>
                </a:prstGeom>
                <a:solidFill>
                  <a:srgbClr val="FF3300"/>
                </a:solidFill>
                <a:ln w="9525">
                  <a:solidFill>
                    <a:srgbClr val="FF33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7198" name="Group 128">
                  <a:extLst>
                    <a:ext uri="{FF2B5EF4-FFF2-40B4-BE49-F238E27FC236}">
                      <a16:creationId xmlns:a16="http://schemas.microsoft.com/office/drawing/2014/main" id="{EBCD91C3-FD71-47ED-B951-6EEF5CB555CC}"/>
                    </a:ext>
                  </a:extLst>
                </p:cNvPr>
                <p:cNvGrpSpPr>
                  <a:grpSpLocks/>
                </p:cNvGrpSpPr>
                <p:nvPr/>
              </p:nvGrpSpPr>
              <p:grpSpPr bwMode="auto">
                <a:xfrm>
                  <a:off x="1359" y="3580"/>
                  <a:ext cx="177" cy="311"/>
                  <a:chOff x="4471" y="2126"/>
                  <a:chExt cx="177" cy="311"/>
                </a:xfrm>
              </p:grpSpPr>
              <p:sp>
                <p:nvSpPr>
                  <p:cNvPr id="884865" name="Oval 129">
                    <a:extLst>
                      <a:ext uri="{FF2B5EF4-FFF2-40B4-BE49-F238E27FC236}">
                        <a16:creationId xmlns:a16="http://schemas.microsoft.com/office/drawing/2014/main" id="{BFDF3785-0BD8-48C4-BE35-B9C273E1C008}"/>
                      </a:ext>
                    </a:extLst>
                  </p:cNvPr>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200" name="Object 130">
                    <a:extLst>
                      <a:ext uri="{FF2B5EF4-FFF2-40B4-BE49-F238E27FC236}">
                        <a16:creationId xmlns:a16="http://schemas.microsoft.com/office/drawing/2014/main" id="{656EAC25-B190-46DF-A3E4-802DBA28482E}"/>
                      </a:ext>
                    </a:extLst>
                  </p:cNvPr>
                  <p:cNvGraphicFramePr>
                    <a:graphicFrameLocks/>
                  </p:cNvGraphicFramePr>
                  <p:nvPr/>
                </p:nvGraphicFramePr>
                <p:xfrm>
                  <a:off x="4471" y="2245"/>
                  <a:ext cx="177" cy="192"/>
                </p:xfrm>
                <a:graphic>
                  <a:graphicData uri="http://schemas.openxmlformats.org/presentationml/2006/ole">
                    <mc:AlternateContent xmlns:mc="http://schemas.openxmlformats.org/markup-compatibility/2006">
                      <mc:Choice xmlns:v="urn:schemas-microsoft-com:vml" Requires="v">
                        <p:oleObj spid="_x0000_s52413" name="公式" r:id="rId41" imgW="243840" imgH="266839" progId="Equation.3">
                          <p:embed/>
                        </p:oleObj>
                      </mc:Choice>
                      <mc:Fallback>
                        <p:oleObj name="公式" r:id="rId41" imgW="243840" imgH="266839" progId="Equation.3">
                          <p:embed/>
                          <p:pic>
                            <p:nvPicPr>
                              <p:cNvPr id="7200" name="Object 130">
                                <a:extLst>
                                  <a:ext uri="{FF2B5EF4-FFF2-40B4-BE49-F238E27FC236}">
                                    <a16:creationId xmlns:a16="http://schemas.microsoft.com/office/drawing/2014/main" id="{656EAC25-B190-46DF-A3E4-802DBA28482E}"/>
                                  </a:ext>
                                </a:extLst>
                              </p:cNvPr>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471" y="2245"/>
                                <a:ext cx="177" cy="19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pSp>
      <p:grpSp>
        <p:nvGrpSpPr>
          <p:cNvPr id="30" name="Group 131">
            <a:extLst>
              <a:ext uri="{FF2B5EF4-FFF2-40B4-BE49-F238E27FC236}">
                <a16:creationId xmlns:a16="http://schemas.microsoft.com/office/drawing/2014/main" id="{6B6B8005-6228-42C5-AAC7-FCD1C12905F2}"/>
              </a:ext>
            </a:extLst>
          </p:cNvPr>
          <p:cNvGrpSpPr>
            <a:grpSpLocks/>
          </p:cNvGrpSpPr>
          <p:nvPr/>
        </p:nvGrpSpPr>
        <p:grpSpPr bwMode="auto">
          <a:xfrm>
            <a:off x="5321300" y="6064250"/>
            <a:ext cx="280988" cy="487363"/>
            <a:chOff x="4471" y="2126"/>
            <a:chExt cx="177" cy="307"/>
          </a:xfrm>
        </p:grpSpPr>
        <p:sp>
          <p:nvSpPr>
            <p:cNvPr id="884868" name="Oval 132">
              <a:extLst>
                <a:ext uri="{FF2B5EF4-FFF2-40B4-BE49-F238E27FC236}">
                  <a16:creationId xmlns:a16="http://schemas.microsoft.com/office/drawing/2014/main" id="{FB80A5ED-98D0-41A4-A055-2B9BF86B281E}"/>
                </a:ext>
              </a:extLst>
            </p:cNvPr>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7191" name="Object 133">
              <a:extLst>
                <a:ext uri="{FF2B5EF4-FFF2-40B4-BE49-F238E27FC236}">
                  <a16:creationId xmlns:a16="http://schemas.microsoft.com/office/drawing/2014/main" id="{EF4B5CE0-016C-4818-BB75-9FDED1808A9F}"/>
                </a:ext>
              </a:extLst>
            </p:cNvPr>
            <p:cNvGraphicFramePr>
              <a:graphicFrameLocks/>
            </p:cNvGraphicFramePr>
            <p:nvPr/>
          </p:nvGraphicFramePr>
          <p:xfrm>
            <a:off x="4471" y="2249"/>
            <a:ext cx="177" cy="184"/>
          </p:xfrm>
          <a:graphic>
            <a:graphicData uri="http://schemas.openxmlformats.org/presentationml/2006/ole">
              <mc:AlternateContent xmlns:mc="http://schemas.openxmlformats.org/markup-compatibility/2006">
                <mc:Choice xmlns:v="urn:schemas-microsoft-com:vml" Requires="v">
                  <p:oleObj spid="_x0000_s52414" name="公式" r:id="rId43" imgW="243840" imgH="251377" progId="Equation.3">
                    <p:embed/>
                  </p:oleObj>
                </mc:Choice>
                <mc:Fallback>
                  <p:oleObj name="公式" r:id="rId43" imgW="243840" imgH="251377" progId="Equation.3">
                    <p:embed/>
                    <p:pic>
                      <p:nvPicPr>
                        <p:cNvPr id="7191" name="Object 133">
                          <a:extLst>
                            <a:ext uri="{FF2B5EF4-FFF2-40B4-BE49-F238E27FC236}">
                              <a16:creationId xmlns:a16="http://schemas.microsoft.com/office/drawing/2014/main" id="{EF4B5CE0-016C-4818-BB75-9FDED1808A9F}"/>
                            </a:ext>
                          </a:extLst>
                        </p:cNvPr>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471" y="2249"/>
                          <a:ext cx="177" cy="18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4870" name="Text Box 134">
            <a:extLst>
              <a:ext uri="{FF2B5EF4-FFF2-40B4-BE49-F238E27FC236}">
                <a16:creationId xmlns:a16="http://schemas.microsoft.com/office/drawing/2014/main" id="{48FECFE6-0E3C-4256-B868-A49B581E0716}"/>
              </a:ext>
            </a:extLst>
          </p:cNvPr>
          <p:cNvSpPr txBox="1">
            <a:spLocks noChangeArrowheads="1"/>
          </p:cNvSpPr>
          <p:nvPr/>
        </p:nvSpPr>
        <p:spPr bwMode="auto">
          <a:xfrm>
            <a:off x="1620838" y="404813"/>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i="1">
                <a:solidFill>
                  <a:srgbClr val="66FFFF"/>
                </a:solidFill>
                <a:latin typeface="Times New Roman" panose="02020603050405020304" pitchFamily="18" charset="0"/>
              </a:rPr>
              <a:t>M' </a:t>
            </a:r>
            <a:r>
              <a:rPr kumimoji="1" lang="zh-CN" altLang="en-US">
                <a:latin typeface="Times New Roman" panose="02020603050405020304" pitchFamily="18" charset="0"/>
              </a:rPr>
              <a:t>处闪光，</a:t>
            </a:r>
          </a:p>
        </p:txBody>
      </p:sp>
      <p:sp>
        <p:nvSpPr>
          <p:cNvPr id="884871" name="Text Box 135">
            <a:extLst>
              <a:ext uri="{FF2B5EF4-FFF2-40B4-BE49-F238E27FC236}">
                <a16:creationId xmlns:a16="http://schemas.microsoft.com/office/drawing/2014/main" id="{A8DA1E2D-92D0-46A8-89E7-75D6B0FDE930}"/>
              </a:ext>
            </a:extLst>
          </p:cNvPr>
          <p:cNvSpPr txBox="1">
            <a:spLocks noChangeArrowheads="1"/>
          </p:cNvSpPr>
          <p:nvPr/>
        </p:nvSpPr>
        <p:spPr bwMode="auto">
          <a:xfrm>
            <a:off x="3206750" y="40481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光速仍为</a:t>
            </a:r>
            <a:r>
              <a:rPr kumimoji="1" lang="zh-CN" altLang="en-US" i="1">
                <a:latin typeface="Times New Roman" panose="02020603050405020304" pitchFamily="18" charset="0"/>
              </a:rPr>
              <a:t> </a:t>
            </a:r>
            <a:r>
              <a:rPr kumimoji="1" lang="en-US" altLang="zh-CN" i="1">
                <a:solidFill>
                  <a:srgbClr val="66FFFF"/>
                </a:solidFill>
                <a:latin typeface="Times New Roman" panose="02020603050405020304" pitchFamily="18" charset="0"/>
              </a:rPr>
              <a:t>c</a:t>
            </a:r>
            <a:r>
              <a:rPr kumimoji="1" lang="en-US" altLang="zh-CN">
                <a:solidFill>
                  <a:srgbClr val="66FFFF"/>
                </a:solidFill>
                <a:latin typeface="Times New Roman" panose="02020603050405020304" pitchFamily="18" charset="0"/>
              </a:rPr>
              <a:t> </a:t>
            </a:r>
            <a:r>
              <a:rPr kumimoji="1" lang="zh-CN" altLang="en-US">
                <a:latin typeface="Times New Roman" panose="02020603050405020304" pitchFamily="18" charset="0"/>
              </a:rPr>
              <a:t>，</a:t>
            </a:r>
          </a:p>
        </p:txBody>
      </p:sp>
      <p:sp>
        <p:nvSpPr>
          <p:cNvPr id="884872" name="Text Box 136">
            <a:extLst>
              <a:ext uri="{FF2B5EF4-FFF2-40B4-BE49-F238E27FC236}">
                <a16:creationId xmlns:a16="http://schemas.microsoft.com/office/drawing/2014/main" id="{02A66F32-20D2-4467-B9F4-41C9AA836BBE}"/>
              </a:ext>
            </a:extLst>
          </p:cNvPr>
          <p:cNvSpPr txBox="1">
            <a:spLocks noChangeArrowheads="1"/>
          </p:cNvSpPr>
          <p:nvPr/>
        </p:nvSpPr>
        <p:spPr bwMode="auto">
          <a:xfrm>
            <a:off x="5005388" y="404813"/>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i="1">
                <a:solidFill>
                  <a:srgbClr val="66FFFF"/>
                </a:solidFill>
                <a:latin typeface="Times New Roman" panose="02020603050405020304" pitchFamily="18" charset="0"/>
              </a:rPr>
              <a:t>A'</a:t>
            </a:r>
            <a:r>
              <a:rPr kumimoji="1" lang="en-US" altLang="zh-CN">
                <a:solidFill>
                  <a:schemeClr val="tx1"/>
                </a:solidFill>
                <a:latin typeface="Times New Roman" panose="02020603050405020304" pitchFamily="18" charset="0"/>
              </a:rPr>
              <a:t> </a:t>
            </a:r>
            <a:r>
              <a:rPr kumimoji="1" lang="zh-CN" altLang="en-US">
                <a:latin typeface="Times New Roman" panose="02020603050405020304" pitchFamily="18" charset="0"/>
              </a:rPr>
              <a:t>、</a:t>
            </a:r>
            <a:r>
              <a:rPr kumimoji="1" lang="en-US" altLang="zh-CN" i="1">
                <a:solidFill>
                  <a:srgbClr val="66FFFF"/>
                </a:solidFill>
                <a:latin typeface="Times New Roman" panose="02020603050405020304" pitchFamily="18" charset="0"/>
              </a:rPr>
              <a:t>B' </a:t>
            </a:r>
            <a:r>
              <a:rPr kumimoji="1" lang="zh-CN" altLang="en-US">
                <a:latin typeface="Times New Roman" panose="02020603050405020304" pitchFamily="18" charset="0"/>
              </a:rPr>
              <a:t>随 </a:t>
            </a:r>
            <a:r>
              <a:rPr kumimoji="1" lang="en-US" altLang="zh-CN" i="1">
                <a:solidFill>
                  <a:srgbClr val="66FFFF"/>
                </a:solidFill>
                <a:latin typeface="Times New Roman" panose="02020603050405020304" pitchFamily="18" charset="0"/>
              </a:rPr>
              <a:t>S' </a:t>
            </a:r>
            <a:r>
              <a:rPr kumimoji="1" lang="zh-CN" altLang="en-US">
                <a:latin typeface="Times New Roman" panose="02020603050405020304" pitchFamily="18" charset="0"/>
              </a:rPr>
              <a:t>运动</a:t>
            </a:r>
          </a:p>
        </p:txBody>
      </p:sp>
      <p:graphicFrame>
        <p:nvGraphicFramePr>
          <p:cNvPr id="884873" name="Object 137">
            <a:extLst>
              <a:ext uri="{FF2B5EF4-FFF2-40B4-BE49-F238E27FC236}">
                <a16:creationId xmlns:a16="http://schemas.microsoft.com/office/drawing/2014/main" id="{9194637A-0B11-4E79-9865-9EE65488F95F}"/>
              </a:ext>
            </a:extLst>
          </p:cNvPr>
          <p:cNvGraphicFramePr>
            <a:graphicFrameLocks noChangeAspect="1"/>
          </p:cNvGraphicFramePr>
          <p:nvPr/>
        </p:nvGraphicFramePr>
        <p:xfrm>
          <a:off x="838200" y="417513"/>
          <a:ext cx="461963" cy="444500"/>
        </p:xfrm>
        <a:graphic>
          <a:graphicData uri="http://schemas.openxmlformats.org/presentationml/2006/ole">
            <mc:AlternateContent xmlns:mc="http://schemas.openxmlformats.org/markup-compatibility/2006">
              <mc:Choice xmlns:v="urn:schemas-microsoft-com:vml" Requires="v">
                <p:oleObj spid="_x0000_s52415" name="Equation" r:id="rId45" imgW="99029" imgH="137160" progId="Equation.3">
                  <p:embed/>
                </p:oleObj>
              </mc:Choice>
              <mc:Fallback>
                <p:oleObj name="Equation" r:id="rId45" imgW="99029" imgH="137160" progId="Equation.3">
                  <p:embed/>
                  <p:pic>
                    <p:nvPicPr>
                      <p:cNvPr id="884873" name="Object 137">
                        <a:extLst>
                          <a:ext uri="{FF2B5EF4-FFF2-40B4-BE49-F238E27FC236}">
                            <a16:creationId xmlns:a16="http://schemas.microsoft.com/office/drawing/2014/main" id="{9194637A-0B11-4E79-9865-9EE65488F95F}"/>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838200" y="417513"/>
                        <a:ext cx="461963" cy="444500"/>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4874" name="Object 138">
            <a:extLst>
              <a:ext uri="{FF2B5EF4-FFF2-40B4-BE49-F238E27FC236}">
                <a16:creationId xmlns:a16="http://schemas.microsoft.com/office/drawing/2014/main" id="{CB10383E-AA5A-4F12-A398-4A68DB2E00F7}"/>
              </a:ext>
            </a:extLst>
          </p:cNvPr>
          <p:cNvGraphicFramePr>
            <a:graphicFrameLocks/>
          </p:cNvGraphicFramePr>
          <p:nvPr/>
        </p:nvGraphicFramePr>
        <p:xfrm>
          <a:off x="6516688" y="1196975"/>
          <a:ext cx="1744662" cy="355600"/>
        </p:xfrm>
        <a:graphic>
          <a:graphicData uri="http://schemas.openxmlformats.org/presentationml/2006/ole">
            <mc:AlternateContent xmlns:mc="http://schemas.openxmlformats.org/markup-compatibility/2006">
              <mc:Choice xmlns:v="urn:schemas-microsoft-com:vml" Requires="v">
                <p:oleObj spid="_x0000_s52416" name="公式" r:id="rId47" imgW="1699416" imgH="320206" progId="Equation.3">
                  <p:embed/>
                </p:oleObj>
              </mc:Choice>
              <mc:Fallback>
                <p:oleObj name="公式" r:id="rId47" imgW="1699416" imgH="320206" progId="Equation.3">
                  <p:embed/>
                  <p:pic>
                    <p:nvPicPr>
                      <p:cNvPr id="884874" name="Object 138">
                        <a:extLst>
                          <a:ext uri="{FF2B5EF4-FFF2-40B4-BE49-F238E27FC236}">
                            <a16:creationId xmlns:a16="http://schemas.microsoft.com/office/drawing/2014/main" id="{CB10383E-AA5A-4F12-A398-4A68DB2E00F7}"/>
                          </a:ext>
                        </a:extLst>
                      </p:cNvPr>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516688" y="1196975"/>
                        <a:ext cx="174466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4875" name="Object 139">
            <a:extLst>
              <a:ext uri="{FF2B5EF4-FFF2-40B4-BE49-F238E27FC236}">
                <a16:creationId xmlns:a16="http://schemas.microsoft.com/office/drawing/2014/main" id="{EF989AAB-54EC-45C5-946A-6965882AA19D}"/>
              </a:ext>
            </a:extLst>
          </p:cNvPr>
          <p:cNvGraphicFramePr>
            <a:graphicFrameLocks/>
          </p:cNvGraphicFramePr>
          <p:nvPr/>
        </p:nvGraphicFramePr>
        <p:xfrm>
          <a:off x="6538913" y="1773238"/>
          <a:ext cx="1706562" cy="355600"/>
        </p:xfrm>
        <a:graphic>
          <a:graphicData uri="http://schemas.openxmlformats.org/presentationml/2006/ole">
            <mc:AlternateContent xmlns:mc="http://schemas.openxmlformats.org/markup-compatibility/2006">
              <mc:Choice xmlns:v="urn:schemas-microsoft-com:vml" Requires="v">
                <p:oleObj spid="_x0000_s52417" name="公式" r:id="rId49" imgW="1661098" imgH="320206" progId="Equation.3">
                  <p:embed/>
                </p:oleObj>
              </mc:Choice>
              <mc:Fallback>
                <p:oleObj name="公式" r:id="rId49" imgW="1661098" imgH="320206" progId="Equation.3">
                  <p:embed/>
                  <p:pic>
                    <p:nvPicPr>
                      <p:cNvPr id="884875" name="Object 139">
                        <a:extLst>
                          <a:ext uri="{FF2B5EF4-FFF2-40B4-BE49-F238E27FC236}">
                            <a16:creationId xmlns:a16="http://schemas.microsoft.com/office/drawing/2014/main" id="{EF989AAB-54EC-45C5-946A-6965882AA19D}"/>
                          </a:ext>
                        </a:extLst>
                      </p:cNvPr>
                      <p:cNvPicPr>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538913" y="1773238"/>
                        <a:ext cx="170656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4876" name="Text Box 140">
            <a:extLst>
              <a:ext uri="{FF2B5EF4-FFF2-40B4-BE49-F238E27FC236}">
                <a16:creationId xmlns:a16="http://schemas.microsoft.com/office/drawing/2014/main" id="{D5DE64B7-7B99-4DB3-913B-E93208A1489C}"/>
              </a:ext>
            </a:extLst>
          </p:cNvPr>
          <p:cNvSpPr txBox="1">
            <a:spLocks noChangeArrowheads="1"/>
          </p:cNvSpPr>
          <p:nvPr/>
        </p:nvSpPr>
        <p:spPr bwMode="auto">
          <a:xfrm>
            <a:off x="6084888" y="2420938"/>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由光速      不变原理</a:t>
            </a:r>
            <a:endParaRPr kumimoji="1" lang="zh-CN" altLang="en-US" sz="2800">
              <a:latin typeface="Times New Roman" panose="02020603050405020304" pitchFamily="18" charset="0"/>
            </a:endParaRPr>
          </a:p>
        </p:txBody>
      </p:sp>
      <p:sp>
        <p:nvSpPr>
          <p:cNvPr id="884877" name="Text Box 141">
            <a:extLst>
              <a:ext uri="{FF2B5EF4-FFF2-40B4-BE49-F238E27FC236}">
                <a16:creationId xmlns:a16="http://schemas.microsoft.com/office/drawing/2014/main" id="{6F25312E-F2F6-4F23-9E0F-08947CB39239}"/>
              </a:ext>
            </a:extLst>
          </p:cNvPr>
          <p:cNvSpPr txBox="1">
            <a:spLocks noChangeArrowheads="1"/>
          </p:cNvSpPr>
          <p:nvPr/>
        </p:nvSpPr>
        <p:spPr bwMode="auto">
          <a:xfrm>
            <a:off x="6516688" y="3357563"/>
            <a:ext cx="1874837" cy="841375"/>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i="1">
                <a:solidFill>
                  <a:srgbClr val="66FFFF"/>
                </a:solidFill>
                <a:latin typeface="Times New Roman" panose="02020603050405020304" pitchFamily="18" charset="0"/>
              </a:rPr>
              <a:t>A' </a:t>
            </a:r>
            <a:r>
              <a:rPr kumimoji="1" lang="zh-CN" altLang="en-US">
                <a:latin typeface="Times New Roman" panose="02020603050405020304" pitchFamily="18" charset="0"/>
              </a:rPr>
              <a:t>比</a:t>
            </a:r>
            <a:r>
              <a:rPr kumimoji="1" lang="en-US" altLang="zh-CN" i="1">
                <a:solidFill>
                  <a:srgbClr val="66FFFF"/>
                </a:solidFill>
                <a:latin typeface="Times New Roman" panose="02020603050405020304" pitchFamily="18" charset="0"/>
              </a:rPr>
              <a:t>B' </a:t>
            </a:r>
            <a:r>
              <a:rPr kumimoji="1" lang="zh-CN" altLang="en-US">
                <a:latin typeface="Times New Roman" panose="02020603050405020304" pitchFamily="18" charset="0"/>
              </a:rPr>
              <a:t>早接收到光信号</a:t>
            </a:r>
            <a:endParaRPr kumimoji="1" lang="zh-CN" altLang="en-US" sz="2800">
              <a:solidFill>
                <a:schemeClr val="tx1"/>
              </a:solidFill>
              <a:latin typeface="Times New Roman" panose="02020603050405020304" pitchFamily="18" charset="0"/>
            </a:endParaRPr>
          </a:p>
        </p:txBody>
      </p:sp>
      <p:sp>
        <p:nvSpPr>
          <p:cNvPr id="884878" name="Text Box 142">
            <a:extLst>
              <a:ext uri="{FF2B5EF4-FFF2-40B4-BE49-F238E27FC236}">
                <a16:creationId xmlns:a16="http://schemas.microsoft.com/office/drawing/2014/main" id="{85A01521-3CC7-4B41-9717-881535F3B4EF}"/>
              </a:ext>
            </a:extLst>
          </p:cNvPr>
          <p:cNvSpPr txBox="1">
            <a:spLocks noChangeArrowheads="1"/>
          </p:cNvSpPr>
          <p:nvPr/>
        </p:nvSpPr>
        <p:spPr bwMode="auto">
          <a:xfrm>
            <a:off x="6516688" y="5445125"/>
            <a:ext cx="1871662" cy="965200"/>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spcBef>
                <a:spcPct val="50000"/>
              </a:spcBef>
            </a:pPr>
            <a:r>
              <a:rPr kumimoji="1" lang="zh-CN" altLang="en-US" sz="2800">
                <a:solidFill>
                  <a:srgbClr val="FFFF66"/>
                </a:solidFill>
                <a:latin typeface="Times New Roman" panose="02020603050405020304" pitchFamily="18" charset="0"/>
                <a:ea typeface="方正舒体" pitchFamily="2" charset="-122"/>
              </a:rPr>
              <a:t>两事件不同时发生</a:t>
            </a:r>
          </a:p>
        </p:txBody>
      </p:sp>
      <p:sp>
        <p:nvSpPr>
          <p:cNvPr id="884879" name="AutoShape 143">
            <a:extLst>
              <a:ext uri="{FF2B5EF4-FFF2-40B4-BE49-F238E27FC236}">
                <a16:creationId xmlns:a16="http://schemas.microsoft.com/office/drawing/2014/main" id="{E7ABC748-005B-4FEF-92FA-88D01F4127C1}"/>
              </a:ext>
            </a:extLst>
          </p:cNvPr>
          <p:cNvSpPr>
            <a:spLocks noChangeArrowheads="1"/>
          </p:cNvSpPr>
          <p:nvPr/>
        </p:nvSpPr>
        <p:spPr bwMode="auto">
          <a:xfrm>
            <a:off x="7165975" y="2276475"/>
            <a:ext cx="358775" cy="936625"/>
          </a:xfrm>
          <a:prstGeom prst="downArrow">
            <a:avLst>
              <a:gd name="adj1" fmla="val 50000"/>
              <a:gd name="adj2" fmla="val 65265"/>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80" name="Line 144">
            <a:extLst>
              <a:ext uri="{FF2B5EF4-FFF2-40B4-BE49-F238E27FC236}">
                <a16:creationId xmlns:a16="http://schemas.microsoft.com/office/drawing/2014/main" id="{42B6FD1F-44F4-46C4-8914-3AE5B1F4EF21}"/>
              </a:ext>
            </a:extLst>
          </p:cNvPr>
          <p:cNvSpPr>
            <a:spLocks noChangeShapeType="1"/>
          </p:cNvSpPr>
          <p:nvPr/>
        </p:nvSpPr>
        <p:spPr bwMode="auto">
          <a:xfrm>
            <a:off x="6022975" y="1152525"/>
            <a:ext cx="0" cy="5256213"/>
          </a:xfrm>
          <a:prstGeom prst="line">
            <a:avLst/>
          </a:prstGeom>
          <a:no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81" name="Line 145">
            <a:extLst>
              <a:ext uri="{FF2B5EF4-FFF2-40B4-BE49-F238E27FC236}">
                <a16:creationId xmlns:a16="http://schemas.microsoft.com/office/drawing/2014/main" id="{20F95164-4051-47AE-97B4-CCD63FB60119}"/>
              </a:ext>
            </a:extLst>
          </p:cNvPr>
          <p:cNvSpPr>
            <a:spLocks noChangeShapeType="1"/>
          </p:cNvSpPr>
          <p:nvPr/>
        </p:nvSpPr>
        <p:spPr bwMode="auto">
          <a:xfrm>
            <a:off x="6084888" y="1152525"/>
            <a:ext cx="0" cy="5256213"/>
          </a:xfrm>
          <a:prstGeom prst="line">
            <a:avLst/>
          </a:prstGeom>
          <a:noFill/>
          <a:ln w="952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4882" name="Text Box 146">
            <a:extLst>
              <a:ext uri="{FF2B5EF4-FFF2-40B4-BE49-F238E27FC236}">
                <a16:creationId xmlns:a16="http://schemas.microsoft.com/office/drawing/2014/main" id="{25FB7F11-2BD1-481E-986E-2586659F85E0}"/>
              </a:ext>
            </a:extLst>
          </p:cNvPr>
          <p:cNvSpPr txBox="1">
            <a:spLocks noChangeArrowheads="1"/>
          </p:cNvSpPr>
          <p:nvPr/>
        </p:nvSpPr>
        <p:spPr bwMode="auto">
          <a:xfrm>
            <a:off x="6548438" y="4356100"/>
            <a:ext cx="1839912" cy="841375"/>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r>
              <a:rPr kumimoji="1" lang="zh-CN" altLang="en-US">
                <a:solidFill>
                  <a:srgbClr val="FFCC00"/>
                </a:solidFill>
                <a:latin typeface="Times New Roman" panose="02020603050405020304" pitchFamily="18" charset="0"/>
              </a:rPr>
              <a:t>事件</a:t>
            </a:r>
            <a:r>
              <a:rPr kumimoji="1" lang="en-US" altLang="zh-CN">
                <a:solidFill>
                  <a:srgbClr val="FFCC00"/>
                </a:solidFill>
                <a:latin typeface="Times New Roman" panose="02020603050405020304" pitchFamily="18" charset="0"/>
              </a:rPr>
              <a:t>1</a:t>
            </a:r>
            <a:r>
              <a:rPr kumimoji="1" lang="zh-CN" altLang="en-US">
                <a:solidFill>
                  <a:srgbClr val="FFCC00"/>
                </a:solidFill>
                <a:latin typeface="Times New Roman" panose="02020603050405020304" pitchFamily="18" charset="0"/>
              </a:rPr>
              <a:t>先与事件</a:t>
            </a:r>
            <a:r>
              <a:rPr kumimoji="1" lang="en-US" altLang="zh-CN">
                <a:solidFill>
                  <a:srgbClr val="FFCC00"/>
                </a:solidFill>
                <a:latin typeface="Times New Roman" panose="02020603050405020304" pitchFamily="18" charset="0"/>
              </a:rPr>
              <a:t>2</a:t>
            </a:r>
            <a:r>
              <a:rPr kumimoji="1" lang="zh-CN" altLang="en-US">
                <a:solidFill>
                  <a:srgbClr val="FFCC00"/>
                </a:solidFill>
                <a:latin typeface="Times New Roman" panose="02020603050405020304" pitchFamily="18" charset="0"/>
              </a:rPr>
              <a:t>发生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4873"/>
                                        </p:tgtEl>
                                        <p:attrNameLst>
                                          <p:attrName>style.visibility</p:attrName>
                                        </p:attrNameLst>
                                      </p:cBhvr>
                                      <p:to>
                                        <p:strVal val="visible"/>
                                      </p:to>
                                    </p:set>
                                  </p:childTnLst>
                                </p:cTn>
                              </p:par>
                            </p:childTnLst>
                          </p:cTn>
                        </p:par>
                        <p:par>
                          <p:cTn id="7" fill="hold" nodeType="afterGroup">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884870"/>
                                        </p:tgtEl>
                                        <p:attrNameLst>
                                          <p:attrName>style.visibility</p:attrName>
                                        </p:attrNameLst>
                                      </p:cBhvr>
                                      <p:to>
                                        <p:strVal val="visible"/>
                                      </p:to>
                                    </p:set>
                                    <p:animEffect transition="in" filter="blinds(horizontal)">
                                      <p:cBhvr>
                                        <p:cTn id="10" dur="500"/>
                                        <p:tgtEl>
                                          <p:spTgt spid="884870"/>
                                        </p:tgtEl>
                                      </p:cBhvr>
                                    </p:animEffect>
                                  </p:childTnLst>
                                </p:cTn>
                              </p:par>
                            </p:childTnLst>
                          </p:cTn>
                        </p:par>
                        <p:par>
                          <p:cTn id="11" fill="hold" nodeType="afterGroup">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884871"/>
                                        </p:tgtEl>
                                        <p:attrNameLst>
                                          <p:attrName>style.visibility</p:attrName>
                                        </p:attrNameLst>
                                      </p:cBhvr>
                                      <p:to>
                                        <p:strVal val="visible"/>
                                      </p:to>
                                    </p:set>
                                    <p:animEffect transition="in" filter="blinds(horizontal)">
                                      <p:cBhvr>
                                        <p:cTn id="14" dur="500"/>
                                        <p:tgtEl>
                                          <p:spTgt spid="884871"/>
                                        </p:tgtEl>
                                      </p:cBhvr>
                                    </p:animEffect>
                                  </p:childTnLst>
                                </p:cTn>
                              </p:par>
                            </p:childTnLst>
                          </p:cTn>
                        </p:par>
                        <p:par>
                          <p:cTn id="15" fill="hold" nodeType="afterGroup">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884872"/>
                                        </p:tgtEl>
                                        <p:attrNameLst>
                                          <p:attrName>style.visibility</p:attrName>
                                        </p:attrNameLst>
                                      </p:cBhvr>
                                      <p:to>
                                        <p:strVal val="visible"/>
                                      </p:to>
                                    </p:set>
                                    <p:animEffect transition="in" filter="blinds(horizontal)">
                                      <p:cBhvr>
                                        <p:cTn id="18" dur="300"/>
                                        <p:tgtEl>
                                          <p:spTgt spid="8848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Left)">
                                      <p:cBhvr>
                                        <p:cTn id="27" dur="500"/>
                                        <p:tgtEl>
                                          <p:spTgt spid="2"/>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8480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884874"/>
                                        </p:tgtEl>
                                        <p:attrNameLst>
                                          <p:attrName>style.visibility</p:attrName>
                                        </p:attrNameLst>
                                      </p:cBhvr>
                                      <p:to>
                                        <p:strVal val="visible"/>
                                      </p:to>
                                    </p:set>
                                    <p:animEffect transition="in" filter="wipe(left)">
                                      <p:cBhvr>
                                        <p:cTn id="39" dur="500"/>
                                        <p:tgtEl>
                                          <p:spTgt spid="884874"/>
                                        </p:tgtEl>
                                      </p:cBhvr>
                                    </p:animEffect>
                                  </p:childTnLst>
                                </p:cTn>
                              </p:par>
                              <p:par>
                                <p:cTn id="40" presetID="22" presetClass="entr" presetSubtype="1" fill="hold" nodeType="withEffect">
                                  <p:stCondLst>
                                    <p:cond delay="0"/>
                                  </p:stCondLst>
                                  <p:childTnLst>
                                    <p:set>
                                      <p:cBhvr>
                                        <p:cTn id="41" dur="1" fill="hold">
                                          <p:stCondLst>
                                            <p:cond delay="0"/>
                                          </p:stCondLst>
                                        </p:cTn>
                                        <p:tgtEl>
                                          <p:spTgt spid="884880"/>
                                        </p:tgtEl>
                                        <p:attrNameLst>
                                          <p:attrName>style.visibility</p:attrName>
                                        </p:attrNameLst>
                                      </p:cBhvr>
                                      <p:to>
                                        <p:strVal val="visible"/>
                                      </p:to>
                                    </p:set>
                                    <p:animEffect transition="in" filter="wipe(up)">
                                      <p:cBhvr>
                                        <p:cTn id="42" dur="500"/>
                                        <p:tgtEl>
                                          <p:spTgt spid="884880"/>
                                        </p:tgtEl>
                                      </p:cBhvr>
                                    </p:animEffect>
                                  </p:childTnLst>
                                </p:cTn>
                              </p:par>
                              <p:par>
                                <p:cTn id="43" presetID="22" presetClass="entr" presetSubtype="1" fill="hold" nodeType="withEffect">
                                  <p:stCondLst>
                                    <p:cond delay="0"/>
                                  </p:stCondLst>
                                  <p:childTnLst>
                                    <p:set>
                                      <p:cBhvr>
                                        <p:cTn id="44" dur="1" fill="hold">
                                          <p:stCondLst>
                                            <p:cond delay="0"/>
                                          </p:stCondLst>
                                        </p:cTn>
                                        <p:tgtEl>
                                          <p:spTgt spid="884881"/>
                                        </p:tgtEl>
                                        <p:attrNameLst>
                                          <p:attrName>style.visibility</p:attrName>
                                        </p:attrNameLst>
                                      </p:cBhvr>
                                      <p:to>
                                        <p:strVal val="visible"/>
                                      </p:to>
                                    </p:set>
                                    <p:animEffect transition="in" filter="wipe(up)">
                                      <p:cBhvr>
                                        <p:cTn id="45" dur="500"/>
                                        <p:tgtEl>
                                          <p:spTgt spid="88488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8"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slide(fromLeft)">
                                      <p:cBhvr>
                                        <p:cTn id="54" dur="500"/>
                                        <p:tgtEl>
                                          <p:spTgt spid="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884875"/>
                                        </p:tgtEl>
                                        <p:attrNameLst>
                                          <p:attrName>style.visibility</p:attrName>
                                        </p:attrNameLst>
                                      </p:cBhvr>
                                      <p:to>
                                        <p:strVal val="visible"/>
                                      </p:to>
                                    </p:set>
                                    <p:animEffect transition="in" filter="wipe(left)">
                                      <p:cBhvr>
                                        <p:cTn id="63" dur="500"/>
                                        <p:tgtEl>
                                          <p:spTgt spid="88487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884876"/>
                                        </p:tgtEl>
                                        <p:attrNameLst>
                                          <p:attrName>style.visibility</p:attrName>
                                        </p:attrNameLst>
                                      </p:cBhvr>
                                      <p:to>
                                        <p:strVal val="visible"/>
                                      </p:to>
                                    </p:set>
                                    <p:animEffect transition="in" filter="dissolve">
                                      <p:cBhvr>
                                        <p:cTn id="68" dur="300"/>
                                        <p:tgtEl>
                                          <p:spTgt spid="88487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884879"/>
                                        </p:tgtEl>
                                        <p:attrNameLst>
                                          <p:attrName>style.visibility</p:attrName>
                                        </p:attrNameLst>
                                      </p:cBhvr>
                                      <p:to>
                                        <p:strVal val="visible"/>
                                      </p:to>
                                    </p:set>
                                    <p:animEffect transition="in" filter="wipe(up)">
                                      <p:cBhvr>
                                        <p:cTn id="73" dur="500"/>
                                        <p:tgtEl>
                                          <p:spTgt spid="884879"/>
                                        </p:tgtEl>
                                      </p:cBhvr>
                                    </p:animEffect>
                                  </p:childTnLst>
                                </p:cTn>
                              </p:par>
                            </p:childTnLst>
                          </p:cTn>
                        </p:par>
                        <p:par>
                          <p:cTn id="74" fill="hold" nodeType="afterGroup">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884877"/>
                                        </p:tgtEl>
                                        <p:attrNameLst>
                                          <p:attrName>style.visibility</p:attrName>
                                        </p:attrNameLst>
                                      </p:cBhvr>
                                      <p:to>
                                        <p:strVal val="visible"/>
                                      </p:to>
                                    </p:set>
                                    <p:animEffect transition="in" filter="dissolve">
                                      <p:cBhvr>
                                        <p:cTn id="77" dur="300"/>
                                        <p:tgtEl>
                                          <p:spTgt spid="884877"/>
                                        </p:tgtEl>
                                      </p:cBhvr>
                                    </p:animEffect>
                                  </p:childTnLst>
                                </p:cTn>
                              </p:par>
                            </p:childTnLst>
                          </p:cTn>
                        </p:par>
                        <p:par>
                          <p:cTn id="78" fill="hold" nodeType="afterGroup">
                            <p:stCondLst>
                              <p:cond delay="800"/>
                            </p:stCondLst>
                            <p:childTnLst>
                              <p:par>
                                <p:cTn id="79" presetID="16" presetClass="entr" presetSubtype="26" fill="hold" grpId="0" nodeType="afterEffect">
                                  <p:stCondLst>
                                    <p:cond delay="0"/>
                                  </p:stCondLst>
                                  <p:childTnLst>
                                    <p:set>
                                      <p:cBhvr>
                                        <p:cTn id="80" dur="1" fill="hold">
                                          <p:stCondLst>
                                            <p:cond delay="0"/>
                                          </p:stCondLst>
                                        </p:cTn>
                                        <p:tgtEl>
                                          <p:spTgt spid="884882"/>
                                        </p:tgtEl>
                                        <p:attrNameLst>
                                          <p:attrName>style.visibility</p:attrName>
                                        </p:attrNameLst>
                                      </p:cBhvr>
                                      <p:to>
                                        <p:strVal val="visible"/>
                                      </p:to>
                                    </p:set>
                                    <p:animEffect transition="in" filter="barn(inHorizontal)">
                                      <p:cBhvr>
                                        <p:cTn id="81" dur="300"/>
                                        <p:tgtEl>
                                          <p:spTgt spid="88488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4" fill="hold" grpId="0" nodeType="clickEffect">
                                  <p:stCondLst>
                                    <p:cond delay="0"/>
                                  </p:stCondLst>
                                  <p:iterate type="lt">
                                    <p:tmPct val="100000"/>
                                  </p:iterate>
                                  <p:childTnLst>
                                    <p:set>
                                      <p:cBhvr>
                                        <p:cTn id="85" dur="1" fill="hold">
                                          <p:stCondLst>
                                            <p:cond delay="0"/>
                                          </p:stCondLst>
                                        </p:cTn>
                                        <p:tgtEl>
                                          <p:spTgt spid="884878"/>
                                        </p:tgtEl>
                                        <p:attrNameLst>
                                          <p:attrName>style.visibility</p:attrName>
                                        </p:attrNameLst>
                                      </p:cBhvr>
                                      <p:to>
                                        <p:strVal val="visible"/>
                                      </p:to>
                                    </p:set>
                                    <p:animEffect transition="in" filter="slide(fromBottom)">
                                      <p:cBhvr>
                                        <p:cTn id="86" dur="100"/>
                                        <p:tgtEl>
                                          <p:spTgt spid="884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801" grpId="0" animBg="1"/>
      <p:bldP spid="884870" grpId="0" autoUpdateAnimBg="0"/>
      <p:bldP spid="884871" grpId="0" autoUpdateAnimBg="0"/>
      <p:bldP spid="884872" grpId="0" autoUpdateAnimBg="0"/>
      <p:bldP spid="884876" grpId="0" autoUpdateAnimBg="0"/>
      <p:bldP spid="884877" grpId="0" animBg="1" autoUpdateAnimBg="0"/>
      <p:bldP spid="884878" grpId="0" animBg="1" autoUpdateAnimBg="0"/>
      <p:bldP spid="884879" grpId="0" animBg="1"/>
      <p:bldP spid="88488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Text Box 2">
            <a:extLst>
              <a:ext uri="{FF2B5EF4-FFF2-40B4-BE49-F238E27FC236}">
                <a16:creationId xmlns:a16="http://schemas.microsoft.com/office/drawing/2014/main" id="{BC09D804-9331-4510-8CD0-E672B517D545}"/>
              </a:ext>
            </a:extLst>
          </p:cNvPr>
          <p:cNvSpPr txBox="1">
            <a:spLocks noChangeArrowheads="1"/>
          </p:cNvSpPr>
          <p:nvPr/>
        </p:nvSpPr>
        <p:spPr bwMode="auto">
          <a:xfrm>
            <a:off x="474663" y="5130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楷体_GB2312" pitchFamily="49" charset="-122"/>
                <a:sym typeface="Monotype Sorts" pitchFamily="2" charset="2"/>
              </a:rPr>
              <a:t>(2) </a:t>
            </a:r>
            <a:r>
              <a:rPr kumimoji="1" lang="zh-CN" altLang="en-US">
                <a:latin typeface="Times New Roman" panose="02020603050405020304" pitchFamily="18" charset="0"/>
                <a:ea typeface="楷体_GB2312" pitchFamily="49" charset="-122"/>
              </a:rPr>
              <a:t>同时性的相对性是光速不变原理的直接结果。</a:t>
            </a:r>
          </a:p>
        </p:txBody>
      </p:sp>
      <p:sp>
        <p:nvSpPr>
          <p:cNvPr id="885763" name="Rectangle 3">
            <a:extLst>
              <a:ext uri="{FF2B5EF4-FFF2-40B4-BE49-F238E27FC236}">
                <a16:creationId xmlns:a16="http://schemas.microsoft.com/office/drawing/2014/main" id="{EBCC17E2-C9AA-4B08-B663-6245BC70706E}"/>
              </a:ext>
            </a:extLst>
          </p:cNvPr>
          <p:cNvSpPr>
            <a:spLocks noChangeArrowheads="1"/>
          </p:cNvSpPr>
          <p:nvPr/>
        </p:nvSpPr>
        <p:spPr bwMode="auto">
          <a:xfrm>
            <a:off x="463550" y="4697413"/>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a:latin typeface="Times New Roman" panose="02020603050405020304" pitchFamily="18" charset="0"/>
                <a:ea typeface="楷体_GB2312" pitchFamily="49" charset="-122"/>
                <a:sym typeface="Monotype Sorts" pitchFamily="2" charset="2"/>
              </a:rPr>
              <a:t>(1) </a:t>
            </a:r>
            <a:r>
              <a:rPr kumimoji="1" lang="zh-CN" altLang="en-US">
                <a:latin typeface="Times New Roman" panose="02020603050405020304" pitchFamily="18" charset="0"/>
                <a:ea typeface="楷体_GB2312" pitchFamily="49" charset="-122"/>
              </a:rPr>
              <a:t>同时性是相对的。如果用经典理论对此如何判断？</a:t>
            </a:r>
            <a:endParaRPr kumimoji="1" lang="zh-CN" altLang="en-US">
              <a:solidFill>
                <a:srgbClr val="0000CC"/>
              </a:solidFill>
              <a:latin typeface="Times New Roman" panose="02020603050405020304" pitchFamily="18" charset="0"/>
              <a:ea typeface="楷体_GB2312" pitchFamily="49" charset="-122"/>
            </a:endParaRPr>
          </a:p>
        </p:txBody>
      </p:sp>
      <p:sp>
        <p:nvSpPr>
          <p:cNvPr id="885764" name="Text Box 4">
            <a:extLst>
              <a:ext uri="{FF2B5EF4-FFF2-40B4-BE49-F238E27FC236}">
                <a16:creationId xmlns:a16="http://schemas.microsoft.com/office/drawing/2014/main" id="{68AC23FC-2CCB-436C-B334-A6E2022AA3D2}"/>
              </a:ext>
            </a:extLst>
          </p:cNvPr>
          <p:cNvSpPr txBox="1">
            <a:spLocks noChangeArrowheads="1"/>
          </p:cNvSpPr>
          <p:nvPr/>
        </p:nvSpPr>
        <p:spPr bwMode="auto">
          <a:xfrm>
            <a:off x="720725" y="739775"/>
            <a:ext cx="815022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kumimoji="1" lang="zh-CN" altLang="en-US">
                <a:solidFill>
                  <a:srgbClr val="66FFFF"/>
                </a:solidFill>
                <a:latin typeface="Times New Roman" panose="02020603050405020304" pitchFamily="18" charset="0"/>
                <a:ea typeface="楷体_GB2312" pitchFamily="49" charset="-122"/>
              </a:rPr>
              <a:t>沿两个惯性系相对运动方向上发生的两个事件，在其中一个惯性系中表现为同时的，在另一个惯性系中观察，则总是在前一个惯性系运动的后方的那一事件先发生</a:t>
            </a:r>
          </a:p>
        </p:txBody>
      </p:sp>
      <p:sp>
        <p:nvSpPr>
          <p:cNvPr id="885765" name="Text Box 5">
            <a:extLst>
              <a:ext uri="{FF2B5EF4-FFF2-40B4-BE49-F238E27FC236}">
                <a16:creationId xmlns:a16="http://schemas.microsoft.com/office/drawing/2014/main" id="{03877770-C02B-4C8B-8612-6FFE11290297}"/>
              </a:ext>
            </a:extLst>
          </p:cNvPr>
          <p:cNvSpPr txBox="1">
            <a:spLocks noChangeArrowheads="1"/>
          </p:cNvSpPr>
          <p:nvPr/>
        </p:nvSpPr>
        <p:spPr bwMode="auto">
          <a:xfrm>
            <a:off x="654050" y="288925"/>
            <a:ext cx="116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宋体" panose="02010600030101010101" pitchFamily="2" charset="-122"/>
              </a:rPr>
              <a:t>结论</a:t>
            </a:r>
          </a:p>
        </p:txBody>
      </p:sp>
      <p:sp>
        <p:nvSpPr>
          <p:cNvPr id="885766" name="AutoShape 6">
            <a:extLst>
              <a:ext uri="{FF2B5EF4-FFF2-40B4-BE49-F238E27FC236}">
                <a16:creationId xmlns:a16="http://schemas.microsoft.com/office/drawing/2014/main" id="{B0735C59-4A2B-4206-B8F8-D069FD64F8C7}"/>
              </a:ext>
            </a:extLst>
          </p:cNvPr>
          <p:cNvSpPr>
            <a:spLocks noChangeArrowheads="1"/>
          </p:cNvSpPr>
          <p:nvPr/>
        </p:nvSpPr>
        <p:spPr bwMode="auto">
          <a:xfrm>
            <a:off x="285750" y="363538"/>
            <a:ext cx="381000" cy="349250"/>
          </a:xfrm>
          <a:prstGeom prst="star5">
            <a:avLst/>
          </a:prstGeom>
          <a:solidFill>
            <a:srgbClr val="FF0066"/>
          </a:solidFill>
          <a:ln w="9525">
            <a:solidFill>
              <a:schemeClr val="tx1"/>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5767" name="Text Box 7">
            <a:extLst>
              <a:ext uri="{FF2B5EF4-FFF2-40B4-BE49-F238E27FC236}">
                <a16:creationId xmlns:a16="http://schemas.microsoft.com/office/drawing/2014/main" id="{1E3D2B2C-E79E-44FB-8043-57EBB40D942F}"/>
              </a:ext>
            </a:extLst>
          </p:cNvPr>
          <p:cNvSpPr txBox="1">
            <a:spLocks noChangeArrowheads="1"/>
          </p:cNvSpPr>
          <p:nvPr/>
        </p:nvSpPr>
        <p:spPr bwMode="auto">
          <a:xfrm>
            <a:off x="798513" y="4113213"/>
            <a:ext cx="128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宋体" panose="02010600030101010101" pitchFamily="2" charset="-122"/>
              </a:rPr>
              <a:t>讨论</a:t>
            </a:r>
          </a:p>
        </p:txBody>
      </p:sp>
      <p:sp>
        <p:nvSpPr>
          <p:cNvPr id="885768" name="AutoShape 8">
            <a:extLst>
              <a:ext uri="{FF2B5EF4-FFF2-40B4-BE49-F238E27FC236}">
                <a16:creationId xmlns:a16="http://schemas.microsoft.com/office/drawing/2014/main" id="{BAF9FB9A-533C-4B45-9050-136A5C591DFA}"/>
              </a:ext>
            </a:extLst>
          </p:cNvPr>
          <p:cNvSpPr>
            <a:spLocks noChangeArrowheads="1"/>
          </p:cNvSpPr>
          <p:nvPr/>
        </p:nvSpPr>
        <p:spPr bwMode="auto">
          <a:xfrm>
            <a:off x="430213" y="4203700"/>
            <a:ext cx="381000" cy="349250"/>
          </a:xfrm>
          <a:prstGeom prst="star5">
            <a:avLst/>
          </a:prstGeom>
          <a:solidFill>
            <a:srgbClr val="FF0066"/>
          </a:solidFill>
          <a:ln w="9525">
            <a:solidFill>
              <a:schemeClr val="tx1"/>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5769" name="Rectangle 9">
            <a:extLst>
              <a:ext uri="{FF2B5EF4-FFF2-40B4-BE49-F238E27FC236}">
                <a16:creationId xmlns:a16="http://schemas.microsoft.com/office/drawing/2014/main" id="{AAC0CC28-FC57-4E44-92D9-4F08C9631276}"/>
              </a:ext>
            </a:extLst>
          </p:cNvPr>
          <p:cNvSpPr>
            <a:spLocks noChangeArrowheads="1"/>
          </p:cNvSpPr>
          <p:nvPr/>
        </p:nvSpPr>
        <p:spPr bwMode="auto">
          <a:xfrm>
            <a:off x="476250" y="5527675"/>
            <a:ext cx="845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442913" indent="-442913">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en-US" altLang="zh-CN">
                <a:latin typeface="Times New Roman" panose="02020603050405020304" pitchFamily="18" charset="0"/>
                <a:ea typeface="楷体_GB2312" pitchFamily="49" charset="-122"/>
              </a:rPr>
              <a:t>(3) </a:t>
            </a:r>
            <a:r>
              <a:rPr kumimoji="1" lang="zh-CN" altLang="en-US">
                <a:latin typeface="Times New Roman" panose="02020603050405020304" pitchFamily="18" charset="0"/>
                <a:ea typeface="楷体_GB2312" pitchFamily="49" charset="-122"/>
              </a:rPr>
              <a:t>同时性的相对性否定了各个惯性系具有统一时间的可能性，否定了牛顿的绝对时空观。</a:t>
            </a:r>
          </a:p>
        </p:txBody>
      </p:sp>
      <p:sp>
        <p:nvSpPr>
          <p:cNvPr id="885770" name="Rectangle 10">
            <a:extLst>
              <a:ext uri="{FF2B5EF4-FFF2-40B4-BE49-F238E27FC236}">
                <a16:creationId xmlns:a16="http://schemas.microsoft.com/office/drawing/2014/main" id="{7149E2DB-97B3-4C94-8839-E08F431AC085}"/>
              </a:ext>
            </a:extLst>
          </p:cNvPr>
          <p:cNvSpPr>
            <a:spLocks noChangeArrowheads="1"/>
          </p:cNvSpPr>
          <p:nvPr/>
        </p:nvSpPr>
        <p:spPr bwMode="auto">
          <a:xfrm>
            <a:off x="774700" y="2027238"/>
            <a:ext cx="7302500" cy="762000"/>
          </a:xfrm>
          <a:prstGeom prst="rect">
            <a:avLst/>
          </a:prstGeom>
          <a:noFill/>
          <a:ln w="9525" algn="ctr">
            <a:noFill/>
            <a:miter lim="800000"/>
            <a:headEnd/>
            <a:tailEnd/>
          </a:ln>
          <a:effectLst/>
        </p:spPr>
        <p:txBody>
          <a:bodyPr>
            <a:spAutoFit/>
          </a:bodyPr>
          <a:lstStyle/>
          <a:p>
            <a:pPr marL="457200" indent="-457200" algn="ctr" eaLnBrk="1" hangingPunct="1">
              <a:defRPr/>
            </a:pPr>
            <a:r>
              <a:rPr lang="en-US" altLang="zh-CN" sz="2000">
                <a:solidFill>
                  <a:srgbClr val="00FFFF"/>
                </a:solidFill>
              </a:rPr>
              <a:t>1. </a:t>
            </a:r>
            <a:r>
              <a:rPr lang="zh-CN" altLang="en-US" sz="2000"/>
              <a:t>若两个事件在某一惯性系中为同时异地事件，则在其他惯性系中必定不是同时发生的，这就是</a:t>
            </a:r>
            <a:r>
              <a:rPr lang="zh-CN" altLang="en-US" sz="2000">
                <a:solidFill>
                  <a:srgbClr val="00FF00"/>
                </a:solidFill>
              </a:rPr>
              <a:t>同时性的相对性</a:t>
            </a:r>
            <a:r>
              <a:rPr lang="en-US" altLang="zh-CN" sz="2000"/>
              <a:t>.</a:t>
            </a:r>
            <a:r>
              <a:rPr lang="en-US" altLang="zh-CN">
                <a:effectLst>
                  <a:outerShdw blurRad="38100" dist="38100" dir="2700000" algn="tl">
                    <a:srgbClr val="000000"/>
                  </a:outerShdw>
                </a:effectLst>
              </a:rPr>
              <a:t> </a:t>
            </a:r>
          </a:p>
        </p:txBody>
      </p:sp>
      <p:sp>
        <p:nvSpPr>
          <p:cNvPr id="885771" name="Text Box 11">
            <a:extLst>
              <a:ext uri="{FF2B5EF4-FFF2-40B4-BE49-F238E27FC236}">
                <a16:creationId xmlns:a16="http://schemas.microsoft.com/office/drawing/2014/main" id="{EF8EE8D3-619A-4962-ACED-CCAD58CEBCD1}"/>
              </a:ext>
            </a:extLst>
          </p:cNvPr>
          <p:cNvSpPr txBox="1">
            <a:spLocks noChangeArrowheads="1"/>
          </p:cNvSpPr>
          <p:nvPr/>
        </p:nvSpPr>
        <p:spPr bwMode="auto">
          <a:xfrm>
            <a:off x="793750" y="2770188"/>
            <a:ext cx="80454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30000"/>
              </a:lnSpc>
              <a:spcBef>
                <a:spcPct val="50000"/>
              </a:spcBef>
            </a:pPr>
            <a:r>
              <a:rPr lang="en-US" altLang="zh-CN" sz="2000">
                <a:solidFill>
                  <a:srgbClr val="00FFFF"/>
                </a:solidFill>
              </a:rPr>
              <a:t>2. </a:t>
            </a:r>
            <a:r>
              <a:rPr lang="zh-CN" altLang="en-US" sz="2000"/>
              <a:t>在一个惯性系中同时同地发生的事件</a:t>
            </a:r>
            <a:r>
              <a:rPr lang="en-US" altLang="zh-CN" sz="2000"/>
              <a:t>,</a:t>
            </a:r>
            <a:r>
              <a:rPr lang="zh-CN" altLang="en-US" sz="2000">
                <a:solidFill>
                  <a:srgbClr val="00FFFF"/>
                </a:solidFill>
              </a:rPr>
              <a:t>在其它惯性系也必同时同地发生</a:t>
            </a:r>
            <a:r>
              <a:rPr lang="zh-CN" altLang="en-US" sz="2000"/>
              <a:t>，因此同时性的相对性只是对两个同时事件发生在不同地点而言，当两个同时事件发生于同一地点时，</a:t>
            </a:r>
            <a:r>
              <a:rPr lang="zh-CN" altLang="en-US" sz="2000">
                <a:solidFill>
                  <a:srgbClr val="00FFFF"/>
                </a:solidFill>
              </a:rPr>
              <a:t>同时性是绝对的</a:t>
            </a:r>
            <a:r>
              <a:rPr lang="en-US" altLang="zh-CN" sz="20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885766"/>
                                        </p:tgtEl>
                                        <p:attrNameLst>
                                          <p:attrName>style.visibility</p:attrName>
                                        </p:attrNameLst>
                                      </p:cBhvr>
                                      <p:to>
                                        <p:strVal val="visible"/>
                                      </p:to>
                                    </p:set>
                                    <p:anim calcmode="lin" valueType="num">
                                      <p:cBhvr>
                                        <p:cTn id="7" dur="500" fill="hold"/>
                                        <p:tgtEl>
                                          <p:spTgt spid="885766"/>
                                        </p:tgtEl>
                                        <p:attrNameLst>
                                          <p:attrName>ppt_w</p:attrName>
                                        </p:attrNameLst>
                                      </p:cBhvr>
                                      <p:tavLst>
                                        <p:tav tm="0">
                                          <p:val>
                                            <p:fltVal val="0"/>
                                          </p:val>
                                        </p:tav>
                                        <p:tav tm="100000">
                                          <p:val>
                                            <p:strVal val="#ppt_w"/>
                                          </p:val>
                                        </p:tav>
                                      </p:tavLst>
                                    </p:anim>
                                    <p:anim calcmode="lin" valueType="num">
                                      <p:cBhvr>
                                        <p:cTn id="8" dur="500" fill="hold"/>
                                        <p:tgtEl>
                                          <p:spTgt spid="88576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8576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885764"/>
                                        </p:tgtEl>
                                        <p:attrNameLst>
                                          <p:attrName>style.visibility</p:attrName>
                                        </p:attrNameLst>
                                      </p:cBhvr>
                                      <p:to>
                                        <p:strVal val="visible"/>
                                      </p:to>
                                    </p:set>
                                    <p:anim calcmode="lin" valueType="num">
                                      <p:cBhvr additive="base">
                                        <p:cTn id="16" dur="500" fill="hold"/>
                                        <p:tgtEl>
                                          <p:spTgt spid="885764"/>
                                        </p:tgtEl>
                                        <p:attrNameLst>
                                          <p:attrName>ppt_x</p:attrName>
                                        </p:attrNameLst>
                                      </p:cBhvr>
                                      <p:tavLst>
                                        <p:tav tm="0">
                                          <p:val>
                                            <p:strVal val="0-#ppt_w/2"/>
                                          </p:val>
                                        </p:tav>
                                        <p:tav tm="100000">
                                          <p:val>
                                            <p:strVal val="#ppt_x"/>
                                          </p:val>
                                        </p:tav>
                                      </p:tavLst>
                                    </p:anim>
                                    <p:anim calcmode="lin" valueType="num">
                                      <p:cBhvr additive="base">
                                        <p:cTn id="17" dur="500" fill="hold"/>
                                        <p:tgtEl>
                                          <p:spTgt spid="88576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5770"/>
                                        </p:tgtEl>
                                        <p:attrNameLst>
                                          <p:attrName>style.visibility</p:attrName>
                                        </p:attrNameLst>
                                      </p:cBhvr>
                                      <p:to>
                                        <p:strVal val="visible"/>
                                      </p:to>
                                    </p:set>
                                    <p:animEffect transition="in" filter="blinds(horizontal)">
                                      <p:cBhvr>
                                        <p:cTn id="22" dur="500"/>
                                        <p:tgtEl>
                                          <p:spTgt spid="8857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5771"/>
                                        </p:tgtEl>
                                        <p:attrNameLst>
                                          <p:attrName>style.visibility</p:attrName>
                                        </p:attrNameLst>
                                      </p:cBhvr>
                                      <p:to>
                                        <p:strVal val="visible"/>
                                      </p:to>
                                    </p:set>
                                    <p:animEffect transition="in" filter="blinds(horizontal)">
                                      <p:cBhvr>
                                        <p:cTn id="27" dur="500"/>
                                        <p:tgtEl>
                                          <p:spTgt spid="8857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885768"/>
                                        </p:tgtEl>
                                        <p:attrNameLst>
                                          <p:attrName>style.visibility</p:attrName>
                                        </p:attrNameLst>
                                      </p:cBhvr>
                                      <p:to>
                                        <p:strVal val="visible"/>
                                      </p:to>
                                    </p:set>
                                    <p:anim calcmode="lin" valueType="num">
                                      <p:cBhvr>
                                        <p:cTn id="32" dur="500" fill="hold"/>
                                        <p:tgtEl>
                                          <p:spTgt spid="885768"/>
                                        </p:tgtEl>
                                        <p:attrNameLst>
                                          <p:attrName>ppt_w</p:attrName>
                                        </p:attrNameLst>
                                      </p:cBhvr>
                                      <p:tavLst>
                                        <p:tav tm="0">
                                          <p:val>
                                            <p:fltVal val="0"/>
                                          </p:val>
                                        </p:tav>
                                        <p:tav tm="100000">
                                          <p:val>
                                            <p:strVal val="#ppt_w"/>
                                          </p:val>
                                        </p:tav>
                                      </p:tavLst>
                                    </p:anim>
                                    <p:anim calcmode="lin" valueType="num">
                                      <p:cBhvr>
                                        <p:cTn id="33" dur="500" fill="hold"/>
                                        <p:tgtEl>
                                          <p:spTgt spid="885768"/>
                                        </p:tgtEl>
                                        <p:attrNameLst>
                                          <p:attrName>ppt_h</p:attrName>
                                        </p:attrNameLst>
                                      </p:cBhvr>
                                      <p:tavLst>
                                        <p:tav tm="0">
                                          <p:val>
                                            <p:fltVal val="0"/>
                                          </p:val>
                                        </p:tav>
                                        <p:tav tm="100000">
                                          <p:val>
                                            <p:strVal val="#ppt_h"/>
                                          </p:val>
                                        </p:tav>
                                      </p:tavLst>
                                    </p:anim>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88576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885763"/>
                                        </p:tgtEl>
                                        <p:attrNameLst>
                                          <p:attrName>style.visibility</p:attrName>
                                        </p:attrNameLst>
                                      </p:cBhvr>
                                      <p:to>
                                        <p:strVal val="visible"/>
                                      </p:to>
                                    </p:set>
                                    <p:animEffect transition="in" filter="slide(fromBottom)">
                                      <p:cBhvr>
                                        <p:cTn id="41" dur="300"/>
                                        <p:tgtEl>
                                          <p:spTgt spid="8857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528" fill="hold" grpId="0" nodeType="clickEffect">
                                  <p:stCondLst>
                                    <p:cond delay="0"/>
                                  </p:stCondLst>
                                  <p:childTnLst>
                                    <p:set>
                                      <p:cBhvr>
                                        <p:cTn id="45" dur="1" fill="hold">
                                          <p:stCondLst>
                                            <p:cond delay="0"/>
                                          </p:stCondLst>
                                        </p:cTn>
                                        <p:tgtEl>
                                          <p:spTgt spid="885762"/>
                                        </p:tgtEl>
                                        <p:attrNameLst>
                                          <p:attrName>style.visibility</p:attrName>
                                        </p:attrNameLst>
                                      </p:cBhvr>
                                      <p:to>
                                        <p:strVal val="visible"/>
                                      </p:to>
                                    </p:set>
                                    <p:anim calcmode="lin" valueType="num">
                                      <p:cBhvr>
                                        <p:cTn id="46" dur="300" fill="hold"/>
                                        <p:tgtEl>
                                          <p:spTgt spid="885762"/>
                                        </p:tgtEl>
                                        <p:attrNameLst>
                                          <p:attrName>ppt_w</p:attrName>
                                        </p:attrNameLst>
                                      </p:cBhvr>
                                      <p:tavLst>
                                        <p:tav tm="0">
                                          <p:val>
                                            <p:fltVal val="0"/>
                                          </p:val>
                                        </p:tav>
                                        <p:tav tm="100000">
                                          <p:val>
                                            <p:strVal val="#ppt_w"/>
                                          </p:val>
                                        </p:tav>
                                      </p:tavLst>
                                    </p:anim>
                                    <p:anim calcmode="lin" valueType="num">
                                      <p:cBhvr>
                                        <p:cTn id="47" dur="300" fill="hold"/>
                                        <p:tgtEl>
                                          <p:spTgt spid="885762"/>
                                        </p:tgtEl>
                                        <p:attrNameLst>
                                          <p:attrName>ppt_h</p:attrName>
                                        </p:attrNameLst>
                                      </p:cBhvr>
                                      <p:tavLst>
                                        <p:tav tm="0">
                                          <p:val>
                                            <p:fltVal val="0"/>
                                          </p:val>
                                        </p:tav>
                                        <p:tav tm="100000">
                                          <p:val>
                                            <p:strVal val="#ppt_h"/>
                                          </p:val>
                                        </p:tav>
                                      </p:tavLst>
                                    </p:anim>
                                    <p:anim calcmode="lin" valueType="num">
                                      <p:cBhvr>
                                        <p:cTn id="48" dur="300" fill="hold"/>
                                        <p:tgtEl>
                                          <p:spTgt spid="885762"/>
                                        </p:tgtEl>
                                        <p:attrNameLst>
                                          <p:attrName>ppt_x</p:attrName>
                                        </p:attrNameLst>
                                      </p:cBhvr>
                                      <p:tavLst>
                                        <p:tav tm="0">
                                          <p:val>
                                            <p:fltVal val="0.5"/>
                                          </p:val>
                                        </p:tav>
                                        <p:tav tm="100000">
                                          <p:val>
                                            <p:strVal val="#ppt_x"/>
                                          </p:val>
                                        </p:tav>
                                      </p:tavLst>
                                    </p:anim>
                                    <p:anim calcmode="lin" valueType="num">
                                      <p:cBhvr>
                                        <p:cTn id="49" dur="300" fill="hold"/>
                                        <p:tgtEl>
                                          <p:spTgt spid="885762"/>
                                        </p:tgtEl>
                                        <p:attrNameLst>
                                          <p:attrName>ppt_y</p:attrName>
                                        </p:attrNameLst>
                                      </p:cBhvr>
                                      <p:tavLst>
                                        <p:tav tm="0">
                                          <p:val>
                                            <p:fltVal val="0.5"/>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528" fill="hold" grpId="0" nodeType="clickEffect">
                                  <p:stCondLst>
                                    <p:cond delay="0"/>
                                  </p:stCondLst>
                                  <p:childTnLst>
                                    <p:set>
                                      <p:cBhvr>
                                        <p:cTn id="53" dur="1" fill="hold">
                                          <p:stCondLst>
                                            <p:cond delay="0"/>
                                          </p:stCondLst>
                                        </p:cTn>
                                        <p:tgtEl>
                                          <p:spTgt spid="885769"/>
                                        </p:tgtEl>
                                        <p:attrNameLst>
                                          <p:attrName>style.visibility</p:attrName>
                                        </p:attrNameLst>
                                      </p:cBhvr>
                                      <p:to>
                                        <p:strVal val="visible"/>
                                      </p:to>
                                    </p:set>
                                    <p:anim calcmode="lin" valueType="num">
                                      <p:cBhvr>
                                        <p:cTn id="54" dur="300" fill="hold"/>
                                        <p:tgtEl>
                                          <p:spTgt spid="885769"/>
                                        </p:tgtEl>
                                        <p:attrNameLst>
                                          <p:attrName>ppt_w</p:attrName>
                                        </p:attrNameLst>
                                      </p:cBhvr>
                                      <p:tavLst>
                                        <p:tav tm="0">
                                          <p:val>
                                            <p:fltVal val="0"/>
                                          </p:val>
                                        </p:tav>
                                        <p:tav tm="100000">
                                          <p:val>
                                            <p:strVal val="#ppt_w"/>
                                          </p:val>
                                        </p:tav>
                                      </p:tavLst>
                                    </p:anim>
                                    <p:anim calcmode="lin" valueType="num">
                                      <p:cBhvr>
                                        <p:cTn id="55" dur="300" fill="hold"/>
                                        <p:tgtEl>
                                          <p:spTgt spid="885769"/>
                                        </p:tgtEl>
                                        <p:attrNameLst>
                                          <p:attrName>ppt_h</p:attrName>
                                        </p:attrNameLst>
                                      </p:cBhvr>
                                      <p:tavLst>
                                        <p:tav tm="0">
                                          <p:val>
                                            <p:fltVal val="0"/>
                                          </p:val>
                                        </p:tav>
                                        <p:tav tm="100000">
                                          <p:val>
                                            <p:strVal val="#ppt_h"/>
                                          </p:val>
                                        </p:tav>
                                      </p:tavLst>
                                    </p:anim>
                                    <p:anim calcmode="lin" valueType="num">
                                      <p:cBhvr>
                                        <p:cTn id="56" dur="300" fill="hold"/>
                                        <p:tgtEl>
                                          <p:spTgt spid="885769"/>
                                        </p:tgtEl>
                                        <p:attrNameLst>
                                          <p:attrName>ppt_x</p:attrName>
                                        </p:attrNameLst>
                                      </p:cBhvr>
                                      <p:tavLst>
                                        <p:tav tm="0">
                                          <p:val>
                                            <p:fltVal val="0.5"/>
                                          </p:val>
                                        </p:tav>
                                        <p:tav tm="100000">
                                          <p:val>
                                            <p:strVal val="#ppt_x"/>
                                          </p:val>
                                        </p:tav>
                                      </p:tavLst>
                                    </p:anim>
                                    <p:anim calcmode="lin" valueType="num">
                                      <p:cBhvr>
                                        <p:cTn id="57" dur="300" fill="hold"/>
                                        <p:tgtEl>
                                          <p:spTgt spid="88576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2" grpId="0" autoUpdateAnimBg="0"/>
      <p:bldP spid="885763" grpId="0" autoUpdateAnimBg="0"/>
      <p:bldP spid="885764" grpId="0" autoUpdateAnimBg="0"/>
      <p:bldP spid="885765" grpId="0"/>
      <p:bldP spid="885767" grpId="0"/>
      <p:bldP spid="885769" grpId="0" autoUpdateAnimBg="0"/>
      <p:bldP spid="885770" grpId="0"/>
      <p:bldP spid="8857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WordArt 2">
            <a:extLst>
              <a:ext uri="{FF2B5EF4-FFF2-40B4-BE49-F238E27FC236}">
                <a16:creationId xmlns:a16="http://schemas.microsoft.com/office/drawing/2014/main" id="{1A7B7B4C-38C3-48D3-B109-567C37F4CCEB}"/>
              </a:ext>
            </a:extLst>
          </p:cNvPr>
          <p:cNvSpPr>
            <a:spLocks noChangeArrowheads="1" noChangeShapeType="1" noTextEdit="1"/>
          </p:cNvSpPr>
          <p:nvPr/>
        </p:nvSpPr>
        <p:spPr bwMode="auto">
          <a:xfrm>
            <a:off x="2341563" y="476250"/>
            <a:ext cx="2590800" cy="314325"/>
          </a:xfrm>
          <a:prstGeom prst="rect">
            <a:avLst/>
          </a:prstGeom>
        </p:spPr>
        <p:txBody>
          <a:bodyPr wrap="none" fromWordArt="1">
            <a:prstTxWarp prst="textPlain">
              <a:avLst>
                <a:gd name="adj" fmla="val 50000"/>
              </a:avLst>
            </a:prstTxWarp>
          </a:bodyPr>
          <a:lstStyle/>
          <a:p>
            <a:pPr algn="ctr">
              <a:lnSpc>
                <a:spcPct val="120000"/>
              </a:lnSpc>
              <a:buClr>
                <a:schemeClr val="tx2"/>
              </a:buClr>
              <a:buFont typeface="Monotype Sorts" pitchFamily="2" charset="2"/>
              <a:buNone/>
              <a:defRPr/>
            </a:pPr>
            <a:r>
              <a:rPr lang="en-US" altLang="zh-CN" kern="10" dirty="0">
                <a:ln w="3175">
                  <a:solidFill>
                    <a:srgbClr val="66FFFF"/>
                  </a:solidFill>
                  <a:round/>
                  <a:headEnd/>
                  <a:tailEnd/>
                </a:ln>
                <a:solidFill>
                  <a:srgbClr val="00FF00"/>
                </a:solidFill>
                <a:latin typeface="宋体"/>
                <a:ea typeface="宋体"/>
              </a:rPr>
              <a:t>—— </a:t>
            </a:r>
            <a:r>
              <a:rPr lang="zh-CN" altLang="en-US" kern="10" dirty="0">
                <a:ln w="3175">
                  <a:solidFill>
                    <a:srgbClr val="66FFFF"/>
                  </a:solidFill>
                  <a:round/>
                  <a:headEnd/>
                  <a:tailEnd/>
                </a:ln>
                <a:solidFill>
                  <a:srgbClr val="00FF00"/>
                </a:solidFill>
                <a:latin typeface="宋体"/>
                <a:ea typeface="宋体"/>
              </a:rPr>
              <a:t>运动时钟变慢 </a:t>
            </a:r>
          </a:p>
        </p:txBody>
      </p:sp>
      <p:sp>
        <p:nvSpPr>
          <p:cNvPr id="886787" name="Text Box 3">
            <a:extLst>
              <a:ext uri="{FF2B5EF4-FFF2-40B4-BE49-F238E27FC236}">
                <a16:creationId xmlns:a16="http://schemas.microsoft.com/office/drawing/2014/main" id="{D4397CA2-C9B4-41DB-A014-25355C9D3647}"/>
              </a:ext>
            </a:extLst>
          </p:cNvPr>
          <p:cNvSpPr txBox="1">
            <a:spLocks noChangeArrowheads="1"/>
          </p:cNvSpPr>
          <p:nvPr/>
        </p:nvSpPr>
        <p:spPr bwMode="auto">
          <a:xfrm>
            <a:off x="179388" y="333375"/>
            <a:ext cx="2592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sz="2800">
                <a:solidFill>
                  <a:srgbClr val="FFFF00"/>
                </a:solidFill>
                <a:latin typeface="Times New Roman" panose="02020603050405020304" pitchFamily="18" charset="0"/>
                <a:ea typeface="宋体" panose="02010600030101010101" pitchFamily="2" charset="-122"/>
              </a:rPr>
              <a:t>二</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宋体" panose="02010600030101010101" pitchFamily="2" charset="-122"/>
                <a:ea typeface="宋体" panose="02010600030101010101" pitchFamily="2" charset="-122"/>
              </a:rPr>
              <a:t>时间延缓</a:t>
            </a:r>
            <a:endParaRPr kumimoji="1" lang="zh-CN" altLang="en-US" sz="2800">
              <a:solidFill>
                <a:srgbClr val="FFFF00"/>
              </a:solidFill>
              <a:latin typeface="Times New Roman" panose="02020603050405020304" pitchFamily="18" charset="0"/>
              <a:ea typeface="宋体" panose="02010600030101010101" pitchFamily="2" charset="-122"/>
            </a:endParaRPr>
          </a:p>
        </p:txBody>
      </p:sp>
      <p:sp>
        <p:nvSpPr>
          <p:cNvPr id="886788" name="Text Box 4">
            <a:extLst>
              <a:ext uri="{FF2B5EF4-FFF2-40B4-BE49-F238E27FC236}">
                <a16:creationId xmlns:a16="http://schemas.microsoft.com/office/drawing/2014/main" id="{44761AE2-EB5A-49F2-9E65-DD8000273F55}"/>
              </a:ext>
            </a:extLst>
          </p:cNvPr>
          <p:cNvSpPr txBox="1">
            <a:spLocks noChangeArrowheads="1"/>
          </p:cNvSpPr>
          <p:nvPr/>
        </p:nvSpPr>
        <p:spPr bwMode="auto">
          <a:xfrm>
            <a:off x="6310313" y="514350"/>
            <a:ext cx="2438400" cy="841375"/>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时间间隔测量是</a:t>
            </a:r>
          </a:p>
          <a:p>
            <a:pPr eaLnBrk="1" hangingPunct="1"/>
            <a:r>
              <a:rPr kumimoji="1" lang="zh-CN" altLang="en-US">
                <a:latin typeface="Times New Roman" panose="02020603050405020304" pitchFamily="18" charset="0"/>
              </a:rPr>
              <a:t>否也具有相对性</a:t>
            </a:r>
          </a:p>
        </p:txBody>
      </p:sp>
      <p:grpSp>
        <p:nvGrpSpPr>
          <p:cNvPr id="2" name="Group 5">
            <a:extLst>
              <a:ext uri="{FF2B5EF4-FFF2-40B4-BE49-F238E27FC236}">
                <a16:creationId xmlns:a16="http://schemas.microsoft.com/office/drawing/2014/main" id="{9CBB06A9-E631-4E58-81C6-C85F7162E848}"/>
              </a:ext>
            </a:extLst>
          </p:cNvPr>
          <p:cNvGrpSpPr>
            <a:grpSpLocks/>
          </p:cNvGrpSpPr>
          <p:nvPr/>
        </p:nvGrpSpPr>
        <p:grpSpPr bwMode="auto">
          <a:xfrm>
            <a:off x="6989763" y="660400"/>
            <a:ext cx="946150" cy="2047875"/>
            <a:chOff x="4604" y="712"/>
            <a:chExt cx="596" cy="1290"/>
          </a:xfrm>
        </p:grpSpPr>
        <p:grpSp>
          <p:nvGrpSpPr>
            <p:cNvPr id="9327" name="Group 6">
              <a:extLst>
                <a:ext uri="{FF2B5EF4-FFF2-40B4-BE49-F238E27FC236}">
                  <a16:creationId xmlns:a16="http://schemas.microsoft.com/office/drawing/2014/main" id="{976970BE-B679-454D-897F-3ACAE59B5624}"/>
                </a:ext>
              </a:extLst>
            </p:cNvPr>
            <p:cNvGrpSpPr>
              <a:grpSpLocks/>
            </p:cNvGrpSpPr>
            <p:nvPr/>
          </p:nvGrpSpPr>
          <p:grpSpPr bwMode="auto">
            <a:xfrm>
              <a:off x="4604" y="1253"/>
              <a:ext cx="578" cy="749"/>
              <a:chOff x="2835" y="2239"/>
              <a:chExt cx="181" cy="284"/>
            </a:xfrm>
          </p:grpSpPr>
          <p:grpSp>
            <p:nvGrpSpPr>
              <p:cNvPr id="9329" name="Group 7">
                <a:extLst>
                  <a:ext uri="{FF2B5EF4-FFF2-40B4-BE49-F238E27FC236}">
                    <a16:creationId xmlns:a16="http://schemas.microsoft.com/office/drawing/2014/main" id="{AA136731-EE0A-40A4-8953-FF446A3D87F1}"/>
                  </a:ext>
                </a:extLst>
              </p:cNvPr>
              <p:cNvGrpSpPr>
                <a:grpSpLocks/>
              </p:cNvGrpSpPr>
              <p:nvPr/>
            </p:nvGrpSpPr>
            <p:grpSpPr bwMode="auto">
              <a:xfrm>
                <a:off x="2875" y="2335"/>
                <a:ext cx="129" cy="126"/>
                <a:chOff x="2911" y="2943"/>
                <a:chExt cx="537" cy="571"/>
              </a:xfrm>
            </p:grpSpPr>
            <p:sp>
              <p:nvSpPr>
                <p:cNvPr id="886792" name="Freeform 8">
                  <a:extLst>
                    <a:ext uri="{FF2B5EF4-FFF2-40B4-BE49-F238E27FC236}">
                      <a16:creationId xmlns:a16="http://schemas.microsoft.com/office/drawing/2014/main" id="{830EAA6E-7782-4DBE-BA71-27133C001D03}"/>
                    </a:ext>
                  </a:extLst>
                </p:cNvPr>
                <p:cNvSpPr>
                  <a:spLocks/>
                </p:cNvSpPr>
                <p:nvPr/>
              </p:nvSpPr>
              <p:spPr bwMode="auto">
                <a:xfrm>
                  <a:off x="2911" y="2943"/>
                  <a:ext cx="348" cy="356"/>
                </a:xfrm>
                <a:custGeom>
                  <a:avLst/>
                  <a:gdLst/>
                  <a:ahLst/>
                  <a:cxnLst>
                    <a:cxn ang="0">
                      <a:pos x="478" y="281"/>
                    </a:cxn>
                    <a:cxn ang="0">
                      <a:pos x="576" y="340"/>
                    </a:cxn>
                    <a:cxn ang="0">
                      <a:pos x="604" y="392"/>
                    </a:cxn>
                    <a:cxn ang="0">
                      <a:pos x="627" y="525"/>
                    </a:cxn>
                    <a:cxn ang="0">
                      <a:pos x="665" y="622"/>
                    </a:cxn>
                    <a:cxn ang="0">
                      <a:pos x="697" y="711"/>
                    </a:cxn>
                    <a:cxn ang="0">
                      <a:pos x="621" y="630"/>
                    </a:cxn>
                    <a:cxn ang="0">
                      <a:pos x="560" y="590"/>
                    </a:cxn>
                    <a:cxn ang="0">
                      <a:pos x="472" y="509"/>
                    </a:cxn>
                    <a:cxn ang="0">
                      <a:pos x="436" y="432"/>
                    </a:cxn>
                    <a:cxn ang="0">
                      <a:pos x="415" y="321"/>
                    </a:cxn>
                    <a:cxn ang="0">
                      <a:pos x="97" y="157"/>
                    </a:cxn>
                    <a:cxn ang="0">
                      <a:pos x="0" y="5"/>
                    </a:cxn>
                    <a:cxn ang="0">
                      <a:pos x="47" y="0"/>
                    </a:cxn>
                    <a:cxn ang="0">
                      <a:pos x="152" y="48"/>
                    </a:cxn>
                    <a:cxn ang="0">
                      <a:pos x="478" y="281"/>
                    </a:cxn>
                  </a:cxnLst>
                  <a:rect l="0" t="0" r="r" b="b"/>
                  <a:pathLst>
                    <a:path w="697" h="711">
                      <a:moveTo>
                        <a:pt x="478" y="281"/>
                      </a:moveTo>
                      <a:lnTo>
                        <a:pt x="576" y="340"/>
                      </a:lnTo>
                      <a:lnTo>
                        <a:pt x="604" y="392"/>
                      </a:lnTo>
                      <a:lnTo>
                        <a:pt x="627" y="525"/>
                      </a:lnTo>
                      <a:lnTo>
                        <a:pt x="665" y="622"/>
                      </a:lnTo>
                      <a:lnTo>
                        <a:pt x="697" y="711"/>
                      </a:lnTo>
                      <a:lnTo>
                        <a:pt x="621" y="630"/>
                      </a:lnTo>
                      <a:lnTo>
                        <a:pt x="560" y="590"/>
                      </a:lnTo>
                      <a:lnTo>
                        <a:pt x="472" y="509"/>
                      </a:lnTo>
                      <a:lnTo>
                        <a:pt x="436" y="432"/>
                      </a:lnTo>
                      <a:lnTo>
                        <a:pt x="415" y="321"/>
                      </a:lnTo>
                      <a:lnTo>
                        <a:pt x="97" y="157"/>
                      </a:lnTo>
                      <a:lnTo>
                        <a:pt x="0" y="5"/>
                      </a:lnTo>
                      <a:lnTo>
                        <a:pt x="47" y="0"/>
                      </a:lnTo>
                      <a:lnTo>
                        <a:pt x="152" y="48"/>
                      </a:lnTo>
                      <a:lnTo>
                        <a:pt x="478" y="281"/>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382" name="Group 9">
                  <a:extLst>
                    <a:ext uri="{FF2B5EF4-FFF2-40B4-BE49-F238E27FC236}">
                      <a16:creationId xmlns:a16="http://schemas.microsoft.com/office/drawing/2014/main" id="{407F851F-27D8-49EB-AA7F-13B7EE372FEC}"/>
                    </a:ext>
                  </a:extLst>
                </p:cNvPr>
                <p:cNvGrpSpPr>
                  <a:grpSpLocks/>
                </p:cNvGrpSpPr>
                <p:nvPr/>
              </p:nvGrpSpPr>
              <p:grpSpPr bwMode="auto">
                <a:xfrm>
                  <a:off x="3160" y="3147"/>
                  <a:ext cx="288" cy="367"/>
                  <a:chOff x="3160" y="3147"/>
                  <a:chExt cx="288" cy="367"/>
                </a:xfrm>
              </p:grpSpPr>
              <p:sp>
                <p:nvSpPr>
                  <p:cNvPr id="886794" name="Freeform 10">
                    <a:extLst>
                      <a:ext uri="{FF2B5EF4-FFF2-40B4-BE49-F238E27FC236}">
                        <a16:creationId xmlns:a16="http://schemas.microsoft.com/office/drawing/2014/main" id="{48577DD3-F5CB-40E1-8B39-AA11AFAC4E47}"/>
                      </a:ext>
                    </a:extLst>
                  </p:cNvPr>
                  <p:cNvSpPr>
                    <a:spLocks/>
                  </p:cNvSpPr>
                  <p:nvPr/>
                </p:nvSpPr>
                <p:spPr bwMode="auto">
                  <a:xfrm>
                    <a:off x="3160" y="3147"/>
                    <a:ext cx="288" cy="363"/>
                  </a:xfrm>
                  <a:custGeom>
                    <a:avLst/>
                    <a:gdLst/>
                    <a:ahLst/>
                    <a:cxnLst>
                      <a:cxn ang="0">
                        <a:pos x="0" y="596"/>
                      </a:cxn>
                      <a:cxn ang="0">
                        <a:pos x="77" y="555"/>
                      </a:cxn>
                      <a:cxn ang="0">
                        <a:pos x="99" y="491"/>
                      </a:cxn>
                      <a:cxn ang="0">
                        <a:pos x="118" y="432"/>
                      </a:cxn>
                      <a:cxn ang="0">
                        <a:pos x="120" y="360"/>
                      </a:cxn>
                      <a:cxn ang="0">
                        <a:pos x="105" y="268"/>
                      </a:cxn>
                      <a:cxn ang="0">
                        <a:pos x="92" y="173"/>
                      </a:cxn>
                      <a:cxn ang="0">
                        <a:pos x="112" y="156"/>
                      </a:cxn>
                      <a:cxn ang="0">
                        <a:pos x="138" y="152"/>
                      </a:cxn>
                      <a:cxn ang="0">
                        <a:pos x="169" y="173"/>
                      </a:cxn>
                      <a:cxn ang="0">
                        <a:pos x="200" y="225"/>
                      </a:cxn>
                      <a:cxn ang="0">
                        <a:pos x="236" y="334"/>
                      </a:cxn>
                      <a:cxn ang="0">
                        <a:pos x="267" y="242"/>
                      </a:cxn>
                      <a:cxn ang="0">
                        <a:pos x="314" y="170"/>
                      </a:cxn>
                      <a:cxn ang="0">
                        <a:pos x="360" y="123"/>
                      </a:cxn>
                      <a:cxn ang="0">
                        <a:pos x="424" y="50"/>
                      </a:cxn>
                      <a:cxn ang="0">
                        <a:pos x="471" y="4"/>
                      </a:cxn>
                      <a:cxn ang="0">
                        <a:pos x="503" y="0"/>
                      </a:cxn>
                      <a:cxn ang="0">
                        <a:pos x="523" y="25"/>
                      </a:cxn>
                      <a:cxn ang="0">
                        <a:pos x="514" y="61"/>
                      </a:cxn>
                      <a:cxn ang="0">
                        <a:pos x="486" y="123"/>
                      </a:cxn>
                      <a:cxn ang="0">
                        <a:pos x="447" y="199"/>
                      </a:cxn>
                      <a:cxn ang="0">
                        <a:pos x="397" y="278"/>
                      </a:cxn>
                      <a:cxn ang="0">
                        <a:pos x="466" y="258"/>
                      </a:cxn>
                      <a:cxn ang="0">
                        <a:pos x="522" y="259"/>
                      </a:cxn>
                      <a:cxn ang="0">
                        <a:pos x="550" y="278"/>
                      </a:cxn>
                      <a:cxn ang="0">
                        <a:pos x="550" y="316"/>
                      </a:cxn>
                      <a:cxn ang="0">
                        <a:pos x="535" y="351"/>
                      </a:cxn>
                      <a:cxn ang="0">
                        <a:pos x="507" y="387"/>
                      </a:cxn>
                      <a:cxn ang="0">
                        <a:pos x="459" y="408"/>
                      </a:cxn>
                      <a:cxn ang="0">
                        <a:pos x="514" y="403"/>
                      </a:cxn>
                      <a:cxn ang="0">
                        <a:pos x="558" y="420"/>
                      </a:cxn>
                      <a:cxn ang="0">
                        <a:pos x="575" y="468"/>
                      </a:cxn>
                      <a:cxn ang="0">
                        <a:pos x="560" y="508"/>
                      </a:cxn>
                      <a:cxn ang="0">
                        <a:pos x="524" y="529"/>
                      </a:cxn>
                      <a:cxn ang="0">
                        <a:pos x="432" y="522"/>
                      </a:cxn>
                      <a:cxn ang="0">
                        <a:pos x="477" y="543"/>
                      </a:cxn>
                      <a:cxn ang="0">
                        <a:pos x="499" y="565"/>
                      </a:cxn>
                      <a:cxn ang="0">
                        <a:pos x="515" y="596"/>
                      </a:cxn>
                      <a:cxn ang="0">
                        <a:pos x="509" y="643"/>
                      </a:cxn>
                      <a:cxn ang="0">
                        <a:pos x="482" y="671"/>
                      </a:cxn>
                      <a:cxn ang="0">
                        <a:pos x="453" y="669"/>
                      </a:cxn>
                      <a:cxn ang="0">
                        <a:pos x="412" y="653"/>
                      </a:cxn>
                      <a:cxn ang="0">
                        <a:pos x="373" y="627"/>
                      </a:cxn>
                      <a:cxn ang="0">
                        <a:pos x="348" y="674"/>
                      </a:cxn>
                      <a:cxn ang="0">
                        <a:pos x="322" y="709"/>
                      </a:cxn>
                      <a:cxn ang="0">
                        <a:pos x="293" y="726"/>
                      </a:cxn>
                      <a:cxn ang="0">
                        <a:pos x="255" y="734"/>
                      </a:cxn>
                      <a:cxn ang="0">
                        <a:pos x="96" y="684"/>
                      </a:cxn>
                      <a:cxn ang="0">
                        <a:pos x="0" y="596"/>
                      </a:cxn>
                    </a:cxnLst>
                    <a:rect l="0" t="0" r="r" b="b"/>
                    <a:pathLst>
                      <a:path w="575" h="734">
                        <a:moveTo>
                          <a:pt x="0" y="596"/>
                        </a:moveTo>
                        <a:lnTo>
                          <a:pt x="77" y="555"/>
                        </a:lnTo>
                        <a:lnTo>
                          <a:pt x="99" y="491"/>
                        </a:lnTo>
                        <a:lnTo>
                          <a:pt x="118" y="432"/>
                        </a:lnTo>
                        <a:lnTo>
                          <a:pt x="120" y="360"/>
                        </a:lnTo>
                        <a:lnTo>
                          <a:pt x="105" y="268"/>
                        </a:lnTo>
                        <a:lnTo>
                          <a:pt x="92" y="173"/>
                        </a:lnTo>
                        <a:lnTo>
                          <a:pt x="112" y="156"/>
                        </a:lnTo>
                        <a:lnTo>
                          <a:pt x="138" y="152"/>
                        </a:lnTo>
                        <a:lnTo>
                          <a:pt x="169" y="173"/>
                        </a:lnTo>
                        <a:lnTo>
                          <a:pt x="200" y="225"/>
                        </a:lnTo>
                        <a:lnTo>
                          <a:pt x="236" y="334"/>
                        </a:lnTo>
                        <a:lnTo>
                          <a:pt x="267" y="242"/>
                        </a:lnTo>
                        <a:lnTo>
                          <a:pt x="314" y="170"/>
                        </a:lnTo>
                        <a:lnTo>
                          <a:pt x="360" y="123"/>
                        </a:lnTo>
                        <a:lnTo>
                          <a:pt x="424" y="50"/>
                        </a:lnTo>
                        <a:lnTo>
                          <a:pt x="471" y="4"/>
                        </a:lnTo>
                        <a:lnTo>
                          <a:pt x="503" y="0"/>
                        </a:lnTo>
                        <a:lnTo>
                          <a:pt x="523" y="25"/>
                        </a:lnTo>
                        <a:lnTo>
                          <a:pt x="514" y="61"/>
                        </a:lnTo>
                        <a:lnTo>
                          <a:pt x="486" y="123"/>
                        </a:lnTo>
                        <a:lnTo>
                          <a:pt x="447" y="199"/>
                        </a:lnTo>
                        <a:lnTo>
                          <a:pt x="397" y="278"/>
                        </a:lnTo>
                        <a:lnTo>
                          <a:pt x="466" y="258"/>
                        </a:lnTo>
                        <a:lnTo>
                          <a:pt x="522" y="259"/>
                        </a:lnTo>
                        <a:lnTo>
                          <a:pt x="550" y="278"/>
                        </a:lnTo>
                        <a:lnTo>
                          <a:pt x="550" y="316"/>
                        </a:lnTo>
                        <a:lnTo>
                          <a:pt x="535" y="351"/>
                        </a:lnTo>
                        <a:lnTo>
                          <a:pt x="507" y="387"/>
                        </a:lnTo>
                        <a:lnTo>
                          <a:pt x="459" y="408"/>
                        </a:lnTo>
                        <a:lnTo>
                          <a:pt x="514" y="403"/>
                        </a:lnTo>
                        <a:lnTo>
                          <a:pt x="558" y="420"/>
                        </a:lnTo>
                        <a:lnTo>
                          <a:pt x="575" y="468"/>
                        </a:lnTo>
                        <a:lnTo>
                          <a:pt x="560" y="508"/>
                        </a:lnTo>
                        <a:lnTo>
                          <a:pt x="524" y="529"/>
                        </a:lnTo>
                        <a:lnTo>
                          <a:pt x="432" y="522"/>
                        </a:lnTo>
                        <a:lnTo>
                          <a:pt x="477" y="543"/>
                        </a:lnTo>
                        <a:lnTo>
                          <a:pt x="499" y="565"/>
                        </a:lnTo>
                        <a:lnTo>
                          <a:pt x="515" y="596"/>
                        </a:lnTo>
                        <a:lnTo>
                          <a:pt x="509" y="643"/>
                        </a:lnTo>
                        <a:lnTo>
                          <a:pt x="482" y="671"/>
                        </a:lnTo>
                        <a:lnTo>
                          <a:pt x="453" y="669"/>
                        </a:lnTo>
                        <a:lnTo>
                          <a:pt x="412" y="653"/>
                        </a:lnTo>
                        <a:lnTo>
                          <a:pt x="373" y="627"/>
                        </a:lnTo>
                        <a:lnTo>
                          <a:pt x="348" y="674"/>
                        </a:lnTo>
                        <a:lnTo>
                          <a:pt x="322" y="709"/>
                        </a:lnTo>
                        <a:lnTo>
                          <a:pt x="293" y="726"/>
                        </a:lnTo>
                        <a:lnTo>
                          <a:pt x="255" y="734"/>
                        </a:lnTo>
                        <a:lnTo>
                          <a:pt x="96" y="684"/>
                        </a:lnTo>
                        <a:lnTo>
                          <a:pt x="0" y="596"/>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384" name="Group 11">
                    <a:extLst>
                      <a:ext uri="{FF2B5EF4-FFF2-40B4-BE49-F238E27FC236}">
                        <a16:creationId xmlns:a16="http://schemas.microsoft.com/office/drawing/2014/main" id="{1E566C29-2559-4475-A5FA-8DB0DA183490}"/>
                      </a:ext>
                    </a:extLst>
                  </p:cNvPr>
                  <p:cNvGrpSpPr>
                    <a:grpSpLocks/>
                  </p:cNvGrpSpPr>
                  <p:nvPr/>
                </p:nvGrpSpPr>
                <p:grpSpPr bwMode="auto">
                  <a:xfrm>
                    <a:off x="3200" y="3304"/>
                    <a:ext cx="199" cy="185"/>
                    <a:chOff x="3200" y="3304"/>
                    <a:chExt cx="199" cy="185"/>
                  </a:xfrm>
                </p:grpSpPr>
                <p:sp>
                  <p:nvSpPr>
                    <p:cNvPr id="886796" name="Freeform 12">
                      <a:extLst>
                        <a:ext uri="{FF2B5EF4-FFF2-40B4-BE49-F238E27FC236}">
                          <a16:creationId xmlns:a16="http://schemas.microsoft.com/office/drawing/2014/main" id="{E0F3646C-0A6A-4B3C-ABF1-5407CF121C37}"/>
                        </a:ext>
                      </a:extLst>
                    </p:cNvPr>
                    <p:cNvSpPr>
                      <a:spLocks/>
                    </p:cNvSpPr>
                    <p:nvPr/>
                  </p:nvSpPr>
                  <p:spPr bwMode="auto">
                    <a:xfrm>
                      <a:off x="3334" y="3305"/>
                      <a:ext cx="65" cy="52"/>
                    </a:xfrm>
                    <a:custGeom>
                      <a:avLst/>
                      <a:gdLst/>
                      <a:ahLst/>
                      <a:cxnLst>
                        <a:cxn ang="0">
                          <a:pos x="130" y="94"/>
                        </a:cxn>
                        <a:cxn ang="0">
                          <a:pos x="81" y="106"/>
                        </a:cxn>
                        <a:cxn ang="0">
                          <a:pos x="40" y="102"/>
                        </a:cxn>
                        <a:cxn ang="0">
                          <a:pos x="12" y="85"/>
                        </a:cxn>
                        <a:cxn ang="0">
                          <a:pos x="0" y="54"/>
                        </a:cxn>
                        <a:cxn ang="0">
                          <a:pos x="8" y="21"/>
                        </a:cxn>
                        <a:cxn ang="0">
                          <a:pos x="35" y="0"/>
                        </a:cxn>
                      </a:cxnLst>
                      <a:rect l="0" t="0" r="r" b="b"/>
                      <a:pathLst>
                        <a:path w="130" h="106">
                          <a:moveTo>
                            <a:pt x="130" y="94"/>
                          </a:moveTo>
                          <a:lnTo>
                            <a:pt x="81" y="106"/>
                          </a:lnTo>
                          <a:lnTo>
                            <a:pt x="40" y="102"/>
                          </a:lnTo>
                          <a:lnTo>
                            <a:pt x="12" y="85"/>
                          </a:lnTo>
                          <a:lnTo>
                            <a:pt x="0" y="54"/>
                          </a:lnTo>
                          <a:lnTo>
                            <a:pt x="8" y="21"/>
                          </a:lnTo>
                          <a:lnTo>
                            <a:pt x="35"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797" name="Freeform 13">
                      <a:extLst>
                        <a:ext uri="{FF2B5EF4-FFF2-40B4-BE49-F238E27FC236}">
                          <a16:creationId xmlns:a16="http://schemas.microsoft.com/office/drawing/2014/main" id="{9A104C18-F788-4FCC-92A8-F39758F28B0E}"/>
                        </a:ext>
                      </a:extLst>
                    </p:cNvPr>
                    <p:cNvSpPr>
                      <a:spLocks/>
                    </p:cNvSpPr>
                    <p:nvPr/>
                  </p:nvSpPr>
                  <p:spPr bwMode="auto">
                    <a:xfrm>
                      <a:off x="3322" y="3357"/>
                      <a:ext cx="70" cy="52"/>
                    </a:xfrm>
                    <a:custGeom>
                      <a:avLst/>
                      <a:gdLst/>
                      <a:ahLst/>
                      <a:cxnLst>
                        <a:cxn ang="0">
                          <a:pos x="139" y="107"/>
                        </a:cxn>
                        <a:cxn ang="0">
                          <a:pos x="91" y="110"/>
                        </a:cxn>
                        <a:cxn ang="0">
                          <a:pos x="47" y="103"/>
                        </a:cxn>
                        <a:cxn ang="0">
                          <a:pos x="17" y="88"/>
                        </a:cxn>
                        <a:cxn ang="0">
                          <a:pos x="0" y="57"/>
                        </a:cxn>
                        <a:cxn ang="0">
                          <a:pos x="6" y="29"/>
                        </a:cxn>
                        <a:cxn ang="0">
                          <a:pos x="28" y="0"/>
                        </a:cxn>
                      </a:cxnLst>
                      <a:rect l="0" t="0" r="r" b="b"/>
                      <a:pathLst>
                        <a:path w="139" h="110">
                          <a:moveTo>
                            <a:pt x="139" y="107"/>
                          </a:moveTo>
                          <a:lnTo>
                            <a:pt x="91" y="110"/>
                          </a:lnTo>
                          <a:lnTo>
                            <a:pt x="47" y="103"/>
                          </a:lnTo>
                          <a:lnTo>
                            <a:pt x="17" y="88"/>
                          </a:lnTo>
                          <a:lnTo>
                            <a:pt x="0" y="57"/>
                          </a:lnTo>
                          <a:lnTo>
                            <a:pt x="6" y="29"/>
                          </a:lnTo>
                          <a:lnTo>
                            <a:pt x="28"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798" name="Freeform 14">
                      <a:extLst>
                        <a:ext uri="{FF2B5EF4-FFF2-40B4-BE49-F238E27FC236}">
                          <a16:creationId xmlns:a16="http://schemas.microsoft.com/office/drawing/2014/main" id="{E412C1EC-CD4C-4075-BBC7-1992E45B0DD4}"/>
                        </a:ext>
                      </a:extLst>
                    </p:cNvPr>
                    <p:cNvSpPr>
                      <a:spLocks/>
                    </p:cNvSpPr>
                    <p:nvPr/>
                  </p:nvSpPr>
                  <p:spPr bwMode="auto">
                    <a:xfrm>
                      <a:off x="3301" y="3395"/>
                      <a:ext cx="46" cy="64"/>
                    </a:xfrm>
                    <a:custGeom>
                      <a:avLst/>
                      <a:gdLst/>
                      <a:ahLst/>
                      <a:cxnLst>
                        <a:cxn ang="0">
                          <a:pos x="89" y="134"/>
                        </a:cxn>
                        <a:cxn ang="0">
                          <a:pos x="44" y="112"/>
                        </a:cxn>
                        <a:cxn ang="0">
                          <a:pos x="17" y="86"/>
                        </a:cxn>
                        <a:cxn ang="0">
                          <a:pos x="0" y="48"/>
                        </a:cxn>
                        <a:cxn ang="0">
                          <a:pos x="9" y="12"/>
                        </a:cxn>
                        <a:cxn ang="0">
                          <a:pos x="31" y="0"/>
                        </a:cxn>
                      </a:cxnLst>
                      <a:rect l="0" t="0" r="r" b="b"/>
                      <a:pathLst>
                        <a:path w="89" h="134">
                          <a:moveTo>
                            <a:pt x="89" y="134"/>
                          </a:moveTo>
                          <a:lnTo>
                            <a:pt x="44" y="112"/>
                          </a:lnTo>
                          <a:lnTo>
                            <a:pt x="17" y="86"/>
                          </a:lnTo>
                          <a:lnTo>
                            <a:pt x="0" y="48"/>
                          </a:lnTo>
                          <a:lnTo>
                            <a:pt x="9" y="12"/>
                          </a:lnTo>
                          <a:lnTo>
                            <a:pt x="31"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799" name="Freeform 15">
                      <a:extLst>
                        <a:ext uri="{FF2B5EF4-FFF2-40B4-BE49-F238E27FC236}">
                          <a16:creationId xmlns:a16="http://schemas.microsoft.com/office/drawing/2014/main" id="{9BFACD93-7AB9-418F-AB0A-2862CBC759B8}"/>
                        </a:ext>
                      </a:extLst>
                    </p:cNvPr>
                    <p:cNvSpPr>
                      <a:spLocks/>
                    </p:cNvSpPr>
                    <p:nvPr/>
                  </p:nvSpPr>
                  <p:spPr bwMode="auto">
                    <a:xfrm>
                      <a:off x="3279" y="3304"/>
                      <a:ext cx="9" cy="62"/>
                    </a:xfrm>
                    <a:custGeom>
                      <a:avLst/>
                      <a:gdLst/>
                      <a:ahLst/>
                      <a:cxnLst>
                        <a:cxn ang="0">
                          <a:pos x="0" y="0"/>
                        </a:cxn>
                        <a:cxn ang="0">
                          <a:pos x="16" y="57"/>
                        </a:cxn>
                        <a:cxn ang="0">
                          <a:pos x="19" y="90"/>
                        </a:cxn>
                        <a:cxn ang="0">
                          <a:pos x="16" y="128"/>
                        </a:cxn>
                      </a:cxnLst>
                      <a:rect l="0" t="0" r="r" b="b"/>
                      <a:pathLst>
                        <a:path w="19" h="128">
                          <a:moveTo>
                            <a:pt x="0" y="0"/>
                          </a:moveTo>
                          <a:lnTo>
                            <a:pt x="16" y="57"/>
                          </a:lnTo>
                          <a:lnTo>
                            <a:pt x="19" y="90"/>
                          </a:lnTo>
                          <a:lnTo>
                            <a:pt x="16" y="12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00" name="Freeform 16">
                      <a:extLst>
                        <a:ext uri="{FF2B5EF4-FFF2-40B4-BE49-F238E27FC236}">
                          <a16:creationId xmlns:a16="http://schemas.microsoft.com/office/drawing/2014/main" id="{736C9443-6F01-4480-B428-CD87A1702D34}"/>
                        </a:ext>
                      </a:extLst>
                    </p:cNvPr>
                    <p:cNvSpPr>
                      <a:spLocks/>
                    </p:cNvSpPr>
                    <p:nvPr/>
                  </p:nvSpPr>
                  <p:spPr bwMode="auto">
                    <a:xfrm>
                      <a:off x="3276" y="3304"/>
                      <a:ext cx="38" cy="24"/>
                    </a:xfrm>
                    <a:custGeom>
                      <a:avLst/>
                      <a:gdLst/>
                      <a:ahLst/>
                      <a:cxnLst>
                        <a:cxn ang="0">
                          <a:pos x="0" y="0"/>
                        </a:cxn>
                        <a:cxn ang="0">
                          <a:pos x="32" y="5"/>
                        </a:cxn>
                        <a:cxn ang="0">
                          <a:pos x="56" y="21"/>
                        </a:cxn>
                        <a:cxn ang="0">
                          <a:pos x="75" y="50"/>
                        </a:cxn>
                      </a:cxnLst>
                      <a:rect l="0" t="0" r="r" b="b"/>
                      <a:pathLst>
                        <a:path w="75" h="50">
                          <a:moveTo>
                            <a:pt x="0" y="0"/>
                          </a:moveTo>
                          <a:lnTo>
                            <a:pt x="32" y="5"/>
                          </a:lnTo>
                          <a:lnTo>
                            <a:pt x="56" y="21"/>
                          </a:lnTo>
                          <a:lnTo>
                            <a:pt x="75" y="5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01" name="Freeform 17">
                      <a:extLst>
                        <a:ext uri="{FF2B5EF4-FFF2-40B4-BE49-F238E27FC236}">
                          <a16:creationId xmlns:a16="http://schemas.microsoft.com/office/drawing/2014/main" id="{2C45B4A3-946C-40D3-85A4-F8DF356F959A}"/>
                        </a:ext>
                      </a:extLst>
                    </p:cNvPr>
                    <p:cNvSpPr>
                      <a:spLocks/>
                    </p:cNvSpPr>
                    <p:nvPr/>
                  </p:nvSpPr>
                  <p:spPr bwMode="auto">
                    <a:xfrm>
                      <a:off x="3203" y="3419"/>
                      <a:ext cx="63" cy="64"/>
                    </a:xfrm>
                    <a:custGeom>
                      <a:avLst/>
                      <a:gdLst/>
                      <a:ahLst/>
                      <a:cxnLst>
                        <a:cxn ang="0">
                          <a:pos x="0" y="0"/>
                        </a:cxn>
                        <a:cxn ang="0">
                          <a:pos x="3" y="21"/>
                        </a:cxn>
                        <a:cxn ang="0">
                          <a:pos x="8" y="45"/>
                        </a:cxn>
                        <a:cxn ang="0">
                          <a:pos x="17" y="62"/>
                        </a:cxn>
                        <a:cxn ang="0">
                          <a:pos x="37" y="81"/>
                        </a:cxn>
                        <a:cxn ang="0">
                          <a:pos x="61" y="95"/>
                        </a:cxn>
                        <a:cxn ang="0">
                          <a:pos x="88" y="97"/>
                        </a:cxn>
                        <a:cxn ang="0">
                          <a:pos x="109" y="104"/>
                        </a:cxn>
                        <a:cxn ang="0">
                          <a:pos x="122" y="121"/>
                        </a:cxn>
                        <a:cxn ang="0">
                          <a:pos x="130" y="137"/>
                        </a:cxn>
                        <a:cxn ang="0">
                          <a:pos x="130" y="138"/>
                        </a:cxn>
                      </a:cxnLst>
                      <a:rect l="0" t="0" r="r" b="b"/>
                      <a:pathLst>
                        <a:path w="130" h="138">
                          <a:moveTo>
                            <a:pt x="0" y="0"/>
                          </a:moveTo>
                          <a:lnTo>
                            <a:pt x="3" y="21"/>
                          </a:lnTo>
                          <a:lnTo>
                            <a:pt x="8" y="45"/>
                          </a:lnTo>
                          <a:lnTo>
                            <a:pt x="17" y="62"/>
                          </a:lnTo>
                          <a:lnTo>
                            <a:pt x="37" y="81"/>
                          </a:lnTo>
                          <a:lnTo>
                            <a:pt x="61" y="95"/>
                          </a:lnTo>
                          <a:lnTo>
                            <a:pt x="88" y="97"/>
                          </a:lnTo>
                          <a:lnTo>
                            <a:pt x="109" y="104"/>
                          </a:lnTo>
                          <a:lnTo>
                            <a:pt x="122" y="121"/>
                          </a:lnTo>
                          <a:lnTo>
                            <a:pt x="130" y="137"/>
                          </a:lnTo>
                          <a:lnTo>
                            <a:pt x="130" y="1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9330" name="Group 18">
                <a:extLst>
                  <a:ext uri="{FF2B5EF4-FFF2-40B4-BE49-F238E27FC236}">
                    <a16:creationId xmlns:a16="http://schemas.microsoft.com/office/drawing/2014/main" id="{ABCA9629-A49A-480E-9783-125F1570502A}"/>
                  </a:ext>
                </a:extLst>
              </p:cNvPr>
              <p:cNvGrpSpPr>
                <a:grpSpLocks/>
              </p:cNvGrpSpPr>
              <p:nvPr/>
            </p:nvGrpSpPr>
            <p:grpSpPr bwMode="auto">
              <a:xfrm>
                <a:off x="2867" y="2239"/>
                <a:ext cx="144" cy="157"/>
                <a:chOff x="2876" y="2504"/>
                <a:chExt cx="599" cy="716"/>
              </a:xfrm>
            </p:grpSpPr>
            <p:sp>
              <p:nvSpPr>
                <p:cNvPr id="886803" name="Freeform 19">
                  <a:extLst>
                    <a:ext uri="{FF2B5EF4-FFF2-40B4-BE49-F238E27FC236}">
                      <a16:creationId xmlns:a16="http://schemas.microsoft.com/office/drawing/2014/main" id="{07B2049C-26C8-454D-9ECB-970B40A574B9}"/>
                    </a:ext>
                  </a:extLst>
                </p:cNvPr>
                <p:cNvSpPr>
                  <a:spLocks/>
                </p:cNvSpPr>
                <p:nvPr/>
              </p:nvSpPr>
              <p:spPr bwMode="auto">
                <a:xfrm>
                  <a:off x="2932" y="2504"/>
                  <a:ext cx="535" cy="716"/>
                </a:xfrm>
                <a:custGeom>
                  <a:avLst/>
                  <a:gdLst/>
                  <a:ahLst/>
                  <a:cxnLst>
                    <a:cxn ang="0">
                      <a:pos x="131" y="1134"/>
                    </a:cxn>
                    <a:cxn ang="0">
                      <a:pos x="183" y="1012"/>
                    </a:cxn>
                    <a:cxn ang="0">
                      <a:pos x="183" y="975"/>
                    </a:cxn>
                    <a:cxn ang="0">
                      <a:pos x="164" y="927"/>
                    </a:cxn>
                    <a:cxn ang="0">
                      <a:pos x="135" y="874"/>
                    </a:cxn>
                    <a:cxn ang="0">
                      <a:pos x="82" y="823"/>
                    </a:cxn>
                    <a:cxn ang="0">
                      <a:pos x="49" y="754"/>
                    </a:cxn>
                    <a:cxn ang="0">
                      <a:pos x="32" y="694"/>
                    </a:cxn>
                    <a:cxn ang="0">
                      <a:pos x="12" y="649"/>
                    </a:cxn>
                    <a:cxn ang="0">
                      <a:pos x="12" y="595"/>
                    </a:cxn>
                    <a:cxn ang="0">
                      <a:pos x="0" y="473"/>
                    </a:cxn>
                    <a:cxn ang="0">
                      <a:pos x="12" y="380"/>
                    </a:cxn>
                    <a:cxn ang="0">
                      <a:pos x="35" y="298"/>
                    </a:cxn>
                    <a:cxn ang="0">
                      <a:pos x="68" y="212"/>
                    </a:cxn>
                    <a:cxn ang="0">
                      <a:pos x="107" y="162"/>
                    </a:cxn>
                    <a:cxn ang="0">
                      <a:pos x="180" y="101"/>
                    </a:cxn>
                    <a:cxn ang="0">
                      <a:pos x="260" y="60"/>
                    </a:cxn>
                    <a:cxn ang="0">
                      <a:pos x="344" y="24"/>
                    </a:cxn>
                    <a:cxn ang="0">
                      <a:pos x="451" y="3"/>
                    </a:cxn>
                    <a:cxn ang="0">
                      <a:pos x="527" y="0"/>
                    </a:cxn>
                    <a:cxn ang="0">
                      <a:pos x="603" y="8"/>
                    </a:cxn>
                    <a:cxn ang="0">
                      <a:pos x="699" y="32"/>
                    </a:cxn>
                    <a:cxn ang="0">
                      <a:pos x="787" y="69"/>
                    </a:cxn>
                    <a:cxn ang="0">
                      <a:pos x="851" y="110"/>
                    </a:cxn>
                    <a:cxn ang="0">
                      <a:pos x="931" y="188"/>
                    </a:cxn>
                    <a:cxn ang="0">
                      <a:pos x="985" y="279"/>
                    </a:cxn>
                    <a:cxn ang="0">
                      <a:pos x="1026" y="364"/>
                    </a:cxn>
                    <a:cxn ang="0">
                      <a:pos x="1046" y="426"/>
                    </a:cxn>
                    <a:cxn ang="0">
                      <a:pos x="1071" y="533"/>
                    </a:cxn>
                    <a:cxn ang="0">
                      <a:pos x="1071" y="616"/>
                    </a:cxn>
                    <a:cxn ang="0">
                      <a:pos x="1055" y="735"/>
                    </a:cxn>
                    <a:cxn ang="0">
                      <a:pos x="1030" y="832"/>
                    </a:cxn>
                    <a:cxn ang="0">
                      <a:pos x="994" y="913"/>
                    </a:cxn>
                    <a:cxn ang="0">
                      <a:pos x="962" y="960"/>
                    </a:cxn>
                    <a:cxn ang="0">
                      <a:pos x="916" y="1012"/>
                    </a:cxn>
                    <a:cxn ang="0">
                      <a:pos x="840" y="1051"/>
                    </a:cxn>
                    <a:cxn ang="0">
                      <a:pos x="783" y="1077"/>
                    </a:cxn>
                    <a:cxn ang="0">
                      <a:pos x="720" y="1102"/>
                    </a:cxn>
                    <a:cxn ang="0">
                      <a:pos x="619" y="1114"/>
                    </a:cxn>
                    <a:cxn ang="0">
                      <a:pos x="533" y="1134"/>
                    </a:cxn>
                    <a:cxn ang="0">
                      <a:pos x="476" y="1150"/>
                    </a:cxn>
                    <a:cxn ang="0">
                      <a:pos x="459" y="1184"/>
                    </a:cxn>
                    <a:cxn ang="0">
                      <a:pos x="463" y="1228"/>
                    </a:cxn>
                    <a:cxn ang="0">
                      <a:pos x="459" y="1269"/>
                    </a:cxn>
                    <a:cxn ang="0">
                      <a:pos x="447" y="1298"/>
                    </a:cxn>
                    <a:cxn ang="0">
                      <a:pos x="440" y="1355"/>
                    </a:cxn>
                    <a:cxn ang="0">
                      <a:pos x="443" y="1431"/>
                    </a:cxn>
                    <a:cxn ang="0">
                      <a:pos x="371" y="1305"/>
                    </a:cxn>
                    <a:cxn ang="0">
                      <a:pos x="276" y="1202"/>
                    </a:cxn>
                    <a:cxn ang="0">
                      <a:pos x="196" y="1153"/>
                    </a:cxn>
                    <a:cxn ang="0">
                      <a:pos x="131" y="1134"/>
                    </a:cxn>
                  </a:cxnLst>
                  <a:rect l="0" t="0" r="r" b="b"/>
                  <a:pathLst>
                    <a:path w="1071" h="1431">
                      <a:moveTo>
                        <a:pt x="131" y="1134"/>
                      </a:moveTo>
                      <a:lnTo>
                        <a:pt x="183" y="1012"/>
                      </a:lnTo>
                      <a:lnTo>
                        <a:pt x="183" y="975"/>
                      </a:lnTo>
                      <a:lnTo>
                        <a:pt x="164" y="927"/>
                      </a:lnTo>
                      <a:lnTo>
                        <a:pt x="135" y="874"/>
                      </a:lnTo>
                      <a:lnTo>
                        <a:pt x="82" y="823"/>
                      </a:lnTo>
                      <a:lnTo>
                        <a:pt x="49" y="754"/>
                      </a:lnTo>
                      <a:lnTo>
                        <a:pt x="32" y="694"/>
                      </a:lnTo>
                      <a:lnTo>
                        <a:pt x="12" y="649"/>
                      </a:lnTo>
                      <a:lnTo>
                        <a:pt x="12" y="595"/>
                      </a:lnTo>
                      <a:lnTo>
                        <a:pt x="0" y="473"/>
                      </a:lnTo>
                      <a:lnTo>
                        <a:pt x="12" y="380"/>
                      </a:lnTo>
                      <a:lnTo>
                        <a:pt x="35" y="298"/>
                      </a:lnTo>
                      <a:lnTo>
                        <a:pt x="68" y="212"/>
                      </a:lnTo>
                      <a:lnTo>
                        <a:pt x="107" y="162"/>
                      </a:lnTo>
                      <a:lnTo>
                        <a:pt x="180" y="101"/>
                      </a:lnTo>
                      <a:lnTo>
                        <a:pt x="260" y="60"/>
                      </a:lnTo>
                      <a:lnTo>
                        <a:pt x="344" y="24"/>
                      </a:lnTo>
                      <a:lnTo>
                        <a:pt x="451" y="3"/>
                      </a:lnTo>
                      <a:lnTo>
                        <a:pt x="527" y="0"/>
                      </a:lnTo>
                      <a:lnTo>
                        <a:pt x="603" y="8"/>
                      </a:lnTo>
                      <a:lnTo>
                        <a:pt x="699" y="32"/>
                      </a:lnTo>
                      <a:lnTo>
                        <a:pt x="787" y="69"/>
                      </a:lnTo>
                      <a:lnTo>
                        <a:pt x="851" y="110"/>
                      </a:lnTo>
                      <a:lnTo>
                        <a:pt x="931" y="188"/>
                      </a:lnTo>
                      <a:lnTo>
                        <a:pt x="985" y="279"/>
                      </a:lnTo>
                      <a:lnTo>
                        <a:pt x="1026" y="364"/>
                      </a:lnTo>
                      <a:lnTo>
                        <a:pt x="1046" y="426"/>
                      </a:lnTo>
                      <a:lnTo>
                        <a:pt x="1071" y="533"/>
                      </a:lnTo>
                      <a:lnTo>
                        <a:pt x="1071" y="616"/>
                      </a:lnTo>
                      <a:lnTo>
                        <a:pt x="1055" y="735"/>
                      </a:lnTo>
                      <a:lnTo>
                        <a:pt x="1030" y="832"/>
                      </a:lnTo>
                      <a:lnTo>
                        <a:pt x="994" y="913"/>
                      </a:lnTo>
                      <a:lnTo>
                        <a:pt x="962" y="960"/>
                      </a:lnTo>
                      <a:lnTo>
                        <a:pt x="916" y="1012"/>
                      </a:lnTo>
                      <a:lnTo>
                        <a:pt x="840" y="1051"/>
                      </a:lnTo>
                      <a:lnTo>
                        <a:pt x="783" y="1077"/>
                      </a:lnTo>
                      <a:lnTo>
                        <a:pt x="720" y="1102"/>
                      </a:lnTo>
                      <a:lnTo>
                        <a:pt x="619" y="1114"/>
                      </a:lnTo>
                      <a:lnTo>
                        <a:pt x="533" y="1134"/>
                      </a:lnTo>
                      <a:lnTo>
                        <a:pt x="476" y="1150"/>
                      </a:lnTo>
                      <a:lnTo>
                        <a:pt x="459" y="1184"/>
                      </a:lnTo>
                      <a:lnTo>
                        <a:pt x="463" y="1228"/>
                      </a:lnTo>
                      <a:lnTo>
                        <a:pt x="459" y="1269"/>
                      </a:lnTo>
                      <a:lnTo>
                        <a:pt x="447" y="1298"/>
                      </a:lnTo>
                      <a:lnTo>
                        <a:pt x="440" y="1355"/>
                      </a:lnTo>
                      <a:lnTo>
                        <a:pt x="443" y="1431"/>
                      </a:lnTo>
                      <a:lnTo>
                        <a:pt x="371" y="1305"/>
                      </a:lnTo>
                      <a:lnTo>
                        <a:pt x="276" y="1202"/>
                      </a:lnTo>
                      <a:lnTo>
                        <a:pt x="196" y="1153"/>
                      </a:lnTo>
                      <a:lnTo>
                        <a:pt x="131" y="1134"/>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351" name="Group 20">
                  <a:extLst>
                    <a:ext uri="{FF2B5EF4-FFF2-40B4-BE49-F238E27FC236}">
                      <a16:creationId xmlns:a16="http://schemas.microsoft.com/office/drawing/2014/main" id="{4891C1B3-30CE-4809-AC01-7407EA0EEB51}"/>
                    </a:ext>
                  </a:extLst>
                </p:cNvPr>
                <p:cNvGrpSpPr>
                  <a:grpSpLocks/>
                </p:cNvGrpSpPr>
                <p:nvPr/>
              </p:nvGrpSpPr>
              <p:grpSpPr bwMode="auto">
                <a:xfrm>
                  <a:off x="2876" y="2504"/>
                  <a:ext cx="502" cy="495"/>
                  <a:chOff x="2876" y="2504"/>
                  <a:chExt cx="502" cy="495"/>
                </a:xfrm>
              </p:grpSpPr>
              <p:grpSp>
                <p:nvGrpSpPr>
                  <p:cNvPr id="9363" name="Group 21">
                    <a:extLst>
                      <a:ext uri="{FF2B5EF4-FFF2-40B4-BE49-F238E27FC236}">
                        <a16:creationId xmlns:a16="http://schemas.microsoft.com/office/drawing/2014/main" id="{00489F17-D97F-40ED-82DA-89F1CD8BAAF3}"/>
                      </a:ext>
                    </a:extLst>
                  </p:cNvPr>
                  <p:cNvGrpSpPr>
                    <a:grpSpLocks/>
                  </p:cNvGrpSpPr>
                  <p:nvPr/>
                </p:nvGrpSpPr>
                <p:grpSpPr bwMode="auto">
                  <a:xfrm>
                    <a:off x="3010" y="2504"/>
                    <a:ext cx="346" cy="149"/>
                    <a:chOff x="3010" y="2504"/>
                    <a:chExt cx="346" cy="149"/>
                  </a:xfrm>
                </p:grpSpPr>
                <p:sp>
                  <p:nvSpPr>
                    <p:cNvPr id="886806" name="Freeform 22">
                      <a:extLst>
                        <a:ext uri="{FF2B5EF4-FFF2-40B4-BE49-F238E27FC236}">
                          <a16:creationId xmlns:a16="http://schemas.microsoft.com/office/drawing/2014/main" id="{A7DD9788-F6E5-429D-AAD7-0D2843907EB2}"/>
                        </a:ext>
                      </a:extLst>
                    </p:cNvPr>
                    <p:cNvSpPr>
                      <a:spLocks/>
                    </p:cNvSpPr>
                    <p:nvPr/>
                  </p:nvSpPr>
                  <p:spPr bwMode="auto">
                    <a:xfrm>
                      <a:off x="3039" y="2526"/>
                      <a:ext cx="320" cy="125"/>
                    </a:xfrm>
                    <a:custGeom>
                      <a:avLst/>
                      <a:gdLst/>
                      <a:ahLst/>
                      <a:cxnLst>
                        <a:cxn ang="0">
                          <a:pos x="0" y="254"/>
                        </a:cxn>
                        <a:cxn ang="0">
                          <a:pos x="49" y="175"/>
                        </a:cxn>
                        <a:cxn ang="0">
                          <a:pos x="113" y="113"/>
                        </a:cxn>
                        <a:cxn ang="0">
                          <a:pos x="189" y="61"/>
                        </a:cxn>
                        <a:cxn ang="0">
                          <a:pos x="265" y="30"/>
                        </a:cxn>
                        <a:cxn ang="0">
                          <a:pos x="349" y="9"/>
                        </a:cxn>
                        <a:cxn ang="0">
                          <a:pos x="457" y="0"/>
                        </a:cxn>
                        <a:cxn ang="0">
                          <a:pos x="537" y="16"/>
                        </a:cxn>
                        <a:cxn ang="0">
                          <a:pos x="636" y="57"/>
                        </a:cxn>
                      </a:cxnLst>
                      <a:rect l="0" t="0" r="r" b="b"/>
                      <a:pathLst>
                        <a:path w="636" h="254">
                          <a:moveTo>
                            <a:pt x="0" y="254"/>
                          </a:moveTo>
                          <a:lnTo>
                            <a:pt x="49" y="175"/>
                          </a:lnTo>
                          <a:lnTo>
                            <a:pt x="113" y="113"/>
                          </a:lnTo>
                          <a:lnTo>
                            <a:pt x="189" y="61"/>
                          </a:lnTo>
                          <a:lnTo>
                            <a:pt x="265" y="30"/>
                          </a:lnTo>
                          <a:lnTo>
                            <a:pt x="349" y="9"/>
                          </a:lnTo>
                          <a:lnTo>
                            <a:pt x="457" y="0"/>
                          </a:lnTo>
                          <a:lnTo>
                            <a:pt x="537" y="16"/>
                          </a:lnTo>
                          <a:lnTo>
                            <a:pt x="636" y="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07" name="Freeform 23">
                      <a:extLst>
                        <a:ext uri="{FF2B5EF4-FFF2-40B4-BE49-F238E27FC236}">
                          <a16:creationId xmlns:a16="http://schemas.microsoft.com/office/drawing/2014/main" id="{FCD49D4E-878F-468B-9CEC-DD3D32E78689}"/>
                        </a:ext>
                      </a:extLst>
                    </p:cNvPr>
                    <p:cNvSpPr>
                      <a:spLocks/>
                    </p:cNvSpPr>
                    <p:nvPr/>
                  </p:nvSpPr>
                  <p:spPr bwMode="auto">
                    <a:xfrm>
                      <a:off x="3010" y="2504"/>
                      <a:ext cx="328" cy="140"/>
                    </a:xfrm>
                    <a:custGeom>
                      <a:avLst/>
                      <a:gdLst/>
                      <a:ahLst/>
                      <a:cxnLst>
                        <a:cxn ang="0">
                          <a:pos x="0" y="279"/>
                        </a:cxn>
                        <a:cxn ang="0">
                          <a:pos x="31" y="198"/>
                        </a:cxn>
                        <a:cxn ang="0">
                          <a:pos x="69" y="141"/>
                        </a:cxn>
                        <a:cxn ang="0">
                          <a:pos x="111" y="95"/>
                        </a:cxn>
                        <a:cxn ang="0">
                          <a:pos x="188" y="44"/>
                        </a:cxn>
                        <a:cxn ang="0">
                          <a:pos x="287" y="8"/>
                        </a:cxn>
                        <a:cxn ang="0">
                          <a:pos x="379" y="0"/>
                        </a:cxn>
                        <a:cxn ang="0">
                          <a:pos x="480" y="13"/>
                        </a:cxn>
                        <a:cxn ang="0">
                          <a:pos x="570" y="50"/>
                        </a:cxn>
                        <a:cxn ang="0">
                          <a:pos x="615" y="65"/>
                        </a:cxn>
                        <a:cxn ang="0">
                          <a:pos x="656" y="81"/>
                        </a:cxn>
                      </a:cxnLst>
                      <a:rect l="0" t="0" r="r" b="b"/>
                      <a:pathLst>
                        <a:path w="656" h="279">
                          <a:moveTo>
                            <a:pt x="0" y="279"/>
                          </a:moveTo>
                          <a:lnTo>
                            <a:pt x="31" y="198"/>
                          </a:lnTo>
                          <a:lnTo>
                            <a:pt x="69" y="141"/>
                          </a:lnTo>
                          <a:lnTo>
                            <a:pt x="111" y="95"/>
                          </a:lnTo>
                          <a:lnTo>
                            <a:pt x="188" y="44"/>
                          </a:lnTo>
                          <a:lnTo>
                            <a:pt x="287" y="8"/>
                          </a:lnTo>
                          <a:lnTo>
                            <a:pt x="379" y="0"/>
                          </a:lnTo>
                          <a:lnTo>
                            <a:pt x="480" y="13"/>
                          </a:lnTo>
                          <a:lnTo>
                            <a:pt x="570" y="50"/>
                          </a:lnTo>
                          <a:lnTo>
                            <a:pt x="615" y="65"/>
                          </a:lnTo>
                          <a:lnTo>
                            <a:pt x="656" y="8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9364" name="Group 24">
                    <a:extLst>
                      <a:ext uri="{FF2B5EF4-FFF2-40B4-BE49-F238E27FC236}">
                        <a16:creationId xmlns:a16="http://schemas.microsoft.com/office/drawing/2014/main" id="{CEF3DBBD-2945-45A6-847C-7F7F966B9CDD}"/>
                      </a:ext>
                    </a:extLst>
                  </p:cNvPr>
                  <p:cNvGrpSpPr>
                    <a:grpSpLocks/>
                  </p:cNvGrpSpPr>
                  <p:nvPr/>
                </p:nvGrpSpPr>
                <p:grpSpPr bwMode="auto">
                  <a:xfrm>
                    <a:off x="2876" y="2596"/>
                    <a:ext cx="188" cy="243"/>
                    <a:chOff x="2876" y="2596"/>
                    <a:chExt cx="188" cy="243"/>
                  </a:xfrm>
                </p:grpSpPr>
                <p:sp>
                  <p:nvSpPr>
                    <p:cNvPr id="886809" name="Freeform 25">
                      <a:extLst>
                        <a:ext uri="{FF2B5EF4-FFF2-40B4-BE49-F238E27FC236}">
                          <a16:creationId xmlns:a16="http://schemas.microsoft.com/office/drawing/2014/main" id="{EB19F12A-DBF1-4673-9051-94B77CA705E1}"/>
                        </a:ext>
                      </a:extLst>
                    </p:cNvPr>
                    <p:cNvSpPr>
                      <a:spLocks/>
                    </p:cNvSpPr>
                    <p:nvPr/>
                  </p:nvSpPr>
                  <p:spPr bwMode="auto">
                    <a:xfrm>
                      <a:off x="2876" y="2596"/>
                      <a:ext cx="191" cy="247"/>
                    </a:xfrm>
                    <a:custGeom>
                      <a:avLst/>
                      <a:gdLst/>
                      <a:ahLst/>
                      <a:cxnLst>
                        <a:cxn ang="0">
                          <a:pos x="21" y="403"/>
                        </a:cxn>
                        <a:cxn ang="0">
                          <a:pos x="11" y="211"/>
                        </a:cxn>
                        <a:cxn ang="0">
                          <a:pos x="63" y="92"/>
                        </a:cxn>
                        <a:cxn ang="0">
                          <a:pos x="101" y="23"/>
                        </a:cxn>
                        <a:cxn ang="0">
                          <a:pos x="137" y="0"/>
                        </a:cxn>
                        <a:cxn ang="0">
                          <a:pos x="158" y="44"/>
                        </a:cxn>
                        <a:cxn ang="0">
                          <a:pos x="186" y="25"/>
                        </a:cxn>
                        <a:cxn ang="0">
                          <a:pos x="204" y="71"/>
                        </a:cxn>
                        <a:cxn ang="0">
                          <a:pos x="224" y="101"/>
                        </a:cxn>
                        <a:cxn ang="0">
                          <a:pos x="246" y="123"/>
                        </a:cxn>
                        <a:cxn ang="0">
                          <a:pos x="242" y="164"/>
                        </a:cxn>
                        <a:cxn ang="0">
                          <a:pos x="269" y="140"/>
                        </a:cxn>
                        <a:cxn ang="0">
                          <a:pos x="296" y="161"/>
                        </a:cxn>
                        <a:cxn ang="0">
                          <a:pos x="297" y="196"/>
                        </a:cxn>
                        <a:cxn ang="0">
                          <a:pos x="330" y="201"/>
                        </a:cxn>
                        <a:cxn ang="0">
                          <a:pos x="342" y="242"/>
                        </a:cxn>
                        <a:cxn ang="0">
                          <a:pos x="365" y="278"/>
                        </a:cxn>
                        <a:cxn ang="0">
                          <a:pos x="357" y="363"/>
                        </a:cxn>
                        <a:cxn ang="0">
                          <a:pos x="369" y="413"/>
                        </a:cxn>
                        <a:cxn ang="0">
                          <a:pos x="377" y="460"/>
                        </a:cxn>
                        <a:cxn ang="0">
                          <a:pos x="353" y="486"/>
                        </a:cxn>
                        <a:cxn ang="0">
                          <a:pos x="323" y="482"/>
                        </a:cxn>
                        <a:cxn ang="0">
                          <a:pos x="296" y="444"/>
                        </a:cxn>
                        <a:cxn ang="0">
                          <a:pos x="277" y="441"/>
                        </a:cxn>
                        <a:cxn ang="0">
                          <a:pos x="244" y="430"/>
                        </a:cxn>
                        <a:cxn ang="0">
                          <a:pos x="224" y="424"/>
                        </a:cxn>
                        <a:cxn ang="0">
                          <a:pos x="208" y="415"/>
                        </a:cxn>
                        <a:cxn ang="0">
                          <a:pos x="186" y="411"/>
                        </a:cxn>
                        <a:cxn ang="0">
                          <a:pos x="171" y="382"/>
                        </a:cxn>
                        <a:cxn ang="0">
                          <a:pos x="159" y="411"/>
                        </a:cxn>
                        <a:cxn ang="0">
                          <a:pos x="133" y="420"/>
                        </a:cxn>
                        <a:cxn ang="0">
                          <a:pos x="122" y="430"/>
                        </a:cxn>
                        <a:cxn ang="0">
                          <a:pos x="101" y="462"/>
                        </a:cxn>
                      </a:cxnLst>
                      <a:rect l="0" t="0" r="r" b="b"/>
                      <a:pathLst>
                        <a:path w="377" h="486">
                          <a:moveTo>
                            <a:pt x="69" y="462"/>
                          </a:moveTo>
                          <a:lnTo>
                            <a:pt x="21" y="403"/>
                          </a:lnTo>
                          <a:lnTo>
                            <a:pt x="0" y="318"/>
                          </a:lnTo>
                          <a:lnTo>
                            <a:pt x="11" y="211"/>
                          </a:lnTo>
                          <a:lnTo>
                            <a:pt x="40" y="132"/>
                          </a:lnTo>
                          <a:lnTo>
                            <a:pt x="63" y="92"/>
                          </a:lnTo>
                          <a:lnTo>
                            <a:pt x="88" y="40"/>
                          </a:lnTo>
                          <a:lnTo>
                            <a:pt x="101" y="23"/>
                          </a:lnTo>
                          <a:lnTo>
                            <a:pt x="118" y="4"/>
                          </a:lnTo>
                          <a:lnTo>
                            <a:pt x="137" y="0"/>
                          </a:lnTo>
                          <a:lnTo>
                            <a:pt x="148" y="21"/>
                          </a:lnTo>
                          <a:lnTo>
                            <a:pt x="158" y="44"/>
                          </a:lnTo>
                          <a:lnTo>
                            <a:pt x="164" y="28"/>
                          </a:lnTo>
                          <a:lnTo>
                            <a:pt x="186" y="25"/>
                          </a:lnTo>
                          <a:lnTo>
                            <a:pt x="198" y="44"/>
                          </a:lnTo>
                          <a:lnTo>
                            <a:pt x="204" y="71"/>
                          </a:lnTo>
                          <a:lnTo>
                            <a:pt x="208" y="109"/>
                          </a:lnTo>
                          <a:lnTo>
                            <a:pt x="224" y="101"/>
                          </a:lnTo>
                          <a:lnTo>
                            <a:pt x="242" y="111"/>
                          </a:lnTo>
                          <a:lnTo>
                            <a:pt x="246" y="123"/>
                          </a:lnTo>
                          <a:lnTo>
                            <a:pt x="244" y="144"/>
                          </a:lnTo>
                          <a:lnTo>
                            <a:pt x="242" y="164"/>
                          </a:lnTo>
                          <a:lnTo>
                            <a:pt x="252" y="151"/>
                          </a:lnTo>
                          <a:lnTo>
                            <a:pt x="269" y="140"/>
                          </a:lnTo>
                          <a:lnTo>
                            <a:pt x="294" y="144"/>
                          </a:lnTo>
                          <a:lnTo>
                            <a:pt x="296" y="161"/>
                          </a:lnTo>
                          <a:lnTo>
                            <a:pt x="297" y="177"/>
                          </a:lnTo>
                          <a:lnTo>
                            <a:pt x="297" y="196"/>
                          </a:lnTo>
                          <a:lnTo>
                            <a:pt x="313" y="192"/>
                          </a:lnTo>
                          <a:lnTo>
                            <a:pt x="330" y="201"/>
                          </a:lnTo>
                          <a:lnTo>
                            <a:pt x="338" y="216"/>
                          </a:lnTo>
                          <a:lnTo>
                            <a:pt x="342" y="242"/>
                          </a:lnTo>
                          <a:lnTo>
                            <a:pt x="357" y="249"/>
                          </a:lnTo>
                          <a:lnTo>
                            <a:pt x="365" y="278"/>
                          </a:lnTo>
                          <a:lnTo>
                            <a:pt x="362" y="310"/>
                          </a:lnTo>
                          <a:lnTo>
                            <a:pt x="357" y="363"/>
                          </a:lnTo>
                          <a:lnTo>
                            <a:pt x="361" y="392"/>
                          </a:lnTo>
                          <a:lnTo>
                            <a:pt x="369" y="413"/>
                          </a:lnTo>
                          <a:lnTo>
                            <a:pt x="377" y="434"/>
                          </a:lnTo>
                          <a:lnTo>
                            <a:pt x="377" y="460"/>
                          </a:lnTo>
                          <a:lnTo>
                            <a:pt x="365" y="481"/>
                          </a:lnTo>
                          <a:lnTo>
                            <a:pt x="353" y="486"/>
                          </a:lnTo>
                          <a:lnTo>
                            <a:pt x="338" y="486"/>
                          </a:lnTo>
                          <a:lnTo>
                            <a:pt x="323" y="482"/>
                          </a:lnTo>
                          <a:lnTo>
                            <a:pt x="305" y="462"/>
                          </a:lnTo>
                          <a:lnTo>
                            <a:pt x="296" y="444"/>
                          </a:lnTo>
                          <a:lnTo>
                            <a:pt x="293" y="434"/>
                          </a:lnTo>
                          <a:lnTo>
                            <a:pt x="277" y="441"/>
                          </a:lnTo>
                          <a:lnTo>
                            <a:pt x="256" y="439"/>
                          </a:lnTo>
                          <a:lnTo>
                            <a:pt x="244" y="430"/>
                          </a:lnTo>
                          <a:lnTo>
                            <a:pt x="240" y="424"/>
                          </a:lnTo>
                          <a:lnTo>
                            <a:pt x="224" y="424"/>
                          </a:lnTo>
                          <a:lnTo>
                            <a:pt x="214" y="418"/>
                          </a:lnTo>
                          <a:lnTo>
                            <a:pt x="208" y="415"/>
                          </a:lnTo>
                          <a:lnTo>
                            <a:pt x="195" y="415"/>
                          </a:lnTo>
                          <a:lnTo>
                            <a:pt x="186" y="411"/>
                          </a:lnTo>
                          <a:lnTo>
                            <a:pt x="176" y="392"/>
                          </a:lnTo>
                          <a:lnTo>
                            <a:pt x="171" y="382"/>
                          </a:lnTo>
                          <a:lnTo>
                            <a:pt x="164" y="392"/>
                          </a:lnTo>
                          <a:lnTo>
                            <a:pt x="159" y="411"/>
                          </a:lnTo>
                          <a:lnTo>
                            <a:pt x="147" y="418"/>
                          </a:lnTo>
                          <a:lnTo>
                            <a:pt x="133" y="420"/>
                          </a:lnTo>
                          <a:lnTo>
                            <a:pt x="126" y="420"/>
                          </a:lnTo>
                          <a:lnTo>
                            <a:pt x="122" y="430"/>
                          </a:lnTo>
                          <a:lnTo>
                            <a:pt x="113" y="444"/>
                          </a:lnTo>
                          <a:lnTo>
                            <a:pt x="101" y="462"/>
                          </a:lnTo>
                          <a:lnTo>
                            <a:pt x="69" y="462"/>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373" name="Group 26">
                      <a:extLst>
                        <a:ext uri="{FF2B5EF4-FFF2-40B4-BE49-F238E27FC236}">
                          <a16:creationId xmlns:a16="http://schemas.microsoft.com/office/drawing/2014/main" id="{C5823560-9F5E-4450-BFF5-5E7423F7C26D}"/>
                        </a:ext>
                      </a:extLst>
                    </p:cNvPr>
                    <p:cNvGrpSpPr>
                      <a:grpSpLocks/>
                    </p:cNvGrpSpPr>
                    <p:nvPr/>
                  </p:nvGrpSpPr>
                  <p:grpSpPr bwMode="auto">
                    <a:xfrm>
                      <a:off x="2885" y="2609"/>
                      <a:ext cx="143" cy="212"/>
                      <a:chOff x="2885" y="2609"/>
                      <a:chExt cx="143" cy="212"/>
                    </a:xfrm>
                  </p:grpSpPr>
                  <p:sp>
                    <p:nvSpPr>
                      <p:cNvPr id="886811" name="Freeform 27">
                        <a:extLst>
                          <a:ext uri="{FF2B5EF4-FFF2-40B4-BE49-F238E27FC236}">
                            <a16:creationId xmlns:a16="http://schemas.microsoft.com/office/drawing/2014/main" id="{798029D0-AEDE-4207-8462-DE0AD6594F4C}"/>
                          </a:ext>
                        </a:extLst>
                      </p:cNvPr>
                      <p:cNvSpPr>
                        <a:spLocks/>
                      </p:cNvSpPr>
                      <p:nvPr/>
                    </p:nvSpPr>
                    <p:spPr bwMode="auto">
                      <a:xfrm>
                        <a:off x="3000" y="2751"/>
                        <a:ext cx="31" cy="45"/>
                      </a:xfrm>
                      <a:custGeom>
                        <a:avLst/>
                        <a:gdLst/>
                        <a:ahLst/>
                        <a:cxnLst>
                          <a:cxn ang="0">
                            <a:pos x="17" y="89"/>
                          </a:cxn>
                          <a:cxn ang="0">
                            <a:pos x="13" y="43"/>
                          </a:cxn>
                          <a:cxn ang="0">
                            <a:pos x="23" y="19"/>
                          </a:cxn>
                          <a:cxn ang="0">
                            <a:pos x="57" y="0"/>
                          </a:cxn>
                          <a:cxn ang="0">
                            <a:pos x="36" y="3"/>
                          </a:cxn>
                          <a:cxn ang="0">
                            <a:pos x="8" y="13"/>
                          </a:cxn>
                          <a:cxn ang="0">
                            <a:pos x="0" y="36"/>
                          </a:cxn>
                          <a:cxn ang="0">
                            <a:pos x="17" y="89"/>
                          </a:cxn>
                        </a:cxnLst>
                        <a:rect l="0" t="0" r="r" b="b"/>
                        <a:pathLst>
                          <a:path w="57" h="89">
                            <a:moveTo>
                              <a:pt x="17" y="89"/>
                            </a:moveTo>
                            <a:lnTo>
                              <a:pt x="13" y="43"/>
                            </a:lnTo>
                            <a:lnTo>
                              <a:pt x="23" y="19"/>
                            </a:lnTo>
                            <a:lnTo>
                              <a:pt x="57" y="0"/>
                            </a:lnTo>
                            <a:lnTo>
                              <a:pt x="36" y="3"/>
                            </a:lnTo>
                            <a:lnTo>
                              <a:pt x="8" y="13"/>
                            </a:lnTo>
                            <a:lnTo>
                              <a:pt x="0" y="36"/>
                            </a:lnTo>
                            <a:lnTo>
                              <a:pt x="17" y="89"/>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12" name="Freeform 28">
                        <a:extLst>
                          <a:ext uri="{FF2B5EF4-FFF2-40B4-BE49-F238E27FC236}">
                            <a16:creationId xmlns:a16="http://schemas.microsoft.com/office/drawing/2014/main" id="{3606819A-AC43-45EF-B1ED-4F12909AB75C}"/>
                          </a:ext>
                        </a:extLst>
                      </p:cNvPr>
                      <p:cNvSpPr>
                        <a:spLocks/>
                      </p:cNvSpPr>
                      <p:nvPr/>
                    </p:nvSpPr>
                    <p:spPr bwMode="auto">
                      <a:xfrm>
                        <a:off x="2946" y="2680"/>
                        <a:ext cx="46" cy="109"/>
                      </a:xfrm>
                      <a:custGeom>
                        <a:avLst/>
                        <a:gdLst/>
                        <a:ahLst/>
                        <a:cxnLst>
                          <a:cxn ang="0">
                            <a:pos x="37" y="218"/>
                          </a:cxn>
                          <a:cxn ang="0">
                            <a:pos x="21" y="170"/>
                          </a:cxn>
                          <a:cxn ang="0">
                            <a:pos x="21" y="104"/>
                          </a:cxn>
                          <a:cxn ang="0">
                            <a:pos x="52" y="52"/>
                          </a:cxn>
                          <a:cxn ang="0">
                            <a:pos x="91" y="0"/>
                          </a:cxn>
                          <a:cxn ang="0">
                            <a:pos x="67" y="30"/>
                          </a:cxn>
                          <a:cxn ang="0">
                            <a:pos x="29" y="66"/>
                          </a:cxn>
                          <a:cxn ang="0">
                            <a:pos x="0" y="97"/>
                          </a:cxn>
                          <a:cxn ang="0">
                            <a:pos x="6" y="123"/>
                          </a:cxn>
                          <a:cxn ang="0">
                            <a:pos x="4" y="152"/>
                          </a:cxn>
                          <a:cxn ang="0">
                            <a:pos x="4" y="185"/>
                          </a:cxn>
                          <a:cxn ang="0">
                            <a:pos x="37" y="218"/>
                          </a:cxn>
                        </a:cxnLst>
                        <a:rect l="0" t="0" r="r" b="b"/>
                        <a:pathLst>
                          <a:path w="91" h="218">
                            <a:moveTo>
                              <a:pt x="37" y="218"/>
                            </a:moveTo>
                            <a:lnTo>
                              <a:pt x="21" y="170"/>
                            </a:lnTo>
                            <a:lnTo>
                              <a:pt x="21" y="104"/>
                            </a:lnTo>
                            <a:lnTo>
                              <a:pt x="52" y="52"/>
                            </a:lnTo>
                            <a:lnTo>
                              <a:pt x="91" y="0"/>
                            </a:lnTo>
                            <a:lnTo>
                              <a:pt x="67" y="30"/>
                            </a:lnTo>
                            <a:lnTo>
                              <a:pt x="29" y="66"/>
                            </a:lnTo>
                            <a:lnTo>
                              <a:pt x="0" y="97"/>
                            </a:lnTo>
                            <a:lnTo>
                              <a:pt x="6" y="123"/>
                            </a:lnTo>
                            <a:lnTo>
                              <a:pt x="4" y="152"/>
                            </a:lnTo>
                            <a:lnTo>
                              <a:pt x="4" y="185"/>
                            </a:lnTo>
                            <a:lnTo>
                              <a:pt x="37" y="218"/>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13" name="Freeform 29">
                        <a:extLst>
                          <a:ext uri="{FF2B5EF4-FFF2-40B4-BE49-F238E27FC236}">
                            <a16:creationId xmlns:a16="http://schemas.microsoft.com/office/drawing/2014/main" id="{B6281978-E526-44DC-BFC9-DDE769EAD9B1}"/>
                          </a:ext>
                        </a:extLst>
                      </p:cNvPr>
                      <p:cNvSpPr>
                        <a:spLocks/>
                      </p:cNvSpPr>
                      <p:nvPr/>
                    </p:nvSpPr>
                    <p:spPr bwMode="auto">
                      <a:xfrm>
                        <a:off x="2885" y="2737"/>
                        <a:ext cx="31" cy="86"/>
                      </a:xfrm>
                      <a:custGeom>
                        <a:avLst/>
                        <a:gdLst/>
                        <a:ahLst/>
                        <a:cxnLst>
                          <a:cxn ang="0">
                            <a:pos x="27" y="140"/>
                          </a:cxn>
                          <a:cxn ang="0">
                            <a:pos x="0" y="88"/>
                          </a:cxn>
                          <a:cxn ang="0">
                            <a:pos x="11" y="52"/>
                          </a:cxn>
                          <a:cxn ang="0">
                            <a:pos x="34" y="0"/>
                          </a:cxn>
                          <a:cxn ang="0">
                            <a:pos x="15" y="90"/>
                          </a:cxn>
                          <a:cxn ang="0">
                            <a:pos x="30" y="129"/>
                          </a:cxn>
                          <a:cxn ang="0">
                            <a:pos x="63" y="167"/>
                          </a:cxn>
                          <a:cxn ang="0">
                            <a:pos x="27" y="140"/>
                          </a:cxn>
                        </a:cxnLst>
                        <a:rect l="0" t="0" r="r" b="b"/>
                        <a:pathLst>
                          <a:path w="63" h="167">
                            <a:moveTo>
                              <a:pt x="27" y="140"/>
                            </a:moveTo>
                            <a:lnTo>
                              <a:pt x="0" y="88"/>
                            </a:lnTo>
                            <a:lnTo>
                              <a:pt x="11" y="52"/>
                            </a:lnTo>
                            <a:lnTo>
                              <a:pt x="34" y="0"/>
                            </a:lnTo>
                            <a:lnTo>
                              <a:pt x="15" y="90"/>
                            </a:lnTo>
                            <a:lnTo>
                              <a:pt x="30" y="129"/>
                            </a:lnTo>
                            <a:lnTo>
                              <a:pt x="63" y="167"/>
                            </a:lnTo>
                            <a:lnTo>
                              <a:pt x="27" y="14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14" name="Freeform 30">
                        <a:extLst>
                          <a:ext uri="{FF2B5EF4-FFF2-40B4-BE49-F238E27FC236}">
                            <a16:creationId xmlns:a16="http://schemas.microsoft.com/office/drawing/2014/main" id="{1D49E578-B936-4B17-A4FE-AD3383FB1991}"/>
                          </a:ext>
                        </a:extLst>
                      </p:cNvPr>
                      <p:cNvSpPr>
                        <a:spLocks/>
                      </p:cNvSpPr>
                      <p:nvPr/>
                    </p:nvSpPr>
                    <p:spPr bwMode="auto">
                      <a:xfrm>
                        <a:off x="2910" y="2609"/>
                        <a:ext cx="43" cy="85"/>
                      </a:xfrm>
                      <a:custGeom>
                        <a:avLst/>
                        <a:gdLst/>
                        <a:ahLst/>
                        <a:cxnLst>
                          <a:cxn ang="0">
                            <a:pos x="86" y="0"/>
                          </a:cxn>
                          <a:cxn ang="0">
                            <a:pos x="45" y="42"/>
                          </a:cxn>
                          <a:cxn ang="0">
                            <a:pos x="13" y="83"/>
                          </a:cxn>
                          <a:cxn ang="0">
                            <a:pos x="7" y="118"/>
                          </a:cxn>
                          <a:cxn ang="0">
                            <a:pos x="0" y="168"/>
                          </a:cxn>
                          <a:cxn ang="0">
                            <a:pos x="14" y="128"/>
                          </a:cxn>
                          <a:cxn ang="0">
                            <a:pos x="26" y="87"/>
                          </a:cxn>
                          <a:cxn ang="0">
                            <a:pos x="61" y="37"/>
                          </a:cxn>
                          <a:cxn ang="0">
                            <a:pos x="86" y="0"/>
                          </a:cxn>
                        </a:cxnLst>
                        <a:rect l="0" t="0" r="r" b="b"/>
                        <a:pathLst>
                          <a:path w="86" h="168">
                            <a:moveTo>
                              <a:pt x="86" y="0"/>
                            </a:moveTo>
                            <a:lnTo>
                              <a:pt x="45" y="42"/>
                            </a:lnTo>
                            <a:lnTo>
                              <a:pt x="13" y="83"/>
                            </a:lnTo>
                            <a:lnTo>
                              <a:pt x="7" y="118"/>
                            </a:lnTo>
                            <a:lnTo>
                              <a:pt x="0" y="168"/>
                            </a:lnTo>
                            <a:lnTo>
                              <a:pt x="14" y="128"/>
                            </a:lnTo>
                            <a:lnTo>
                              <a:pt x="26" y="87"/>
                            </a:lnTo>
                            <a:lnTo>
                              <a:pt x="61" y="37"/>
                            </a:lnTo>
                            <a:lnTo>
                              <a:pt x="86" y="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15" name="Freeform 31">
                        <a:extLst>
                          <a:ext uri="{FF2B5EF4-FFF2-40B4-BE49-F238E27FC236}">
                            <a16:creationId xmlns:a16="http://schemas.microsoft.com/office/drawing/2014/main" id="{4C2A0E38-F57C-45DC-8A89-39A9C8559027}"/>
                          </a:ext>
                        </a:extLst>
                      </p:cNvPr>
                      <p:cNvSpPr>
                        <a:spLocks/>
                      </p:cNvSpPr>
                      <p:nvPr/>
                    </p:nvSpPr>
                    <p:spPr bwMode="auto">
                      <a:xfrm>
                        <a:off x="2904" y="2770"/>
                        <a:ext cx="25" cy="55"/>
                      </a:xfrm>
                      <a:custGeom>
                        <a:avLst/>
                        <a:gdLst/>
                        <a:ahLst/>
                        <a:cxnLst>
                          <a:cxn ang="0">
                            <a:pos x="19" y="105"/>
                          </a:cxn>
                          <a:cxn ang="0">
                            <a:pos x="7" y="71"/>
                          </a:cxn>
                          <a:cxn ang="0">
                            <a:pos x="0" y="52"/>
                          </a:cxn>
                          <a:cxn ang="0">
                            <a:pos x="13" y="23"/>
                          </a:cxn>
                          <a:cxn ang="0">
                            <a:pos x="43" y="0"/>
                          </a:cxn>
                          <a:cxn ang="0">
                            <a:pos x="26" y="29"/>
                          </a:cxn>
                          <a:cxn ang="0">
                            <a:pos x="16" y="62"/>
                          </a:cxn>
                          <a:cxn ang="0">
                            <a:pos x="31" y="71"/>
                          </a:cxn>
                          <a:cxn ang="0">
                            <a:pos x="47" y="47"/>
                          </a:cxn>
                          <a:cxn ang="0">
                            <a:pos x="39" y="69"/>
                          </a:cxn>
                          <a:cxn ang="0">
                            <a:pos x="19" y="105"/>
                          </a:cxn>
                        </a:cxnLst>
                        <a:rect l="0" t="0" r="r" b="b"/>
                        <a:pathLst>
                          <a:path w="47" h="105">
                            <a:moveTo>
                              <a:pt x="19" y="105"/>
                            </a:moveTo>
                            <a:lnTo>
                              <a:pt x="7" y="71"/>
                            </a:lnTo>
                            <a:lnTo>
                              <a:pt x="0" y="52"/>
                            </a:lnTo>
                            <a:lnTo>
                              <a:pt x="13" y="23"/>
                            </a:lnTo>
                            <a:lnTo>
                              <a:pt x="43" y="0"/>
                            </a:lnTo>
                            <a:lnTo>
                              <a:pt x="26" y="29"/>
                            </a:lnTo>
                            <a:lnTo>
                              <a:pt x="16" y="62"/>
                            </a:lnTo>
                            <a:lnTo>
                              <a:pt x="31" y="71"/>
                            </a:lnTo>
                            <a:lnTo>
                              <a:pt x="47" y="47"/>
                            </a:lnTo>
                            <a:lnTo>
                              <a:pt x="39" y="69"/>
                            </a:lnTo>
                            <a:lnTo>
                              <a:pt x="19" y="105"/>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9365" name="Group 32">
                    <a:extLst>
                      <a:ext uri="{FF2B5EF4-FFF2-40B4-BE49-F238E27FC236}">
                        <a16:creationId xmlns:a16="http://schemas.microsoft.com/office/drawing/2014/main" id="{0DD84606-1C14-45A3-92B5-7A5FE1181FD2}"/>
                      </a:ext>
                    </a:extLst>
                  </p:cNvPr>
                  <p:cNvGrpSpPr>
                    <a:grpSpLocks/>
                  </p:cNvGrpSpPr>
                  <p:nvPr/>
                </p:nvGrpSpPr>
                <p:grpSpPr bwMode="auto">
                  <a:xfrm>
                    <a:off x="3175" y="2872"/>
                    <a:ext cx="203" cy="127"/>
                    <a:chOff x="3175" y="2872"/>
                    <a:chExt cx="203" cy="127"/>
                  </a:xfrm>
                </p:grpSpPr>
                <p:sp>
                  <p:nvSpPr>
                    <p:cNvPr id="886817" name="Freeform 33">
                      <a:extLst>
                        <a:ext uri="{FF2B5EF4-FFF2-40B4-BE49-F238E27FC236}">
                          <a16:creationId xmlns:a16="http://schemas.microsoft.com/office/drawing/2014/main" id="{1E09553C-4D9C-4F1D-AA08-BC782FADA5E9}"/>
                        </a:ext>
                      </a:extLst>
                    </p:cNvPr>
                    <p:cNvSpPr>
                      <a:spLocks/>
                    </p:cNvSpPr>
                    <p:nvPr/>
                  </p:nvSpPr>
                  <p:spPr bwMode="auto">
                    <a:xfrm>
                      <a:off x="3175" y="2872"/>
                      <a:ext cx="203" cy="125"/>
                    </a:xfrm>
                    <a:custGeom>
                      <a:avLst/>
                      <a:gdLst/>
                      <a:ahLst/>
                      <a:cxnLst>
                        <a:cxn ang="0">
                          <a:pos x="25" y="63"/>
                        </a:cxn>
                        <a:cxn ang="0">
                          <a:pos x="98" y="68"/>
                        </a:cxn>
                        <a:cxn ang="0">
                          <a:pos x="150" y="66"/>
                        </a:cxn>
                        <a:cxn ang="0">
                          <a:pos x="211" y="31"/>
                        </a:cxn>
                        <a:cxn ang="0">
                          <a:pos x="262" y="4"/>
                        </a:cxn>
                        <a:cxn ang="0">
                          <a:pos x="308" y="0"/>
                        </a:cxn>
                        <a:cxn ang="0">
                          <a:pos x="329" y="25"/>
                        </a:cxn>
                        <a:cxn ang="0">
                          <a:pos x="360" y="40"/>
                        </a:cxn>
                        <a:cxn ang="0">
                          <a:pos x="396" y="45"/>
                        </a:cxn>
                        <a:cxn ang="0">
                          <a:pos x="406" y="68"/>
                        </a:cxn>
                        <a:cxn ang="0">
                          <a:pos x="402" y="116"/>
                        </a:cxn>
                        <a:cxn ang="0">
                          <a:pos x="394" y="147"/>
                        </a:cxn>
                        <a:cxn ang="0">
                          <a:pos x="376" y="173"/>
                        </a:cxn>
                        <a:cxn ang="0">
                          <a:pos x="349" y="204"/>
                        </a:cxn>
                        <a:cxn ang="0">
                          <a:pos x="337" y="232"/>
                        </a:cxn>
                        <a:cxn ang="0">
                          <a:pos x="318" y="253"/>
                        </a:cxn>
                        <a:cxn ang="0">
                          <a:pos x="301" y="254"/>
                        </a:cxn>
                        <a:cxn ang="0">
                          <a:pos x="278" y="228"/>
                        </a:cxn>
                        <a:cxn ang="0">
                          <a:pos x="265" y="239"/>
                        </a:cxn>
                        <a:cxn ang="0">
                          <a:pos x="240" y="240"/>
                        </a:cxn>
                        <a:cxn ang="0">
                          <a:pos x="224" y="202"/>
                        </a:cxn>
                        <a:cxn ang="0">
                          <a:pos x="213" y="208"/>
                        </a:cxn>
                        <a:cxn ang="0">
                          <a:pos x="198" y="208"/>
                        </a:cxn>
                        <a:cxn ang="0">
                          <a:pos x="189" y="189"/>
                        </a:cxn>
                        <a:cxn ang="0">
                          <a:pos x="171" y="202"/>
                        </a:cxn>
                        <a:cxn ang="0">
                          <a:pos x="155" y="213"/>
                        </a:cxn>
                        <a:cxn ang="0">
                          <a:pos x="133" y="202"/>
                        </a:cxn>
                        <a:cxn ang="0">
                          <a:pos x="129" y="183"/>
                        </a:cxn>
                        <a:cxn ang="0">
                          <a:pos x="127" y="161"/>
                        </a:cxn>
                        <a:cxn ang="0">
                          <a:pos x="94" y="166"/>
                        </a:cxn>
                        <a:cxn ang="0">
                          <a:pos x="68" y="173"/>
                        </a:cxn>
                        <a:cxn ang="0">
                          <a:pos x="63" y="161"/>
                        </a:cxn>
                        <a:cxn ang="0">
                          <a:pos x="41" y="161"/>
                        </a:cxn>
                        <a:cxn ang="0">
                          <a:pos x="11" y="133"/>
                        </a:cxn>
                        <a:cxn ang="0">
                          <a:pos x="0" y="104"/>
                        </a:cxn>
                        <a:cxn ang="0">
                          <a:pos x="6" y="90"/>
                        </a:cxn>
                        <a:cxn ang="0">
                          <a:pos x="2" y="66"/>
                        </a:cxn>
                        <a:cxn ang="0">
                          <a:pos x="25" y="63"/>
                        </a:cxn>
                      </a:cxnLst>
                      <a:rect l="0" t="0" r="r" b="b"/>
                      <a:pathLst>
                        <a:path w="406" h="254">
                          <a:moveTo>
                            <a:pt x="25" y="63"/>
                          </a:moveTo>
                          <a:lnTo>
                            <a:pt x="98" y="68"/>
                          </a:lnTo>
                          <a:lnTo>
                            <a:pt x="150" y="66"/>
                          </a:lnTo>
                          <a:lnTo>
                            <a:pt x="211" y="31"/>
                          </a:lnTo>
                          <a:lnTo>
                            <a:pt x="262" y="4"/>
                          </a:lnTo>
                          <a:lnTo>
                            <a:pt x="308" y="0"/>
                          </a:lnTo>
                          <a:lnTo>
                            <a:pt x="329" y="25"/>
                          </a:lnTo>
                          <a:lnTo>
                            <a:pt x="360" y="40"/>
                          </a:lnTo>
                          <a:lnTo>
                            <a:pt x="396" y="45"/>
                          </a:lnTo>
                          <a:lnTo>
                            <a:pt x="406" y="68"/>
                          </a:lnTo>
                          <a:lnTo>
                            <a:pt x="402" y="116"/>
                          </a:lnTo>
                          <a:lnTo>
                            <a:pt x="394" y="147"/>
                          </a:lnTo>
                          <a:lnTo>
                            <a:pt x="376" y="173"/>
                          </a:lnTo>
                          <a:lnTo>
                            <a:pt x="349" y="204"/>
                          </a:lnTo>
                          <a:lnTo>
                            <a:pt x="337" y="232"/>
                          </a:lnTo>
                          <a:lnTo>
                            <a:pt x="318" y="253"/>
                          </a:lnTo>
                          <a:lnTo>
                            <a:pt x="301" y="254"/>
                          </a:lnTo>
                          <a:lnTo>
                            <a:pt x="278" y="228"/>
                          </a:lnTo>
                          <a:lnTo>
                            <a:pt x="265" y="239"/>
                          </a:lnTo>
                          <a:lnTo>
                            <a:pt x="240" y="240"/>
                          </a:lnTo>
                          <a:lnTo>
                            <a:pt x="224" y="202"/>
                          </a:lnTo>
                          <a:lnTo>
                            <a:pt x="213" y="208"/>
                          </a:lnTo>
                          <a:lnTo>
                            <a:pt x="198" y="208"/>
                          </a:lnTo>
                          <a:lnTo>
                            <a:pt x="189" y="189"/>
                          </a:lnTo>
                          <a:lnTo>
                            <a:pt x="171" y="202"/>
                          </a:lnTo>
                          <a:lnTo>
                            <a:pt x="155" y="213"/>
                          </a:lnTo>
                          <a:lnTo>
                            <a:pt x="133" y="202"/>
                          </a:lnTo>
                          <a:lnTo>
                            <a:pt x="129" y="183"/>
                          </a:lnTo>
                          <a:lnTo>
                            <a:pt x="127" y="161"/>
                          </a:lnTo>
                          <a:lnTo>
                            <a:pt x="94" y="166"/>
                          </a:lnTo>
                          <a:lnTo>
                            <a:pt x="68" y="173"/>
                          </a:lnTo>
                          <a:lnTo>
                            <a:pt x="63" y="161"/>
                          </a:lnTo>
                          <a:lnTo>
                            <a:pt x="41" y="161"/>
                          </a:lnTo>
                          <a:lnTo>
                            <a:pt x="11" y="133"/>
                          </a:lnTo>
                          <a:lnTo>
                            <a:pt x="0" y="104"/>
                          </a:lnTo>
                          <a:lnTo>
                            <a:pt x="6" y="90"/>
                          </a:lnTo>
                          <a:lnTo>
                            <a:pt x="2" y="66"/>
                          </a:lnTo>
                          <a:lnTo>
                            <a:pt x="25" y="63"/>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367" name="Group 34">
                      <a:extLst>
                        <a:ext uri="{FF2B5EF4-FFF2-40B4-BE49-F238E27FC236}">
                          <a16:creationId xmlns:a16="http://schemas.microsoft.com/office/drawing/2014/main" id="{4F7383FE-3E9D-4F5B-A090-85050BE1E071}"/>
                        </a:ext>
                      </a:extLst>
                    </p:cNvPr>
                    <p:cNvGrpSpPr>
                      <a:grpSpLocks/>
                    </p:cNvGrpSpPr>
                    <p:nvPr/>
                  </p:nvGrpSpPr>
                  <p:grpSpPr bwMode="auto">
                    <a:xfrm>
                      <a:off x="3206" y="2892"/>
                      <a:ext cx="152" cy="96"/>
                      <a:chOff x="3206" y="2892"/>
                      <a:chExt cx="152" cy="96"/>
                    </a:xfrm>
                  </p:grpSpPr>
                  <p:sp>
                    <p:nvSpPr>
                      <p:cNvPr id="886819" name="Freeform 35">
                        <a:extLst>
                          <a:ext uri="{FF2B5EF4-FFF2-40B4-BE49-F238E27FC236}">
                            <a16:creationId xmlns:a16="http://schemas.microsoft.com/office/drawing/2014/main" id="{A76B9229-6108-4FB1-AE87-0BDE5DA6034D}"/>
                          </a:ext>
                        </a:extLst>
                      </p:cNvPr>
                      <p:cNvSpPr>
                        <a:spLocks/>
                      </p:cNvSpPr>
                      <p:nvPr/>
                    </p:nvSpPr>
                    <p:spPr bwMode="auto">
                      <a:xfrm>
                        <a:off x="3209" y="2924"/>
                        <a:ext cx="47" cy="28"/>
                      </a:xfrm>
                      <a:custGeom>
                        <a:avLst/>
                        <a:gdLst/>
                        <a:ahLst/>
                        <a:cxnLst>
                          <a:cxn ang="0">
                            <a:pos x="0" y="57"/>
                          </a:cxn>
                          <a:cxn ang="0">
                            <a:pos x="47" y="38"/>
                          </a:cxn>
                          <a:cxn ang="0">
                            <a:pos x="93" y="0"/>
                          </a:cxn>
                          <a:cxn ang="0">
                            <a:pos x="75" y="29"/>
                          </a:cxn>
                          <a:cxn ang="0">
                            <a:pos x="55" y="48"/>
                          </a:cxn>
                          <a:cxn ang="0">
                            <a:pos x="0" y="57"/>
                          </a:cxn>
                        </a:cxnLst>
                        <a:rect l="0" t="0" r="r" b="b"/>
                        <a:pathLst>
                          <a:path w="93" h="57">
                            <a:moveTo>
                              <a:pt x="0" y="57"/>
                            </a:moveTo>
                            <a:lnTo>
                              <a:pt x="47" y="38"/>
                            </a:lnTo>
                            <a:lnTo>
                              <a:pt x="93" y="0"/>
                            </a:lnTo>
                            <a:lnTo>
                              <a:pt x="75" y="29"/>
                            </a:lnTo>
                            <a:lnTo>
                              <a:pt x="55" y="48"/>
                            </a:lnTo>
                            <a:lnTo>
                              <a:pt x="0" y="5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20" name="Freeform 36">
                        <a:extLst>
                          <a:ext uri="{FF2B5EF4-FFF2-40B4-BE49-F238E27FC236}">
                            <a16:creationId xmlns:a16="http://schemas.microsoft.com/office/drawing/2014/main" id="{4F88362E-AB89-439F-9EB6-91E5435861A4}"/>
                          </a:ext>
                        </a:extLst>
                      </p:cNvPr>
                      <p:cNvSpPr>
                        <a:spLocks/>
                      </p:cNvSpPr>
                      <p:nvPr/>
                    </p:nvSpPr>
                    <p:spPr bwMode="auto">
                      <a:xfrm>
                        <a:off x="3269" y="2890"/>
                        <a:ext cx="40" cy="81"/>
                      </a:xfrm>
                      <a:custGeom>
                        <a:avLst/>
                        <a:gdLst/>
                        <a:ahLst/>
                        <a:cxnLst>
                          <a:cxn ang="0">
                            <a:pos x="0" y="156"/>
                          </a:cxn>
                          <a:cxn ang="0">
                            <a:pos x="26" y="104"/>
                          </a:cxn>
                          <a:cxn ang="0">
                            <a:pos x="76" y="0"/>
                          </a:cxn>
                          <a:cxn ang="0">
                            <a:pos x="61" y="62"/>
                          </a:cxn>
                          <a:cxn ang="0">
                            <a:pos x="51" y="107"/>
                          </a:cxn>
                          <a:cxn ang="0">
                            <a:pos x="0" y="156"/>
                          </a:cxn>
                        </a:cxnLst>
                        <a:rect l="0" t="0" r="r" b="b"/>
                        <a:pathLst>
                          <a:path w="76" h="156">
                            <a:moveTo>
                              <a:pt x="0" y="156"/>
                            </a:moveTo>
                            <a:lnTo>
                              <a:pt x="26" y="104"/>
                            </a:lnTo>
                            <a:lnTo>
                              <a:pt x="76" y="0"/>
                            </a:lnTo>
                            <a:lnTo>
                              <a:pt x="61" y="62"/>
                            </a:lnTo>
                            <a:lnTo>
                              <a:pt x="51" y="107"/>
                            </a:lnTo>
                            <a:lnTo>
                              <a:pt x="0" y="156"/>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21" name="Freeform 37">
                        <a:extLst>
                          <a:ext uri="{FF2B5EF4-FFF2-40B4-BE49-F238E27FC236}">
                            <a16:creationId xmlns:a16="http://schemas.microsoft.com/office/drawing/2014/main" id="{E8A9263F-3653-46D7-A109-194B19C42C4A}"/>
                          </a:ext>
                        </a:extLst>
                      </p:cNvPr>
                      <p:cNvSpPr>
                        <a:spLocks/>
                      </p:cNvSpPr>
                      <p:nvPr/>
                    </p:nvSpPr>
                    <p:spPr bwMode="auto">
                      <a:xfrm>
                        <a:off x="3313" y="2895"/>
                        <a:ext cx="26" cy="93"/>
                      </a:xfrm>
                      <a:custGeom>
                        <a:avLst/>
                        <a:gdLst/>
                        <a:ahLst/>
                        <a:cxnLst>
                          <a:cxn ang="0">
                            <a:pos x="0" y="187"/>
                          </a:cxn>
                          <a:cxn ang="0">
                            <a:pos x="40" y="145"/>
                          </a:cxn>
                          <a:cxn ang="0">
                            <a:pos x="38" y="60"/>
                          </a:cxn>
                          <a:cxn ang="0">
                            <a:pos x="11" y="0"/>
                          </a:cxn>
                          <a:cxn ang="0">
                            <a:pos x="44" y="57"/>
                          </a:cxn>
                          <a:cxn ang="0">
                            <a:pos x="55" y="114"/>
                          </a:cxn>
                          <a:cxn ang="0">
                            <a:pos x="52" y="162"/>
                          </a:cxn>
                          <a:cxn ang="0">
                            <a:pos x="0" y="187"/>
                          </a:cxn>
                        </a:cxnLst>
                        <a:rect l="0" t="0" r="r" b="b"/>
                        <a:pathLst>
                          <a:path w="55" h="187">
                            <a:moveTo>
                              <a:pt x="0" y="187"/>
                            </a:moveTo>
                            <a:lnTo>
                              <a:pt x="40" y="145"/>
                            </a:lnTo>
                            <a:lnTo>
                              <a:pt x="38" y="60"/>
                            </a:lnTo>
                            <a:lnTo>
                              <a:pt x="11" y="0"/>
                            </a:lnTo>
                            <a:lnTo>
                              <a:pt x="44" y="57"/>
                            </a:lnTo>
                            <a:lnTo>
                              <a:pt x="55" y="114"/>
                            </a:lnTo>
                            <a:lnTo>
                              <a:pt x="52" y="162"/>
                            </a:lnTo>
                            <a:lnTo>
                              <a:pt x="0" y="18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22" name="Freeform 38">
                        <a:extLst>
                          <a:ext uri="{FF2B5EF4-FFF2-40B4-BE49-F238E27FC236}">
                            <a16:creationId xmlns:a16="http://schemas.microsoft.com/office/drawing/2014/main" id="{47834354-287C-49FF-B5CB-D7A784B726DA}"/>
                          </a:ext>
                        </a:extLst>
                      </p:cNvPr>
                      <p:cNvSpPr>
                        <a:spLocks/>
                      </p:cNvSpPr>
                      <p:nvPr/>
                    </p:nvSpPr>
                    <p:spPr bwMode="auto">
                      <a:xfrm>
                        <a:off x="3356" y="2924"/>
                        <a:ext cx="9" cy="36"/>
                      </a:xfrm>
                      <a:custGeom>
                        <a:avLst/>
                        <a:gdLst/>
                        <a:ahLst/>
                        <a:cxnLst>
                          <a:cxn ang="0">
                            <a:pos x="0" y="0"/>
                          </a:cxn>
                          <a:cxn ang="0">
                            <a:pos x="16" y="47"/>
                          </a:cxn>
                          <a:cxn ang="0">
                            <a:pos x="11" y="71"/>
                          </a:cxn>
                        </a:cxnLst>
                        <a:rect l="0" t="0" r="r" b="b"/>
                        <a:pathLst>
                          <a:path w="16" h="71">
                            <a:moveTo>
                              <a:pt x="0" y="0"/>
                            </a:moveTo>
                            <a:lnTo>
                              <a:pt x="16" y="47"/>
                            </a:lnTo>
                            <a:lnTo>
                              <a:pt x="11"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9352" name="Group 39">
                  <a:extLst>
                    <a:ext uri="{FF2B5EF4-FFF2-40B4-BE49-F238E27FC236}">
                      <a16:creationId xmlns:a16="http://schemas.microsoft.com/office/drawing/2014/main" id="{2F99F129-B9D8-4076-935D-1B90E6564F58}"/>
                    </a:ext>
                  </a:extLst>
                </p:cNvPr>
                <p:cNvGrpSpPr>
                  <a:grpSpLocks/>
                </p:cNvGrpSpPr>
                <p:nvPr/>
              </p:nvGrpSpPr>
              <p:grpSpPr bwMode="auto">
                <a:xfrm>
                  <a:off x="3234" y="2656"/>
                  <a:ext cx="241" cy="265"/>
                  <a:chOff x="3234" y="2656"/>
                  <a:chExt cx="241" cy="265"/>
                </a:xfrm>
              </p:grpSpPr>
              <p:sp>
                <p:nvSpPr>
                  <p:cNvPr id="886824" name="Freeform 40">
                    <a:extLst>
                      <a:ext uri="{FF2B5EF4-FFF2-40B4-BE49-F238E27FC236}">
                        <a16:creationId xmlns:a16="http://schemas.microsoft.com/office/drawing/2014/main" id="{D0149ABE-1F2C-4102-9FFD-4AB496F2CCE8}"/>
                      </a:ext>
                    </a:extLst>
                  </p:cNvPr>
                  <p:cNvSpPr>
                    <a:spLocks/>
                  </p:cNvSpPr>
                  <p:nvPr/>
                </p:nvSpPr>
                <p:spPr bwMode="auto">
                  <a:xfrm>
                    <a:off x="3339" y="2751"/>
                    <a:ext cx="116" cy="137"/>
                  </a:xfrm>
                  <a:custGeom>
                    <a:avLst/>
                    <a:gdLst/>
                    <a:ahLst/>
                    <a:cxnLst>
                      <a:cxn ang="0">
                        <a:pos x="16" y="109"/>
                      </a:cxn>
                      <a:cxn ang="0">
                        <a:pos x="43" y="56"/>
                      </a:cxn>
                      <a:cxn ang="0">
                        <a:pos x="60" y="37"/>
                      </a:cxn>
                      <a:cxn ang="0">
                        <a:pos x="96" y="12"/>
                      </a:cxn>
                      <a:cxn ang="0">
                        <a:pos x="137" y="0"/>
                      </a:cxn>
                      <a:cxn ang="0">
                        <a:pos x="174" y="0"/>
                      </a:cxn>
                      <a:cxn ang="0">
                        <a:pos x="197" y="9"/>
                      </a:cxn>
                      <a:cxn ang="0">
                        <a:pos x="217" y="42"/>
                      </a:cxn>
                      <a:cxn ang="0">
                        <a:pos x="230" y="88"/>
                      </a:cxn>
                      <a:cxn ang="0">
                        <a:pos x="226" y="137"/>
                      </a:cxn>
                      <a:cxn ang="0">
                        <a:pos x="206" y="180"/>
                      </a:cxn>
                      <a:cxn ang="0">
                        <a:pos x="191" y="213"/>
                      </a:cxn>
                      <a:cxn ang="0">
                        <a:pos x="149" y="244"/>
                      </a:cxn>
                      <a:cxn ang="0">
                        <a:pos x="96" y="259"/>
                      </a:cxn>
                      <a:cxn ang="0">
                        <a:pos x="50" y="273"/>
                      </a:cxn>
                      <a:cxn ang="0">
                        <a:pos x="19" y="259"/>
                      </a:cxn>
                      <a:cxn ang="0">
                        <a:pos x="3" y="233"/>
                      </a:cxn>
                      <a:cxn ang="0">
                        <a:pos x="0" y="189"/>
                      </a:cxn>
                      <a:cxn ang="0">
                        <a:pos x="16" y="109"/>
                      </a:cxn>
                    </a:cxnLst>
                    <a:rect l="0" t="0" r="r" b="b"/>
                    <a:pathLst>
                      <a:path w="230" h="273">
                        <a:moveTo>
                          <a:pt x="16" y="109"/>
                        </a:moveTo>
                        <a:lnTo>
                          <a:pt x="43" y="56"/>
                        </a:lnTo>
                        <a:lnTo>
                          <a:pt x="60" y="37"/>
                        </a:lnTo>
                        <a:lnTo>
                          <a:pt x="96" y="12"/>
                        </a:lnTo>
                        <a:lnTo>
                          <a:pt x="137" y="0"/>
                        </a:lnTo>
                        <a:lnTo>
                          <a:pt x="174" y="0"/>
                        </a:lnTo>
                        <a:lnTo>
                          <a:pt x="197" y="9"/>
                        </a:lnTo>
                        <a:lnTo>
                          <a:pt x="217" y="42"/>
                        </a:lnTo>
                        <a:lnTo>
                          <a:pt x="230" y="88"/>
                        </a:lnTo>
                        <a:lnTo>
                          <a:pt x="226" y="137"/>
                        </a:lnTo>
                        <a:lnTo>
                          <a:pt x="206" y="180"/>
                        </a:lnTo>
                        <a:lnTo>
                          <a:pt x="191" y="213"/>
                        </a:lnTo>
                        <a:lnTo>
                          <a:pt x="149" y="244"/>
                        </a:lnTo>
                        <a:lnTo>
                          <a:pt x="96" y="259"/>
                        </a:lnTo>
                        <a:lnTo>
                          <a:pt x="50" y="273"/>
                        </a:lnTo>
                        <a:lnTo>
                          <a:pt x="19" y="259"/>
                        </a:lnTo>
                        <a:lnTo>
                          <a:pt x="3" y="233"/>
                        </a:lnTo>
                        <a:lnTo>
                          <a:pt x="0" y="189"/>
                        </a:lnTo>
                        <a:lnTo>
                          <a:pt x="16" y="109"/>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25" name="Freeform 41">
                    <a:extLst>
                      <a:ext uri="{FF2B5EF4-FFF2-40B4-BE49-F238E27FC236}">
                        <a16:creationId xmlns:a16="http://schemas.microsoft.com/office/drawing/2014/main" id="{638309A8-EBFE-4D48-B2A2-A6DB5954A0D2}"/>
                      </a:ext>
                    </a:extLst>
                  </p:cNvPr>
                  <p:cNvSpPr>
                    <a:spLocks/>
                  </p:cNvSpPr>
                  <p:nvPr/>
                </p:nvSpPr>
                <p:spPr bwMode="auto">
                  <a:xfrm>
                    <a:off x="3389" y="2710"/>
                    <a:ext cx="86" cy="85"/>
                  </a:xfrm>
                  <a:custGeom>
                    <a:avLst/>
                    <a:gdLst/>
                    <a:ahLst/>
                    <a:cxnLst>
                      <a:cxn ang="0">
                        <a:pos x="22" y="0"/>
                      </a:cxn>
                      <a:cxn ang="0">
                        <a:pos x="164" y="100"/>
                      </a:cxn>
                      <a:cxn ang="0">
                        <a:pos x="169" y="114"/>
                      </a:cxn>
                      <a:cxn ang="0">
                        <a:pos x="171" y="134"/>
                      </a:cxn>
                      <a:cxn ang="0">
                        <a:pos x="168" y="150"/>
                      </a:cxn>
                      <a:cxn ang="0">
                        <a:pos x="164" y="164"/>
                      </a:cxn>
                      <a:cxn ang="0">
                        <a:pos x="157" y="169"/>
                      </a:cxn>
                      <a:cxn ang="0">
                        <a:pos x="144" y="169"/>
                      </a:cxn>
                      <a:cxn ang="0">
                        <a:pos x="13" y="74"/>
                      </a:cxn>
                      <a:cxn ang="0">
                        <a:pos x="3" y="60"/>
                      </a:cxn>
                      <a:cxn ang="0">
                        <a:pos x="0" y="41"/>
                      </a:cxn>
                      <a:cxn ang="0">
                        <a:pos x="3" y="20"/>
                      </a:cxn>
                      <a:cxn ang="0">
                        <a:pos x="8" y="10"/>
                      </a:cxn>
                      <a:cxn ang="0">
                        <a:pos x="15" y="1"/>
                      </a:cxn>
                      <a:cxn ang="0">
                        <a:pos x="22" y="0"/>
                      </a:cxn>
                    </a:cxnLst>
                    <a:rect l="0" t="0" r="r" b="b"/>
                    <a:pathLst>
                      <a:path w="171" h="169">
                        <a:moveTo>
                          <a:pt x="22" y="0"/>
                        </a:moveTo>
                        <a:lnTo>
                          <a:pt x="164" y="100"/>
                        </a:lnTo>
                        <a:lnTo>
                          <a:pt x="169" y="114"/>
                        </a:lnTo>
                        <a:lnTo>
                          <a:pt x="171" y="134"/>
                        </a:lnTo>
                        <a:lnTo>
                          <a:pt x="168" y="150"/>
                        </a:lnTo>
                        <a:lnTo>
                          <a:pt x="164" y="164"/>
                        </a:lnTo>
                        <a:lnTo>
                          <a:pt x="157" y="169"/>
                        </a:lnTo>
                        <a:lnTo>
                          <a:pt x="144" y="169"/>
                        </a:lnTo>
                        <a:lnTo>
                          <a:pt x="13" y="74"/>
                        </a:lnTo>
                        <a:lnTo>
                          <a:pt x="3" y="60"/>
                        </a:lnTo>
                        <a:lnTo>
                          <a:pt x="0" y="41"/>
                        </a:lnTo>
                        <a:lnTo>
                          <a:pt x="3" y="20"/>
                        </a:lnTo>
                        <a:lnTo>
                          <a:pt x="8" y="10"/>
                        </a:lnTo>
                        <a:lnTo>
                          <a:pt x="15" y="1"/>
                        </a:lnTo>
                        <a:lnTo>
                          <a:pt x="22"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26" name="Freeform 42">
                    <a:extLst>
                      <a:ext uri="{FF2B5EF4-FFF2-40B4-BE49-F238E27FC236}">
                        <a16:creationId xmlns:a16="http://schemas.microsoft.com/office/drawing/2014/main" id="{BDF763FB-F5A5-46D9-A941-C8B22DC4A775}"/>
                      </a:ext>
                    </a:extLst>
                  </p:cNvPr>
                  <p:cNvSpPr>
                    <a:spLocks/>
                  </p:cNvSpPr>
                  <p:nvPr/>
                </p:nvSpPr>
                <p:spPr bwMode="auto">
                  <a:xfrm>
                    <a:off x="3312" y="2715"/>
                    <a:ext cx="156" cy="206"/>
                  </a:xfrm>
                  <a:custGeom>
                    <a:avLst/>
                    <a:gdLst/>
                    <a:ahLst/>
                    <a:cxnLst>
                      <a:cxn ang="0">
                        <a:pos x="97" y="0"/>
                      </a:cxn>
                      <a:cxn ang="0">
                        <a:pos x="187" y="95"/>
                      </a:cxn>
                      <a:cxn ang="0">
                        <a:pos x="225" y="138"/>
                      </a:cxn>
                      <a:cxn ang="0">
                        <a:pos x="263" y="188"/>
                      </a:cxn>
                      <a:cxn ang="0">
                        <a:pos x="286" y="228"/>
                      </a:cxn>
                      <a:cxn ang="0">
                        <a:pos x="307" y="268"/>
                      </a:cxn>
                      <a:cxn ang="0">
                        <a:pos x="312" y="314"/>
                      </a:cxn>
                      <a:cxn ang="0">
                        <a:pos x="308" y="363"/>
                      </a:cxn>
                      <a:cxn ang="0">
                        <a:pos x="292" y="392"/>
                      </a:cxn>
                      <a:cxn ang="0">
                        <a:pos x="263" y="413"/>
                      </a:cxn>
                      <a:cxn ang="0">
                        <a:pos x="194" y="413"/>
                      </a:cxn>
                      <a:cxn ang="0">
                        <a:pos x="145" y="404"/>
                      </a:cxn>
                      <a:cxn ang="0">
                        <a:pos x="72" y="378"/>
                      </a:cxn>
                      <a:cxn ang="0">
                        <a:pos x="59" y="351"/>
                      </a:cxn>
                      <a:cxn ang="0">
                        <a:pos x="37" y="314"/>
                      </a:cxn>
                      <a:cxn ang="0">
                        <a:pos x="0" y="295"/>
                      </a:cxn>
                      <a:cxn ang="0">
                        <a:pos x="33" y="235"/>
                      </a:cxn>
                      <a:cxn ang="0">
                        <a:pos x="33" y="95"/>
                      </a:cxn>
                      <a:cxn ang="0">
                        <a:pos x="97" y="0"/>
                      </a:cxn>
                    </a:cxnLst>
                    <a:rect l="0" t="0" r="r" b="b"/>
                    <a:pathLst>
                      <a:path w="312" h="413">
                        <a:moveTo>
                          <a:pt x="97" y="0"/>
                        </a:moveTo>
                        <a:lnTo>
                          <a:pt x="187" y="95"/>
                        </a:lnTo>
                        <a:lnTo>
                          <a:pt x="225" y="138"/>
                        </a:lnTo>
                        <a:lnTo>
                          <a:pt x="263" y="188"/>
                        </a:lnTo>
                        <a:lnTo>
                          <a:pt x="286" y="228"/>
                        </a:lnTo>
                        <a:lnTo>
                          <a:pt x="307" y="268"/>
                        </a:lnTo>
                        <a:lnTo>
                          <a:pt x="312" y="314"/>
                        </a:lnTo>
                        <a:lnTo>
                          <a:pt x="308" y="363"/>
                        </a:lnTo>
                        <a:lnTo>
                          <a:pt x="292" y="392"/>
                        </a:lnTo>
                        <a:lnTo>
                          <a:pt x="263" y="413"/>
                        </a:lnTo>
                        <a:lnTo>
                          <a:pt x="194" y="413"/>
                        </a:lnTo>
                        <a:lnTo>
                          <a:pt x="145" y="404"/>
                        </a:lnTo>
                        <a:lnTo>
                          <a:pt x="72" y="378"/>
                        </a:lnTo>
                        <a:lnTo>
                          <a:pt x="59" y="351"/>
                        </a:lnTo>
                        <a:lnTo>
                          <a:pt x="37" y="314"/>
                        </a:lnTo>
                        <a:lnTo>
                          <a:pt x="0" y="295"/>
                        </a:lnTo>
                        <a:lnTo>
                          <a:pt x="33" y="235"/>
                        </a:lnTo>
                        <a:lnTo>
                          <a:pt x="33" y="95"/>
                        </a:lnTo>
                        <a:lnTo>
                          <a:pt x="97"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359" name="Group 43">
                    <a:extLst>
                      <a:ext uri="{FF2B5EF4-FFF2-40B4-BE49-F238E27FC236}">
                        <a16:creationId xmlns:a16="http://schemas.microsoft.com/office/drawing/2014/main" id="{90A2AED9-A960-4E08-B7B8-28790AE61194}"/>
                      </a:ext>
                    </a:extLst>
                  </p:cNvPr>
                  <p:cNvGrpSpPr>
                    <a:grpSpLocks/>
                  </p:cNvGrpSpPr>
                  <p:nvPr/>
                </p:nvGrpSpPr>
                <p:grpSpPr bwMode="auto">
                  <a:xfrm>
                    <a:off x="3234" y="2656"/>
                    <a:ext cx="146" cy="181"/>
                    <a:chOff x="3234" y="2656"/>
                    <a:chExt cx="146" cy="181"/>
                  </a:xfrm>
                </p:grpSpPr>
                <p:sp>
                  <p:nvSpPr>
                    <p:cNvPr id="886828" name="Freeform 44">
                      <a:extLst>
                        <a:ext uri="{FF2B5EF4-FFF2-40B4-BE49-F238E27FC236}">
                          <a16:creationId xmlns:a16="http://schemas.microsoft.com/office/drawing/2014/main" id="{50ABF087-D730-4D4C-85EC-D68880923139}"/>
                        </a:ext>
                      </a:extLst>
                    </p:cNvPr>
                    <p:cNvSpPr>
                      <a:spLocks/>
                    </p:cNvSpPr>
                    <p:nvPr/>
                  </p:nvSpPr>
                  <p:spPr bwMode="auto">
                    <a:xfrm>
                      <a:off x="3234" y="2701"/>
                      <a:ext cx="115" cy="135"/>
                    </a:xfrm>
                    <a:custGeom>
                      <a:avLst/>
                      <a:gdLst/>
                      <a:ahLst/>
                      <a:cxnLst>
                        <a:cxn ang="0">
                          <a:pos x="16" y="110"/>
                        </a:cxn>
                        <a:cxn ang="0">
                          <a:pos x="43" y="57"/>
                        </a:cxn>
                        <a:cxn ang="0">
                          <a:pos x="60" y="34"/>
                        </a:cxn>
                        <a:cxn ang="0">
                          <a:pos x="96" y="10"/>
                        </a:cxn>
                        <a:cxn ang="0">
                          <a:pos x="140" y="0"/>
                        </a:cxn>
                        <a:cxn ang="0">
                          <a:pos x="176" y="0"/>
                        </a:cxn>
                        <a:cxn ang="0">
                          <a:pos x="199" y="8"/>
                        </a:cxn>
                        <a:cxn ang="0">
                          <a:pos x="221" y="41"/>
                        </a:cxn>
                        <a:cxn ang="0">
                          <a:pos x="232" y="88"/>
                        </a:cxn>
                        <a:cxn ang="0">
                          <a:pos x="229" y="140"/>
                        </a:cxn>
                        <a:cxn ang="0">
                          <a:pos x="209" y="183"/>
                        </a:cxn>
                        <a:cxn ang="0">
                          <a:pos x="193" y="212"/>
                        </a:cxn>
                        <a:cxn ang="0">
                          <a:pos x="151" y="241"/>
                        </a:cxn>
                        <a:cxn ang="0">
                          <a:pos x="96" y="259"/>
                        </a:cxn>
                        <a:cxn ang="0">
                          <a:pos x="53" y="273"/>
                        </a:cxn>
                        <a:cxn ang="0">
                          <a:pos x="22" y="259"/>
                        </a:cxn>
                        <a:cxn ang="0">
                          <a:pos x="6" y="233"/>
                        </a:cxn>
                        <a:cxn ang="0">
                          <a:pos x="0" y="190"/>
                        </a:cxn>
                        <a:cxn ang="0">
                          <a:pos x="16" y="110"/>
                        </a:cxn>
                      </a:cxnLst>
                      <a:rect l="0" t="0" r="r" b="b"/>
                      <a:pathLst>
                        <a:path w="232" h="273">
                          <a:moveTo>
                            <a:pt x="16" y="110"/>
                          </a:moveTo>
                          <a:lnTo>
                            <a:pt x="43" y="57"/>
                          </a:lnTo>
                          <a:lnTo>
                            <a:pt x="60" y="34"/>
                          </a:lnTo>
                          <a:lnTo>
                            <a:pt x="96" y="10"/>
                          </a:lnTo>
                          <a:lnTo>
                            <a:pt x="140" y="0"/>
                          </a:lnTo>
                          <a:lnTo>
                            <a:pt x="176" y="0"/>
                          </a:lnTo>
                          <a:lnTo>
                            <a:pt x="199" y="8"/>
                          </a:lnTo>
                          <a:lnTo>
                            <a:pt x="221" y="41"/>
                          </a:lnTo>
                          <a:lnTo>
                            <a:pt x="232" y="88"/>
                          </a:lnTo>
                          <a:lnTo>
                            <a:pt x="229" y="140"/>
                          </a:lnTo>
                          <a:lnTo>
                            <a:pt x="209" y="183"/>
                          </a:lnTo>
                          <a:lnTo>
                            <a:pt x="193" y="212"/>
                          </a:lnTo>
                          <a:lnTo>
                            <a:pt x="151" y="241"/>
                          </a:lnTo>
                          <a:lnTo>
                            <a:pt x="96" y="259"/>
                          </a:lnTo>
                          <a:lnTo>
                            <a:pt x="53" y="273"/>
                          </a:lnTo>
                          <a:lnTo>
                            <a:pt x="22" y="259"/>
                          </a:lnTo>
                          <a:lnTo>
                            <a:pt x="6" y="233"/>
                          </a:lnTo>
                          <a:lnTo>
                            <a:pt x="0" y="190"/>
                          </a:lnTo>
                          <a:lnTo>
                            <a:pt x="16" y="110"/>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29" name="Oval 45">
                      <a:extLst>
                        <a:ext uri="{FF2B5EF4-FFF2-40B4-BE49-F238E27FC236}">
                          <a16:creationId xmlns:a16="http://schemas.microsoft.com/office/drawing/2014/main" id="{C4C27834-EA6F-4041-AB0F-09C6AFFDBC8D}"/>
                        </a:ext>
                      </a:extLst>
                    </p:cNvPr>
                    <p:cNvSpPr>
                      <a:spLocks noChangeArrowheads="1"/>
                    </p:cNvSpPr>
                    <p:nvPr/>
                  </p:nvSpPr>
                  <p:spPr bwMode="auto">
                    <a:xfrm>
                      <a:off x="3247" y="2796"/>
                      <a:ext cx="33" cy="43"/>
                    </a:xfrm>
                    <a:prstGeom prst="ellipse">
                      <a:avLst/>
                    </a:prstGeom>
                    <a:solidFill>
                      <a:srgbClr val="008080"/>
                    </a:solidFill>
                    <a:ln w="7938">
                      <a:solidFill>
                        <a:srgbClr val="000000"/>
                      </a:solid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30" name="Freeform 46">
                      <a:extLst>
                        <a:ext uri="{FF2B5EF4-FFF2-40B4-BE49-F238E27FC236}">
                          <a16:creationId xmlns:a16="http://schemas.microsoft.com/office/drawing/2014/main" id="{13646A7F-DB8F-4A1C-B7EE-2275A8B0206B}"/>
                        </a:ext>
                      </a:extLst>
                    </p:cNvPr>
                    <p:cNvSpPr>
                      <a:spLocks/>
                    </p:cNvSpPr>
                    <p:nvPr/>
                  </p:nvSpPr>
                  <p:spPr bwMode="auto">
                    <a:xfrm>
                      <a:off x="3260" y="2656"/>
                      <a:ext cx="120" cy="90"/>
                    </a:xfrm>
                    <a:custGeom>
                      <a:avLst/>
                      <a:gdLst/>
                      <a:ahLst/>
                      <a:cxnLst>
                        <a:cxn ang="0">
                          <a:pos x="34" y="0"/>
                        </a:cxn>
                        <a:cxn ang="0">
                          <a:pos x="230" y="105"/>
                        </a:cxn>
                        <a:cxn ang="0">
                          <a:pos x="237" y="119"/>
                        </a:cxn>
                        <a:cxn ang="0">
                          <a:pos x="240" y="141"/>
                        </a:cxn>
                        <a:cxn ang="0">
                          <a:pos x="236" y="157"/>
                        </a:cxn>
                        <a:cxn ang="0">
                          <a:pos x="229" y="171"/>
                        </a:cxn>
                        <a:cxn ang="0">
                          <a:pos x="220" y="176"/>
                        </a:cxn>
                        <a:cxn ang="0">
                          <a:pos x="202" y="177"/>
                        </a:cxn>
                        <a:cxn ang="0">
                          <a:pos x="19" y="77"/>
                        </a:cxn>
                        <a:cxn ang="0">
                          <a:pos x="4" y="63"/>
                        </a:cxn>
                        <a:cxn ang="0">
                          <a:pos x="0" y="43"/>
                        </a:cxn>
                        <a:cxn ang="0">
                          <a:pos x="4" y="22"/>
                        </a:cxn>
                        <a:cxn ang="0">
                          <a:pos x="11" y="12"/>
                        </a:cxn>
                        <a:cxn ang="0">
                          <a:pos x="20" y="3"/>
                        </a:cxn>
                        <a:cxn ang="0">
                          <a:pos x="34" y="0"/>
                        </a:cxn>
                      </a:cxnLst>
                      <a:rect l="0" t="0" r="r" b="b"/>
                      <a:pathLst>
                        <a:path w="240" h="177">
                          <a:moveTo>
                            <a:pt x="34" y="0"/>
                          </a:moveTo>
                          <a:lnTo>
                            <a:pt x="230" y="105"/>
                          </a:lnTo>
                          <a:lnTo>
                            <a:pt x="237" y="119"/>
                          </a:lnTo>
                          <a:lnTo>
                            <a:pt x="240" y="141"/>
                          </a:lnTo>
                          <a:lnTo>
                            <a:pt x="236" y="157"/>
                          </a:lnTo>
                          <a:lnTo>
                            <a:pt x="229" y="171"/>
                          </a:lnTo>
                          <a:lnTo>
                            <a:pt x="220" y="176"/>
                          </a:lnTo>
                          <a:lnTo>
                            <a:pt x="202" y="177"/>
                          </a:lnTo>
                          <a:lnTo>
                            <a:pt x="19" y="77"/>
                          </a:lnTo>
                          <a:lnTo>
                            <a:pt x="4" y="63"/>
                          </a:lnTo>
                          <a:lnTo>
                            <a:pt x="0" y="43"/>
                          </a:lnTo>
                          <a:lnTo>
                            <a:pt x="4" y="22"/>
                          </a:lnTo>
                          <a:lnTo>
                            <a:pt x="11" y="12"/>
                          </a:lnTo>
                          <a:lnTo>
                            <a:pt x="20" y="3"/>
                          </a:lnTo>
                          <a:lnTo>
                            <a:pt x="34"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dirty="0">
                        <a:effectLst>
                          <a:outerShdw blurRad="38100" dist="38100" dir="2700000" algn="tl">
                            <a:srgbClr val="000000">
                              <a:alpha val="43137"/>
                            </a:srgbClr>
                          </a:outerShdw>
                        </a:effectLst>
                      </a:endParaRPr>
                    </a:p>
                  </p:txBody>
                </p:sp>
              </p:grpSp>
            </p:grpSp>
            <p:grpSp>
              <p:nvGrpSpPr>
                <p:cNvPr id="9353" name="Group 47">
                  <a:extLst>
                    <a:ext uri="{FF2B5EF4-FFF2-40B4-BE49-F238E27FC236}">
                      <a16:creationId xmlns:a16="http://schemas.microsoft.com/office/drawing/2014/main" id="{E0E16F36-2BE8-4EED-8F7B-6E9C1853D980}"/>
                    </a:ext>
                  </a:extLst>
                </p:cNvPr>
                <p:cNvGrpSpPr>
                  <a:grpSpLocks/>
                </p:cNvGrpSpPr>
                <p:nvPr/>
              </p:nvGrpSpPr>
              <p:grpSpPr bwMode="auto">
                <a:xfrm>
                  <a:off x="2927" y="2789"/>
                  <a:ext cx="116" cy="171"/>
                  <a:chOff x="2927" y="2789"/>
                  <a:chExt cx="116" cy="171"/>
                </a:xfrm>
              </p:grpSpPr>
              <p:sp>
                <p:nvSpPr>
                  <p:cNvPr id="886832" name="Freeform 48">
                    <a:extLst>
                      <a:ext uri="{FF2B5EF4-FFF2-40B4-BE49-F238E27FC236}">
                        <a16:creationId xmlns:a16="http://schemas.microsoft.com/office/drawing/2014/main" id="{742B528C-EC7E-4304-9447-5950B40AD39E}"/>
                      </a:ext>
                    </a:extLst>
                  </p:cNvPr>
                  <p:cNvSpPr>
                    <a:spLocks/>
                  </p:cNvSpPr>
                  <p:nvPr/>
                </p:nvSpPr>
                <p:spPr bwMode="auto">
                  <a:xfrm>
                    <a:off x="2927" y="2789"/>
                    <a:ext cx="102" cy="166"/>
                  </a:xfrm>
                  <a:custGeom>
                    <a:avLst/>
                    <a:gdLst/>
                    <a:ahLst/>
                    <a:cxnLst>
                      <a:cxn ang="0">
                        <a:pos x="167" y="51"/>
                      </a:cxn>
                      <a:cxn ang="0">
                        <a:pos x="134" y="8"/>
                      </a:cxn>
                      <a:cxn ang="0">
                        <a:pos x="111" y="1"/>
                      </a:cxn>
                      <a:cxn ang="0">
                        <a:pos x="72" y="0"/>
                      </a:cxn>
                      <a:cxn ang="0">
                        <a:pos x="38" y="24"/>
                      </a:cxn>
                      <a:cxn ang="0">
                        <a:pos x="19" y="51"/>
                      </a:cxn>
                      <a:cxn ang="0">
                        <a:pos x="6" y="84"/>
                      </a:cxn>
                      <a:cxn ang="0">
                        <a:pos x="0" y="122"/>
                      </a:cxn>
                      <a:cxn ang="0">
                        <a:pos x="2" y="165"/>
                      </a:cxn>
                      <a:cxn ang="0">
                        <a:pos x="12" y="214"/>
                      </a:cxn>
                      <a:cxn ang="0">
                        <a:pos x="36" y="252"/>
                      </a:cxn>
                      <a:cxn ang="0">
                        <a:pos x="60" y="272"/>
                      </a:cxn>
                      <a:cxn ang="0">
                        <a:pos x="91" y="288"/>
                      </a:cxn>
                      <a:cxn ang="0">
                        <a:pos x="107" y="319"/>
                      </a:cxn>
                      <a:cxn ang="0">
                        <a:pos x="124" y="329"/>
                      </a:cxn>
                      <a:cxn ang="0">
                        <a:pos x="143" y="333"/>
                      </a:cxn>
                      <a:cxn ang="0">
                        <a:pos x="166" y="326"/>
                      </a:cxn>
                      <a:cxn ang="0">
                        <a:pos x="189" y="307"/>
                      </a:cxn>
                      <a:cxn ang="0">
                        <a:pos x="200" y="279"/>
                      </a:cxn>
                      <a:cxn ang="0">
                        <a:pos x="205" y="238"/>
                      </a:cxn>
                      <a:cxn ang="0">
                        <a:pos x="193" y="198"/>
                      </a:cxn>
                      <a:cxn ang="0">
                        <a:pos x="191" y="157"/>
                      </a:cxn>
                      <a:cxn ang="0">
                        <a:pos x="182" y="100"/>
                      </a:cxn>
                      <a:cxn ang="0">
                        <a:pos x="167" y="51"/>
                      </a:cxn>
                    </a:cxnLst>
                    <a:rect l="0" t="0" r="r" b="b"/>
                    <a:pathLst>
                      <a:path w="205" h="333">
                        <a:moveTo>
                          <a:pt x="167" y="51"/>
                        </a:moveTo>
                        <a:lnTo>
                          <a:pt x="134" y="8"/>
                        </a:lnTo>
                        <a:lnTo>
                          <a:pt x="111" y="1"/>
                        </a:lnTo>
                        <a:lnTo>
                          <a:pt x="72" y="0"/>
                        </a:lnTo>
                        <a:lnTo>
                          <a:pt x="38" y="24"/>
                        </a:lnTo>
                        <a:lnTo>
                          <a:pt x="19" y="51"/>
                        </a:lnTo>
                        <a:lnTo>
                          <a:pt x="6" y="84"/>
                        </a:lnTo>
                        <a:lnTo>
                          <a:pt x="0" y="122"/>
                        </a:lnTo>
                        <a:lnTo>
                          <a:pt x="2" y="165"/>
                        </a:lnTo>
                        <a:lnTo>
                          <a:pt x="12" y="214"/>
                        </a:lnTo>
                        <a:lnTo>
                          <a:pt x="36" y="252"/>
                        </a:lnTo>
                        <a:lnTo>
                          <a:pt x="60" y="272"/>
                        </a:lnTo>
                        <a:lnTo>
                          <a:pt x="91" y="288"/>
                        </a:lnTo>
                        <a:lnTo>
                          <a:pt x="107" y="319"/>
                        </a:lnTo>
                        <a:lnTo>
                          <a:pt x="124" y="329"/>
                        </a:lnTo>
                        <a:lnTo>
                          <a:pt x="143" y="333"/>
                        </a:lnTo>
                        <a:lnTo>
                          <a:pt x="166" y="326"/>
                        </a:lnTo>
                        <a:lnTo>
                          <a:pt x="189" y="307"/>
                        </a:lnTo>
                        <a:lnTo>
                          <a:pt x="200" y="279"/>
                        </a:lnTo>
                        <a:lnTo>
                          <a:pt x="205" y="238"/>
                        </a:lnTo>
                        <a:lnTo>
                          <a:pt x="193" y="198"/>
                        </a:lnTo>
                        <a:lnTo>
                          <a:pt x="191" y="157"/>
                        </a:lnTo>
                        <a:lnTo>
                          <a:pt x="182" y="100"/>
                        </a:lnTo>
                        <a:lnTo>
                          <a:pt x="167" y="51"/>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33" name="Freeform 49">
                    <a:extLst>
                      <a:ext uri="{FF2B5EF4-FFF2-40B4-BE49-F238E27FC236}">
                        <a16:creationId xmlns:a16="http://schemas.microsoft.com/office/drawing/2014/main" id="{3937CA29-0778-4AA3-94BB-CB1F883A88B6}"/>
                      </a:ext>
                    </a:extLst>
                  </p:cNvPr>
                  <p:cNvSpPr>
                    <a:spLocks/>
                  </p:cNvSpPr>
                  <p:nvPr/>
                </p:nvSpPr>
                <p:spPr bwMode="auto">
                  <a:xfrm>
                    <a:off x="2937" y="2798"/>
                    <a:ext cx="106" cy="164"/>
                  </a:xfrm>
                  <a:custGeom>
                    <a:avLst/>
                    <a:gdLst/>
                    <a:ahLst/>
                    <a:cxnLst>
                      <a:cxn ang="0">
                        <a:pos x="172" y="48"/>
                      </a:cxn>
                      <a:cxn ang="0">
                        <a:pos x="137" y="8"/>
                      </a:cxn>
                      <a:cxn ang="0">
                        <a:pos x="114" y="1"/>
                      </a:cxn>
                      <a:cxn ang="0">
                        <a:pos x="73" y="0"/>
                      </a:cxn>
                      <a:cxn ang="0">
                        <a:pos x="38" y="20"/>
                      </a:cxn>
                      <a:cxn ang="0">
                        <a:pos x="19" y="48"/>
                      </a:cxn>
                      <a:cxn ang="0">
                        <a:pos x="5" y="82"/>
                      </a:cxn>
                      <a:cxn ang="0">
                        <a:pos x="0" y="119"/>
                      </a:cxn>
                      <a:cxn ang="0">
                        <a:pos x="1" y="160"/>
                      </a:cxn>
                      <a:cxn ang="0">
                        <a:pos x="12" y="207"/>
                      </a:cxn>
                      <a:cxn ang="0">
                        <a:pos x="35" y="245"/>
                      </a:cxn>
                      <a:cxn ang="0">
                        <a:pos x="62" y="266"/>
                      </a:cxn>
                      <a:cxn ang="0">
                        <a:pos x="92" y="279"/>
                      </a:cxn>
                      <a:cxn ang="0">
                        <a:pos x="110" y="309"/>
                      </a:cxn>
                      <a:cxn ang="0">
                        <a:pos x="126" y="319"/>
                      </a:cxn>
                      <a:cxn ang="0">
                        <a:pos x="145" y="323"/>
                      </a:cxn>
                      <a:cxn ang="0">
                        <a:pos x="171" y="314"/>
                      </a:cxn>
                      <a:cxn ang="0">
                        <a:pos x="194" y="298"/>
                      </a:cxn>
                      <a:cxn ang="0">
                        <a:pos x="205" y="272"/>
                      </a:cxn>
                      <a:cxn ang="0">
                        <a:pos x="210" y="229"/>
                      </a:cxn>
                      <a:cxn ang="0">
                        <a:pos x="198" y="191"/>
                      </a:cxn>
                      <a:cxn ang="0">
                        <a:pos x="197" y="152"/>
                      </a:cxn>
                      <a:cxn ang="0">
                        <a:pos x="187" y="98"/>
                      </a:cxn>
                      <a:cxn ang="0">
                        <a:pos x="172" y="48"/>
                      </a:cxn>
                    </a:cxnLst>
                    <a:rect l="0" t="0" r="r" b="b"/>
                    <a:pathLst>
                      <a:path w="210" h="323">
                        <a:moveTo>
                          <a:pt x="172" y="48"/>
                        </a:moveTo>
                        <a:lnTo>
                          <a:pt x="137" y="8"/>
                        </a:lnTo>
                        <a:lnTo>
                          <a:pt x="114" y="1"/>
                        </a:lnTo>
                        <a:lnTo>
                          <a:pt x="73" y="0"/>
                        </a:lnTo>
                        <a:lnTo>
                          <a:pt x="38" y="20"/>
                        </a:lnTo>
                        <a:lnTo>
                          <a:pt x="19" y="48"/>
                        </a:lnTo>
                        <a:lnTo>
                          <a:pt x="5" y="82"/>
                        </a:lnTo>
                        <a:lnTo>
                          <a:pt x="0" y="119"/>
                        </a:lnTo>
                        <a:lnTo>
                          <a:pt x="1" y="160"/>
                        </a:lnTo>
                        <a:lnTo>
                          <a:pt x="12" y="207"/>
                        </a:lnTo>
                        <a:lnTo>
                          <a:pt x="35" y="245"/>
                        </a:lnTo>
                        <a:lnTo>
                          <a:pt x="62" y="266"/>
                        </a:lnTo>
                        <a:lnTo>
                          <a:pt x="92" y="279"/>
                        </a:lnTo>
                        <a:lnTo>
                          <a:pt x="110" y="309"/>
                        </a:lnTo>
                        <a:lnTo>
                          <a:pt x="126" y="319"/>
                        </a:lnTo>
                        <a:lnTo>
                          <a:pt x="145" y="323"/>
                        </a:lnTo>
                        <a:lnTo>
                          <a:pt x="171" y="314"/>
                        </a:lnTo>
                        <a:lnTo>
                          <a:pt x="194" y="298"/>
                        </a:lnTo>
                        <a:lnTo>
                          <a:pt x="205" y="272"/>
                        </a:lnTo>
                        <a:lnTo>
                          <a:pt x="210" y="229"/>
                        </a:lnTo>
                        <a:lnTo>
                          <a:pt x="198" y="191"/>
                        </a:lnTo>
                        <a:lnTo>
                          <a:pt x="197" y="152"/>
                        </a:lnTo>
                        <a:lnTo>
                          <a:pt x="187" y="98"/>
                        </a:lnTo>
                        <a:lnTo>
                          <a:pt x="172" y="48"/>
                        </a:lnTo>
                        <a:close/>
                      </a:path>
                    </a:pathLst>
                  </a:custGeom>
                  <a:solidFill>
                    <a:srgbClr val="E0A080"/>
                  </a:solidFill>
                  <a:ln w="9525">
                    <a:no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6834" name="Freeform 50">
                <a:extLst>
                  <a:ext uri="{FF2B5EF4-FFF2-40B4-BE49-F238E27FC236}">
                    <a16:creationId xmlns:a16="http://schemas.microsoft.com/office/drawing/2014/main" id="{1E83F496-6CBB-417D-A828-EA83CC644B76}"/>
                  </a:ext>
                </a:extLst>
              </p:cNvPr>
              <p:cNvSpPr>
                <a:spLocks/>
              </p:cNvSpPr>
              <p:nvPr/>
            </p:nvSpPr>
            <p:spPr bwMode="auto">
              <a:xfrm>
                <a:off x="2835" y="2337"/>
                <a:ext cx="146" cy="169"/>
              </a:xfrm>
              <a:custGeom>
                <a:avLst/>
                <a:gdLst/>
                <a:ahLst/>
                <a:cxnLst>
                  <a:cxn ang="0">
                    <a:pos x="331" y="0"/>
                  </a:cxn>
                  <a:cxn ang="0">
                    <a:pos x="408" y="65"/>
                  </a:cxn>
                  <a:cxn ang="0">
                    <a:pos x="487" y="131"/>
                  </a:cxn>
                  <a:cxn ang="0">
                    <a:pos x="556" y="173"/>
                  </a:cxn>
                  <a:cxn ang="0">
                    <a:pos x="790" y="297"/>
                  </a:cxn>
                  <a:cxn ang="0">
                    <a:pos x="826" y="485"/>
                  </a:cxn>
                  <a:cxn ang="0">
                    <a:pos x="855" y="584"/>
                  </a:cxn>
                  <a:cxn ang="0">
                    <a:pos x="881" y="656"/>
                  </a:cxn>
                  <a:cxn ang="0">
                    <a:pos x="900" y="729"/>
                  </a:cxn>
                  <a:cxn ang="0">
                    <a:pos x="912" y="803"/>
                  </a:cxn>
                  <a:cxn ang="0">
                    <a:pos x="911" y="850"/>
                  </a:cxn>
                  <a:cxn ang="0">
                    <a:pos x="903" y="905"/>
                  </a:cxn>
                  <a:cxn ang="0">
                    <a:pos x="908" y="971"/>
                  </a:cxn>
                  <a:cxn ang="0">
                    <a:pos x="927" y="1038"/>
                  </a:cxn>
                  <a:cxn ang="0">
                    <a:pos x="976" y="1064"/>
                  </a:cxn>
                  <a:cxn ang="0">
                    <a:pos x="1051" y="1088"/>
                  </a:cxn>
                  <a:cxn ang="0">
                    <a:pos x="1102" y="1109"/>
                  </a:cxn>
                  <a:cxn ang="0">
                    <a:pos x="1154" y="1159"/>
                  </a:cxn>
                  <a:cxn ang="0">
                    <a:pos x="1186" y="1214"/>
                  </a:cxn>
                  <a:cxn ang="0">
                    <a:pos x="1207" y="1281"/>
                  </a:cxn>
                  <a:cxn ang="0">
                    <a:pos x="1216" y="1359"/>
                  </a:cxn>
                  <a:cxn ang="0">
                    <a:pos x="1204" y="1477"/>
                  </a:cxn>
                  <a:cxn ang="0">
                    <a:pos x="289" y="1535"/>
                  </a:cxn>
                  <a:cxn ang="0">
                    <a:pos x="121" y="1532"/>
                  </a:cxn>
                  <a:cxn ang="0">
                    <a:pos x="88" y="1477"/>
                  </a:cxn>
                  <a:cxn ang="0">
                    <a:pos x="57" y="1390"/>
                  </a:cxn>
                  <a:cxn ang="0">
                    <a:pos x="31" y="1294"/>
                  </a:cxn>
                  <a:cxn ang="0">
                    <a:pos x="16" y="1212"/>
                  </a:cxn>
                  <a:cxn ang="0">
                    <a:pos x="4" y="1124"/>
                  </a:cxn>
                  <a:cxn ang="0">
                    <a:pos x="0" y="1043"/>
                  </a:cxn>
                  <a:cxn ang="0">
                    <a:pos x="12" y="910"/>
                  </a:cxn>
                  <a:cxn ang="0">
                    <a:pos x="31" y="803"/>
                  </a:cxn>
                  <a:cxn ang="0">
                    <a:pos x="59" y="686"/>
                  </a:cxn>
                  <a:cxn ang="0">
                    <a:pos x="92" y="573"/>
                  </a:cxn>
                  <a:cxn ang="0">
                    <a:pos x="129" y="482"/>
                  </a:cxn>
                  <a:cxn ang="0">
                    <a:pos x="177" y="380"/>
                  </a:cxn>
                  <a:cxn ang="0">
                    <a:pos x="238" y="297"/>
                  </a:cxn>
                  <a:cxn ang="0">
                    <a:pos x="295" y="224"/>
                  </a:cxn>
                  <a:cxn ang="0">
                    <a:pos x="335" y="188"/>
                  </a:cxn>
                  <a:cxn ang="0">
                    <a:pos x="243" y="131"/>
                  </a:cxn>
                  <a:cxn ang="0">
                    <a:pos x="331" y="0"/>
                  </a:cxn>
                </a:cxnLst>
                <a:rect l="0" t="0" r="r" b="b"/>
                <a:pathLst>
                  <a:path w="1216" h="1535">
                    <a:moveTo>
                      <a:pt x="331" y="0"/>
                    </a:moveTo>
                    <a:lnTo>
                      <a:pt x="408" y="65"/>
                    </a:lnTo>
                    <a:lnTo>
                      <a:pt x="487" y="131"/>
                    </a:lnTo>
                    <a:lnTo>
                      <a:pt x="556" y="173"/>
                    </a:lnTo>
                    <a:lnTo>
                      <a:pt x="790" y="297"/>
                    </a:lnTo>
                    <a:lnTo>
                      <a:pt x="826" y="485"/>
                    </a:lnTo>
                    <a:lnTo>
                      <a:pt x="855" y="584"/>
                    </a:lnTo>
                    <a:lnTo>
                      <a:pt x="881" y="656"/>
                    </a:lnTo>
                    <a:lnTo>
                      <a:pt x="900" y="729"/>
                    </a:lnTo>
                    <a:lnTo>
                      <a:pt x="912" y="803"/>
                    </a:lnTo>
                    <a:lnTo>
                      <a:pt x="911" y="850"/>
                    </a:lnTo>
                    <a:lnTo>
                      <a:pt x="903" y="905"/>
                    </a:lnTo>
                    <a:lnTo>
                      <a:pt x="908" y="971"/>
                    </a:lnTo>
                    <a:lnTo>
                      <a:pt x="927" y="1038"/>
                    </a:lnTo>
                    <a:lnTo>
                      <a:pt x="976" y="1064"/>
                    </a:lnTo>
                    <a:lnTo>
                      <a:pt x="1051" y="1088"/>
                    </a:lnTo>
                    <a:lnTo>
                      <a:pt x="1102" y="1109"/>
                    </a:lnTo>
                    <a:lnTo>
                      <a:pt x="1154" y="1159"/>
                    </a:lnTo>
                    <a:lnTo>
                      <a:pt x="1186" y="1214"/>
                    </a:lnTo>
                    <a:lnTo>
                      <a:pt x="1207" y="1281"/>
                    </a:lnTo>
                    <a:lnTo>
                      <a:pt x="1216" y="1359"/>
                    </a:lnTo>
                    <a:lnTo>
                      <a:pt x="1204" y="1477"/>
                    </a:lnTo>
                    <a:lnTo>
                      <a:pt x="289" y="1535"/>
                    </a:lnTo>
                    <a:lnTo>
                      <a:pt x="121" y="1532"/>
                    </a:lnTo>
                    <a:lnTo>
                      <a:pt x="88" y="1477"/>
                    </a:lnTo>
                    <a:lnTo>
                      <a:pt x="57" y="1390"/>
                    </a:lnTo>
                    <a:lnTo>
                      <a:pt x="31" y="1294"/>
                    </a:lnTo>
                    <a:lnTo>
                      <a:pt x="16" y="1212"/>
                    </a:lnTo>
                    <a:lnTo>
                      <a:pt x="4" y="1124"/>
                    </a:lnTo>
                    <a:lnTo>
                      <a:pt x="0" y="1043"/>
                    </a:lnTo>
                    <a:lnTo>
                      <a:pt x="12" y="910"/>
                    </a:lnTo>
                    <a:lnTo>
                      <a:pt x="31" y="803"/>
                    </a:lnTo>
                    <a:lnTo>
                      <a:pt x="59" y="686"/>
                    </a:lnTo>
                    <a:lnTo>
                      <a:pt x="92" y="573"/>
                    </a:lnTo>
                    <a:lnTo>
                      <a:pt x="129" y="482"/>
                    </a:lnTo>
                    <a:lnTo>
                      <a:pt x="177" y="380"/>
                    </a:lnTo>
                    <a:lnTo>
                      <a:pt x="238" y="297"/>
                    </a:lnTo>
                    <a:lnTo>
                      <a:pt x="295" y="224"/>
                    </a:lnTo>
                    <a:lnTo>
                      <a:pt x="335" y="188"/>
                    </a:lnTo>
                    <a:lnTo>
                      <a:pt x="243" y="131"/>
                    </a:lnTo>
                    <a:lnTo>
                      <a:pt x="331" y="0"/>
                    </a:lnTo>
                    <a:close/>
                  </a:path>
                </a:pathLst>
              </a:custGeom>
              <a:solidFill>
                <a:srgbClr val="66FF33"/>
              </a:solidFill>
              <a:ln w="7938">
                <a:solidFill>
                  <a:srgbClr val="66FF33"/>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35" name="Freeform 51">
                <a:extLst>
                  <a:ext uri="{FF2B5EF4-FFF2-40B4-BE49-F238E27FC236}">
                    <a16:creationId xmlns:a16="http://schemas.microsoft.com/office/drawing/2014/main" id="{2FE7DF3B-F05F-490B-8D5B-735744043E71}"/>
                  </a:ext>
                </a:extLst>
              </p:cNvPr>
              <p:cNvSpPr>
                <a:spLocks/>
              </p:cNvSpPr>
              <p:nvPr/>
            </p:nvSpPr>
            <p:spPr bwMode="auto">
              <a:xfrm>
                <a:off x="2932" y="2426"/>
                <a:ext cx="41" cy="62"/>
              </a:xfrm>
              <a:custGeom>
                <a:avLst/>
                <a:gdLst/>
                <a:ahLst/>
                <a:cxnLst>
                  <a:cxn ang="0">
                    <a:pos x="0" y="0"/>
                  </a:cxn>
                  <a:cxn ang="0">
                    <a:pos x="12" y="105"/>
                  </a:cxn>
                  <a:cxn ang="0">
                    <a:pos x="25" y="190"/>
                  </a:cxn>
                  <a:cxn ang="0">
                    <a:pos x="52" y="257"/>
                  </a:cxn>
                  <a:cxn ang="0">
                    <a:pos x="74" y="295"/>
                  </a:cxn>
                  <a:cxn ang="0">
                    <a:pos x="116" y="324"/>
                  </a:cxn>
                  <a:cxn ang="0">
                    <a:pos x="192" y="361"/>
                  </a:cxn>
                  <a:cxn ang="0">
                    <a:pos x="256" y="393"/>
                  </a:cxn>
                  <a:cxn ang="0">
                    <a:pos x="287" y="411"/>
                  </a:cxn>
                  <a:cxn ang="0">
                    <a:pos x="316" y="449"/>
                  </a:cxn>
                  <a:cxn ang="0">
                    <a:pos x="332" y="501"/>
                  </a:cxn>
                  <a:cxn ang="0">
                    <a:pos x="340" y="563"/>
                  </a:cxn>
                </a:cxnLst>
                <a:rect l="0" t="0" r="r" b="b"/>
                <a:pathLst>
                  <a:path w="340" h="563">
                    <a:moveTo>
                      <a:pt x="0" y="0"/>
                    </a:moveTo>
                    <a:lnTo>
                      <a:pt x="12" y="105"/>
                    </a:lnTo>
                    <a:lnTo>
                      <a:pt x="25" y="190"/>
                    </a:lnTo>
                    <a:lnTo>
                      <a:pt x="52" y="257"/>
                    </a:lnTo>
                    <a:lnTo>
                      <a:pt x="74" y="295"/>
                    </a:lnTo>
                    <a:lnTo>
                      <a:pt x="116" y="324"/>
                    </a:lnTo>
                    <a:lnTo>
                      <a:pt x="192" y="361"/>
                    </a:lnTo>
                    <a:lnTo>
                      <a:pt x="256" y="393"/>
                    </a:lnTo>
                    <a:lnTo>
                      <a:pt x="287" y="411"/>
                    </a:lnTo>
                    <a:lnTo>
                      <a:pt x="316" y="449"/>
                    </a:lnTo>
                    <a:lnTo>
                      <a:pt x="332" y="501"/>
                    </a:lnTo>
                    <a:lnTo>
                      <a:pt x="340" y="56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36" name="Freeform 52">
                <a:extLst>
                  <a:ext uri="{FF2B5EF4-FFF2-40B4-BE49-F238E27FC236}">
                    <a16:creationId xmlns:a16="http://schemas.microsoft.com/office/drawing/2014/main" id="{DA6BBB1D-1C1C-41F0-8300-7EF62A7EF997}"/>
                  </a:ext>
                </a:extLst>
              </p:cNvPr>
              <p:cNvSpPr>
                <a:spLocks/>
              </p:cNvSpPr>
              <p:nvPr/>
            </p:nvSpPr>
            <p:spPr bwMode="auto">
              <a:xfrm>
                <a:off x="2874" y="2359"/>
                <a:ext cx="60" cy="68"/>
              </a:xfrm>
              <a:custGeom>
                <a:avLst/>
                <a:gdLst/>
                <a:ahLst/>
                <a:cxnLst>
                  <a:cxn ang="0">
                    <a:pos x="0" y="10"/>
                  </a:cxn>
                  <a:cxn ang="0">
                    <a:pos x="16" y="0"/>
                  </a:cxn>
                  <a:cxn ang="0">
                    <a:pos x="67" y="48"/>
                  </a:cxn>
                  <a:cxn ang="0">
                    <a:pos x="135" y="100"/>
                  </a:cxn>
                  <a:cxn ang="0">
                    <a:pos x="191" y="131"/>
                  </a:cxn>
                  <a:cxn ang="0">
                    <a:pos x="248" y="171"/>
                  </a:cxn>
                  <a:cxn ang="0">
                    <a:pos x="328" y="223"/>
                  </a:cxn>
                  <a:cxn ang="0">
                    <a:pos x="377" y="321"/>
                  </a:cxn>
                  <a:cxn ang="0">
                    <a:pos x="414" y="494"/>
                  </a:cxn>
                  <a:cxn ang="0">
                    <a:pos x="451" y="352"/>
                  </a:cxn>
                  <a:cxn ang="0">
                    <a:pos x="480" y="259"/>
                  </a:cxn>
                  <a:cxn ang="0">
                    <a:pos x="474" y="202"/>
                  </a:cxn>
                  <a:cxn ang="0">
                    <a:pos x="490" y="288"/>
                  </a:cxn>
                  <a:cxn ang="0">
                    <a:pos x="500" y="333"/>
                  </a:cxn>
                  <a:cxn ang="0">
                    <a:pos x="484" y="373"/>
                  </a:cxn>
                  <a:cxn ang="0">
                    <a:pos x="459" y="447"/>
                  </a:cxn>
                  <a:cxn ang="0">
                    <a:pos x="431" y="539"/>
                  </a:cxn>
                  <a:cxn ang="0">
                    <a:pos x="408" y="620"/>
                  </a:cxn>
                  <a:cxn ang="0">
                    <a:pos x="377" y="482"/>
                  </a:cxn>
                  <a:cxn ang="0">
                    <a:pos x="348" y="387"/>
                  </a:cxn>
                  <a:cxn ang="0">
                    <a:pos x="332" y="295"/>
                  </a:cxn>
                  <a:cxn ang="0">
                    <a:pos x="252" y="202"/>
                  </a:cxn>
                  <a:cxn ang="0">
                    <a:pos x="112" y="109"/>
                  </a:cxn>
                  <a:cxn ang="0">
                    <a:pos x="0" y="10"/>
                  </a:cxn>
                </a:cxnLst>
                <a:rect l="0" t="0" r="r" b="b"/>
                <a:pathLst>
                  <a:path w="500" h="620">
                    <a:moveTo>
                      <a:pt x="0" y="10"/>
                    </a:moveTo>
                    <a:lnTo>
                      <a:pt x="16" y="0"/>
                    </a:lnTo>
                    <a:lnTo>
                      <a:pt x="67" y="48"/>
                    </a:lnTo>
                    <a:lnTo>
                      <a:pt x="135" y="100"/>
                    </a:lnTo>
                    <a:lnTo>
                      <a:pt x="191" y="131"/>
                    </a:lnTo>
                    <a:lnTo>
                      <a:pt x="248" y="171"/>
                    </a:lnTo>
                    <a:lnTo>
                      <a:pt x="328" y="223"/>
                    </a:lnTo>
                    <a:lnTo>
                      <a:pt x="377" y="321"/>
                    </a:lnTo>
                    <a:lnTo>
                      <a:pt x="414" y="494"/>
                    </a:lnTo>
                    <a:lnTo>
                      <a:pt x="451" y="352"/>
                    </a:lnTo>
                    <a:lnTo>
                      <a:pt x="480" y="259"/>
                    </a:lnTo>
                    <a:lnTo>
                      <a:pt x="474" y="202"/>
                    </a:lnTo>
                    <a:lnTo>
                      <a:pt x="490" y="288"/>
                    </a:lnTo>
                    <a:lnTo>
                      <a:pt x="500" y="333"/>
                    </a:lnTo>
                    <a:lnTo>
                      <a:pt x="484" y="373"/>
                    </a:lnTo>
                    <a:lnTo>
                      <a:pt x="459" y="447"/>
                    </a:lnTo>
                    <a:lnTo>
                      <a:pt x="431" y="539"/>
                    </a:lnTo>
                    <a:lnTo>
                      <a:pt x="408" y="620"/>
                    </a:lnTo>
                    <a:lnTo>
                      <a:pt x="377" y="482"/>
                    </a:lnTo>
                    <a:lnTo>
                      <a:pt x="348" y="387"/>
                    </a:lnTo>
                    <a:lnTo>
                      <a:pt x="332" y="295"/>
                    </a:lnTo>
                    <a:lnTo>
                      <a:pt x="252" y="202"/>
                    </a:lnTo>
                    <a:lnTo>
                      <a:pt x="112" y="109"/>
                    </a:lnTo>
                    <a:lnTo>
                      <a:pt x="0" y="10"/>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37" name="Freeform 53">
                <a:extLst>
                  <a:ext uri="{FF2B5EF4-FFF2-40B4-BE49-F238E27FC236}">
                    <a16:creationId xmlns:a16="http://schemas.microsoft.com/office/drawing/2014/main" id="{487B9633-8841-443D-943E-0139687F5007}"/>
                  </a:ext>
                </a:extLst>
              </p:cNvPr>
              <p:cNvSpPr>
                <a:spLocks/>
              </p:cNvSpPr>
              <p:nvPr/>
            </p:nvSpPr>
            <p:spPr bwMode="auto">
              <a:xfrm>
                <a:off x="2878" y="2395"/>
                <a:ext cx="25" cy="57"/>
              </a:xfrm>
              <a:custGeom>
                <a:avLst/>
                <a:gdLst/>
                <a:ahLst/>
                <a:cxnLst>
                  <a:cxn ang="0">
                    <a:pos x="110" y="416"/>
                  </a:cxn>
                  <a:cxn ang="0">
                    <a:pos x="56" y="351"/>
                  </a:cxn>
                  <a:cxn ang="0">
                    <a:pos x="38" y="283"/>
                  </a:cxn>
                  <a:cxn ang="0">
                    <a:pos x="32" y="213"/>
                  </a:cxn>
                  <a:cxn ang="0">
                    <a:pos x="23" y="116"/>
                  </a:cxn>
                  <a:cxn ang="0">
                    <a:pos x="53" y="85"/>
                  </a:cxn>
                  <a:cxn ang="0">
                    <a:pos x="67" y="156"/>
                  </a:cxn>
                  <a:cxn ang="0">
                    <a:pos x="91" y="190"/>
                  </a:cxn>
                  <a:cxn ang="0">
                    <a:pos x="101" y="268"/>
                  </a:cxn>
                  <a:cxn ang="0">
                    <a:pos x="117" y="327"/>
                  </a:cxn>
                  <a:cxn ang="0">
                    <a:pos x="155" y="377"/>
                  </a:cxn>
                  <a:cxn ang="0">
                    <a:pos x="183" y="439"/>
                  </a:cxn>
                  <a:cxn ang="0">
                    <a:pos x="211" y="520"/>
                  </a:cxn>
                  <a:cxn ang="0">
                    <a:pos x="208" y="451"/>
                  </a:cxn>
                  <a:cxn ang="0">
                    <a:pos x="200" y="394"/>
                  </a:cxn>
                  <a:cxn ang="0">
                    <a:pos x="163" y="349"/>
                  </a:cxn>
                  <a:cxn ang="0">
                    <a:pos x="139" y="289"/>
                  </a:cxn>
                  <a:cxn ang="0">
                    <a:pos x="118" y="221"/>
                  </a:cxn>
                  <a:cxn ang="0">
                    <a:pos x="103" y="161"/>
                  </a:cxn>
                  <a:cxn ang="0">
                    <a:pos x="83" y="116"/>
                  </a:cxn>
                  <a:cxn ang="0">
                    <a:pos x="76" y="55"/>
                  </a:cxn>
                  <a:cxn ang="0">
                    <a:pos x="64" y="24"/>
                  </a:cxn>
                  <a:cxn ang="0">
                    <a:pos x="49" y="0"/>
                  </a:cxn>
                  <a:cxn ang="0">
                    <a:pos x="22" y="59"/>
                  </a:cxn>
                  <a:cxn ang="0">
                    <a:pos x="0" y="140"/>
                  </a:cxn>
                  <a:cxn ang="0">
                    <a:pos x="17" y="156"/>
                  </a:cxn>
                  <a:cxn ang="0">
                    <a:pos x="17" y="216"/>
                  </a:cxn>
                  <a:cxn ang="0">
                    <a:pos x="26" y="294"/>
                  </a:cxn>
                  <a:cxn ang="0">
                    <a:pos x="40" y="349"/>
                  </a:cxn>
                  <a:cxn ang="0">
                    <a:pos x="67" y="385"/>
                  </a:cxn>
                  <a:cxn ang="0">
                    <a:pos x="110" y="416"/>
                  </a:cxn>
                </a:cxnLst>
                <a:rect l="0" t="0" r="r" b="b"/>
                <a:pathLst>
                  <a:path w="211" h="520">
                    <a:moveTo>
                      <a:pt x="110" y="416"/>
                    </a:moveTo>
                    <a:lnTo>
                      <a:pt x="56" y="351"/>
                    </a:lnTo>
                    <a:lnTo>
                      <a:pt x="38" y="283"/>
                    </a:lnTo>
                    <a:lnTo>
                      <a:pt x="32" y="213"/>
                    </a:lnTo>
                    <a:lnTo>
                      <a:pt x="23" y="116"/>
                    </a:lnTo>
                    <a:lnTo>
                      <a:pt x="53" y="85"/>
                    </a:lnTo>
                    <a:lnTo>
                      <a:pt x="67" y="156"/>
                    </a:lnTo>
                    <a:lnTo>
                      <a:pt x="91" y="190"/>
                    </a:lnTo>
                    <a:lnTo>
                      <a:pt x="101" y="268"/>
                    </a:lnTo>
                    <a:lnTo>
                      <a:pt x="117" y="327"/>
                    </a:lnTo>
                    <a:lnTo>
                      <a:pt x="155" y="377"/>
                    </a:lnTo>
                    <a:lnTo>
                      <a:pt x="183" y="439"/>
                    </a:lnTo>
                    <a:lnTo>
                      <a:pt x="211" y="520"/>
                    </a:lnTo>
                    <a:lnTo>
                      <a:pt x="208" y="451"/>
                    </a:lnTo>
                    <a:lnTo>
                      <a:pt x="200" y="394"/>
                    </a:lnTo>
                    <a:lnTo>
                      <a:pt x="163" y="349"/>
                    </a:lnTo>
                    <a:lnTo>
                      <a:pt x="139" y="289"/>
                    </a:lnTo>
                    <a:lnTo>
                      <a:pt x="118" y="221"/>
                    </a:lnTo>
                    <a:lnTo>
                      <a:pt x="103" y="161"/>
                    </a:lnTo>
                    <a:lnTo>
                      <a:pt x="83" y="116"/>
                    </a:lnTo>
                    <a:lnTo>
                      <a:pt x="76" y="55"/>
                    </a:lnTo>
                    <a:lnTo>
                      <a:pt x="64" y="24"/>
                    </a:lnTo>
                    <a:lnTo>
                      <a:pt x="49" y="0"/>
                    </a:lnTo>
                    <a:lnTo>
                      <a:pt x="22" y="59"/>
                    </a:lnTo>
                    <a:lnTo>
                      <a:pt x="0" y="140"/>
                    </a:lnTo>
                    <a:lnTo>
                      <a:pt x="17" y="156"/>
                    </a:lnTo>
                    <a:lnTo>
                      <a:pt x="17" y="216"/>
                    </a:lnTo>
                    <a:lnTo>
                      <a:pt x="26" y="294"/>
                    </a:lnTo>
                    <a:lnTo>
                      <a:pt x="40" y="349"/>
                    </a:lnTo>
                    <a:lnTo>
                      <a:pt x="67" y="385"/>
                    </a:lnTo>
                    <a:lnTo>
                      <a:pt x="110" y="416"/>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38" name="Freeform 54">
                <a:extLst>
                  <a:ext uri="{FF2B5EF4-FFF2-40B4-BE49-F238E27FC236}">
                    <a16:creationId xmlns:a16="http://schemas.microsoft.com/office/drawing/2014/main" id="{D4934EC1-69FD-4D00-A8DA-DA7095414EF6}"/>
                  </a:ext>
                </a:extLst>
              </p:cNvPr>
              <p:cNvSpPr>
                <a:spLocks/>
              </p:cNvSpPr>
              <p:nvPr/>
            </p:nvSpPr>
            <p:spPr bwMode="auto">
              <a:xfrm>
                <a:off x="2839" y="2426"/>
                <a:ext cx="14" cy="39"/>
              </a:xfrm>
              <a:custGeom>
                <a:avLst/>
                <a:gdLst/>
                <a:ahLst/>
                <a:cxnLst>
                  <a:cxn ang="0">
                    <a:pos x="118" y="354"/>
                  </a:cxn>
                  <a:cxn ang="0">
                    <a:pos x="87" y="340"/>
                  </a:cxn>
                  <a:cxn ang="0">
                    <a:pos x="57" y="300"/>
                  </a:cxn>
                  <a:cxn ang="0">
                    <a:pos x="44" y="273"/>
                  </a:cxn>
                  <a:cxn ang="0">
                    <a:pos x="30" y="207"/>
                  </a:cxn>
                  <a:cxn ang="0">
                    <a:pos x="22" y="164"/>
                  </a:cxn>
                  <a:cxn ang="0">
                    <a:pos x="6" y="119"/>
                  </a:cxn>
                  <a:cxn ang="0">
                    <a:pos x="0" y="69"/>
                  </a:cxn>
                  <a:cxn ang="0">
                    <a:pos x="11" y="36"/>
                  </a:cxn>
                  <a:cxn ang="0">
                    <a:pos x="41" y="0"/>
                  </a:cxn>
                  <a:cxn ang="0">
                    <a:pos x="11" y="34"/>
                  </a:cxn>
                  <a:cxn ang="0">
                    <a:pos x="3" y="71"/>
                  </a:cxn>
                  <a:cxn ang="0">
                    <a:pos x="4" y="117"/>
                  </a:cxn>
                  <a:cxn ang="0">
                    <a:pos x="19" y="157"/>
                  </a:cxn>
                  <a:cxn ang="0">
                    <a:pos x="34" y="223"/>
                  </a:cxn>
                  <a:cxn ang="0">
                    <a:pos x="42" y="261"/>
                  </a:cxn>
                  <a:cxn ang="0">
                    <a:pos x="57" y="304"/>
                  </a:cxn>
                  <a:cxn ang="0">
                    <a:pos x="90" y="338"/>
                  </a:cxn>
                </a:cxnLst>
                <a:rect l="0" t="0" r="r" b="b"/>
                <a:pathLst>
                  <a:path w="118" h="354">
                    <a:moveTo>
                      <a:pt x="118" y="354"/>
                    </a:moveTo>
                    <a:lnTo>
                      <a:pt x="87" y="340"/>
                    </a:lnTo>
                    <a:lnTo>
                      <a:pt x="57" y="300"/>
                    </a:lnTo>
                    <a:lnTo>
                      <a:pt x="44" y="273"/>
                    </a:lnTo>
                    <a:lnTo>
                      <a:pt x="30" y="207"/>
                    </a:lnTo>
                    <a:lnTo>
                      <a:pt x="22" y="164"/>
                    </a:lnTo>
                    <a:lnTo>
                      <a:pt x="6" y="119"/>
                    </a:lnTo>
                    <a:lnTo>
                      <a:pt x="0" y="69"/>
                    </a:lnTo>
                    <a:lnTo>
                      <a:pt x="11" y="36"/>
                    </a:lnTo>
                    <a:lnTo>
                      <a:pt x="41" y="0"/>
                    </a:lnTo>
                    <a:lnTo>
                      <a:pt x="11" y="34"/>
                    </a:lnTo>
                    <a:lnTo>
                      <a:pt x="3" y="71"/>
                    </a:lnTo>
                    <a:lnTo>
                      <a:pt x="4" y="117"/>
                    </a:lnTo>
                    <a:lnTo>
                      <a:pt x="19" y="157"/>
                    </a:lnTo>
                    <a:lnTo>
                      <a:pt x="34" y="223"/>
                    </a:lnTo>
                    <a:lnTo>
                      <a:pt x="42" y="261"/>
                    </a:lnTo>
                    <a:lnTo>
                      <a:pt x="57" y="304"/>
                    </a:lnTo>
                    <a:lnTo>
                      <a:pt x="90" y="3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39" name="Freeform 55">
                <a:extLst>
                  <a:ext uri="{FF2B5EF4-FFF2-40B4-BE49-F238E27FC236}">
                    <a16:creationId xmlns:a16="http://schemas.microsoft.com/office/drawing/2014/main" id="{59779633-9590-45B0-936B-E290E4E63EC6}"/>
                  </a:ext>
                </a:extLst>
              </p:cNvPr>
              <p:cNvSpPr>
                <a:spLocks/>
              </p:cNvSpPr>
              <p:nvPr/>
            </p:nvSpPr>
            <p:spPr bwMode="auto">
              <a:xfrm>
                <a:off x="2840" y="2426"/>
                <a:ext cx="14" cy="39"/>
              </a:xfrm>
              <a:custGeom>
                <a:avLst/>
                <a:gdLst/>
                <a:ahLst/>
                <a:cxnLst>
                  <a:cxn ang="0">
                    <a:pos x="115" y="354"/>
                  </a:cxn>
                  <a:cxn ang="0">
                    <a:pos x="72" y="307"/>
                  </a:cxn>
                  <a:cxn ang="0">
                    <a:pos x="53" y="268"/>
                  </a:cxn>
                  <a:cxn ang="0">
                    <a:pos x="45" y="230"/>
                  </a:cxn>
                  <a:cxn ang="0">
                    <a:pos x="27" y="161"/>
                  </a:cxn>
                  <a:cxn ang="0">
                    <a:pos x="16" y="116"/>
                  </a:cxn>
                  <a:cxn ang="0">
                    <a:pos x="10" y="81"/>
                  </a:cxn>
                  <a:cxn ang="0">
                    <a:pos x="19" y="41"/>
                  </a:cxn>
                  <a:cxn ang="0">
                    <a:pos x="38" y="0"/>
                  </a:cxn>
                  <a:cxn ang="0">
                    <a:pos x="8" y="34"/>
                  </a:cxn>
                  <a:cxn ang="0">
                    <a:pos x="0" y="71"/>
                  </a:cxn>
                  <a:cxn ang="0">
                    <a:pos x="2" y="117"/>
                  </a:cxn>
                  <a:cxn ang="0">
                    <a:pos x="16" y="157"/>
                  </a:cxn>
                  <a:cxn ang="0">
                    <a:pos x="31" y="223"/>
                  </a:cxn>
                  <a:cxn ang="0">
                    <a:pos x="40" y="261"/>
                  </a:cxn>
                  <a:cxn ang="0">
                    <a:pos x="54" y="304"/>
                  </a:cxn>
                  <a:cxn ang="0">
                    <a:pos x="87" y="338"/>
                  </a:cxn>
                  <a:cxn ang="0">
                    <a:pos x="115" y="354"/>
                  </a:cxn>
                </a:cxnLst>
                <a:rect l="0" t="0" r="r" b="b"/>
                <a:pathLst>
                  <a:path w="115" h="354">
                    <a:moveTo>
                      <a:pt x="115" y="354"/>
                    </a:moveTo>
                    <a:lnTo>
                      <a:pt x="72" y="307"/>
                    </a:lnTo>
                    <a:lnTo>
                      <a:pt x="53" y="268"/>
                    </a:lnTo>
                    <a:lnTo>
                      <a:pt x="45" y="230"/>
                    </a:lnTo>
                    <a:lnTo>
                      <a:pt x="27" y="161"/>
                    </a:lnTo>
                    <a:lnTo>
                      <a:pt x="16" y="116"/>
                    </a:lnTo>
                    <a:lnTo>
                      <a:pt x="10" y="81"/>
                    </a:lnTo>
                    <a:lnTo>
                      <a:pt x="19" y="41"/>
                    </a:lnTo>
                    <a:lnTo>
                      <a:pt x="38" y="0"/>
                    </a:lnTo>
                    <a:lnTo>
                      <a:pt x="8" y="34"/>
                    </a:lnTo>
                    <a:lnTo>
                      <a:pt x="0" y="71"/>
                    </a:lnTo>
                    <a:lnTo>
                      <a:pt x="2" y="117"/>
                    </a:lnTo>
                    <a:lnTo>
                      <a:pt x="16" y="157"/>
                    </a:lnTo>
                    <a:lnTo>
                      <a:pt x="31" y="223"/>
                    </a:lnTo>
                    <a:lnTo>
                      <a:pt x="40" y="261"/>
                    </a:lnTo>
                    <a:lnTo>
                      <a:pt x="54" y="304"/>
                    </a:lnTo>
                    <a:lnTo>
                      <a:pt x="87" y="338"/>
                    </a:lnTo>
                    <a:lnTo>
                      <a:pt x="115" y="354"/>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337" name="Group 56">
                <a:extLst>
                  <a:ext uri="{FF2B5EF4-FFF2-40B4-BE49-F238E27FC236}">
                    <a16:creationId xmlns:a16="http://schemas.microsoft.com/office/drawing/2014/main" id="{70CF06A1-24D8-48B1-80AA-591BE5AA30CF}"/>
                  </a:ext>
                </a:extLst>
              </p:cNvPr>
              <p:cNvGrpSpPr>
                <a:grpSpLocks/>
              </p:cNvGrpSpPr>
              <p:nvPr/>
            </p:nvGrpSpPr>
            <p:grpSpPr bwMode="auto">
              <a:xfrm>
                <a:off x="2864" y="2459"/>
                <a:ext cx="152" cy="64"/>
                <a:chOff x="2863" y="3504"/>
                <a:chExt cx="634" cy="292"/>
              </a:xfrm>
            </p:grpSpPr>
            <p:sp>
              <p:nvSpPr>
                <p:cNvPr id="886841" name="Freeform 57">
                  <a:extLst>
                    <a:ext uri="{FF2B5EF4-FFF2-40B4-BE49-F238E27FC236}">
                      <a16:creationId xmlns:a16="http://schemas.microsoft.com/office/drawing/2014/main" id="{BA1CC996-85F3-4C36-9862-0B5C7378FC68}"/>
                    </a:ext>
                  </a:extLst>
                </p:cNvPr>
                <p:cNvSpPr>
                  <a:spLocks/>
                </p:cNvSpPr>
                <p:nvPr/>
              </p:nvSpPr>
              <p:spPr bwMode="auto">
                <a:xfrm>
                  <a:off x="2866" y="3504"/>
                  <a:ext cx="628" cy="292"/>
                </a:xfrm>
                <a:custGeom>
                  <a:avLst/>
                  <a:gdLst/>
                  <a:ahLst/>
                  <a:cxnLst>
                    <a:cxn ang="0">
                      <a:pos x="304" y="0"/>
                    </a:cxn>
                    <a:cxn ang="0">
                      <a:pos x="325" y="62"/>
                    </a:cxn>
                    <a:cxn ang="0">
                      <a:pos x="372" y="141"/>
                    </a:cxn>
                    <a:cxn ang="0">
                      <a:pos x="452" y="198"/>
                    </a:cxn>
                    <a:cxn ang="0">
                      <a:pos x="563" y="238"/>
                    </a:cxn>
                    <a:cxn ang="0">
                      <a:pos x="692" y="274"/>
                    </a:cxn>
                    <a:cxn ang="0">
                      <a:pos x="796" y="280"/>
                    </a:cxn>
                    <a:cxn ang="0">
                      <a:pos x="903" y="274"/>
                    </a:cxn>
                    <a:cxn ang="0">
                      <a:pos x="924" y="259"/>
                    </a:cxn>
                    <a:cxn ang="0">
                      <a:pos x="954" y="214"/>
                    </a:cxn>
                    <a:cxn ang="0">
                      <a:pos x="979" y="179"/>
                    </a:cxn>
                    <a:cxn ang="0">
                      <a:pos x="1015" y="150"/>
                    </a:cxn>
                    <a:cxn ang="0">
                      <a:pos x="1025" y="115"/>
                    </a:cxn>
                    <a:cxn ang="0">
                      <a:pos x="1043" y="86"/>
                    </a:cxn>
                    <a:cxn ang="0">
                      <a:pos x="1067" y="71"/>
                    </a:cxn>
                    <a:cxn ang="0">
                      <a:pos x="1097" y="57"/>
                    </a:cxn>
                    <a:cxn ang="0">
                      <a:pos x="1142" y="52"/>
                    </a:cxn>
                    <a:cxn ang="0">
                      <a:pos x="1188" y="65"/>
                    </a:cxn>
                    <a:cxn ang="0">
                      <a:pos x="1229" y="90"/>
                    </a:cxn>
                    <a:cxn ang="0">
                      <a:pos x="1251" y="121"/>
                    </a:cxn>
                    <a:cxn ang="0">
                      <a:pos x="1260" y="162"/>
                    </a:cxn>
                    <a:cxn ang="0">
                      <a:pos x="1244" y="245"/>
                    </a:cxn>
                    <a:cxn ang="0">
                      <a:pos x="1259" y="276"/>
                    </a:cxn>
                    <a:cxn ang="0">
                      <a:pos x="1263" y="314"/>
                    </a:cxn>
                    <a:cxn ang="0">
                      <a:pos x="1253" y="343"/>
                    </a:cxn>
                    <a:cxn ang="0">
                      <a:pos x="1230" y="376"/>
                    </a:cxn>
                    <a:cxn ang="0">
                      <a:pos x="1215" y="400"/>
                    </a:cxn>
                    <a:cxn ang="0">
                      <a:pos x="1227" y="433"/>
                    </a:cxn>
                    <a:cxn ang="0">
                      <a:pos x="1223" y="470"/>
                    </a:cxn>
                    <a:cxn ang="0">
                      <a:pos x="1210" y="495"/>
                    </a:cxn>
                    <a:cxn ang="0">
                      <a:pos x="1198" y="520"/>
                    </a:cxn>
                    <a:cxn ang="0">
                      <a:pos x="1190" y="561"/>
                    </a:cxn>
                    <a:cxn ang="0">
                      <a:pos x="1176" y="578"/>
                    </a:cxn>
                    <a:cxn ang="0">
                      <a:pos x="1139" y="584"/>
                    </a:cxn>
                    <a:cxn ang="0">
                      <a:pos x="1085" y="582"/>
                    </a:cxn>
                    <a:cxn ang="0">
                      <a:pos x="1036" y="568"/>
                    </a:cxn>
                    <a:cxn ang="0">
                      <a:pos x="979" y="547"/>
                    </a:cxn>
                    <a:cxn ang="0">
                      <a:pos x="941" y="523"/>
                    </a:cxn>
                    <a:cxn ang="0">
                      <a:pos x="916" y="502"/>
                    </a:cxn>
                    <a:cxn ang="0">
                      <a:pos x="823" y="518"/>
                    </a:cxn>
                    <a:cxn ang="0">
                      <a:pos x="700" y="539"/>
                    </a:cxn>
                    <a:cxn ang="0">
                      <a:pos x="608" y="547"/>
                    </a:cxn>
                    <a:cxn ang="0">
                      <a:pos x="514" y="547"/>
                    </a:cxn>
                    <a:cxn ang="0">
                      <a:pos x="392" y="544"/>
                    </a:cxn>
                    <a:cxn ang="0">
                      <a:pos x="319" y="528"/>
                    </a:cxn>
                    <a:cxn ang="0">
                      <a:pos x="192" y="466"/>
                    </a:cxn>
                    <a:cxn ang="0">
                      <a:pos x="112" y="411"/>
                    </a:cxn>
                    <a:cxn ang="0">
                      <a:pos x="64" y="326"/>
                    </a:cxn>
                    <a:cxn ang="0">
                      <a:pos x="32" y="292"/>
                    </a:cxn>
                    <a:cxn ang="0">
                      <a:pos x="0" y="205"/>
                    </a:cxn>
                    <a:cxn ang="0">
                      <a:pos x="57" y="155"/>
                    </a:cxn>
                    <a:cxn ang="0">
                      <a:pos x="135" y="138"/>
                    </a:cxn>
                    <a:cxn ang="0">
                      <a:pos x="221" y="41"/>
                    </a:cxn>
                    <a:cxn ang="0">
                      <a:pos x="272" y="24"/>
                    </a:cxn>
                    <a:cxn ang="0">
                      <a:pos x="304" y="0"/>
                    </a:cxn>
                  </a:cxnLst>
                  <a:rect l="0" t="0" r="r" b="b"/>
                  <a:pathLst>
                    <a:path w="1263" h="584">
                      <a:moveTo>
                        <a:pt x="304" y="0"/>
                      </a:moveTo>
                      <a:lnTo>
                        <a:pt x="325" y="62"/>
                      </a:lnTo>
                      <a:lnTo>
                        <a:pt x="372" y="141"/>
                      </a:lnTo>
                      <a:lnTo>
                        <a:pt x="452" y="198"/>
                      </a:lnTo>
                      <a:lnTo>
                        <a:pt x="563" y="238"/>
                      </a:lnTo>
                      <a:lnTo>
                        <a:pt x="692" y="274"/>
                      </a:lnTo>
                      <a:lnTo>
                        <a:pt x="796" y="280"/>
                      </a:lnTo>
                      <a:lnTo>
                        <a:pt x="903" y="274"/>
                      </a:lnTo>
                      <a:lnTo>
                        <a:pt x="924" y="259"/>
                      </a:lnTo>
                      <a:lnTo>
                        <a:pt x="954" y="214"/>
                      </a:lnTo>
                      <a:lnTo>
                        <a:pt x="979" y="179"/>
                      </a:lnTo>
                      <a:lnTo>
                        <a:pt x="1015" y="150"/>
                      </a:lnTo>
                      <a:lnTo>
                        <a:pt x="1025" y="115"/>
                      </a:lnTo>
                      <a:lnTo>
                        <a:pt x="1043" y="86"/>
                      </a:lnTo>
                      <a:lnTo>
                        <a:pt x="1067" y="71"/>
                      </a:lnTo>
                      <a:lnTo>
                        <a:pt x="1097" y="57"/>
                      </a:lnTo>
                      <a:lnTo>
                        <a:pt x="1142" y="52"/>
                      </a:lnTo>
                      <a:lnTo>
                        <a:pt x="1188" y="65"/>
                      </a:lnTo>
                      <a:lnTo>
                        <a:pt x="1229" y="90"/>
                      </a:lnTo>
                      <a:lnTo>
                        <a:pt x="1251" y="121"/>
                      </a:lnTo>
                      <a:lnTo>
                        <a:pt x="1260" y="162"/>
                      </a:lnTo>
                      <a:lnTo>
                        <a:pt x="1244" y="245"/>
                      </a:lnTo>
                      <a:lnTo>
                        <a:pt x="1259" y="276"/>
                      </a:lnTo>
                      <a:lnTo>
                        <a:pt x="1263" y="314"/>
                      </a:lnTo>
                      <a:lnTo>
                        <a:pt x="1253" y="343"/>
                      </a:lnTo>
                      <a:lnTo>
                        <a:pt x="1230" y="376"/>
                      </a:lnTo>
                      <a:lnTo>
                        <a:pt x="1215" y="400"/>
                      </a:lnTo>
                      <a:lnTo>
                        <a:pt x="1227" y="433"/>
                      </a:lnTo>
                      <a:lnTo>
                        <a:pt x="1223" y="470"/>
                      </a:lnTo>
                      <a:lnTo>
                        <a:pt x="1210" y="495"/>
                      </a:lnTo>
                      <a:lnTo>
                        <a:pt x="1198" y="520"/>
                      </a:lnTo>
                      <a:lnTo>
                        <a:pt x="1190" y="561"/>
                      </a:lnTo>
                      <a:lnTo>
                        <a:pt x="1176" y="578"/>
                      </a:lnTo>
                      <a:lnTo>
                        <a:pt x="1139" y="584"/>
                      </a:lnTo>
                      <a:lnTo>
                        <a:pt x="1085" y="582"/>
                      </a:lnTo>
                      <a:lnTo>
                        <a:pt x="1036" y="568"/>
                      </a:lnTo>
                      <a:lnTo>
                        <a:pt x="979" y="547"/>
                      </a:lnTo>
                      <a:lnTo>
                        <a:pt x="941" y="523"/>
                      </a:lnTo>
                      <a:lnTo>
                        <a:pt x="916" y="502"/>
                      </a:lnTo>
                      <a:lnTo>
                        <a:pt x="823" y="518"/>
                      </a:lnTo>
                      <a:lnTo>
                        <a:pt x="700" y="539"/>
                      </a:lnTo>
                      <a:lnTo>
                        <a:pt x="608" y="547"/>
                      </a:lnTo>
                      <a:lnTo>
                        <a:pt x="514" y="547"/>
                      </a:lnTo>
                      <a:lnTo>
                        <a:pt x="392" y="544"/>
                      </a:lnTo>
                      <a:lnTo>
                        <a:pt x="319" y="528"/>
                      </a:lnTo>
                      <a:lnTo>
                        <a:pt x="192" y="466"/>
                      </a:lnTo>
                      <a:lnTo>
                        <a:pt x="112" y="411"/>
                      </a:lnTo>
                      <a:lnTo>
                        <a:pt x="64" y="326"/>
                      </a:lnTo>
                      <a:lnTo>
                        <a:pt x="32" y="292"/>
                      </a:lnTo>
                      <a:lnTo>
                        <a:pt x="0" y="205"/>
                      </a:lnTo>
                      <a:lnTo>
                        <a:pt x="57" y="155"/>
                      </a:lnTo>
                      <a:lnTo>
                        <a:pt x="135" y="138"/>
                      </a:lnTo>
                      <a:lnTo>
                        <a:pt x="221" y="41"/>
                      </a:lnTo>
                      <a:lnTo>
                        <a:pt x="272" y="24"/>
                      </a:lnTo>
                      <a:lnTo>
                        <a:pt x="304"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42" name="Freeform 58">
                  <a:extLst>
                    <a:ext uri="{FF2B5EF4-FFF2-40B4-BE49-F238E27FC236}">
                      <a16:creationId xmlns:a16="http://schemas.microsoft.com/office/drawing/2014/main" id="{8A83BDD9-D0D0-4447-9268-B5F5B9D87E89}"/>
                    </a:ext>
                  </a:extLst>
                </p:cNvPr>
                <p:cNvSpPr>
                  <a:spLocks/>
                </p:cNvSpPr>
                <p:nvPr/>
              </p:nvSpPr>
              <p:spPr bwMode="auto">
                <a:xfrm>
                  <a:off x="3406" y="3559"/>
                  <a:ext cx="13" cy="67"/>
                </a:xfrm>
                <a:custGeom>
                  <a:avLst/>
                  <a:gdLst/>
                  <a:ahLst/>
                  <a:cxnLst>
                    <a:cxn ang="0">
                      <a:pos x="29" y="0"/>
                    </a:cxn>
                    <a:cxn ang="0">
                      <a:pos x="15" y="5"/>
                    </a:cxn>
                    <a:cxn ang="0">
                      <a:pos x="6" y="24"/>
                    </a:cxn>
                    <a:cxn ang="0">
                      <a:pos x="0" y="43"/>
                    </a:cxn>
                    <a:cxn ang="0">
                      <a:pos x="0" y="60"/>
                    </a:cxn>
                    <a:cxn ang="0">
                      <a:pos x="7" y="98"/>
                    </a:cxn>
                    <a:cxn ang="0">
                      <a:pos x="6" y="135"/>
                    </a:cxn>
                  </a:cxnLst>
                  <a:rect l="0" t="0" r="r" b="b"/>
                  <a:pathLst>
                    <a:path w="29" h="135">
                      <a:moveTo>
                        <a:pt x="29" y="0"/>
                      </a:moveTo>
                      <a:lnTo>
                        <a:pt x="15" y="5"/>
                      </a:lnTo>
                      <a:lnTo>
                        <a:pt x="6" y="24"/>
                      </a:lnTo>
                      <a:lnTo>
                        <a:pt x="0" y="43"/>
                      </a:lnTo>
                      <a:lnTo>
                        <a:pt x="0" y="60"/>
                      </a:lnTo>
                      <a:lnTo>
                        <a:pt x="7" y="98"/>
                      </a:lnTo>
                      <a:lnTo>
                        <a:pt x="6" y="135"/>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43" name="Freeform 59">
                  <a:extLst>
                    <a:ext uri="{FF2B5EF4-FFF2-40B4-BE49-F238E27FC236}">
                      <a16:creationId xmlns:a16="http://schemas.microsoft.com/office/drawing/2014/main" id="{A1B33C63-52E3-417F-B884-D110EC8331D0}"/>
                    </a:ext>
                  </a:extLst>
                </p:cNvPr>
                <p:cNvSpPr>
                  <a:spLocks/>
                </p:cNvSpPr>
                <p:nvPr/>
              </p:nvSpPr>
              <p:spPr bwMode="auto">
                <a:xfrm>
                  <a:off x="3471" y="3645"/>
                  <a:ext cx="26" cy="9"/>
                </a:xfrm>
                <a:custGeom>
                  <a:avLst/>
                  <a:gdLst/>
                  <a:ahLst/>
                  <a:cxnLst>
                    <a:cxn ang="0">
                      <a:pos x="52" y="8"/>
                    </a:cxn>
                    <a:cxn ang="0">
                      <a:pos x="34" y="19"/>
                    </a:cxn>
                    <a:cxn ang="0">
                      <a:pos x="12" y="14"/>
                    </a:cxn>
                    <a:cxn ang="0">
                      <a:pos x="0" y="0"/>
                    </a:cxn>
                  </a:cxnLst>
                  <a:rect l="0" t="0" r="r" b="b"/>
                  <a:pathLst>
                    <a:path w="52" h="19">
                      <a:moveTo>
                        <a:pt x="52" y="8"/>
                      </a:moveTo>
                      <a:lnTo>
                        <a:pt x="34" y="19"/>
                      </a:lnTo>
                      <a:lnTo>
                        <a:pt x="12" y="14"/>
                      </a:lnTo>
                      <a:lnTo>
                        <a:pt x="0"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44" name="Freeform 60">
                  <a:extLst>
                    <a:ext uri="{FF2B5EF4-FFF2-40B4-BE49-F238E27FC236}">
                      <a16:creationId xmlns:a16="http://schemas.microsoft.com/office/drawing/2014/main" id="{C10F0454-2443-4765-B131-2767B5156FAA}"/>
                    </a:ext>
                  </a:extLst>
                </p:cNvPr>
                <p:cNvSpPr>
                  <a:spLocks/>
                </p:cNvSpPr>
                <p:nvPr/>
              </p:nvSpPr>
              <p:spPr bwMode="auto">
                <a:xfrm>
                  <a:off x="3458" y="3723"/>
                  <a:ext cx="29" cy="10"/>
                </a:xfrm>
                <a:custGeom>
                  <a:avLst/>
                  <a:gdLst/>
                  <a:ahLst/>
                  <a:cxnLst>
                    <a:cxn ang="0">
                      <a:pos x="57" y="0"/>
                    </a:cxn>
                    <a:cxn ang="0">
                      <a:pos x="50" y="18"/>
                    </a:cxn>
                    <a:cxn ang="0">
                      <a:pos x="32" y="23"/>
                    </a:cxn>
                    <a:cxn ang="0">
                      <a:pos x="16" y="16"/>
                    </a:cxn>
                    <a:cxn ang="0">
                      <a:pos x="0" y="4"/>
                    </a:cxn>
                  </a:cxnLst>
                  <a:rect l="0" t="0" r="r" b="b"/>
                  <a:pathLst>
                    <a:path w="57" h="23">
                      <a:moveTo>
                        <a:pt x="57" y="0"/>
                      </a:moveTo>
                      <a:lnTo>
                        <a:pt x="50" y="18"/>
                      </a:lnTo>
                      <a:lnTo>
                        <a:pt x="32" y="23"/>
                      </a:lnTo>
                      <a:lnTo>
                        <a:pt x="16" y="16"/>
                      </a:lnTo>
                      <a:lnTo>
                        <a:pt x="0" y="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45" name="Freeform 61">
                  <a:extLst>
                    <a:ext uri="{FF2B5EF4-FFF2-40B4-BE49-F238E27FC236}">
                      <a16:creationId xmlns:a16="http://schemas.microsoft.com/office/drawing/2014/main" id="{92170FD2-0691-42F0-812C-F139E2443EF3}"/>
                    </a:ext>
                  </a:extLst>
                </p:cNvPr>
                <p:cNvSpPr>
                  <a:spLocks/>
                </p:cNvSpPr>
                <p:nvPr/>
              </p:nvSpPr>
              <p:spPr bwMode="auto">
                <a:xfrm>
                  <a:off x="3293" y="3668"/>
                  <a:ext cx="35" cy="86"/>
                </a:xfrm>
                <a:custGeom>
                  <a:avLst/>
                  <a:gdLst/>
                  <a:ahLst/>
                  <a:cxnLst>
                    <a:cxn ang="0">
                      <a:pos x="0" y="0"/>
                    </a:cxn>
                    <a:cxn ang="0">
                      <a:pos x="23" y="24"/>
                    </a:cxn>
                    <a:cxn ang="0">
                      <a:pos x="49" y="62"/>
                    </a:cxn>
                    <a:cxn ang="0">
                      <a:pos x="61" y="107"/>
                    </a:cxn>
                    <a:cxn ang="0">
                      <a:pos x="72" y="135"/>
                    </a:cxn>
                    <a:cxn ang="0">
                      <a:pos x="61" y="174"/>
                    </a:cxn>
                  </a:cxnLst>
                  <a:rect l="0" t="0" r="r" b="b"/>
                  <a:pathLst>
                    <a:path w="72" h="174">
                      <a:moveTo>
                        <a:pt x="0" y="0"/>
                      </a:moveTo>
                      <a:lnTo>
                        <a:pt x="23" y="24"/>
                      </a:lnTo>
                      <a:lnTo>
                        <a:pt x="49" y="62"/>
                      </a:lnTo>
                      <a:lnTo>
                        <a:pt x="61" y="107"/>
                      </a:lnTo>
                      <a:lnTo>
                        <a:pt x="72" y="135"/>
                      </a:lnTo>
                      <a:lnTo>
                        <a:pt x="61" y="17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46" name="Freeform 62">
                  <a:extLst>
                    <a:ext uri="{FF2B5EF4-FFF2-40B4-BE49-F238E27FC236}">
                      <a16:creationId xmlns:a16="http://schemas.microsoft.com/office/drawing/2014/main" id="{2EB9F34A-858B-41C1-AFAA-DF26FEF2BA2E}"/>
                    </a:ext>
                  </a:extLst>
                </p:cNvPr>
                <p:cNvSpPr>
                  <a:spLocks/>
                </p:cNvSpPr>
                <p:nvPr/>
              </p:nvSpPr>
              <p:spPr bwMode="auto">
                <a:xfrm>
                  <a:off x="3408" y="3614"/>
                  <a:ext cx="37" cy="24"/>
                </a:xfrm>
                <a:custGeom>
                  <a:avLst/>
                  <a:gdLst/>
                  <a:ahLst/>
                  <a:cxnLst>
                    <a:cxn ang="0">
                      <a:pos x="0" y="46"/>
                    </a:cxn>
                    <a:cxn ang="0">
                      <a:pos x="13" y="24"/>
                    </a:cxn>
                    <a:cxn ang="0">
                      <a:pos x="30" y="8"/>
                    </a:cxn>
                    <a:cxn ang="0">
                      <a:pos x="47" y="0"/>
                    </a:cxn>
                    <a:cxn ang="0">
                      <a:pos x="73" y="3"/>
                    </a:cxn>
                  </a:cxnLst>
                  <a:rect l="0" t="0" r="r" b="b"/>
                  <a:pathLst>
                    <a:path w="73" h="46">
                      <a:moveTo>
                        <a:pt x="0" y="46"/>
                      </a:moveTo>
                      <a:lnTo>
                        <a:pt x="13" y="24"/>
                      </a:lnTo>
                      <a:lnTo>
                        <a:pt x="30" y="8"/>
                      </a:lnTo>
                      <a:lnTo>
                        <a:pt x="47" y="0"/>
                      </a:lnTo>
                      <a:lnTo>
                        <a:pt x="73" y="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47" name="Freeform 63">
                  <a:extLst>
                    <a:ext uri="{FF2B5EF4-FFF2-40B4-BE49-F238E27FC236}">
                      <a16:creationId xmlns:a16="http://schemas.microsoft.com/office/drawing/2014/main" id="{CBEABB58-75A6-43F4-9A85-EB10566EFEA1}"/>
                    </a:ext>
                  </a:extLst>
                </p:cNvPr>
                <p:cNvSpPr>
                  <a:spLocks/>
                </p:cNvSpPr>
                <p:nvPr/>
              </p:nvSpPr>
              <p:spPr bwMode="auto">
                <a:xfrm>
                  <a:off x="3437" y="3590"/>
                  <a:ext cx="24" cy="24"/>
                </a:xfrm>
                <a:custGeom>
                  <a:avLst/>
                  <a:gdLst/>
                  <a:ahLst/>
                  <a:cxnLst>
                    <a:cxn ang="0">
                      <a:pos x="47" y="0"/>
                    </a:cxn>
                    <a:cxn ang="0">
                      <a:pos x="32" y="0"/>
                    </a:cxn>
                    <a:cxn ang="0">
                      <a:pos x="20" y="9"/>
                    </a:cxn>
                    <a:cxn ang="0">
                      <a:pos x="11" y="18"/>
                    </a:cxn>
                    <a:cxn ang="0">
                      <a:pos x="3" y="33"/>
                    </a:cxn>
                    <a:cxn ang="0">
                      <a:pos x="0" y="51"/>
                    </a:cxn>
                  </a:cxnLst>
                  <a:rect l="0" t="0" r="r" b="b"/>
                  <a:pathLst>
                    <a:path w="47" h="51">
                      <a:moveTo>
                        <a:pt x="47" y="0"/>
                      </a:moveTo>
                      <a:lnTo>
                        <a:pt x="32" y="0"/>
                      </a:lnTo>
                      <a:lnTo>
                        <a:pt x="20" y="9"/>
                      </a:lnTo>
                      <a:lnTo>
                        <a:pt x="11" y="18"/>
                      </a:lnTo>
                      <a:lnTo>
                        <a:pt x="3" y="33"/>
                      </a:lnTo>
                      <a:lnTo>
                        <a:pt x="0" y="5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48" name="Freeform 64">
                  <a:extLst>
                    <a:ext uri="{FF2B5EF4-FFF2-40B4-BE49-F238E27FC236}">
                      <a16:creationId xmlns:a16="http://schemas.microsoft.com/office/drawing/2014/main" id="{79EEAE07-F02D-4B39-BDF4-639B26C1CDE6}"/>
                    </a:ext>
                  </a:extLst>
                </p:cNvPr>
                <p:cNvSpPr>
                  <a:spLocks/>
                </p:cNvSpPr>
                <p:nvPr/>
              </p:nvSpPr>
              <p:spPr bwMode="auto">
                <a:xfrm>
                  <a:off x="3434" y="3556"/>
                  <a:ext cx="9" cy="35"/>
                </a:xfrm>
                <a:custGeom>
                  <a:avLst/>
                  <a:gdLst/>
                  <a:ahLst/>
                  <a:cxnLst>
                    <a:cxn ang="0">
                      <a:pos x="19" y="0"/>
                    </a:cxn>
                    <a:cxn ang="0">
                      <a:pos x="11" y="9"/>
                    </a:cxn>
                    <a:cxn ang="0">
                      <a:pos x="4" y="30"/>
                    </a:cxn>
                    <a:cxn ang="0">
                      <a:pos x="0" y="50"/>
                    </a:cxn>
                    <a:cxn ang="0">
                      <a:pos x="0" y="71"/>
                    </a:cxn>
                  </a:cxnLst>
                  <a:rect l="0" t="0" r="r" b="b"/>
                  <a:pathLst>
                    <a:path w="19" h="71">
                      <a:moveTo>
                        <a:pt x="19" y="0"/>
                      </a:moveTo>
                      <a:lnTo>
                        <a:pt x="11" y="9"/>
                      </a:lnTo>
                      <a:lnTo>
                        <a:pt x="4" y="30"/>
                      </a:lnTo>
                      <a:lnTo>
                        <a:pt x="0" y="50"/>
                      </a:lnTo>
                      <a:lnTo>
                        <a:pt x="0"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49" name="Freeform 65">
                  <a:extLst>
                    <a:ext uri="{FF2B5EF4-FFF2-40B4-BE49-F238E27FC236}">
                      <a16:creationId xmlns:a16="http://schemas.microsoft.com/office/drawing/2014/main" id="{5F302057-2AAF-4378-A6DE-60E66ED6D2CE}"/>
                    </a:ext>
                  </a:extLst>
                </p:cNvPr>
                <p:cNvSpPr>
                  <a:spLocks/>
                </p:cNvSpPr>
                <p:nvPr/>
              </p:nvSpPr>
              <p:spPr bwMode="auto">
                <a:xfrm>
                  <a:off x="3417" y="3571"/>
                  <a:ext cx="17" cy="19"/>
                </a:xfrm>
                <a:custGeom>
                  <a:avLst/>
                  <a:gdLst/>
                  <a:ahLst/>
                  <a:cxnLst>
                    <a:cxn ang="0">
                      <a:pos x="0" y="0"/>
                    </a:cxn>
                    <a:cxn ang="0">
                      <a:pos x="14" y="9"/>
                    </a:cxn>
                    <a:cxn ang="0">
                      <a:pos x="24" y="23"/>
                    </a:cxn>
                    <a:cxn ang="0">
                      <a:pos x="32" y="40"/>
                    </a:cxn>
                  </a:cxnLst>
                  <a:rect l="0" t="0" r="r" b="b"/>
                  <a:pathLst>
                    <a:path w="32" h="40">
                      <a:moveTo>
                        <a:pt x="0" y="0"/>
                      </a:moveTo>
                      <a:lnTo>
                        <a:pt x="14" y="9"/>
                      </a:lnTo>
                      <a:lnTo>
                        <a:pt x="24" y="23"/>
                      </a:lnTo>
                      <a:lnTo>
                        <a:pt x="32" y="4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6850" name="Freeform 66">
                <a:extLst>
                  <a:ext uri="{FF2B5EF4-FFF2-40B4-BE49-F238E27FC236}">
                    <a16:creationId xmlns:a16="http://schemas.microsoft.com/office/drawing/2014/main" id="{593BCC84-FE98-45D4-B55C-E4E138A5130D}"/>
                  </a:ext>
                </a:extLst>
              </p:cNvPr>
              <p:cNvSpPr>
                <a:spLocks/>
              </p:cNvSpPr>
              <p:nvPr/>
            </p:nvSpPr>
            <p:spPr bwMode="auto">
              <a:xfrm>
                <a:off x="2853" y="2440"/>
                <a:ext cx="49" cy="47"/>
              </a:xfrm>
              <a:custGeom>
                <a:avLst/>
                <a:gdLst/>
                <a:ahLst/>
                <a:cxnLst>
                  <a:cxn ang="0">
                    <a:pos x="0" y="223"/>
                  </a:cxn>
                  <a:cxn ang="0">
                    <a:pos x="4" y="271"/>
                  </a:cxn>
                  <a:cxn ang="0">
                    <a:pos x="23" y="304"/>
                  </a:cxn>
                  <a:cxn ang="0">
                    <a:pos x="24" y="311"/>
                  </a:cxn>
                  <a:cxn ang="0">
                    <a:pos x="47" y="354"/>
                  </a:cxn>
                  <a:cxn ang="0">
                    <a:pos x="45" y="361"/>
                  </a:cxn>
                  <a:cxn ang="0">
                    <a:pos x="69" y="396"/>
                  </a:cxn>
                  <a:cxn ang="0">
                    <a:pos x="106" y="427"/>
                  </a:cxn>
                  <a:cxn ang="0">
                    <a:pos x="125" y="396"/>
                  </a:cxn>
                  <a:cxn ang="0">
                    <a:pos x="150" y="368"/>
                  </a:cxn>
                  <a:cxn ang="0">
                    <a:pos x="176" y="344"/>
                  </a:cxn>
                  <a:cxn ang="0">
                    <a:pos x="205" y="340"/>
                  </a:cxn>
                  <a:cxn ang="0">
                    <a:pos x="245" y="339"/>
                  </a:cxn>
                  <a:cxn ang="0">
                    <a:pos x="267" y="302"/>
                  </a:cxn>
                  <a:cxn ang="0">
                    <a:pos x="287" y="271"/>
                  </a:cxn>
                  <a:cxn ang="0">
                    <a:pos x="313" y="252"/>
                  </a:cxn>
                  <a:cxn ang="0">
                    <a:pos x="340" y="239"/>
                  </a:cxn>
                  <a:cxn ang="0">
                    <a:pos x="382" y="228"/>
                  </a:cxn>
                  <a:cxn ang="0">
                    <a:pos x="409" y="207"/>
                  </a:cxn>
                  <a:cxn ang="0">
                    <a:pos x="416" y="187"/>
                  </a:cxn>
                  <a:cxn ang="0">
                    <a:pos x="408" y="135"/>
                  </a:cxn>
                  <a:cxn ang="0">
                    <a:pos x="404" y="137"/>
                  </a:cxn>
                  <a:cxn ang="0">
                    <a:pos x="385" y="92"/>
                  </a:cxn>
                  <a:cxn ang="0">
                    <a:pos x="377" y="69"/>
                  </a:cxn>
                  <a:cxn ang="0">
                    <a:pos x="377" y="66"/>
                  </a:cxn>
                  <a:cxn ang="0">
                    <a:pos x="361" y="36"/>
                  </a:cxn>
                  <a:cxn ang="0">
                    <a:pos x="329" y="0"/>
                  </a:cxn>
                  <a:cxn ang="0">
                    <a:pos x="275" y="30"/>
                  </a:cxn>
                  <a:cxn ang="0">
                    <a:pos x="243" y="87"/>
                  </a:cxn>
                  <a:cxn ang="0">
                    <a:pos x="201" y="111"/>
                  </a:cxn>
                  <a:cxn ang="0">
                    <a:pos x="137" y="142"/>
                  </a:cxn>
                  <a:cxn ang="0">
                    <a:pos x="118" y="183"/>
                  </a:cxn>
                  <a:cxn ang="0">
                    <a:pos x="89" y="187"/>
                  </a:cxn>
                  <a:cxn ang="0">
                    <a:pos x="50" y="207"/>
                  </a:cxn>
                  <a:cxn ang="0">
                    <a:pos x="0" y="223"/>
                  </a:cxn>
                </a:cxnLst>
                <a:rect l="0" t="0" r="r" b="b"/>
                <a:pathLst>
                  <a:path w="416" h="427">
                    <a:moveTo>
                      <a:pt x="0" y="223"/>
                    </a:moveTo>
                    <a:lnTo>
                      <a:pt x="4" y="271"/>
                    </a:lnTo>
                    <a:lnTo>
                      <a:pt x="23" y="304"/>
                    </a:lnTo>
                    <a:lnTo>
                      <a:pt x="24" y="311"/>
                    </a:lnTo>
                    <a:lnTo>
                      <a:pt x="47" y="354"/>
                    </a:lnTo>
                    <a:lnTo>
                      <a:pt x="45" y="361"/>
                    </a:lnTo>
                    <a:lnTo>
                      <a:pt x="69" y="396"/>
                    </a:lnTo>
                    <a:lnTo>
                      <a:pt x="106" y="427"/>
                    </a:lnTo>
                    <a:lnTo>
                      <a:pt x="125" y="396"/>
                    </a:lnTo>
                    <a:lnTo>
                      <a:pt x="150" y="368"/>
                    </a:lnTo>
                    <a:lnTo>
                      <a:pt x="176" y="344"/>
                    </a:lnTo>
                    <a:lnTo>
                      <a:pt x="205" y="340"/>
                    </a:lnTo>
                    <a:lnTo>
                      <a:pt x="245" y="339"/>
                    </a:lnTo>
                    <a:lnTo>
                      <a:pt x="267" y="302"/>
                    </a:lnTo>
                    <a:lnTo>
                      <a:pt x="287" y="271"/>
                    </a:lnTo>
                    <a:lnTo>
                      <a:pt x="313" y="252"/>
                    </a:lnTo>
                    <a:lnTo>
                      <a:pt x="340" y="239"/>
                    </a:lnTo>
                    <a:lnTo>
                      <a:pt x="382" y="228"/>
                    </a:lnTo>
                    <a:lnTo>
                      <a:pt x="409" y="207"/>
                    </a:lnTo>
                    <a:lnTo>
                      <a:pt x="416" y="187"/>
                    </a:lnTo>
                    <a:lnTo>
                      <a:pt x="408" y="135"/>
                    </a:lnTo>
                    <a:lnTo>
                      <a:pt x="404" y="137"/>
                    </a:lnTo>
                    <a:lnTo>
                      <a:pt x="385" y="92"/>
                    </a:lnTo>
                    <a:lnTo>
                      <a:pt x="377" y="69"/>
                    </a:lnTo>
                    <a:lnTo>
                      <a:pt x="377" y="66"/>
                    </a:lnTo>
                    <a:lnTo>
                      <a:pt x="361" y="36"/>
                    </a:lnTo>
                    <a:lnTo>
                      <a:pt x="329" y="0"/>
                    </a:lnTo>
                    <a:lnTo>
                      <a:pt x="275" y="30"/>
                    </a:lnTo>
                    <a:lnTo>
                      <a:pt x="243" y="87"/>
                    </a:lnTo>
                    <a:lnTo>
                      <a:pt x="201" y="111"/>
                    </a:lnTo>
                    <a:lnTo>
                      <a:pt x="137" y="142"/>
                    </a:lnTo>
                    <a:lnTo>
                      <a:pt x="118" y="183"/>
                    </a:lnTo>
                    <a:lnTo>
                      <a:pt x="89" y="187"/>
                    </a:lnTo>
                    <a:lnTo>
                      <a:pt x="50" y="207"/>
                    </a:lnTo>
                    <a:lnTo>
                      <a:pt x="0" y="223"/>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51" name="Freeform 67">
                <a:extLst>
                  <a:ext uri="{FF2B5EF4-FFF2-40B4-BE49-F238E27FC236}">
                    <a16:creationId xmlns:a16="http://schemas.microsoft.com/office/drawing/2014/main" id="{1A4D2A27-6A69-47DD-AF0C-AF9DA39628C3}"/>
                  </a:ext>
                </a:extLst>
              </p:cNvPr>
              <p:cNvSpPr>
                <a:spLocks/>
              </p:cNvSpPr>
              <p:nvPr/>
            </p:nvSpPr>
            <p:spPr bwMode="auto">
              <a:xfrm>
                <a:off x="2874" y="2357"/>
                <a:ext cx="58" cy="55"/>
              </a:xfrm>
              <a:custGeom>
                <a:avLst/>
                <a:gdLst/>
                <a:ahLst/>
                <a:cxnLst>
                  <a:cxn ang="0">
                    <a:pos x="0" y="0"/>
                  </a:cxn>
                  <a:cxn ang="0">
                    <a:pos x="73" y="52"/>
                  </a:cxn>
                  <a:cxn ang="0">
                    <a:pos x="141" y="104"/>
                  </a:cxn>
                  <a:cxn ang="0">
                    <a:pos x="197" y="136"/>
                  </a:cxn>
                  <a:cxn ang="0">
                    <a:pos x="254" y="174"/>
                  </a:cxn>
                  <a:cxn ang="0">
                    <a:pos x="334" y="226"/>
                  </a:cxn>
                  <a:cxn ang="0">
                    <a:pos x="383" y="325"/>
                  </a:cxn>
                  <a:cxn ang="0">
                    <a:pos x="420" y="497"/>
                  </a:cxn>
                  <a:cxn ang="0">
                    <a:pos x="457" y="356"/>
                  </a:cxn>
                  <a:cxn ang="0">
                    <a:pos x="486" y="263"/>
                  </a:cxn>
                  <a:cxn ang="0">
                    <a:pos x="481" y="190"/>
                  </a:cxn>
                  <a:cxn ang="0">
                    <a:pos x="484" y="263"/>
                  </a:cxn>
                  <a:cxn ang="0">
                    <a:pos x="453" y="354"/>
                  </a:cxn>
                  <a:cxn ang="0">
                    <a:pos x="426" y="503"/>
                  </a:cxn>
                  <a:cxn ang="0">
                    <a:pos x="384" y="321"/>
                  </a:cxn>
                  <a:cxn ang="0">
                    <a:pos x="334" y="228"/>
                  </a:cxn>
                  <a:cxn ang="0">
                    <a:pos x="252" y="174"/>
                  </a:cxn>
                  <a:cxn ang="0">
                    <a:pos x="195" y="140"/>
                  </a:cxn>
                  <a:cxn ang="0">
                    <a:pos x="140" y="104"/>
                  </a:cxn>
                  <a:cxn ang="0">
                    <a:pos x="71" y="52"/>
                  </a:cxn>
                  <a:cxn ang="0">
                    <a:pos x="0" y="0"/>
                  </a:cxn>
                </a:cxnLst>
                <a:rect l="0" t="0" r="r" b="b"/>
                <a:pathLst>
                  <a:path w="486" h="503">
                    <a:moveTo>
                      <a:pt x="0" y="0"/>
                    </a:moveTo>
                    <a:lnTo>
                      <a:pt x="73" y="52"/>
                    </a:lnTo>
                    <a:lnTo>
                      <a:pt x="141" y="104"/>
                    </a:lnTo>
                    <a:lnTo>
                      <a:pt x="197" y="136"/>
                    </a:lnTo>
                    <a:lnTo>
                      <a:pt x="254" y="174"/>
                    </a:lnTo>
                    <a:lnTo>
                      <a:pt x="334" y="226"/>
                    </a:lnTo>
                    <a:lnTo>
                      <a:pt x="383" y="325"/>
                    </a:lnTo>
                    <a:lnTo>
                      <a:pt x="420" y="497"/>
                    </a:lnTo>
                    <a:lnTo>
                      <a:pt x="457" y="356"/>
                    </a:lnTo>
                    <a:lnTo>
                      <a:pt x="486" y="263"/>
                    </a:lnTo>
                    <a:lnTo>
                      <a:pt x="481" y="190"/>
                    </a:lnTo>
                    <a:lnTo>
                      <a:pt x="484" y="263"/>
                    </a:lnTo>
                    <a:lnTo>
                      <a:pt x="453" y="354"/>
                    </a:lnTo>
                    <a:lnTo>
                      <a:pt x="426" y="503"/>
                    </a:lnTo>
                    <a:lnTo>
                      <a:pt x="384" y="321"/>
                    </a:lnTo>
                    <a:lnTo>
                      <a:pt x="334" y="228"/>
                    </a:lnTo>
                    <a:lnTo>
                      <a:pt x="252" y="174"/>
                    </a:lnTo>
                    <a:lnTo>
                      <a:pt x="195" y="140"/>
                    </a:lnTo>
                    <a:lnTo>
                      <a:pt x="140" y="104"/>
                    </a:lnTo>
                    <a:lnTo>
                      <a:pt x="71" y="52"/>
                    </a:lnTo>
                    <a:lnTo>
                      <a:pt x="0" y="0"/>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52" name="Freeform 68">
                <a:extLst>
                  <a:ext uri="{FF2B5EF4-FFF2-40B4-BE49-F238E27FC236}">
                    <a16:creationId xmlns:a16="http://schemas.microsoft.com/office/drawing/2014/main" id="{CA925CA7-DEA1-47FA-B2E8-C0D01ABC598E}"/>
                  </a:ext>
                </a:extLst>
              </p:cNvPr>
              <p:cNvSpPr>
                <a:spLocks/>
              </p:cNvSpPr>
              <p:nvPr/>
            </p:nvSpPr>
            <p:spPr bwMode="auto">
              <a:xfrm>
                <a:off x="2880" y="2404"/>
                <a:ext cx="23" cy="48"/>
              </a:xfrm>
              <a:custGeom>
                <a:avLst/>
                <a:gdLst/>
                <a:ahLst/>
                <a:cxnLst>
                  <a:cxn ang="0">
                    <a:pos x="88" y="326"/>
                  </a:cxn>
                  <a:cxn ang="0">
                    <a:pos x="34" y="261"/>
                  </a:cxn>
                  <a:cxn ang="0">
                    <a:pos x="16" y="193"/>
                  </a:cxn>
                  <a:cxn ang="0">
                    <a:pos x="10" y="123"/>
                  </a:cxn>
                  <a:cxn ang="0">
                    <a:pos x="1" y="26"/>
                  </a:cxn>
                  <a:cxn ang="0">
                    <a:pos x="19" y="9"/>
                  </a:cxn>
                  <a:cxn ang="0">
                    <a:pos x="34" y="7"/>
                  </a:cxn>
                  <a:cxn ang="0">
                    <a:pos x="45" y="66"/>
                  </a:cxn>
                  <a:cxn ang="0">
                    <a:pos x="69" y="100"/>
                  </a:cxn>
                  <a:cxn ang="0">
                    <a:pos x="79" y="178"/>
                  </a:cxn>
                  <a:cxn ang="0">
                    <a:pos x="95" y="237"/>
                  </a:cxn>
                  <a:cxn ang="0">
                    <a:pos x="133" y="287"/>
                  </a:cxn>
                  <a:cxn ang="0">
                    <a:pos x="161" y="349"/>
                  </a:cxn>
                  <a:cxn ang="0">
                    <a:pos x="189" y="430"/>
                  </a:cxn>
                  <a:cxn ang="0">
                    <a:pos x="157" y="349"/>
                  </a:cxn>
                  <a:cxn ang="0">
                    <a:pos x="129" y="285"/>
                  </a:cxn>
                  <a:cxn ang="0">
                    <a:pos x="92" y="235"/>
                  </a:cxn>
                  <a:cxn ang="0">
                    <a:pos x="77" y="178"/>
                  </a:cxn>
                  <a:cxn ang="0">
                    <a:pos x="73" y="102"/>
                  </a:cxn>
                  <a:cxn ang="0">
                    <a:pos x="45" y="73"/>
                  </a:cxn>
                  <a:cxn ang="0">
                    <a:pos x="39" y="0"/>
                  </a:cxn>
                  <a:cxn ang="0">
                    <a:pos x="22" y="7"/>
                  </a:cxn>
                  <a:cxn ang="0">
                    <a:pos x="0" y="26"/>
                  </a:cxn>
                  <a:cxn ang="0">
                    <a:pos x="3" y="66"/>
                  </a:cxn>
                  <a:cxn ang="0">
                    <a:pos x="10" y="126"/>
                  </a:cxn>
                  <a:cxn ang="0">
                    <a:pos x="16" y="183"/>
                  </a:cxn>
                  <a:cxn ang="0">
                    <a:pos x="34" y="257"/>
                  </a:cxn>
                </a:cxnLst>
                <a:rect l="0" t="0" r="r" b="b"/>
                <a:pathLst>
                  <a:path w="189" h="430">
                    <a:moveTo>
                      <a:pt x="88" y="326"/>
                    </a:moveTo>
                    <a:lnTo>
                      <a:pt x="34" y="261"/>
                    </a:lnTo>
                    <a:lnTo>
                      <a:pt x="16" y="193"/>
                    </a:lnTo>
                    <a:lnTo>
                      <a:pt x="10" y="123"/>
                    </a:lnTo>
                    <a:lnTo>
                      <a:pt x="1" y="26"/>
                    </a:lnTo>
                    <a:lnTo>
                      <a:pt x="19" y="9"/>
                    </a:lnTo>
                    <a:lnTo>
                      <a:pt x="34" y="7"/>
                    </a:lnTo>
                    <a:lnTo>
                      <a:pt x="45" y="66"/>
                    </a:lnTo>
                    <a:lnTo>
                      <a:pt x="69" y="100"/>
                    </a:lnTo>
                    <a:lnTo>
                      <a:pt x="79" y="178"/>
                    </a:lnTo>
                    <a:lnTo>
                      <a:pt x="95" y="237"/>
                    </a:lnTo>
                    <a:lnTo>
                      <a:pt x="133" y="287"/>
                    </a:lnTo>
                    <a:lnTo>
                      <a:pt x="161" y="349"/>
                    </a:lnTo>
                    <a:lnTo>
                      <a:pt x="189" y="430"/>
                    </a:lnTo>
                    <a:lnTo>
                      <a:pt x="157" y="349"/>
                    </a:lnTo>
                    <a:lnTo>
                      <a:pt x="129" y="285"/>
                    </a:lnTo>
                    <a:lnTo>
                      <a:pt x="92" y="235"/>
                    </a:lnTo>
                    <a:lnTo>
                      <a:pt x="77" y="178"/>
                    </a:lnTo>
                    <a:lnTo>
                      <a:pt x="73" y="102"/>
                    </a:lnTo>
                    <a:lnTo>
                      <a:pt x="45" y="73"/>
                    </a:lnTo>
                    <a:lnTo>
                      <a:pt x="39" y="0"/>
                    </a:lnTo>
                    <a:lnTo>
                      <a:pt x="22" y="7"/>
                    </a:lnTo>
                    <a:lnTo>
                      <a:pt x="0" y="26"/>
                    </a:lnTo>
                    <a:lnTo>
                      <a:pt x="3" y="66"/>
                    </a:lnTo>
                    <a:lnTo>
                      <a:pt x="10" y="126"/>
                    </a:lnTo>
                    <a:lnTo>
                      <a:pt x="16" y="183"/>
                    </a:lnTo>
                    <a:lnTo>
                      <a:pt x="34" y="2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9328" name="WordArt 69">
              <a:extLst>
                <a:ext uri="{FF2B5EF4-FFF2-40B4-BE49-F238E27FC236}">
                  <a16:creationId xmlns:a16="http://schemas.microsoft.com/office/drawing/2014/main" id="{894C748C-B4D7-4124-B8F1-8012070CD9B8}"/>
                </a:ext>
              </a:extLst>
            </p:cNvPr>
            <p:cNvSpPr>
              <a:spLocks noChangeArrowheads="1" noChangeShapeType="1" noTextEdit="1"/>
            </p:cNvSpPr>
            <p:nvPr/>
          </p:nvSpPr>
          <p:spPr bwMode="auto">
            <a:xfrm rot="992992">
              <a:off x="4822" y="712"/>
              <a:ext cx="378" cy="663"/>
            </a:xfrm>
            <a:prstGeom prst="rect">
              <a:avLst/>
            </a:prstGeom>
          </p:spPr>
          <p:txBody>
            <a:bodyPr vert="wordArtVert" wrap="none" fromWordArt="1">
              <a:prstTxWarp prst="textPlain">
                <a:avLst>
                  <a:gd name="adj" fmla="val 50000"/>
                </a:avLst>
              </a:prstTxWarp>
            </a:bodyPr>
            <a:lstStyle/>
            <a:p>
              <a:pPr fontAlgn="auto"/>
              <a:r>
                <a:rPr lang="en-US" altLang="zh-CN" sz="9600" kern="10">
                  <a:ln w="38100">
                    <a:solidFill>
                      <a:srgbClr val="FF0000"/>
                    </a:solidFill>
                    <a:round/>
                    <a:headEnd/>
                    <a:tailEnd/>
                  </a:ln>
                  <a:solidFill>
                    <a:schemeClr val="tx1"/>
                  </a:solidFill>
                  <a:latin typeface="宋体" panose="02010600030101010101" pitchFamily="2" charset="-122"/>
                  <a:ea typeface="宋体" panose="02010600030101010101" pitchFamily="2" charset="-122"/>
                </a:rPr>
                <a:t>?</a:t>
              </a:r>
              <a:endParaRPr lang="zh-CN" altLang="en-US" sz="9600" kern="10">
                <a:ln w="38100">
                  <a:solidFill>
                    <a:srgbClr val="FF0000"/>
                  </a:solidFill>
                  <a:round/>
                  <a:headEnd/>
                  <a:tailEnd/>
                </a:ln>
                <a:solidFill>
                  <a:schemeClr val="tx1"/>
                </a:solidFill>
                <a:latin typeface="宋体" panose="02010600030101010101" pitchFamily="2" charset="-122"/>
                <a:ea typeface="宋体" panose="02010600030101010101" pitchFamily="2" charset="-122"/>
              </a:endParaRPr>
            </a:p>
          </p:txBody>
        </p:sp>
      </p:grpSp>
      <p:sp>
        <p:nvSpPr>
          <p:cNvPr id="886854" name="Text Box 70">
            <a:extLst>
              <a:ext uri="{FF2B5EF4-FFF2-40B4-BE49-F238E27FC236}">
                <a16:creationId xmlns:a16="http://schemas.microsoft.com/office/drawing/2014/main" id="{60E43E53-82B7-483C-993F-36C26807BAEF}"/>
              </a:ext>
            </a:extLst>
          </p:cNvPr>
          <p:cNvSpPr txBox="1">
            <a:spLocks noChangeArrowheads="1"/>
          </p:cNvSpPr>
          <p:nvPr/>
        </p:nvSpPr>
        <p:spPr bwMode="auto">
          <a:xfrm>
            <a:off x="788988" y="969963"/>
            <a:ext cx="53403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spcBef>
                <a:spcPct val="50000"/>
              </a:spcBef>
            </a:pPr>
            <a:r>
              <a:rPr kumimoji="1" lang="en-US" altLang="zh-CN">
                <a:latin typeface="Times New Roman" panose="02020603050405020304" pitchFamily="18" charset="0"/>
              </a:rPr>
              <a:t>                            </a:t>
            </a:r>
            <a:r>
              <a:rPr kumimoji="1" lang="zh-CN" altLang="en-US">
                <a:latin typeface="Times New Roman" panose="02020603050405020304" pitchFamily="18" charset="0"/>
              </a:rPr>
              <a:t>在某一惯性系中，同一地点先后发生的两个</a:t>
            </a:r>
            <a:r>
              <a:rPr kumimoji="1" lang="zh-CN" altLang="en-US">
                <a:solidFill>
                  <a:srgbClr val="FF0000"/>
                </a:solidFill>
                <a:latin typeface="Times New Roman" panose="02020603050405020304" pitchFamily="18" charset="0"/>
              </a:rPr>
              <a:t>事件</a:t>
            </a:r>
            <a:r>
              <a:rPr kumimoji="1" lang="zh-CN" altLang="en-US">
                <a:latin typeface="Times New Roman" panose="02020603050405020304" pitchFamily="18" charset="0"/>
              </a:rPr>
              <a:t>的时间间隔，与另一惯性系中这两个</a:t>
            </a:r>
            <a:r>
              <a:rPr kumimoji="1" lang="zh-CN" altLang="en-US">
                <a:solidFill>
                  <a:srgbClr val="FF0000"/>
                </a:solidFill>
                <a:latin typeface="Times New Roman" panose="02020603050405020304" pitchFamily="18" charset="0"/>
              </a:rPr>
              <a:t>事件</a:t>
            </a:r>
            <a:r>
              <a:rPr kumimoji="1" lang="zh-CN" altLang="en-US">
                <a:latin typeface="Times New Roman" panose="02020603050405020304" pitchFamily="18" charset="0"/>
              </a:rPr>
              <a:t>的时间间隔 之间的关系。 </a:t>
            </a:r>
          </a:p>
        </p:txBody>
      </p:sp>
      <p:sp>
        <p:nvSpPr>
          <p:cNvPr id="886855" name="Text Box 71">
            <a:extLst>
              <a:ext uri="{FF2B5EF4-FFF2-40B4-BE49-F238E27FC236}">
                <a16:creationId xmlns:a16="http://schemas.microsoft.com/office/drawing/2014/main" id="{4CEBA4B0-DA23-4088-B156-E851F54BDD6E}"/>
              </a:ext>
            </a:extLst>
          </p:cNvPr>
          <p:cNvSpPr txBox="1">
            <a:spLocks noChangeArrowheads="1"/>
          </p:cNvSpPr>
          <p:nvPr/>
        </p:nvSpPr>
        <p:spPr bwMode="auto">
          <a:xfrm>
            <a:off x="827088" y="10191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Times New Roman" panose="02020603050405020304" pitchFamily="18" charset="0"/>
              </a:rPr>
              <a:t>研究的问题是：</a:t>
            </a:r>
          </a:p>
        </p:txBody>
      </p:sp>
      <p:sp>
        <p:nvSpPr>
          <p:cNvPr id="886856" name="Text Box 72">
            <a:extLst>
              <a:ext uri="{FF2B5EF4-FFF2-40B4-BE49-F238E27FC236}">
                <a16:creationId xmlns:a16="http://schemas.microsoft.com/office/drawing/2014/main" id="{38940D78-229F-4E5C-A57D-FEEFF191ADC3}"/>
              </a:ext>
            </a:extLst>
          </p:cNvPr>
          <p:cNvSpPr txBox="1">
            <a:spLocks noChangeArrowheads="1"/>
          </p:cNvSpPr>
          <p:nvPr/>
        </p:nvSpPr>
        <p:spPr bwMode="auto">
          <a:xfrm>
            <a:off x="1835150" y="3141663"/>
            <a:ext cx="2524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marL="354013" indent="-354013"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spcBef>
                <a:spcPct val="50000"/>
              </a:spcBef>
            </a:pPr>
            <a:r>
              <a:rPr kumimoji="1" lang="en-US" altLang="zh-CN" i="1">
                <a:solidFill>
                  <a:srgbClr val="66FFFF"/>
                </a:solidFill>
                <a:latin typeface="Times New Roman" panose="02020603050405020304" pitchFamily="18" charset="0"/>
              </a:rPr>
              <a:t>O'</a:t>
            </a:r>
            <a:r>
              <a:rPr kumimoji="1" lang="en-US" altLang="zh-CN" i="1">
                <a:latin typeface="Times New Roman" panose="02020603050405020304" pitchFamily="18" charset="0"/>
              </a:rPr>
              <a:t> </a:t>
            </a:r>
            <a:r>
              <a:rPr kumimoji="1" lang="zh-CN" altLang="en-US">
                <a:latin typeface="Times New Roman" panose="02020603050405020304" pitchFamily="18" charset="0"/>
              </a:rPr>
              <a:t>处的闪光光源发出一光信号</a:t>
            </a:r>
          </a:p>
        </p:txBody>
      </p:sp>
      <p:sp>
        <p:nvSpPr>
          <p:cNvPr id="886857" name="Text Box 73">
            <a:extLst>
              <a:ext uri="{FF2B5EF4-FFF2-40B4-BE49-F238E27FC236}">
                <a16:creationId xmlns:a16="http://schemas.microsoft.com/office/drawing/2014/main" id="{16144100-8738-40B5-9DA9-EC4E0C271747}"/>
              </a:ext>
            </a:extLst>
          </p:cNvPr>
          <p:cNvSpPr txBox="1">
            <a:spLocks noChangeArrowheads="1"/>
          </p:cNvSpPr>
          <p:nvPr/>
        </p:nvSpPr>
        <p:spPr bwMode="auto">
          <a:xfrm>
            <a:off x="755650" y="340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Times New Roman" panose="02020603050405020304" pitchFamily="18" charset="0"/>
              </a:rPr>
              <a:t>事件</a:t>
            </a:r>
            <a:r>
              <a:rPr kumimoji="1" lang="en-US" altLang="zh-CN">
                <a:solidFill>
                  <a:srgbClr val="66FFFF"/>
                </a:solidFill>
                <a:latin typeface="Times New Roman" panose="02020603050405020304" pitchFamily="18" charset="0"/>
              </a:rPr>
              <a:t>1</a:t>
            </a:r>
          </a:p>
        </p:txBody>
      </p:sp>
      <p:sp>
        <p:nvSpPr>
          <p:cNvPr id="886858" name="Text Box 74">
            <a:extLst>
              <a:ext uri="{FF2B5EF4-FFF2-40B4-BE49-F238E27FC236}">
                <a16:creationId xmlns:a16="http://schemas.microsoft.com/office/drawing/2014/main" id="{709BD09D-5D3A-49D4-AE8C-BB9C8C40B93C}"/>
              </a:ext>
            </a:extLst>
          </p:cNvPr>
          <p:cNvSpPr txBox="1">
            <a:spLocks noChangeArrowheads="1"/>
          </p:cNvSpPr>
          <p:nvPr/>
        </p:nvSpPr>
        <p:spPr bwMode="auto">
          <a:xfrm>
            <a:off x="755650" y="443547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Times New Roman" panose="02020603050405020304" pitchFamily="18" charset="0"/>
              </a:rPr>
              <a:t>事件</a:t>
            </a:r>
            <a:r>
              <a:rPr kumimoji="1" lang="en-US" altLang="zh-CN">
                <a:solidFill>
                  <a:srgbClr val="66FFFF"/>
                </a:solidFill>
                <a:latin typeface="Times New Roman" panose="02020603050405020304" pitchFamily="18" charset="0"/>
              </a:rPr>
              <a:t>2</a:t>
            </a:r>
          </a:p>
        </p:txBody>
      </p:sp>
      <p:sp>
        <p:nvSpPr>
          <p:cNvPr id="886859" name="Text Box 75">
            <a:extLst>
              <a:ext uri="{FF2B5EF4-FFF2-40B4-BE49-F238E27FC236}">
                <a16:creationId xmlns:a16="http://schemas.microsoft.com/office/drawing/2014/main" id="{B6A71878-37AF-4355-A2D3-9F3161422066}"/>
              </a:ext>
            </a:extLst>
          </p:cNvPr>
          <p:cNvSpPr txBox="1">
            <a:spLocks noChangeArrowheads="1"/>
          </p:cNvSpPr>
          <p:nvPr/>
        </p:nvSpPr>
        <p:spPr bwMode="auto">
          <a:xfrm>
            <a:off x="1846263" y="4148138"/>
            <a:ext cx="2438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marL="354013" indent="-354013"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spcBef>
                <a:spcPct val="50000"/>
              </a:spcBef>
            </a:pPr>
            <a:r>
              <a:rPr kumimoji="1" lang="en-US" altLang="zh-CN" i="1">
                <a:solidFill>
                  <a:srgbClr val="66FFFF"/>
                </a:solidFill>
                <a:latin typeface="Times New Roman" panose="02020603050405020304" pitchFamily="18" charset="0"/>
              </a:rPr>
              <a:t>O'</a:t>
            </a:r>
            <a:r>
              <a:rPr kumimoji="1" lang="en-US" altLang="zh-CN" i="1">
                <a:latin typeface="Times New Roman" panose="02020603050405020304" pitchFamily="18" charset="0"/>
              </a:rPr>
              <a:t> </a:t>
            </a:r>
            <a:r>
              <a:rPr kumimoji="1" lang="zh-CN" altLang="en-US">
                <a:latin typeface="Times New Roman" panose="02020603050405020304" pitchFamily="18" charset="0"/>
              </a:rPr>
              <a:t>处的接收器接收到该光信号</a:t>
            </a:r>
          </a:p>
        </p:txBody>
      </p:sp>
      <p:graphicFrame>
        <p:nvGraphicFramePr>
          <p:cNvPr id="886860" name="Object 76">
            <a:extLst>
              <a:ext uri="{FF2B5EF4-FFF2-40B4-BE49-F238E27FC236}">
                <a16:creationId xmlns:a16="http://schemas.microsoft.com/office/drawing/2014/main" id="{3F7F38A4-DD7E-4C37-804C-1F60A4262BC5}"/>
              </a:ext>
            </a:extLst>
          </p:cNvPr>
          <p:cNvGraphicFramePr>
            <a:graphicFrameLocks noChangeAspect="1"/>
          </p:cNvGraphicFramePr>
          <p:nvPr/>
        </p:nvGraphicFramePr>
        <p:xfrm>
          <a:off x="4859338" y="6089650"/>
          <a:ext cx="1062037" cy="508000"/>
        </p:xfrm>
        <a:graphic>
          <a:graphicData uri="http://schemas.openxmlformats.org/presentationml/2006/ole">
            <mc:AlternateContent xmlns:mc="http://schemas.openxmlformats.org/markup-compatibility/2006">
              <mc:Choice xmlns:v="urn:schemas-microsoft-com:vml" Requires="v">
                <p:oleObj spid="_x0000_s53285" name="公式" r:id="rId4" imgW="327442" imgH="137160" progId="Equation.3">
                  <p:embed/>
                </p:oleObj>
              </mc:Choice>
              <mc:Fallback>
                <p:oleObj name="公式" r:id="rId4" imgW="327442" imgH="137160" progId="Equation.3">
                  <p:embed/>
                  <p:pic>
                    <p:nvPicPr>
                      <p:cNvPr id="886860" name="Object 76">
                        <a:extLst>
                          <a:ext uri="{FF2B5EF4-FFF2-40B4-BE49-F238E27FC236}">
                            <a16:creationId xmlns:a16="http://schemas.microsoft.com/office/drawing/2014/main" id="{3F7F38A4-DD7E-4C37-804C-1F60A4262B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6089650"/>
                        <a:ext cx="1062037" cy="508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CC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6861" name="Object 77">
            <a:extLst>
              <a:ext uri="{FF2B5EF4-FFF2-40B4-BE49-F238E27FC236}">
                <a16:creationId xmlns:a16="http://schemas.microsoft.com/office/drawing/2014/main" id="{9803E29F-1C42-4578-94EE-B574923E35E2}"/>
              </a:ext>
            </a:extLst>
          </p:cNvPr>
          <p:cNvGraphicFramePr>
            <a:graphicFrameLocks/>
          </p:cNvGraphicFramePr>
          <p:nvPr/>
        </p:nvGraphicFramePr>
        <p:xfrm>
          <a:off x="4284663" y="6205538"/>
          <a:ext cx="533400" cy="315912"/>
        </p:xfrm>
        <a:graphic>
          <a:graphicData uri="http://schemas.openxmlformats.org/presentationml/2006/ole">
            <mc:AlternateContent xmlns:mc="http://schemas.openxmlformats.org/markup-compatibility/2006">
              <mc:Choice xmlns:v="urn:schemas-microsoft-com:vml" Requires="v">
                <p:oleObj spid="_x0000_s53286" name="公式" r:id="rId6" imgW="441898" imgH="281801" progId="Equation.3">
                  <p:embed/>
                </p:oleObj>
              </mc:Choice>
              <mc:Fallback>
                <p:oleObj name="公式" r:id="rId6" imgW="441898" imgH="281801" progId="Equation.3">
                  <p:embed/>
                  <p:pic>
                    <p:nvPicPr>
                      <p:cNvPr id="886861" name="Object 77">
                        <a:extLst>
                          <a:ext uri="{FF2B5EF4-FFF2-40B4-BE49-F238E27FC236}">
                            <a16:creationId xmlns:a16="http://schemas.microsoft.com/office/drawing/2014/main" id="{9803E29F-1C42-4578-94EE-B574923E35E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6205538"/>
                        <a:ext cx="533400" cy="3159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6862" name="Text Box 78">
            <a:extLst>
              <a:ext uri="{FF2B5EF4-FFF2-40B4-BE49-F238E27FC236}">
                <a16:creationId xmlns:a16="http://schemas.microsoft.com/office/drawing/2014/main" id="{FC28BFC5-F3EF-4E4D-BC4E-04A41C5EAEA2}"/>
              </a:ext>
            </a:extLst>
          </p:cNvPr>
          <p:cNvSpPr txBox="1">
            <a:spLocks noChangeArrowheads="1"/>
          </p:cNvSpPr>
          <p:nvPr/>
        </p:nvSpPr>
        <p:spPr bwMode="auto">
          <a:xfrm>
            <a:off x="827088" y="5627688"/>
            <a:ext cx="1905000" cy="903287"/>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两事件发生的时间间隔</a:t>
            </a:r>
            <a:r>
              <a:rPr kumimoji="1" lang="zh-CN" altLang="en-US" sz="2800">
                <a:solidFill>
                  <a:srgbClr val="FF0000"/>
                </a:solidFill>
                <a:latin typeface="Times New Roman" panose="02020603050405020304" pitchFamily="18" charset="0"/>
              </a:rPr>
              <a:t> </a:t>
            </a:r>
          </a:p>
        </p:txBody>
      </p:sp>
      <p:graphicFrame>
        <p:nvGraphicFramePr>
          <p:cNvPr id="886863" name="Object 79">
            <a:extLst>
              <a:ext uri="{FF2B5EF4-FFF2-40B4-BE49-F238E27FC236}">
                <a16:creationId xmlns:a16="http://schemas.microsoft.com/office/drawing/2014/main" id="{AFAD8852-0730-46A7-A039-2E3FA803BB96}"/>
              </a:ext>
            </a:extLst>
          </p:cNvPr>
          <p:cNvGraphicFramePr>
            <a:graphicFrameLocks noChangeAspect="1"/>
          </p:cNvGraphicFramePr>
          <p:nvPr/>
        </p:nvGraphicFramePr>
        <p:xfrm>
          <a:off x="4914900" y="5584825"/>
          <a:ext cx="952500" cy="508000"/>
        </p:xfrm>
        <a:graphic>
          <a:graphicData uri="http://schemas.openxmlformats.org/presentationml/2006/ole">
            <mc:AlternateContent xmlns:mc="http://schemas.openxmlformats.org/markup-compatibility/2006">
              <mc:Choice xmlns:v="urn:schemas-microsoft-com:vml" Requires="v">
                <p:oleObj spid="_x0000_s53287" name="公式" r:id="rId8" imgW="289622" imgH="137160" progId="Equation.3">
                  <p:embed/>
                </p:oleObj>
              </mc:Choice>
              <mc:Fallback>
                <p:oleObj name="公式" r:id="rId8" imgW="289622" imgH="137160" progId="Equation.3">
                  <p:embed/>
                  <p:pic>
                    <p:nvPicPr>
                      <p:cNvPr id="886863" name="Object 79">
                        <a:extLst>
                          <a:ext uri="{FF2B5EF4-FFF2-40B4-BE49-F238E27FC236}">
                            <a16:creationId xmlns:a16="http://schemas.microsoft.com/office/drawing/2014/main" id="{AFAD8852-0730-46A7-A039-2E3FA803BB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4900" y="5584825"/>
                        <a:ext cx="952500" cy="508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CC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6864" name="Object 80">
            <a:extLst>
              <a:ext uri="{FF2B5EF4-FFF2-40B4-BE49-F238E27FC236}">
                <a16:creationId xmlns:a16="http://schemas.microsoft.com/office/drawing/2014/main" id="{EE3E14EC-1C00-4A86-97F7-DA3264259B0C}"/>
              </a:ext>
            </a:extLst>
          </p:cNvPr>
          <p:cNvGraphicFramePr>
            <a:graphicFrameLocks/>
          </p:cNvGraphicFramePr>
          <p:nvPr/>
        </p:nvGraphicFramePr>
        <p:xfrm>
          <a:off x="4264025" y="5683250"/>
          <a:ext cx="544513" cy="315913"/>
        </p:xfrm>
        <a:graphic>
          <a:graphicData uri="http://schemas.openxmlformats.org/presentationml/2006/ole">
            <mc:AlternateContent xmlns:mc="http://schemas.openxmlformats.org/markup-compatibility/2006">
              <mc:Choice xmlns:v="urn:schemas-microsoft-com:vml" Requires="v">
                <p:oleObj spid="_x0000_s53288" name="公式" r:id="rId10" imgW="457324" imgH="281801" progId="Equation.3">
                  <p:embed/>
                </p:oleObj>
              </mc:Choice>
              <mc:Fallback>
                <p:oleObj name="公式" r:id="rId10" imgW="457324" imgH="281801" progId="Equation.3">
                  <p:embed/>
                  <p:pic>
                    <p:nvPicPr>
                      <p:cNvPr id="886864" name="Object 80">
                        <a:extLst>
                          <a:ext uri="{FF2B5EF4-FFF2-40B4-BE49-F238E27FC236}">
                            <a16:creationId xmlns:a16="http://schemas.microsoft.com/office/drawing/2014/main" id="{EE3E14EC-1C00-4A86-97F7-DA3264259B0C}"/>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4025" y="5683250"/>
                        <a:ext cx="544513" cy="3159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6865" name="AutoShape 81">
            <a:extLst>
              <a:ext uri="{FF2B5EF4-FFF2-40B4-BE49-F238E27FC236}">
                <a16:creationId xmlns:a16="http://schemas.microsoft.com/office/drawing/2014/main" id="{A10302B4-B104-495E-90CF-DF0D8A52AAAE}"/>
              </a:ext>
            </a:extLst>
          </p:cNvPr>
          <p:cNvSpPr>
            <a:spLocks noChangeArrowheads="1"/>
          </p:cNvSpPr>
          <p:nvPr/>
        </p:nvSpPr>
        <p:spPr bwMode="auto">
          <a:xfrm rot="-5396554">
            <a:off x="3225006" y="5625307"/>
            <a:ext cx="227013" cy="990600"/>
          </a:xfrm>
          <a:prstGeom prst="downArrow">
            <a:avLst>
              <a:gd name="adj1" fmla="val 36639"/>
              <a:gd name="adj2" fmla="val 141192"/>
            </a:avLst>
          </a:prstGeom>
          <a:solidFill>
            <a:srgbClr val="FFCCFF"/>
          </a:solidFill>
          <a:ln w="57150">
            <a:solidFill>
              <a:srgbClr val="FFCCFF"/>
            </a:solidFill>
            <a:miter lim="800000"/>
            <a:headEnd/>
            <a:tailEnd/>
          </a:ln>
          <a:effectLst/>
        </p:spPr>
        <p:txBody>
          <a:bodyPr vert="eaVert"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8" name="Group 82">
            <a:extLst>
              <a:ext uri="{FF2B5EF4-FFF2-40B4-BE49-F238E27FC236}">
                <a16:creationId xmlns:a16="http://schemas.microsoft.com/office/drawing/2014/main" id="{54636C29-DF50-4511-9303-E6F2ACB49AA2}"/>
              </a:ext>
            </a:extLst>
          </p:cNvPr>
          <p:cNvGrpSpPr>
            <a:grpSpLocks/>
          </p:cNvGrpSpPr>
          <p:nvPr/>
        </p:nvGrpSpPr>
        <p:grpSpPr bwMode="auto">
          <a:xfrm>
            <a:off x="7389813" y="3336925"/>
            <a:ext cx="1143000" cy="685800"/>
            <a:chOff x="1488" y="480"/>
            <a:chExt cx="720" cy="432"/>
          </a:xfrm>
        </p:grpSpPr>
        <p:sp>
          <p:nvSpPr>
            <p:cNvPr id="886867" name="Line 83">
              <a:extLst>
                <a:ext uri="{FF2B5EF4-FFF2-40B4-BE49-F238E27FC236}">
                  <a16:creationId xmlns:a16="http://schemas.microsoft.com/office/drawing/2014/main" id="{B1C7368D-42EE-4B97-8934-2FC10B9A7CDB}"/>
                </a:ext>
              </a:extLst>
            </p:cNvPr>
            <p:cNvSpPr>
              <a:spLocks noChangeShapeType="1"/>
            </p:cNvSpPr>
            <p:nvPr/>
          </p:nvSpPr>
          <p:spPr bwMode="auto">
            <a:xfrm>
              <a:off x="1488" y="912"/>
              <a:ext cx="576" cy="0"/>
            </a:xfrm>
            <a:prstGeom prst="line">
              <a:avLst/>
            </a:prstGeom>
            <a:noFill/>
            <a:ln w="38100">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68" name="Line 84">
              <a:extLst>
                <a:ext uri="{FF2B5EF4-FFF2-40B4-BE49-F238E27FC236}">
                  <a16:creationId xmlns:a16="http://schemas.microsoft.com/office/drawing/2014/main" id="{6AF4DD5D-1C71-4655-BB05-21368B220687}"/>
                </a:ext>
              </a:extLst>
            </p:cNvPr>
            <p:cNvSpPr>
              <a:spLocks noChangeShapeType="1"/>
            </p:cNvSpPr>
            <p:nvPr/>
          </p:nvSpPr>
          <p:spPr bwMode="auto">
            <a:xfrm flipV="1">
              <a:off x="1872"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69" name="Line 85">
              <a:extLst>
                <a:ext uri="{FF2B5EF4-FFF2-40B4-BE49-F238E27FC236}">
                  <a16:creationId xmlns:a16="http://schemas.microsoft.com/office/drawing/2014/main" id="{77996B4F-701F-4AA2-A4B6-7CA626F9FBE4}"/>
                </a:ext>
              </a:extLst>
            </p:cNvPr>
            <p:cNvSpPr>
              <a:spLocks noChangeShapeType="1"/>
            </p:cNvSpPr>
            <p:nvPr/>
          </p:nvSpPr>
          <p:spPr bwMode="auto">
            <a:xfrm flipV="1">
              <a:off x="148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70" name="Line 86">
              <a:extLst>
                <a:ext uri="{FF2B5EF4-FFF2-40B4-BE49-F238E27FC236}">
                  <a16:creationId xmlns:a16="http://schemas.microsoft.com/office/drawing/2014/main" id="{0F0D12F7-F6D4-4D51-B2BF-48D48BA456D0}"/>
                </a:ext>
              </a:extLst>
            </p:cNvPr>
            <p:cNvSpPr>
              <a:spLocks noChangeShapeType="1"/>
            </p:cNvSpPr>
            <p:nvPr/>
          </p:nvSpPr>
          <p:spPr bwMode="auto">
            <a:xfrm flipV="1">
              <a:off x="1584"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71" name="Line 87">
              <a:extLst>
                <a:ext uri="{FF2B5EF4-FFF2-40B4-BE49-F238E27FC236}">
                  <a16:creationId xmlns:a16="http://schemas.microsoft.com/office/drawing/2014/main" id="{B4D1657A-F08E-4F9F-8C16-E2B68EB22FF7}"/>
                </a:ext>
              </a:extLst>
            </p:cNvPr>
            <p:cNvSpPr>
              <a:spLocks noChangeShapeType="1"/>
            </p:cNvSpPr>
            <p:nvPr/>
          </p:nvSpPr>
          <p:spPr bwMode="auto">
            <a:xfrm flipV="1">
              <a:off x="1680"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72" name="Line 88">
              <a:extLst>
                <a:ext uri="{FF2B5EF4-FFF2-40B4-BE49-F238E27FC236}">
                  <a16:creationId xmlns:a16="http://schemas.microsoft.com/office/drawing/2014/main" id="{33032B5C-FF72-4F71-803A-D7BE11B9C8BF}"/>
                </a:ext>
              </a:extLst>
            </p:cNvPr>
            <p:cNvSpPr>
              <a:spLocks noChangeShapeType="1"/>
            </p:cNvSpPr>
            <p:nvPr/>
          </p:nvSpPr>
          <p:spPr bwMode="auto">
            <a:xfrm flipV="1">
              <a:off x="196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73" name="Line 89">
              <a:extLst>
                <a:ext uri="{FF2B5EF4-FFF2-40B4-BE49-F238E27FC236}">
                  <a16:creationId xmlns:a16="http://schemas.microsoft.com/office/drawing/2014/main" id="{05954DB7-DD64-4D21-8833-0025E84F6C8A}"/>
                </a:ext>
              </a:extLst>
            </p:cNvPr>
            <p:cNvSpPr>
              <a:spLocks noChangeShapeType="1"/>
            </p:cNvSpPr>
            <p:nvPr/>
          </p:nvSpPr>
          <p:spPr bwMode="auto">
            <a:xfrm flipV="1">
              <a:off x="1776"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9326" name="Text Box 90">
              <a:extLst>
                <a:ext uri="{FF2B5EF4-FFF2-40B4-BE49-F238E27FC236}">
                  <a16:creationId xmlns:a16="http://schemas.microsoft.com/office/drawing/2014/main" id="{1103E812-8F27-4667-BDE6-2F8FF4444D35}"/>
                </a:ext>
              </a:extLst>
            </p:cNvPr>
            <p:cNvSpPr txBox="1">
              <a:spLocks noChangeArrowheads="1"/>
            </p:cNvSpPr>
            <p:nvPr/>
          </p:nvSpPr>
          <p:spPr bwMode="auto">
            <a:xfrm>
              <a:off x="1893" y="480"/>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00CC00"/>
                  </a:solidFill>
                  <a:latin typeface="Times New Roman" panose="02020603050405020304" pitchFamily="18" charset="0"/>
                </a:rPr>
                <a:t>M</a:t>
              </a:r>
              <a:endParaRPr kumimoji="1" lang="en-US" altLang="zh-CN" b="0">
                <a:solidFill>
                  <a:schemeClr val="tx1"/>
                </a:solidFill>
                <a:latin typeface="Times New Roman" panose="02020603050405020304" pitchFamily="18" charset="0"/>
              </a:endParaRPr>
            </a:p>
          </p:txBody>
        </p:sp>
      </p:grpSp>
      <p:grpSp>
        <p:nvGrpSpPr>
          <p:cNvPr id="19" name="Group 91">
            <a:extLst>
              <a:ext uri="{FF2B5EF4-FFF2-40B4-BE49-F238E27FC236}">
                <a16:creationId xmlns:a16="http://schemas.microsoft.com/office/drawing/2014/main" id="{9DF59A7A-A67F-4989-9B6D-4D78D4B80540}"/>
              </a:ext>
            </a:extLst>
          </p:cNvPr>
          <p:cNvGrpSpPr>
            <a:grpSpLocks/>
          </p:cNvGrpSpPr>
          <p:nvPr/>
        </p:nvGrpSpPr>
        <p:grpSpPr bwMode="auto">
          <a:xfrm>
            <a:off x="6535738" y="4021138"/>
            <a:ext cx="719137" cy="1066800"/>
            <a:chOff x="75" y="624"/>
            <a:chExt cx="453" cy="672"/>
          </a:xfrm>
        </p:grpSpPr>
        <p:sp>
          <p:nvSpPr>
            <p:cNvPr id="886876" name="Line 92">
              <a:extLst>
                <a:ext uri="{FF2B5EF4-FFF2-40B4-BE49-F238E27FC236}">
                  <a16:creationId xmlns:a16="http://schemas.microsoft.com/office/drawing/2014/main" id="{1897B6FA-B3B1-4D0C-92AC-AC5E3B8F8D92}"/>
                </a:ext>
              </a:extLst>
            </p:cNvPr>
            <p:cNvSpPr>
              <a:spLocks noChangeShapeType="1"/>
            </p:cNvSpPr>
            <p:nvPr/>
          </p:nvSpPr>
          <p:spPr bwMode="auto">
            <a:xfrm>
              <a:off x="240" y="1296"/>
              <a:ext cx="288" cy="0"/>
            </a:xfrm>
            <a:prstGeom prst="line">
              <a:avLst/>
            </a:prstGeom>
            <a:noFill/>
            <a:ln w="2857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77" name="Line 93">
              <a:extLst>
                <a:ext uri="{FF2B5EF4-FFF2-40B4-BE49-F238E27FC236}">
                  <a16:creationId xmlns:a16="http://schemas.microsoft.com/office/drawing/2014/main" id="{F92EDE78-BE2F-4360-8EAC-BD010A3BBFC1}"/>
                </a:ext>
              </a:extLst>
            </p:cNvPr>
            <p:cNvSpPr>
              <a:spLocks noChangeShapeType="1"/>
            </p:cNvSpPr>
            <p:nvPr/>
          </p:nvSpPr>
          <p:spPr bwMode="auto">
            <a:xfrm flipV="1">
              <a:off x="240" y="624"/>
              <a:ext cx="288" cy="0"/>
            </a:xfrm>
            <a:prstGeom prst="line">
              <a:avLst/>
            </a:prstGeom>
            <a:noFill/>
            <a:ln w="2857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78" name="Line 94">
              <a:extLst>
                <a:ext uri="{FF2B5EF4-FFF2-40B4-BE49-F238E27FC236}">
                  <a16:creationId xmlns:a16="http://schemas.microsoft.com/office/drawing/2014/main" id="{616E3480-99F6-44BF-A2C7-6775F9F02AEE}"/>
                </a:ext>
              </a:extLst>
            </p:cNvPr>
            <p:cNvSpPr>
              <a:spLocks noChangeShapeType="1"/>
            </p:cNvSpPr>
            <p:nvPr/>
          </p:nvSpPr>
          <p:spPr bwMode="auto">
            <a:xfrm>
              <a:off x="384" y="624"/>
              <a:ext cx="0" cy="672"/>
            </a:xfrm>
            <a:prstGeom prst="line">
              <a:avLst/>
            </a:prstGeom>
            <a:noFill/>
            <a:ln w="28575">
              <a:solidFill>
                <a:srgbClr val="66FF33"/>
              </a:solidFill>
              <a:round/>
              <a:headEnd type="triangle" w="med" len="lg"/>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9318" name="Object 95">
              <a:extLst>
                <a:ext uri="{FF2B5EF4-FFF2-40B4-BE49-F238E27FC236}">
                  <a16:creationId xmlns:a16="http://schemas.microsoft.com/office/drawing/2014/main" id="{B82072F3-9A6A-4274-8363-4D99459A0C7F}"/>
                </a:ext>
              </a:extLst>
            </p:cNvPr>
            <p:cNvGraphicFramePr>
              <a:graphicFrameLocks noChangeAspect="1"/>
            </p:cNvGraphicFramePr>
            <p:nvPr/>
          </p:nvGraphicFramePr>
          <p:xfrm>
            <a:off x="75" y="816"/>
            <a:ext cx="261" cy="280"/>
          </p:xfrm>
          <a:graphic>
            <a:graphicData uri="http://schemas.openxmlformats.org/presentationml/2006/ole">
              <mc:AlternateContent xmlns:mc="http://schemas.openxmlformats.org/markup-compatibility/2006">
                <mc:Choice xmlns:v="urn:schemas-microsoft-com:vml" Requires="v">
                  <p:oleObj spid="_x0000_s53289" name="公式" r:id="rId12" imgW="152276" imgH="137160" progId="Equation.3">
                    <p:embed/>
                  </p:oleObj>
                </mc:Choice>
                <mc:Fallback>
                  <p:oleObj name="公式" r:id="rId12" imgW="152276" imgH="137160" progId="Equation.3">
                    <p:embed/>
                    <p:pic>
                      <p:nvPicPr>
                        <p:cNvPr id="9318" name="Object 95">
                          <a:extLst>
                            <a:ext uri="{FF2B5EF4-FFF2-40B4-BE49-F238E27FC236}">
                              <a16:creationId xmlns:a16="http://schemas.microsoft.com/office/drawing/2014/main" id="{B82072F3-9A6A-4274-8363-4D99459A0C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 y="816"/>
                          <a:ext cx="26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96">
            <a:extLst>
              <a:ext uri="{FF2B5EF4-FFF2-40B4-BE49-F238E27FC236}">
                <a16:creationId xmlns:a16="http://schemas.microsoft.com/office/drawing/2014/main" id="{93019E69-ECA0-4AD3-921D-4AC8A5745EE8}"/>
              </a:ext>
            </a:extLst>
          </p:cNvPr>
          <p:cNvGrpSpPr>
            <a:grpSpLocks/>
          </p:cNvGrpSpPr>
          <p:nvPr/>
        </p:nvGrpSpPr>
        <p:grpSpPr bwMode="auto">
          <a:xfrm>
            <a:off x="7318375" y="2971800"/>
            <a:ext cx="1430338" cy="2609850"/>
            <a:chOff x="4416" y="1797"/>
            <a:chExt cx="901" cy="1644"/>
          </a:xfrm>
        </p:grpSpPr>
        <p:sp>
          <p:nvSpPr>
            <p:cNvPr id="9310" name="Text Box 97">
              <a:extLst>
                <a:ext uri="{FF2B5EF4-FFF2-40B4-BE49-F238E27FC236}">
                  <a16:creationId xmlns:a16="http://schemas.microsoft.com/office/drawing/2014/main" id="{C7A8B001-B061-4E5B-AA8D-C654881EFE6E}"/>
                </a:ext>
              </a:extLst>
            </p:cNvPr>
            <p:cNvSpPr txBox="1">
              <a:spLocks noChangeArrowheads="1"/>
            </p:cNvSpPr>
            <p:nvPr/>
          </p:nvSpPr>
          <p:spPr bwMode="auto">
            <a:xfrm>
              <a:off x="4416" y="1797"/>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rPr>
                <a:t>S'</a:t>
              </a:r>
              <a:r>
                <a:rPr kumimoji="1" lang="en-US" altLang="zh-CN">
                  <a:solidFill>
                    <a:schemeClr val="tx1"/>
                  </a:solidFill>
                  <a:latin typeface="Times New Roman" panose="02020603050405020304" pitchFamily="18" charset="0"/>
                </a:rPr>
                <a:t> </a:t>
              </a:r>
            </a:p>
          </p:txBody>
        </p:sp>
        <p:sp>
          <p:nvSpPr>
            <p:cNvPr id="9311" name="Text Box 98">
              <a:extLst>
                <a:ext uri="{FF2B5EF4-FFF2-40B4-BE49-F238E27FC236}">
                  <a16:creationId xmlns:a16="http://schemas.microsoft.com/office/drawing/2014/main" id="{56D664FE-1DA3-4B7E-BC12-DDDCDF6A428E}"/>
                </a:ext>
              </a:extLst>
            </p:cNvPr>
            <p:cNvSpPr txBox="1">
              <a:spLocks noChangeArrowheads="1"/>
            </p:cNvSpPr>
            <p:nvPr/>
          </p:nvSpPr>
          <p:spPr bwMode="auto">
            <a:xfrm>
              <a:off x="4746" y="3153"/>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rPr>
                <a:t>O'</a:t>
              </a:r>
              <a:r>
                <a:rPr kumimoji="1" lang="en-US" altLang="zh-CN">
                  <a:solidFill>
                    <a:schemeClr val="tx1"/>
                  </a:solidFill>
                  <a:latin typeface="Times New Roman" panose="02020603050405020304" pitchFamily="18" charset="0"/>
                </a:rPr>
                <a:t> </a:t>
              </a:r>
              <a:endParaRPr kumimoji="1" lang="en-US" altLang="zh-CN" sz="2800" i="1">
                <a:latin typeface="Times New Roman" panose="02020603050405020304" pitchFamily="18" charset="0"/>
              </a:endParaRPr>
            </a:p>
          </p:txBody>
        </p:sp>
        <p:sp>
          <p:nvSpPr>
            <p:cNvPr id="886883" name="Line 99">
              <a:extLst>
                <a:ext uri="{FF2B5EF4-FFF2-40B4-BE49-F238E27FC236}">
                  <a16:creationId xmlns:a16="http://schemas.microsoft.com/office/drawing/2014/main" id="{606E5FAD-76B0-43A6-9E5B-87D58115C89E}"/>
                </a:ext>
              </a:extLst>
            </p:cNvPr>
            <p:cNvSpPr>
              <a:spLocks noChangeShapeType="1"/>
            </p:cNvSpPr>
            <p:nvPr/>
          </p:nvSpPr>
          <p:spPr bwMode="auto">
            <a:xfrm flipH="1">
              <a:off x="4422" y="3130"/>
              <a:ext cx="307" cy="276"/>
            </a:xfrm>
            <a:prstGeom prst="line">
              <a:avLst/>
            </a:prstGeom>
            <a:noFill/>
            <a:ln w="28575">
              <a:solidFill>
                <a:schemeClr val="bg1"/>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84" name="Line 100">
              <a:extLst>
                <a:ext uri="{FF2B5EF4-FFF2-40B4-BE49-F238E27FC236}">
                  <a16:creationId xmlns:a16="http://schemas.microsoft.com/office/drawing/2014/main" id="{73C92EFE-39F4-471A-A5BF-5723D5E0C4B9}"/>
                </a:ext>
              </a:extLst>
            </p:cNvPr>
            <p:cNvSpPr>
              <a:spLocks noChangeShapeType="1"/>
            </p:cNvSpPr>
            <p:nvPr/>
          </p:nvSpPr>
          <p:spPr bwMode="auto">
            <a:xfrm flipV="1">
              <a:off x="4732" y="1848"/>
              <a:ext cx="0" cy="1283"/>
            </a:xfrm>
            <a:prstGeom prst="line">
              <a:avLst/>
            </a:prstGeom>
            <a:noFill/>
            <a:ln w="28575">
              <a:solidFill>
                <a:schemeClr val="bg1"/>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85" name="Line 101">
              <a:extLst>
                <a:ext uri="{FF2B5EF4-FFF2-40B4-BE49-F238E27FC236}">
                  <a16:creationId xmlns:a16="http://schemas.microsoft.com/office/drawing/2014/main" id="{1D1BE5AF-E475-48C1-99FC-6873B400DA6E}"/>
                </a:ext>
              </a:extLst>
            </p:cNvPr>
            <p:cNvSpPr>
              <a:spLocks noChangeShapeType="1"/>
            </p:cNvSpPr>
            <p:nvPr/>
          </p:nvSpPr>
          <p:spPr bwMode="auto">
            <a:xfrm>
              <a:off x="4728" y="3131"/>
              <a:ext cx="589" cy="0"/>
            </a:xfrm>
            <a:prstGeom prst="line">
              <a:avLst/>
            </a:prstGeom>
            <a:noFill/>
            <a:ln w="28575">
              <a:solidFill>
                <a:schemeClr val="bg1"/>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21" name="Group 102">
            <a:extLst>
              <a:ext uri="{FF2B5EF4-FFF2-40B4-BE49-F238E27FC236}">
                <a16:creationId xmlns:a16="http://schemas.microsoft.com/office/drawing/2014/main" id="{C82BD8E4-0EC7-4600-BA72-3A2BA676C4FA}"/>
              </a:ext>
            </a:extLst>
          </p:cNvPr>
          <p:cNvGrpSpPr>
            <a:grpSpLocks/>
          </p:cNvGrpSpPr>
          <p:nvPr/>
        </p:nvGrpSpPr>
        <p:grpSpPr bwMode="auto">
          <a:xfrm>
            <a:off x="4962525" y="2971800"/>
            <a:ext cx="1430338" cy="2617788"/>
            <a:chOff x="703" y="391"/>
            <a:chExt cx="901" cy="1649"/>
          </a:xfrm>
        </p:grpSpPr>
        <p:sp>
          <p:nvSpPr>
            <p:cNvPr id="9305" name="Text Box 103">
              <a:extLst>
                <a:ext uri="{FF2B5EF4-FFF2-40B4-BE49-F238E27FC236}">
                  <a16:creationId xmlns:a16="http://schemas.microsoft.com/office/drawing/2014/main" id="{0222E90E-D915-4342-9CF1-8036EFA17F9E}"/>
                </a:ext>
              </a:extLst>
            </p:cNvPr>
            <p:cNvSpPr txBox="1">
              <a:spLocks noChangeArrowheads="1"/>
            </p:cNvSpPr>
            <p:nvPr/>
          </p:nvSpPr>
          <p:spPr bwMode="auto">
            <a:xfrm>
              <a:off x="703" y="3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FFFF00"/>
                  </a:solidFill>
                  <a:latin typeface="Times New Roman" panose="02020603050405020304" pitchFamily="18" charset="0"/>
                </a:rPr>
                <a:t>S</a:t>
              </a:r>
              <a:endParaRPr kumimoji="1" lang="en-US" altLang="zh-CN">
                <a:solidFill>
                  <a:schemeClr val="tx1"/>
                </a:solidFill>
                <a:latin typeface="Times New Roman" panose="02020603050405020304" pitchFamily="18" charset="0"/>
              </a:endParaRPr>
            </a:p>
          </p:txBody>
        </p:sp>
        <p:sp>
          <p:nvSpPr>
            <p:cNvPr id="9306" name="Text Box 104">
              <a:extLst>
                <a:ext uri="{FF2B5EF4-FFF2-40B4-BE49-F238E27FC236}">
                  <a16:creationId xmlns:a16="http://schemas.microsoft.com/office/drawing/2014/main" id="{6348B414-1967-4E8F-9DC4-70C6EC806553}"/>
                </a:ext>
              </a:extLst>
            </p:cNvPr>
            <p:cNvSpPr txBox="1">
              <a:spLocks noChangeArrowheads="1"/>
            </p:cNvSpPr>
            <p:nvPr/>
          </p:nvSpPr>
          <p:spPr bwMode="auto">
            <a:xfrm>
              <a:off x="930" y="17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FFFF00"/>
                  </a:solidFill>
                  <a:latin typeface="Times New Roman" panose="02020603050405020304" pitchFamily="18" charset="0"/>
                </a:rPr>
                <a:t>O</a:t>
              </a:r>
              <a:endParaRPr kumimoji="1" lang="en-US" altLang="zh-CN" sz="2800" i="1">
                <a:latin typeface="Times New Roman" panose="02020603050405020304" pitchFamily="18" charset="0"/>
              </a:endParaRPr>
            </a:p>
          </p:txBody>
        </p:sp>
        <p:sp>
          <p:nvSpPr>
            <p:cNvPr id="886889" name="Line 105">
              <a:extLst>
                <a:ext uri="{FF2B5EF4-FFF2-40B4-BE49-F238E27FC236}">
                  <a16:creationId xmlns:a16="http://schemas.microsoft.com/office/drawing/2014/main" id="{BDCDEF49-3878-408C-9F6D-41C0205F64D4}"/>
                </a:ext>
              </a:extLst>
            </p:cNvPr>
            <p:cNvSpPr>
              <a:spLocks noChangeShapeType="1"/>
            </p:cNvSpPr>
            <p:nvPr/>
          </p:nvSpPr>
          <p:spPr bwMode="auto">
            <a:xfrm flipH="1">
              <a:off x="709" y="1724"/>
              <a:ext cx="307" cy="276"/>
            </a:xfrm>
            <a:prstGeom prst="line">
              <a:avLst/>
            </a:prstGeom>
            <a:noFill/>
            <a:ln w="28575">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90" name="Line 106">
              <a:extLst>
                <a:ext uri="{FF2B5EF4-FFF2-40B4-BE49-F238E27FC236}">
                  <a16:creationId xmlns:a16="http://schemas.microsoft.com/office/drawing/2014/main" id="{0C6A0FB3-9FD2-4B27-837A-142A0977B2E9}"/>
                </a:ext>
              </a:extLst>
            </p:cNvPr>
            <p:cNvSpPr>
              <a:spLocks noChangeShapeType="1"/>
            </p:cNvSpPr>
            <p:nvPr/>
          </p:nvSpPr>
          <p:spPr bwMode="auto">
            <a:xfrm flipV="1">
              <a:off x="1019" y="442"/>
              <a:ext cx="0" cy="1283"/>
            </a:xfrm>
            <a:prstGeom prst="line">
              <a:avLst/>
            </a:prstGeom>
            <a:noFill/>
            <a:ln w="28575">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891" name="Line 107">
              <a:extLst>
                <a:ext uri="{FF2B5EF4-FFF2-40B4-BE49-F238E27FC236}">
                  <a16:creationId xmlns:a16="http://schemas.microsoft.com/office/drawing/2014/main" id="{B64C7328-5040-4371-8F00-66C6A4344DBC}"/>
                </a:ext>
              </a:extLst>
            </p:cNvPr>
            <p:cNvSpPr>
              <a:spLocks noChangeShapeType="1"/>
            </p:cNvSpPr>
            <p:nvPr/>
          </p:nvSpPr>
          <p:spPr bwMode="auto">
            <a:xfrm>
              <a:off x="1015" y="1725"/>
              <a:ext cx="589" cy="0"/>
            </a:xfrm>
            <a:prstGeom prst="line">
              <a:avLst/>
            </a:prstGeom>
            <a:noFill/>
            <a:ln w="28575">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6892" name="AutoShape 108">
            <a:extLst>
              <a:ext uri="{FF2B5EF4-FFF2-40B4-BE49-F238E27FC236}">
                <a16:creationId xmlns:a16="http://schemas.microsoft.com/office/drawing/2014/main" id="{768ECF4F-54D5-431D-ABB5-2CFB63C3DC81}"/>
              </a:ext>
            </a:extLst>
          </p:cNvPr>
          <p:cNvSpPr>
            <a:spLocks/>
          </p:cNvSpPr>
          <p:nvPr/>
        </p:nvSpPr>
        <p:spPr bwMode="auto">
          <a:xfrm>
            <a:off x="3983038" y="5759450"/>
            <a:ext cx="228600" cy="762000"/>
          </a:xfrm>
          <a:prstGeom prst="leftBrace">
            <a:avLst>
              <a:gd name="adj1" fmla="val 27778"/>
              <a:gd name="adj2" fmla="val 50000"/>
            </a:avLst>
          </a:prstGeom>
          <a:noFill/>
          <a:ln w="222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22" name="Group 109">
            <a:extLst>
              <a:ext uri="{FF2B5EF4-FFF2-40B4-BE49-F238E27FC236}">
                <a16:creationId xmlns:a16="http://schemas.microsoft.com/office/drawing/2014/main" id="{B8C39C5A-2012-4DB5-AE6C-B49AA325C436}"/>
              </a:ext>
            </a:extLst>
          </p:cNvPr>
          <p:cNvGrpSpPr>
            <a:grpSpLocks/>
          </p:cNvGrpSpPr>
          <p:nvPr/>
        </p:nvGrpSpPr>
        <p:grpSpPr bwMode="auto">
          <a:xfrm>
            <a:off x="7688263" y="4700588"/>
            <a:ext cx="287337" cy="450850"/>
            <a:chOff x="2835" y="2239"/>
            <a:chExt cx="181" cy="284"/>
          </a:xfrm>
        </p:grpSpPr>
        <p:grpSp>
          <p:nvGrpSpPr>
            <p:cNvPr id="9243" name="Group 110">
              <a:extLst>
                <a:ext uri="{FF2B5EF4-FFF2-40B4-BE49-F238E27FC236}">
                  <a16:creationId xmlns:a16="http://schemas.microsoft.com/office/drawing/2014/main" id="{2678A4A4-D9A5-4506-AB20-879350DCFD6D}"/>
                </a:ext>
              </a:extLst>
            </p:cNvPr>
            <p:cNvGrpSpPr>
              <a:grpSpLocks/>
            </p:cNvGrpSpPr>
            <p:nvPr/>
          </p:nvGrpSpPr>
          <p:grpSpPr bwMode="auto">
            <a:xfrm>
              <a:off x="2875" y="2335"/>
              <a:ext cx="129" cy="126"/>
              <a:chOff x="2911" y="2943"/>
              <a:chExt cx="537" cy="571"/>
            </a:xfrm>
          </p:grpSpPr>
          <p:sp>
            <p:nvSpPr>
              <p:cNvPr id="886895" name="Freeform 111">
                <a:extLst>
                  <a:ext uri="{FF2B5EF4-FFF2-40B4-BE49-F238E27FC236}">
                    <a16:creationId xmlns:a16="http://schemas.microsoft.com/office/drawing/2014/main" id="{30C7498A-DEE6-449D-85E1-3BCAA99B7B96}"/>
                  </a:ext>
                </a:extLst>
              </p:cNvPr>
              <p:cNvSpPr>
                <a:spLocks/>
              </p:cNvSpPr>
              <p:nvPr/>
            </p:nvSpPr>
            <p:spPr bwMode="auto">
              <a:xfrm>
                <a:off x="2911" y="2943"/>
                <a:ext cx="350" cy="358"/>
              </a:xfrm>
              <a:custGeom>
                <a:avLst/>
                <a:gdLst/>
                <a:ahLst/>
                <a:cxnLst>
                  <a:cxn ang="0">
                    <a:pos x="478" y="281"/>
                  </a:cxn>
                  <a:cxn ang="0">
                    <a:pos x="576" y="340"/>
                  </a:cxn>
                  <a:cxn ang="0">
                    <a:pos x="604" y="392"/>
                  </a:cxn>
                  <a:cxn ang="0">
                    <a:pos x="627" y="525"/>
                  </a:cxn>
                  <a:cxn ang="0">
                    <a:pos x="665" y="622"/>
                  </a:cxn>
                  <a:cxn ang="0">
                    <a:pos x="697" y="711"/>
                  </a:cxn>
                  <a:cxn ang="0">
                    <a:pos x="621" y="630"/>
                  </a:cxn>
                  <a:cxn ang="0">
                    <a:pos x="560" y="590"/>
                  </a:cxn>
                  <a:cxn ang="0">
                    <a:pos x="472" y="509"/>
                  </a:cxn>
                  <a:cxn ang="0">
                    <a:pos x="436" y="432"/>
                  </a:cxn>
                  <a:cxn ang="0">
                    <a:pos x="415" y="321"/>
                  </a:cxn>
                  <a:cxn ang="0">
                    <a:pos x="97" y="157"/>
                  </a:cxn>
                  <a:cxn ang="0">
                    <a:pos x="0" y="5"/>
                  </a:cxn>
                  <a:cxn ang="0">
                    <a:pos x="47" y="0"/>
                  </a:cxn>
                  <a:cxn ang="0">
                    <a:pos x="152" y="48"/>
                  </a:cxn>
                  <a:cxn ang="0">
                    <a:pos x="478" y="281"/>
                  </a:cxn>
                </a:cxnLst>
                <a:rect l="0" t="0" r="r" b="b"/>
                <a:pathLst>
                  <a:path w="697" h="711">
                    <a:moveTo>
                      <a:pt x="478" y="281"/>
                    </a:moveTo>
                    <a:lnTo>
                      <a:pt x="576" y="340"/>
                    </a:lnTo>
                    <a:lnTo>
                      <a:pt x="604" y="392"/>
                    </a:lnTo>
                    <a:lnTo>
                      <a:pt x="627" y="525"/>
                    </a:lnTo>
                    <a:lnTo>
                      <a:pt x="665" y="622"/>
                    </a:lnTo>
                    <a:lnTo>
                      <a:pt x="697" y="711"/>
                    </a:lnTo>
                    <a:lnTo>
                      <a:pt x="621" y="630"/>
                    </a:lnTo>
                    <a:lnTo>
                      <a:pt x="560" y="590"/>
                    </a:lnTo>
                    <a:lnTo>
                      <a:pt x="472" y="509"/>
                    </a:lnTo>
                    <a:lnTo>
                      <a:pt x="436" y="432"/>
                    </a:lnTo>
                    <a:lnTo>
                      <a:pt x="415" y="321"/>
                    </a:lnTo>
                    <a:lnTo>
                      <a:pt x="97" y="157"/>
                    </a:lnTo>
                    <a:lnTo>
                      <a:pt x="0" y="5"/>
                    </a:lnTo>
                    <a:lnTo>
                      <a:pt x="47" y="0"/>
                    </a:lnTo>
                    <a:lnTo>
                      <a:pt x="152" y="48"/>
                    </a:lnTo>
                    <a:lnTo>
                      <a:pt x="478" y="281"/>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296" name="Group 112">
                <a:extLst>
                  <a:ext uri="{FF2B5EF4-FFF2-40B4-BE49-F238E27FC236}">
                    <a16:creationId xmlns:a16="http://schemas.microsoft.com/office/drawing/2014/main" id="{33D47B81-9414-4D39-9516-E84FA84275F1}"/>
                  </a:ext>
                </a:extLst>
              </p:cNvPr>
              <p:cNvGrpSpPr>
                <a:grpSpLocks/>
              </p:cNvGrpSpPr>
              <p:nvPr/>
            </p:nvGrpSpPr>
            <p:grpSpPr bwMode="auto">
              <a:xfrm>
                <a:off x="3160" y="3147"/>
                <a:ext cx="288" cy="367"/>
                <a:chOff x="3160" y="3147"/>
                <a:chExt cx="288" cy="367"/>
              </a:xfrm>
            </p:grpSpPr>
            <p:sp>
              <p:nvSpPr>
                <p:cNvPr id="886897" name="Freeform 113">
                  <a:extLst>
                    <a:ext uri="{FF2B5EF4-FFF2-40B4-BE49-F238E27FC236}">
                      <a16:creationId xmlns:a16="http://schemas.microsoft.com/office/drawing/2014/main" id="{9F7779BC-99ED-4CFB-8060-D03A10A5209E}"/>
                    </a:ext>
                  </a:extLst>
                </p:cNvPr>
                <p:cNvSpPr>
                  <a:spLocks/>
                </p:cNvSpPr>
                <p:nvPr/>
              </p:nvSpPr>
              <p:spPr bwMode="auto">
                <a:xfrm>
                  <a:off x="3161" y="3147"/>
                  <a:ext cx="287" cy="367"/>
                </a:xfrm>
                <a:custGeom>
                  <a:avLst/>
                  <a:gdLst/>
                  <a:ahLst/>
                  <a:cxnLst>
                    <a:cxn ang="0">
                      <a:pos x="0" y="596"/>
                    </a:cxn>
                    <a:cxn ang="0">
                      <a:pos x="77" y="555"/>
                    </a:cxn>
                    <a:cxn ang="0">
                      <a:pos x="99" y="491"/>
                    </a:cxn>
                    <a:cxn ang="0">
                      <a:pos x="118" y="432"/>
                    </a:cxn>
                    <a:cxn ang="0">
                      <a:pos x="120" y="360"/>
                    </a:cxn>
                    <a:cxn ang="0">
                      <a:pos x="105" y="268"/>
                    </a:cxn>
                    <a:cxn ang="0">
                      <a:pos x="92" y="173"/>
                    </a:cxn>
                    <a:cxn ang="0">
                      <a:pos x="112" y="156"/>
                    </a:cxn>
                    <a:cxn ang="0">
                      <a:pos x="138" y="152"/>
                    </a:cxn>
                    <a:cxn ang="0">
                      <a:pos x="169" y="173"/>
                    </a:cxn>
                    <a:cxn ang="0">
                      <a:pos x="200" y="225"/>
                    </a:cxn>
                    <a:cxn ang="0">
                      <a:pos x="236" y="334"/>
                    </a:cxn>
                    <a:cxn ang="0">
                      <a:pos x="267" y="242"/>
                    </a:cxn>
                    <a:cxn ang="0">
                      <a:pos x="314" y="170"/>
                    </a:cxn>
                    <a:cxn ang="0">
                      <a:pos x="360" y="123"/>
                    </a:cxn>
                    <a:cxn ang="0">
                      <a:pos x="424" y="50"/>
                    </a:cxn>
                    <a:cxn ang="0">
                      <a:pos x="471" y="4"/>
                    </a:cxn>
                    <a:cxn ang="0">
                      <a:pos x="503" y="0"/>
                    </a:cxn>
                    <a:cxn ang="0">
                      <a:pos x="523" y="25"/>
                    </a:cxn>
                    <a:cxn ang="0">
                      <a:pos x="514" y="61"/>
                    </a:cxn>
                    <a:cxn ang="0">
                      <a:pos x="486" y="123"/>
                    </a:cxn>
                    <a:cxn ang="0">
                      <a:pos x="447" y="199"/>
                    </a:cxn>
                    <a:cxn ang="0">
                      <a:pos x="397" y="278"/>
                    </a:cxn>
                    <a:cxn ang="0">
                      <a:pos x="466" y="258"/>
                    </a:cxn>
                    <a:cxn ang="0">
                      <a:pos x="522" y="259"/>
                    </a:cxn>
                    <a:cxn ang="0">
                      <a:pos x="550" y="278"/>
                    </a:cxn>
                    <a:cxn ang="0">
                      <a:pos x="550" y="316"/>
                    </a:cxn>
                    <a:cxn ang="0">
                      <a:pos x="535" y="351"/>
                    </a:cxn>
                    <a:cxn ang="0">
                      <a:pos x="507" y="387"/>
                    </a:cxn>
                    <a:cxn ang="0">
                      <a:pos x="459" y="408"/>
                    </a:cxn>
                    <a:cxn ang="0">
                      <a:pos x="514" y="403"/>
                    </a:cxn>
                    <a:cxn ang="0">
                      <a:pos x="558" y="420"/>
                    </a:cxn>
                    <a:cxn ang="0">
                      <a:pos x="575" y="468"/>
                    </a:cxn>
                    <a:cxn ang="0">
                      <a:pos x="560" y="508"/>
                    </a:cxn>
                    <a:cxn ang="0">
                      <a:pos x="524" y="529"/>
                    </a:cxn>
                    <a:cxn ang="0">
                      <a:pos x="432" y="522"/>
                    </a:cxn>
                    <a:cxn ang="0">
                      <a:pos x="477" y="543"/>
                    </a:cxn>
                    <a:cxn ang="0">
                      <a:pos x="499" y="565"/>
                    </a:cxn>
                    <a:cxn ang="0">
                      <a:pos x="515" y="596"/>
                    </a:cxn>
                    <a:cxn ang="0">
                      <a:pos x="509" y="643"/>
                    </a:cxn>
                    <a:cxn ang="0">
                      <a:pos x="482" y="671"/>
                    </a:cxn>
                    <a:cxn ang="0">
                      <a:pos x="453" y="669"/>
                    </a:cxn>
                    <a:cxn ang="0">
                      <a:pos x="412" y="653"/>
                    </a:cxn>
                    <a:cxn ang="0">
                      <a:pos x="373" y="627"/>
                    </a:cxn>
                    <a:cxn ang="0">
                      <a:pos x="348" y="674"/>
                    </a:cxn>
                    <a:cxn ang="0">
                      <a:pos x="322" y="709"/>
                    </a:cxn>
                    <a:cxn ang="0">
                      <a:pos x="293" y="726"/>
                    </a:cxn>
                    <a:cxn ang="0">
                      <a:pos x="255" y="734"/>
                    </a:cxn>
                    <a:cxn ang="0">
                      <a:pos x="96" y="684"/>
                    </a:cxn>
                    <a:cxn ang="0">
                      <a:pos x="0" y="596"/>
                    </a:cxn>
                  </a:cxnLst>
                  <a:rect l="0" t="0" r="r" b="b"/>
                  <a:pathLst>
                    <a:path w="575" h="734">
                      <a:moveTo>
                        <a:pt x="0" y="596"/>
                      </a:moveTo>
                      <a:lnTo>
                        <a:pt x="77" y="555"/>
                      </a:lnTo>
                      <a:lnTo>
                        <a:pt x="99" y="491"/>
                      </a:lnTo>
                      <a:lnTo>
                        <a:pt x="118" y="432"/>
                      </a:lnTo>
                      <a:lnTo>
                        <a:pt x="120" y="360"/>
                      </a:lnTo>
                      <a:lnTo>
                        <a:pt x="105" y="268"/>
                      </a:lnTo>
                      <a:lnTo>
                        <a:pt x="92" y="173"/>
                      </a:lnTo>
                      <a:lnTo>
                        <a:pt x="112" y="156"/>
                      </a:lnTo>
                      <a:lnTo>
                        <a:pt x="138" y="152"/>
                      </a:lnTo>
                      <a:lnTo>
                        <a:pt x="169" y="173"/>
                      </a:lnTo>
                      <a:lnTo>
                        <a:pt x="200" y="225"/>
                      </a:lnTo>
                      <a:lnTo>
                        <a:pt x="236" y="334"/>
                      </a:lnTo>
                      <a:lnTo>
                        <a:pt x="267" y="242"/>
                      </a:lnTo>
                      <a:lnTo>
                        <a:pt x="314" y="170"/>
                      </a:lnTo>
                      <a:lnTo>
                        <a:pt x="360" y="123"/>
                      </a:lnTo>
                      <a:lnTo>
                        <a:pt x="424" y="50"/>
                      </a:lnTo>
                      <a:lnTo>
                        <a:pt x="471" y="4"/>
                      </a:lnTo>
                      <a:lnTo>
                        <a:pt x="503" y="0"/>
                      </a:lnTo>
                      <a:lnTo>
                        <a:pt x="523" y="25"/>
                      </a:lnTo>
                      <a:lnTo>
                        <a:pt x="514" y="61"/>
                      </a:lnTo>
                      <a:lnTo>
                        <a:pt x="486" y="123"/>
                      </a:lnTo>
                      <a:lnTo>
                        <a:pt x="447" y="199"/>
                      </a:lnTo>
                      <a:lnTo>
                        <a:pt x="397" y="278"/>
                      </a:lnTo>
                      <a:lnTo>
                        <a:pt x="466" y="258"/>
                      </a:lnTo>
                      <a:lnTo>
                        <a:pt x="522" y="259"/>
                      </a:lnTo>
                      <a:lnTo>
                        <a:pt x="550" y="278"/>
                      </a:lnTo>
                      <a:lnTo>
                        <a:pt x="550" y="316"/>
                      </a:lnTo>
                      <a:lnTo>
                        <a:pt x="535" y="351"/>
                      </a:lnTo>
                      <a:lnTo>
                        <a:pt x="507" y="387"/>
                      </a:lnTo>
                      <a:lnTo>
                        <a:pt x="459" y="408"/>
                      </a:lnTo>
                      <a:lnTo>
                        <a:pt x="514" y="403"/>
                      </a:lnTo>
                      <a:lnTo>
                        <a:pt x="558" y="420"/>
                      </a:lnTo>
                      <a:lnTo>
                        <a:pt x="575" y="468"/>
                      </a:lnTo>
                      <a:lnTo>
                        <a:pt x="560" y="508"/>
                      </a:lnTo>
                      <a:lnTo>
                        <a:pt x="524" y="529"/>
                      </a:lnTo>
                      <a:lnTo>
                        <a:pt x="432" y="522"/>
                      </a:lnTo>
                      <a:lnTo>
                        <a:pt x="477" y="543"/>
                      </a:lnTo>
                      <a:lnTo>
                        <a:pt x="499" y="565"/>
                      </a:lnTo>
                      <a:lnTo>
                        <a:pt x="515" y="596"/>
                      </a:lnTo>
                      <a:lnTo>
                        <a:pt x="509" y="643"/>
                      </a:lnTo>
                      <a:lnTo>
                        <a:pt x="482" y="671"/>
                      </a:lnTo>
                      <a:lnTo>
                        <a:pt x="453" y="669"/>
                      </a:lnTo>
                      <a:lnTo>
                        <a:pt x="412" y="653"/>
                      </a:lnTo>
                      <a:lnTo>
                        <a:pt x="373" y="627"/>
                      </a:lnTo>
                      <a:lnTo>
                        <a:pt x="348" y="674"/>
                      </a:lnTo>
                      <a:lnTo>
                        <a:pt x="322" y="709"/>
                      </a:lnTo>
                      <a:lnTo>
                        <a:pt x="293" y="726"/>
                      </a:lnTo>
                      <a:lnTo>
                        <a:pt x="255" y="734"/>
                      </a:lnTo>
                      <a:lnTo>
                        <a:pt x="96" y="684"/>
                      </a:lnTo>
                      <a:lnTo>
                        <a:pt x="0" y="596"/>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298" name="Group 114">
                  <a:extLst>
                    <a:ext uri="{FF2B5EF4-FFF2-40B4-BE49-F238E27FC236}">
                      <a16:creationId xmlns:a16="http://schemas.microsoft.com/office/drawing/2014/main" id="{4AF1B810-3504-4816-8BD0-3185EE558D26}"/>
                    </a:ext>
                  </a:extLst>
                </p:cNvPr>
                <p:cNvGrpSpPr>
                  <a:grpSpLocks/>
                </p:cNvGrpSpPr>
                <p:nvPr/>
              </p:nvGrpSpPr>
              <p:grpSpPr bwMode="auto">
                <a:xfrm>
                  <a:off x="3200" y="3304"/>
                  <a:ext cx="199" cy="185"/>
                  <a:chOff x="3200" y="3304"/>
                  <a:chExt cx="199" cy="185"/>
                </a:xfrm>
              </p:grpSpPr>
              <p:sp>
                <p:nvSpPr>
                  <p:cNvPr id="886899" name="Freeform 115">
                    <a:extLst>
                      <a:ext uri="{FF2B5EF4-FFF2-40B4-BE49-F238E27FC236}">
                        <a16:creationId xmlns:a16="http://schemas.microsoft.com/office/drawing/2014/main" id="{5ACC2669-CDF8-4735-A6F2-E214314D79F2}"/>
                      </a:ext>
                    </a:extLst>
                  </p:cNvPr>
                  <p:cNvSpPr>
                    <a:spLocks/>
                  </p:cNvSpPr>
                  <p:nvPr/>
                </p:nvSpPr>
                <p:spPr bwMode="auto">
                  <a:xfrm>
                    <a:off x="3336" y="3306"/>
                    <a:ext cx="62" cy="54"/>
                  </a:xfrm>
                  <a:custGeom>
                    <a:avLst/>
                    <a:gdLst/>
                    <a:ahLst/>
                    <a:cxnLst>
                      <a:cxn ang="0">
                        <a:pos x="130" y="94"/>
                      </a:cxn>
                      <a:cxn ang="0">
                        <a:pos x="81" y="106"/>
                      </a:cxn>
                      <a:cxn ang="0">
                        <a:pos x="40" y="102"/>
                      </a:cxn>
                      <a:cxn ang="0">
                        <a:pos x="12" y="85"/>
                      </a:cxn>
                      <a:cxn ang="0">
                        <a:pos x="0" y="54"/>
                      </a:cxn>
                      <a:cxn ang="0">
                        <a:pos x="8" y="21"/>
                      </a:cxn>
                      <a:cxn ang="0">
                        <a:pos x="35" y="0"/>
                      </a:cxn>
                    </a:cxnLst>
                    <a:rect l="0" t="0" r="r" b="b"/>
                    <a:pathLst>
                      <a:path w="130" h="106">
                        <a:moveTo>
                          <a:pt x="130" y="94"/>
                        </a:moveTo>
                        <a:lnTo>
                          <a:pt x="81" y="106"/>
                        </a:lnTo>
                        <a:lnTo>
                          <a:pt x="40" y="102"/>
                        </a:lnTo>
                        <a:lnTo>
                          <a:pt x="12" y="85"/>
                        </a:lnTo>
                        <a:lnTo>
                          <a:pt x="0" y="54"/>
                        </a:lnTo>
                        <a:lnTo>
                          <a:pt x="8" y="21"/>
                        </a:lnTo>
                        <a:lnTo>
                          <a:pt x="35"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00" name="Freeform 116">
                    <a:extLst>
                      <a:ext uri="{FF2B5EF4-FFF2-40B4-BE49-F238E27FC236}">
                        <a16:creationId xmlns:a16="http://schemas.microsoft.com/office/drawing/2014/main" id="{CDCD4513-1AD5-4F36-AC1F-3FE7F87ABE05}"/>
                      </a:ext>
                    </a:extLst>
                  </p:cNvPr>
                  <p:cNvSpPr>
                    <a:spLocks/>
                  </p:cNvSpPr>
                  <p:nvPr/>
                </p:nvSpPr>
                <p:spPr bwMode="auto">
                  <a:xfrm>
                    <a:off x="3323" y="3360"/>
                    <a:ext cx="67" cy="54"/>
                  </a:xfrm>
                  <a:custGeom>
                    <a:avLst/>
                    <a:gdLst/>
                    <a:ahLst/>
                    <a:cxnLst>
                      <a:cxn ang="0">
                        <a:pos x="139" y="107"/>
                      </a:cxn>
                      <a:cxn ang="0">
                        <a:pos x="91" y="110"/>
                      </a:cxn>
                      <a:cxn ang="0">
                        <a:pos x="47" y="103"/>
                      </a:cxn>
                      <a:cxn ang="0">
                        <a:pos x="17" y="88"/>
                      </a:cxn>
                      <a:cxn ang="0">
                        <a:pos x="0" y="57"/>
                      </a:cxn>
                      <a:cxn ang="0">
                        <a:pos x="6" y="29"/>
                      </a:cxn>
                      <a:cxn ang="0">
                        <a:pos x="28" y="0"/>
                      </a:cxn>
                    </a:cxnLst>
                    <a:rect l="0" t="0" r="r" b="b"/>
                    <a:pathLst>
                      <a:path w="139" h="110">
                        <a:moveTo>
                          <a:pt x="139" y="107"/>
                        </a:moveTo>
                        <a:lnTo>
                          <a:pt x="91" y="110"/>
                        </a:lnTo>
                        <a:lnTo>
                          <a:pt x="47" y="103"/>
                        </a:lnTo>
                        <a:lnTo>
                          <a:pt x="17" y="88"/>
                        </a:lnTo>
                        <a:lnTo>
                          <a:pt x="0" y="57"/>
                        </a:lnTo>
                        <a:lnTo>
                          <a:pt x="6" y="29"/>
                        </a:lnTo>
                        <a:lnTo>
                          <a:pt x="28"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01" name="Freeform 117">
                    <a:extLst>
                      <a:ext uri="{FF2B5EF4-FFF2-40B4-BE49-F238E27FC236}">
                        <a16:creationId xmlns:a16="http://schemas.microsoft.com/office/drawing/2014/main" id="{DAF3E41A-FCCC-4753-B1E2-DB594947CD55}"/>
                      </a:ext>
                    </a:extLst>
                  </p:cNvPr>
                  <p:cNvSpPr>
                    <a:spLocks/>
                  </p:cNvSpPr>
                  <p:nvPr/>
                </p:nvSpPr>
                <p:spPr bwMode="auto">
                  <a:xfrm>
                    <a:off x="3302" y="3396"/>
                    <a:ext cx="42" cy="68"/>
                  </a:xfrm>
                  <a:custGeom>
                    <a:avLst/>
                    <a:gdLst/>
                    <a:ahLst/>
                    <a:cxnLst>
                      <a:cxn ang="0">
                        <a:pos x="89" y="134"/>
                      </a:cxn>
                      <a:cxn ang="0">
                        <a:pos x="44" y="112"/>
                      </a:cxn>
                      <a:cxn ang="0">
                        <a:pos x="17" y="86"/>
                      </a:cxn>
                      <a:cxn ang="0">
                        <a:pos x="0" y="48"/>
                      </a:cxn>
                      <a:cxn ang="0">
                        <a:pos x="9" y="12"/>
                      </a:cxn>
                      <a:cxn ang="0">
                        <a:pos x="31" y="0"/>
                      </a:cxn>
                    </a:cxnLst>
                    <a:rect l="0" t="0" r="r" b="b"/>
                    <a:pathLst>
                      <a:path w="89" h="134">
                        <a:moveTo>
                          <a:pt x="89" y="134"/>
                        </a:moveTo>
                        <a:lnTo>
                          <a:pt x="44" y="112"/>
                        </a:lnTo>
                        <a:lnTo>
                          <a:pt x="17" y="86"/>
                        </a:lnTo>
                        <a:lnTo>
                          <a:pt x="0" y="48"/>
                        </a:lnTo>
                        <a:lnTo>
                          <a:pt x="9" y="12"/>
                        </a:lnTo>
                        <a:lnTo>
                          <a:pt x="31"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02" name="Freeform 118">
                    <a:extLst>
                      <a:ext uri="{FF2B5EF4-FFF2-40B4-BE49-F238E27FC236}">
                        <a16:creationId xmlns:a16="http://schemas.microsoft.com/office/drawing/2014/main" id="{C28EBE73-8475-42F7-BFCD-06FE87937DE3}"/>
                      </a:ext>
                    </a:extLst>
                  </p:cNvPr>
                  <p:cNvSpPr>
                    <a:spLocks/>
                  </p:cNvSpPr>
                  <p:nvPr/>
                </p:nvSpPr>
                <p:spPr bwMode="auto">
                  <a:xfrm>
                    <a:off x="3277" y="3306"/>
                    <a:ext cx="12" cy="63"/>
                  </a:xfrm>
                  <a:custGeom>
                    <a:avLst/>
                    <a:gdLst/>
                    <a:ahLst/>
                    <a:cxnLst>
                      <a:cxn ang="0">
                        <a:pos x="0" y="0"/>
                      </a:cxn>
                      <a:cxn ang="0">
                        <a:pos x="16" y="57"/>
                      </a:cxn>
                      <a:cxn ang="0">
                        <a:pos x="19" y="90"/>
                      </a:cxn>
                      <a:cxn ang="0">
                        <a:pos x="16" y="128"/>
                      </a:cxn>
                    </a:cxnLst>
                    <a:rect l="0" t="0" r="r" b="b"/>
                    <a:pathLst>
                      <a:path w="19" h="128">
                        <a:moveTo>
                          <a:pt x="0" y="0"/>
                        </a:moveTo>
                        <a:lnTo>
                          <a:pt x="16" y="57"/>
                        </a:lnTo>
                        <a:lnTo>
                          <a:pt x="19" y="90"/>
                        </a:lnTo>
                        <a:lnTo>
                          <a:pt x="16" y="12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03" name="Freeform 119">
                    <a:extLst>
                      <a:ext uri="{FF2B5EF4-FFF2-40B4-BE49-F238E27FC236}">
                        <a16:creationId xmlns:a16="http://schemas.microsoft.com/office/drawing/2014/main" id="{37264B9D-01C3-43AF-AE30-CCAE914D5B93}"/>
                      </a:ext>
                    </a:extLst>
                  </p:cNvPr>
                  <p:cNvSpPr>
                    <a:spLocks/>
                  </p:cNvSpPr>
                  <p:nvPr/>
                </p:nvSpPr>
                <p:spPr bwMode="auto">
                  <a:xfrm>
                    <a:off x="3277" y="3306"/>
                    <a:ext cx="37" cy="23"/>
                  </a:xfrm>
                  <a:custGeom>
                    <a:avLst/>
                    <a:gdLst/>
                    <a:ahLst/>
                    <a:cxnLst>
                      <a:cxn ang="0">
                        <a:pos x="0" y="0"/>
                      </a:cxn>
                      <a:cxn ang="0">
                        <a:pos x="32" y="5"/>
                      </a:cxn>
                      <a:cxn ang="0">
                        <a:pos x="56" y="21"/>
                      </a:cxn>
                      <a:cxn ang="0">
                        <a:pos x="75" y="50"/>
                      </a:cxn>
                    </a:cxnLst>
                    <a:rect l="0" t="0" r="r" b="b"/>
                    <a:pathLst>
                      <a:path w="75" h="50">
                        <a:moveTo>
                          <a:pt x="0" y="0"/>
                        </a:moveTo>
                        <a:lnTo>
                          <a:pt x="32" y="5"/>
                        </a:lnTo>
                        <a:lnTo>
                          <a:pt x="56" y="21"/>
                        </a:lnTo>
                        <a:lnTo>
                          <a:pt x="75" y="5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04" name="Freeform 120">
                    <a:extLst>
                      <a:ext uri="{FF2B5EF4-FFF2-40B4-BE49-F238E27FC236}">
                        <a16:creationId xmlns:a16="http://schemas.microsoft.com/office/drawing/2014/main" id="{96BD787E-BA73-44DF-8E12-2F548610D325}"/>
                      </a:ext>
                    </a:extLst>
                  </p:cNvPr>
                  <p:cNvSpPr>
                    <a:spLocks/>
                  </p:cNvSpPr>
                  <p:nvPr/>
                </p:nvSpPr>
                <p:spPr bwMode="auto">
                  <a:xfrm>
                    <a:off x="3202" y="3419"/>
                    <a:ext cx="62" cy="68"/>
                  </a:xfrm>
                  <a:custGeom>
                    <a:avLst/>
                    <a:gdLst/>
                    <a:ahLst/>
                    <a:cxnLst>
                      <a:cxn ang="0">
                        <a:pos x="0" y="0"/>
                      </a:cxn>
                      <a:cxn ang="0">
                        <a:pos x="3" y="21"/>
                      </a:cxn>
                      <a:cxn ang="0">
                        <a:pos x="8" y="45"/>
                      </a:cxn>
                      <a:cxn ang="0">
                        <a:pos x="17" y="62"/>
                      </a:cxn>
                      <a:cxn ang="0">
                        <a:pos x="37" y="81"/>
                      </a:cxn>
                      <a:cxn ang="0">
                        <a:pos x="61" y="95"/>
                      </a:cxn>
                      <a:cxn ang="0">
                        <a:pos x="88" y="97"/>
                      </a:cxn>
                      <a:cxn ang="0">
                        <a:pos x="109" y="104"/>
                      </a:cxn>
                      <a:cxn ang="0">
                        <a:pos x="122" y="121"/>
                      </a:cxn>
                      <a:cxn ang="0">
                        <a:pos x="130" y="137"/>
                      </a:cxn>
                      <a:cxn ang="0">
                        <a:pos x="130" y="138"/>
                      </a:cxn>
                    </a:cxnLst>
                    <a:rect l="0" t="0" r="r" b="b"/>
                    <a:pathLst>
                      <a:path w="130" h="138">
                        <a:moveTo>
                          <a:pt x="0" y="0"/>
                        </a:moveTo>
                        <a:lnTo>
                          <a:pt x="3" y="21"/>
                        </a:lnTo>
                        <a:lnTo>
                          <a:pt x="8" y="45"/>
                        </a:lnTo>
                        <a:lnTo>
                          <a:pt x="17" y="62"/>
                        </a:lnTo>
                        <a:lnTo>
                          <a:pt x="37" y="81"/>
                        </a:lnTo>
                        <a:lnTo>
                          <a:pt x="61" y="95"/>
                        </a:lnTo>
                        <a:lnTo>
                          <a:pt x="88" y="97"/>
                        </a:lnTo>
                        <a:lnTo>
                          <a:pt x="109" y="104"/>
                        </a:lnTo>
                        <a:lnTo>
                          <a:pt x="122" y="121"/>
                        </a:lnTo>
                        <a:lnTo>
                          <a:pt x="130" y="137"/>
                        </a:lnTo>
                        <a:lnTo>
                          <a:pt x="130" y="1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9244" name="Group 121">
              <a:extLst>
                <a:ext uri="{FF2B5EF4-FFF2-40B4-BE49-F238E27FC236}">
                  <a16:creationId xmlns:a16="http://schemas.microsoft.com/office/drawing/2014/main" id="{0F7E4902-ACC8-476D-8D32-CA7FC680ECA5}"/>
                </a:ext>
              </a:extLst>
            </p:cNvPr>
            <p:cNvGrpSpPr>
              <a:grpSpLocks/>
            </p:cNvGrpSpPr>
            <p:nvPr/>
          </p:nvGrpSpPr>
          <p:grpSpPr bwMode="auto">
            <a:xfrm>
              <a:off x="2867" y="2239"/>
              <a:ext cx="144" cy="157"/>
              <a:chOff x="2876" y="2504"/>
              <a:chExt cx="599" cy="716"/>
            </a:xfrm>
          </p:grpSpPr>
          <p:sp>
            <p:nvSpPr>
              <p:cNvPr id="886906" name="Freeform 122">
                <a:extLst>
                  <a:ext uri="{FF2B5EF4-FFF2-40B4-BE49-F238E27FC236}">
                    <a16:creationId xmlns:a16="http://schemas.microsoft.com/office/drawing/2014/main" id="{F892EF99-44DE-401E-BC04-5A8BCEF09FC1}"/>
                  </a:ext>
                </a:extLst>
              </p:cNvPr>
              <p:cNvSpPr>
                <a:spLocks/>
              </p:cNvSpPr>
              <p:nvPr/>
            </p:nvSpPr>
            <p:spPr bwMode="auto">
              <a:xfrm>
                <a:off x="2930" y="2504"/>
                <a:ext cx="537" cy="716"/>
              </a:xfrm>
              <a:custGeom>
                <a:avLst/>
                <a:gdLst/>
                <a:ahLst/>
                <a:cxnLst>
                  <a:cxn ang="0">
                    <a:pos x="131" y="1134"/>
                  </a:cxn>
                  <a:cxn ang="0">
                    <a:pos x="183" y="1012"/>
                  </a:cxn>
                  <a:cxn ang="0">
                    <a:pos x="183" y="975"/>
                  </a:cxn>
                  <a:cxn ang="0">
                    <a:pos x="164" y="927"/>
                  </a:cxn>
                  <a:cxn ang="0">
                    <a:pos x="135" y="874"/>
                  </a:cxn>
                  <a:cxn ang="0">
                    <a:pos x="82" y="823"/>
                  </a:cxn>
                  <a:cxn ang="0">
                    <a:pos x="49" y="754"/>
                  </a:cxn>
                  <a:cxn ang="0">
                    <a:pos x="32" y="694"/>
                  </a:cxn>
                  <a:cxn ang="0">
                    <a:pos x="12" y="649"/>
                  </a:cxn>
                  <a:cxn ang="0">
                    <a:pos x="12" y="595"/>
                  </a:cxn>
                  <a:cxn ang="0">
                    <a:pos x="0" y="473"/>
                  </a:cxn>
                  <a:cxn ang="0">
                    <a:pos x="12" y="380"/>
                  </a:cxn>
                  <a:cxn ang="0">
                    <a:pos x="35" y="298"/>
                  </a:cxn>
                  <a:cxn ang="0">
                    <a:pos x="68" y="212"/>
                  </a:cxn>
                  <a:cxn ang="0">
                    <a:pos x="107" y="162"/>
                  </a:cxn>
                  <a:cxn ang="0">
                    <a:pos x="180" y="101"/>
                  </a:cxn>
                  <a:cxn ang="0">
                    <a:pos x="260" y="60"/>
                  </a:cxn>
                  <a:cxn ang="0">
                    <a:pos x="344" y="24"/>
                  </a:cxn>
                  <a:cxn ang="0">
                    <a:pos x="451" y="3"/>
                  </a:cxn>
                  <a:cxn ang="0">
                    <a:pos x="527" y="0"/>
                  </a:cxn>
                  <a:cxn ang="0">
                    <a:pos x="603" y="8"/>
                  </a:cxn>
                  <a:cxn ang="0">
                    <a:pos x="699" y="32"/>
                  </a:cxn>
                  <a:cxn ang="0">
                    <a:pos x="787" y="69"/>
                  </a:cxn>
                  <a:cxn ang="0">
                    <a:pos x="851" y="110"/>
                  </a:cxn>
                  <a:cxn ang="0">
                    <a:pos x="931" y="188"/>
                  </a:cxn>
                  <a:cxn ang="0">
                    <a:pos x="985" y="279"/>
                  </a:cxn>
                  <a:cxn ang="0">
                    <a:pos x="1026" y="364"/>
                  </a:cxn>
                  <a:cxn ang="0">
                    <a:pos x="1046" y="426"/>
                  </a:cxn>
                  <a:cxn ang="0">
                    <a:pos x="1071" y="533"/>
                  </a:cxn>
                  <a:cxn ang="0">
                    <a:pos x="1071" y="616"/>
                  </a:cxn>
                  <a:cxn ang="0">
                    <a:pos x="1055" y="735"/>
                  </a:cxn>
                  <a:cxn ang="0">
                    <a:pos x="1030" y="832"/>
                  </a:cxn>
                  <a:cxn ang="0">
                    <a:pos x="994" y="913"/>
                  </a:cxn>
                  <a:cxn ang="0">
                    <a:pos x="962" y="960"/>
                  </a:cxn>
                  <a:cxn ang="0">
                    <a:pos x="916" y="1012"/>
                  </a:cxn>
                  <a:cxn ang="0">
                    <a:pos x="840" y="1051"/>
                  </a:cxn>
                  <a:cxn ang="0">
                    <a:pos x="783" y="1077"/>
                  </a:cxn>
                  <a:cxn ang="0">
                    <a:pos x="720" y="1102"/>
                  </a:cxn>
                  <a:cxn ang="0">
                    <a:pos x="619" y="1114"/>
                  </a:cxn>
                  <a:cxn ang="0">
                    <a:pos x="533" y="1134"/>
                  </a:cxn>
                  <a:cxn ang="0">
                    <a:pos x="476" y="1150"/>
                  </a:cxn>
                  <a:cxn ang="0">
                    <a:pos x="459" y="1184"/>
                  </a:cxn>
                  <a:cxn ang="0">
                    <a:pos x="463" y="1228"/>
                  </a:cxn>
                  <a:cxn ang="0">
                    <a:pos x="459" y="1269"/>
                  </a:cxn>
                  <a:cxn ang="0">
                    <a:pos x="447" y="1298"/>
                  </a:cxn>
                  <a:cxn ang="0">
                    <a:pos x="440" y="1355"/>
                  </a:cxn>
                  <a:cxn ang="0">
                    <a:pos x="443" y="1431"/>
                  </a:cxn>
                  <a:cxn ang="0">
                    <a:pos x="371" y="1305"/>
                  </a:cxn>
                  <a:cxn ang="0">
                    <a:pos x="276" y="1202"/>
                  </a:cxn>
                  <a:cxn ang="0">
                    <a:pos x="196" y="1153"/>
                  </a:cxn>
                  <a:cxn ang="0">
                    <a:pos x="131" y="1134"/>
                  </a:cxn>
                </a:cxnLst>
                <a:rect l="0" t="0" r="r" b="b"/>
                <a:pathLst>
                  <a:path w="1071" h="1431">
                    <a:moveTo>
                      <a:pt x="131" y="1134"/>
                    </a:moveTo>
                    <a:lnTo>
                      <a:pt x="183" y="1012"/>
                    </a:lnTo>
                    <a:lnTo>
                      <a:pt x="183" y="975"/>
                    </a:lnTo>
                    <a:lnTo>
                      <a:pt x="164" y="927"/>
                    </a:lnTo>
                    <a:lnTo>
                      <a:pt x="135" y="874"/>
                    </a:lnTo>
                    <a:lnTo>
                      <a:pt x="82" y="823"/>
                    </a:lnTo>
                    <a:lnTo>
                      <a:pt x="49" y="754"/>
                    </a:lnTo>
                    <a:lnTo>
                      <a:pt x="32" y="694"/>
                    </a:lnTo>
                    <a:lnTo>
                      <a:pt x="12" y="649"/>
                    </a:lnTo>
                    <a:lnTo>
                      <a:pt x="12" y="595"/>
                    </a:lnTo>
                    <a:lnTo>
                      <a:pt x="0" y="473"/>
                    </a:lnTo>
                    <a:lnTo>
                      <a:pt x="12" y="380"/>
                    </a:lnTo>
                    <a:lnTo>
                      <a:pt x="35" y="298"/>
                    </a:lnTo>
                    <a:lnTo>
                      <a:pt x="68" y="212"/>
                    </a:lnTo>
                    <a:lnTo>
                      <a:pt x="107" y="162"/>
                    </a:lnTo>
                    <a:lnTo>
                      <a:pt x="180" y="101"/>
                    </a:lnTo>
                    <a:lnTo>
                      <a:pt x="260" y="60"/>
                    </a:lnTo>
                    <a:lnTo>
                      <a:pt x="344" y="24"/>
                    </a:lnTo>
                    <a:lnTo>
                      <a:pt x="451" y="3"/>
                    </a:lnTo>
                    <a:lnTo>
                      <a:pt x="527" y="0"/>
                    </a:lnTo>
                    <a:lnTo>
                      <a:pt x="603" y="8"/>
                    </a:lnTo>
                    <a:lnTo>
                      <a:pt x="699" y="32"/>
                    </a:lnTo>
                    <a:lnTo>
                      <a:pt x="787" y="69"/>
                    </a:lnTo>
                    <a:lnTo>
                      <a:pt x="851" y="110"/>
                    </a:lnTo>
                    <a:lnTo>
                      <a:pt x="931" y="188"/>
                    </a:lnTo>
                    <a:lnTo>
                      <a:pt x="985" y="279"/>
                    </a:lnTo>
                    <a:lnTo>
                      <a:pt x="1026" y="364"/>
                    </a:lnTo>
                    <a:lnTo>
                      <a:pt x="1046" y="426"/>
                    </a:lnTo>
                    <a:lnTo>
                      <a:pt x="1071" y="533"/>
                    </a:lnTo>
                    <a:lnTo>
                      <a:pt x="1071" y="616"/>
                    </a:lnTo>
                    <a:lnTo>
                      <a:pt x="1055" y="735"/>
                    </a:lnTo>
                    <a:lnTo>
                      <a:pt x="1030" y="832"/>
                    </a:lnTo>
                    <a:lnTo>
                      <a:pt x="994" y="913"/>
                    </a:lnTo>
                    <a:lnTo>
                      <a:pt x="962" y="960"/>
                    </a:lnTo>
                    <a:lnTo>
                      <a:pt x="916" y="1012"/>
                    </a:lnTo>
                    <a:lnTo>
                      <a:pt x="840" y="1051"/>
                    </a:lnTo>
                    <a:lnTo>
                      <a:pt x="783" y="1077"/>
                    </a:lnTo>
                    <a:lnTo>
                      <a:pt x="720" y="1102"/>
                    </a:lnTo>
                    <a:lnTo>
                      <a:pt x="619" y="1114"/>
                    </a:lnTo>
                    <a:lnTo>
                      <a:pt x="533" y="1134"/>
                    </a:lnTo>
                    <a:lnTo>
                      <a:pt x="476" y="1150"/>
                    </a:lnTo>
                    <a:lnTo>
                      <a:pt x="459" y="1184"/>
                    </a:lnTo>
                    <a:lnTo>
                      <a:pt x="463" y="1228"/>
                    </a:lnTo>
                    <a:lnTo>
                      <a:pt x="459" y="1269"/>
                    </a:lnTo>
                    <a:lnTo>
                      <a:pt x="447" y="1298"/>
                    </a:lnTo>
                    <a:lnTo>
                      <a:pt x="440" y="1355"/>
                    </a:lnTo>
                    <a:lnTo>
                      <a:pt x="443" y="1431"/>
                    </a:lnTo>
                    <a:lnTo>
                      <a:pt x="371" y="1305"/>
                    </a:lnTo>
                    <a:lnTo>
                      <a:pt x="276" y="1202"/>
                    </a:lnTo>
                    <a:lnTo>
                      <a:pt x="196" y="1153"/>
                    </a:lnTo>
                    <a:lnTo>
                      <a:pt x="131" y="1134"/>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265" name="Group 123">
                <a:extLst>
                  <a:ext uri="{FF2B5EF4-FFF2-40B4-BE49-F238E27FC236}">
                    <a16:creationId xmlns:a16="http://schemas.microsoft.com/office/drawing/2014/main" id="{00943D71-CE75-4D53-8D4A-0A772055F952}"/>
                  </a:ext>
                </a:extLst>
              </p:cNvPr>
              <p:cNvGrpSpPr>
                <a:grpSpLocks/>
              </p:cNvGrpSpPr>
              <p:nvPr/>
            </p:nvGrpSpPr>
            <p:grpSpPr bwMode="auto">
              <a:xfrm>
                <a:off x="2876" y="2504"/>
                <a:ext cx="502" cy="495"/>
                <a:chOff x="2876" y="2504"/>
                <a:chExt cx="502" cy="495"/>
              </a:xfrm>
            </p:grpSpPr>
            <p:grpSp>
              <p:nvGrpSpPr>
                <p:cNvPr id="9277" name="Group 124">
                  <a:extLst>
                    <a:ext uri="{FF2B5EF4-FFF2-40B4-BE49-F238E27FC236}">
                      <a16:creationId xmlns:a16="http://schemas.microsoft.com/office/drawing/2014/main" id="{913E787B-7968-4583-A990-853FF53E1DA7}"/>
                    </a:ext>
                  </a:extLst>
                </p:cNvPr>
                <p:cNvGrpSpPr>
                  <a:grpSpLocks/>
                </p:cNvGrpSpPr>
                <p:nvPr/>
              </p:nvGrpSpPr>
              <p:grpSpPr bwMode="auto">
                <a:xfrm>
                  <a:off x="3010" y="2504"/>
                  <a:ext cx="346" cy="149"/>
                  <a:chOff x="3010" y="2504"/>
                  <a:chExt cx="346" cy="149"/>
                </a:xfrm>
              </p:grpSpPr>
              <p:sp>
                <p:nvSpPr>
                  <p:cNvPr id="886909" name="Freeform 125">
                    <a:extLst>
                      <a:ext uri="{FF2B5EF4-FFF2-40B4-BE49-F238E27FC236}">
                        <a16:creationId xmlns:a16="http://schemas.microsoft.com/office/drawing/2014/main" id="{426AA690-12C4-42E1-8798-1E0283698273}"/>
                      </a:ext>
                    </a:extLst>
                  </p:cNvPr>
                  <p:cNvSpPr>
                    <a:spLocks/>
                  </p:cNvSpPr>
                  <p:nvPr/>
                </p:nvSpPr>
                <p:spPr bwMode="auto">
                  <a:xfrm>
                    <a:off x="3038" y="2527"/>
                    <a:ext cx="320" cy="128"/>
                  </a:xfrm>
                  <a:custGeom>
                    <a:avLst/>
                    <a:gdLst/>
                    <a:ahLst/>
                    <a:cxnLst>
                      <a:cxn ang="0">
                        <a:pos x="0" y="254"/>
                      </a:cxn>
                      <a:cxn ang="0">
                        <a:pos x="49" y="175"/>
                      </a:cxn>
                      <a:cxn ang="0">
                        <a:pos x="113" y="113"/>
                      </a:cxn>
                      <a:cxn ang="0">
                        <a:pos x="189" y="61"/>
                      </a:cxn>
                      <a:cxn ang="0">
                        <a:pos x="265" y="30"/>
                      </a:cxn>
                      <a:cxn ang="0">
                        <a:pos x="349" y="9"/>
                      </a:cxn>
                      <a:cxn ang="0">
                        <a:pos x="457" y="0"/>
                      </a:cxn>
                      <a:cxn ang="0">
                        <a:pos x="537" y="16"/>
                      </a:cxn>
                      <a:cxn ang="0">
                        <a:pos x="636" y="57"/>
                      </a:cxn>
                    </a:cxnLst>
                    <a:rect l="0" t="0" r="r" b="b"/>
                    <a:pathLst>
                      <a:path w="636" h="254">
                        <a:moveTo>
                          <a:pt x="0" y="254"/>
                        </a:moveTo>
                        <a:lnTo>
                          <a:pt x="49" y="175"/>
                        </a:lnTo>
                        <a:lnTo>
                          <a:pt x="113" y="113"/>
                        </a:lnTo>
                        <a:lnTo>
                          <a:pt x="189" y="61"/>
                        </a:lnTo>
                        <a:lnTo>
                          <a:pt x="265" y="30"/>
                        </a:lnTo>
                        <a:lnTo>
                          <a:pt x="349" y="9"/>
                        </a:lnTo>
                        <a:lnTo>
                          <a:pt x="457" y="0"/>
                        </a:lnTo>
                        <a:lnTo>
                          <a:pt x="537" y="16"/>
                        </a:lnTo>
                        <a:lnTo>
                          <a:pt x="636" y="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10" name="Freeform 126">
                    <a:extLst>
                      <a:ext uri="{FF2B5EF4-FFF2-40B4-BE49-F238E27FC236}">
                        <a16:creationId xmlns:a16="http://schemas.microsoft.com/office/drawing/2014/main" id="{1712B6EF-A7D2-42A4-B687-B600EB847CE2}"/>
                      </a:ext>
                    </a:extLst>
                  </p:cNvPr>
                  <p:cNvSpPr>
                    <a:spLocks/>
                  </p:cNvSpPr>
                  <p:nvPr/>
                </p:nvSpPr>
                <p:spPr bwMode="auto">
                  <a:xfrm>
                    <a:off x="3009" y="2504"/>
                    <a:ext cx="349" cy="141"/>
                  </a:xfrm>
                  <a:custGeom>
                    <a:avLst/>
                    <a:gdLst/>
                    <a:ahLst/>
                    <a:cxnLst>
                      <a:cxn ang="0">
                        <a:pos x="0" y="279"/>
                      </a:cxn>
                      <a:cxn ang="0">
                        <a:pos x="31" y="198"/>
                      </a:cxn>
                      <a:cxn ang="0">
                        <a:pos x="69" y="141"/>
                      </a:cxn>
                      <a:cxn ang="0">
                        <a:pos x="111" y="95"/>
                      </a:cxn>
                      <a:cxn ang="0">
                        <a:pos x="188" y="44"/>
                      </a:cxn>
                      <a:cxn ang="0">
                        <a:pos x="287" y="8"/>
                      </a:cxn>
                      <a:cxn ang="0">
                        <a:pos x="379" y="0"/>
                      </a:cxn>
                      <a:cxn ang="0">
                        <a:pos x="480" y="13"/>
                      </a:cxn>
                      <a:cxn ang="0">
                        <a:pos x="570" y="50"/>
                      </a:cxn>
                      <a:cxn ang="0">
                        <a:pos x="615" y="65"/>
                      </a:cxn>
                      <a:cxn ang="0">
                        <a:pos x="656" y="81"/>
                      </a:cxn>
                    </a:cxnLst>
                    <a:rect l="0" t="0" r="r" b="b"/>
                    <a:pathLst>
                      <a:path w="656" h="279">
                        <a:moveTo>
                          <a:pt x="0" y="279"/>
                        </a:moveTo>
                        <a:lnTo>
                          <a:pt x="31" y="198"/>
                        </a:lnTo>
                        <a:lnTo>
                          <a:pt x="69" y="141"/>
                        </a:lnTo>
                        <a:lnTo>
                          <a:pt x="111" y="95"/>
                        </a:lnTo>
                        <a:lnTo>
                          <a:pt x="188" y="44"/>
                        </a:lnTo>
                        <a:lnTo>
                          <a:pt x="287" y="8"/>
                        </a:lnTo>
                        <a:lnTo>
                          <a:pt x="379" y="0"/>
                        </a:lnTo>
                        <a:lnTo>
                          <a:pt x="480" y="13"/>
                        </a:lnTo>
                        <a:lnTo>
                          <a:pt x="570" y="50"/>
                        </a:lnTo>
                        <a:lnTo>
                          <a:pt x="615" y="65"/>
                        </a:lnTo>
                        <a:lnTo>
                          <a:pt x="656" y="8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9278" name="Group 127">
                  <a:extLst>
                    <a:ext uri="{FF2B5EF4-FFF2-40B4-BE49-F238E27FC236}">
                      <a16:creationId xmlns:a16="http://schemas.microsoft.com/office/drawing/2014/main" id="{EF8124C7-5D24-47A6-A401-6C1BEC24B7CD}"/>
                    </a:ext>
                  </a:extLst>
                </p:cNvPr>
                <p:cNvGrpSpPr>
                  <a:grpSpLocks/>
                </p:cNvGrpSpPr>
                <p:nvPr/>
              </p:nvGrpSpPr>
              <p:grpSpPr bwMode="auto">
                <a:xfrm>
                  <a:off x="2876" y="2596"/>
                  <a:ext cx="188" cy="243"/>
                  <a:chOff x="2876" y="2596"/>
                  <a:chExt cx="188" cy="243"/>
                </a:xfrm>
              </p:grpSpPr>
              <p:sp>
                <p:nvSpPr>
                  <p:cNvPr id="886912" name="Freeform 128">
                    <a:extLst>
                      <a:ext uri="{FF2B5EF4-FFF2-40B4-BE49-F238E27FC236}">
                        <a16:creationId xmlns:a16="http://schemas.microsoft.com/office/drawing/2014/main" id="{C064E220-6B32-405E-89CE-F12D5A3658F1}"/>
                      </a:ext>
                    </a:extLst>
                  </p:cNvPr>
                  <p:cNvSpPr>
                    <a:spLocks/>
                  </p:cNvSpPr>
                  <p:nvPr/>
                </p:nvSpPr>
                <p:spPr bwMode="auto">
                  <a:xfrm>
                    <a:off x="2876" y="2595"/>
                    <a:ext cx="187" cy="246"/>
                  </a:xfrm>
                  <a:custGeom>
                    <a:avLst/>
                    <a:gdLst/>
                    <a:ahLst/>
                    <a:cxnLst>
                      <a:cxn ang="0">
                        <a:pos x="21" y="403"/>
                      </a:cxn>
                      <a:cxn ang="0">
                        <a:pos x="11" y="211"/>
                      </a:cxn>
                      <a:cxn ang="0">
                        <a:pos x="63" y="92"/>
                      </a:cxn>
                      <a:cxn ang="0">
                        <a:pos x="101" y="23"/>
                      </a:cxn>
                      <a:cxn ang="0">
                        <a:pos x="137" y="0"/>
                      </a:cxn>
                      <a:cxn ang="0">
                        <a:pos x="158" y="44"/>
                      </a:cxn>
                      <a:cxn ang="0">
                        <a:pos x="186" y="25"/>
                      </a:cxn>
                      <a:cxn ang="0">
                        <a:pos x="204" y="71"/>
                      </a:cxn>
                      <a:cxn ang="0">
                        <a:pos x="224" y="101"/>
                      </a:cxn>
                      <a:cxn ang="0">
                        <a:pos x="246" y="123"/>
                      </a:cxn>
                      <a:cxn ang="0">
                        <a:pos x="242" y="164"/>
                      </a:cxn>
                      <a:cxn ang="0">
                        <a:pos x="269" y="140"/>
                      </a:cxn>
                      <a:cxn ang="0">
                        <a:pos x="296" y="161"/>
                      </a:cxn>
                      <a:cxn ang="0">
                        <a:pos x="297" y="196"/>
                      </a:cxn>
                      <a:cxn ang="0">
                        <a:pos x="330" y="201"/>
                      </a:cxn>
                      <a:cxn ang="0">
                        <a:pos x="342" y="242"/>
                      </a:cxn>
                      <a:cxn ang="0">
                        <a:pos x="365" y="278"/>
                      </a:cxn>
                      <a:cxn ang="0">
                        <a:pos x="357" y="363"/>
                      </a:cxn>
                      <a:cxn ang="0">
                        <a:pos x="369" y="413"/>
                      </a:cxn>
                      <a:cxn ang="0">
                        <a:pos x="377" y="460"/>
                      </a:cxn>
                      <a:cxn ang="0">
                        <a:pos x="353" y="486"/>
                      </a:cxn>
                      <a:cxn ang="0">
                        <a:pos x="323" y="482"/>
                      </a:cxn>
                      <a:cxn ang="0">
                        <a:pos x="296" y="444"/>
                      </a:cxn>
                      <a:cxn ang="0">
                        <a:pos x="277" y="441"/>
                      </a:cxn>
                      <a:cxn ang="0">
                        <a:pos x="244" y="430"/>
                      </a:cxn>
                      <a:cxn ang="0">
                        <a:pos x="224" y="424"/>
                      </a:cxn>
                      <a:cxn ang="0">
                        <a:pos x="208" y="415"/>
                      </a:cxn>
                      <a:cxn ang="0">
                        <a:pos x="186" y="411"/>
                      </a:cxn>
                      <a:cxn ang="0">
                        <a:pos x="171" y="382"/>
                      </a:cxn>
                      <a:cxn ang="0">
                        <a:pos x="159" y="411"/>
                      </a:cxn>
                      <a:cxn ang="0">
                        <a:pos x="133" y="420"/>
                      </a:cxn>
                      <a:cxn ang="0">
                        <a:pos x="122" y="430"/>
                      </a:cxn>
                      <a:cxn ang="0">
                        <a:pos x="101" y="462"/>
                      </a:cxn>
                    </a:cxnLst>
                    <a:rect l="0" t="0" r="r" b="b"/>
                    <a:pathLst>
                      <a:path w="377" h="486">
                        <a:moveTo>
                          <a:pt x="69" y="462"/>
                        </a:moveTo>
                        <a:lnTo>
                          <a:pt x="21" y="403"/>
                        </a:lnTo>
                        <a:lnTo>
                          <a:pt x="0" y="318"/>
                        </a:lnTo>
                        <a:lnTo>
                          <a:pt x="11" y="211"/>
                        </a:lnTo>
                        <a:lnTo>
                          <a:pt x="40" y="132"/>
                        </a:lnTo>
                        <a:lnTo>
                          <a:pt x="63" y="92"/>
                        </a:lnTo>
                        <a:lnTo>
                          <a:pt x="88" y="40"/>
                        </a:lnTo>
                        <a:lnTo>
                          <a:pt x="101" y="23"/>
                        </a:lnTo>
                        <a:lnTo>
                          <a:pt x="118" y="4"/>
                        </a:lnTo>
                        <a:lnTo>
                          <a:pt x="137" y="0"/>
                        </a:lnTo>
                        <a:lnTo>
                          <a:pt x="148" y="21"/>
                        </a:lnTo>
                        <a:lnTo>
                          <a:pt x="158" y="44"/>
                        </a:lnTo>
                        <a:lnTo>
                          <a:pt x="164" y="28"/>
                        </a:lnTo>
                        <a:lnTo>
                          <a:pt x="186" y="25"/>
                        </a:lnTo>
                        <a:lnTo>
                          <a:pt x="198" y="44"/>
                        </a:lnTo>
                        <a:lnTo>
                          <a:pt x="204" y="71"/>
                        </a:lnTo>
                        <a:lnTo>
                          <a:pt x="208" y="109"/>
                        </a:lnTo>
                        <a:lnTo>
                          <a:pt x="224" y="101"/>
                        </a:lnTo>
                        <a:lnTo>
                          <a:pt x="242" y="111"/>
                        </a:lnTo>
                        <a:lnTo>
                          <a:pt x="246" y="123"/>
                        </a:lnTo>
                        <a:lnTo>
                          <a:pt x="244" y="144"/>
                        </a:lnTo>
                        <a:lnTo>
                          <a:pt x="242" y="164"/>
                        </a:lnTo>
                        <a:lnTo>
                          <a:pt x="252" y="151"/>
                        </a:lnTo>
                        <a:lnTo>
                          <a:pt x="269" y="140"/>
                        </a:lnTo>
                        <a:lnTo>
                          <a:pt x="294" y="144"/>
                        </a:lnTo>
                        <a:lnTo>
                          <a:pt x="296" y="161"/>
                        </a:lnTo>
                        <a:lnTo>
                          <a:pt x="297" y="177"/>
                        </a:lnTo>
                        <a:lnTo>
                          <a:pt x="297" y="196"/>
                        </a:lnTo>
                        <a:lnTo>
                          <a:pt x="313" y="192"/>
                        </a:lnTo>
                        <a:lnTo>
                          <a:pt x="330" y="201"/>
                        </a:lnTo>
                        <a:lnTo>
                          <a:pt x="338" y="216"/>
                        </a:lnTo>
                        <a:lnTo>
                          <a:pt x="342" y="242"/>
                        </a:lnTo>
                        <a:lnTo>
                          <a:pt x="357" y="249"/>
                        </a:lnTo>
                        <a:lnTo>
                          <a:pt x="365" y="278"/>
                        </a:lnTo>
                        <a:lnTo>
                          <a:pt x="362" y="310"/>
                        </a:lnTo>
                        <a:lnTo>
                          <a:pt x="357" y="363"/>
                        </a:lnTo>
                        <a:lnTo>
                          <a:pt x="361" y="392"/>
                        </a:lnTo>
                        <a:lnTo>
                          <a:pt x="369" y="413"/>
                        </a:lnTo>
                        <a:lnTo>
                          <a:pt x="377" y="434"/>
                        </a:lnTo>
                        <a:lnTo>
                          <a:pt x="377" y="460"/>
                        </a:lnTo>
                        <a:lnTo>
                          <a:pt x="365" y="481"/>
                        </a:lnTo>
                        <a:lnTo>
                          <a:pt x="353" y="486"/>
                        </a:lnTo>
                        <a:lnTo>
                          <a:pt x="338" y="486"/>
                        </a:lnTo>
                        <a:lnTo>
                          <a:pt x="323" y="482"/>
                        </a:lnTo>
                        <a:lnTo>
                          <a:pt x="305" y="462"/>
                        </a:lnTo>
                        <a:lnTo>
                          <a:pt x="296" y="444"/>
                        </a:lnTo>
                        <a:lnTo>
                          <a:pt x="293" y="434"/>
                        </a:lnTo>
                        <a:lnTo>
                          <a:pt x="277" y="441"/>
                        </a:lnTo>
                        <a:lnTo>
                          <a:pt x="256" y="439"/>
                        </a:lnTo>
                        <a:lnTo>
                          <a:pt x="244" y="430"/>
                        </a:lnTo>
                        <a:lnTo>
                          <a:pt x="240" y="424"/>
                        </a:lnTo>
                        <a:lnTo>
                          <a:pt x="224" y="424"/>
                        </a:lnTo>
                        <a:lnTo>
                          <a:pt x="214" y="418"/>
                        </a:lnTo>
                        <a:lnTo>
                          <a:pt x="208" y="415"/>
                        </a:lnTo>
                        <a:lnTo>
                          <a:pt x="195" y="415"/>
                        </a:lnTo>
                        <a:lnTo>
                          <a:pt x="186" y="411"/>
                        </a:lnTo>
                        <a:lnTo>
                          <a:pt x="176" y="392"/>
                        </a:lnTo>
                        <a:lnTo>
                          <a:pt x="171" y="382"/>
                        </a:lnTo>
                        <a:lnTo>
                          <a:pt x="164" y="392"/>
                        </a:lnTo>
                        <a:lnTo>
                          <a:pt x="159" y="411"/>
                        </a:lnTo>
                        <a:lnTo>
                          <a:pt x="147" y="418"/>
                        </a:lnTo>
                        <a:lnTo>
                          <a:pt x="133" y="420"/>
                        </a:lnTo>
                        <a:lnTo>
                          <a:pt x="126" y="420"/>
                        </a:lnTo>
                        <a:lnTo>
                          <a:pt x="122" y="430"/>
                        </a:lnTo>
                        <a:lnTo>
                          <a:pt x="113" y="444"/>
                        </a:lnTo>
                        <a:lnTo>
                          <a:pt x="101" y="462"/>
                        </a:lnTo>
                        <a:lnTo>
                          <a:pt x="69" y="462"/>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287" name="Group 129">
                    <a:extLst>
                      <a:ext uri="{FF2B5EF4-FFF2-40B4-BE49-F238E27FC236}">
                        <a16:creationId xmlns:a16="http://schemas.microsoft.com/office/drawing/2014/main" id="{260510C0-8D00-4C5F-A0A9-D0BE203B1F11}"/>
                      </a:ext>
                    </a:extLst>
                  </p:cNvPr>
                  <p:cNvGrpSpPr>
                    <a:grpSpLocks/>
                  </p:cNvGrpSpPr>
                  <p:nvPr/>
                </p:nvGrpSpPr>
                <p:grpSpPr bwMode="auto">
                  <a:xfrm>
                    <a:off x="2885" y="2609"/>
                    <a:ext cx="143" cy="212"/>
                    <a:chOff x="2885" y="2609"/>
                    <a:chExt cx="143" cy="212"/>
                  </a:xfrm>
                </p:grpSpPr>
                <p:sp>
                  <p:nvSpPr>
                    <p:cNvPr id="886914" name="Freeform 130">
                      <a:extLst>
                        <a:ext uri="{FF2B5EF4-FFF2-40B4-BE49-F238E27FC236}">
                          <a16:creationId xmlns:a16="http://schemas.microsoft.com/office/drawing/2014/main" id="{E5322593-040E-4818-86F4-CA2F799BE1D7}"/>
                        </a:ext>
                      </a:extLst>
                    </p:cNvPr>
                    <p:cNvSpPr>
                      <a:spLocks/>
                    </p:cNvSpPr>
                    <p:nvPr/>
                  </p:nvSpPr>
                  <p:spPr bwMode="auto">
                    <a:xfrm>
                      <a:off x="2997" y="2750"/>
                      <a:ext cx="29" cy="46"/>
                    </a:xfrm>
                    <a:custGeom>
                      <a:avLst/>
                      <a:gdLst/>
                      <a:ahLst/>
                      <a:cxnLst>
                        <a:cxn ang="0">
                          <a:pos x="17" y="89"/>
                        </a:cxn>
                        <a:cxn ang="0">
                          <a:pos x="13" y="43"/>
                        </a:cxn>
                        <a:cxn ang="0">
                          <a:pos x="23" y="19"/>
                        </a:cxn>
                        <a:cxn ang="0">
                          <a:pos x="57" y="0"/>
                        </a:cxn>
                        <a:cxn ang="0">
                          <a:pos x="36" y="3"/>
                        </a:cxn>
                        <a:cxn ang="0">
                          <a:pos x="8" y="13"/>
                        </a:cxn>
                        <a:cxn ang="0">
                          <a:pos x="0" y="36"/>
                        </a:cxn>
                        <a:cxn ang="0">
                          <a:pos x="17" y="89"/>
                        </a:cxn>
                      </a:cxnLst>
                      <a:rect l="0" t="0" r="r" b="b"/>
                      <a:pathLst>
                        <a:path w="57" h="89">
                          <a:moveTo>
                            <a:pt x="17" y="89"/>
                          </a:moveTo>
                          <a:lnTo>
                            <a:pt x="13" y="43"/>
                          </a:lnTo>
                          <a:lnTo>
                            <a:pt x="23" y="19"/>
                          </a:lnTo>
                          <a:lnTo>
                            <a:pt x="57" y="0"/>
                          </a:lnTo>
                          <a:lnTo>
                            <a:pt x="36" y="3"/>
                          </a:lnTo>
                          <a:lnTo>
                            <a:pt x="8" y="13"/>
                          </a:lnTo>
                          <a:lnTo>
                            <a:pt x="0" y="36"/>
                          </a:lnTo>
                          <a:lnTo>
                            <a:pt x="17" y="89"/>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15" name="Freeform 131">
                      <a:extLst>
                        <a:ext uri="{FF2B5EF4-FFF2-40B4-BE49-F238E27FC236}">
                          <a16:creationId xmlns:a16="http://schemas.microsoft.com/office/drawing/2014/main" id="{04DF1589-4DD5-44AF-93FC-CF4AE4D1E485}"/>
                        </a:ext>
                      </a:extLst>
                    </p:cNvPr>
                    <p:cNvSpPr>
                      <a:spLocks/>
                    </p:cNvSpPr>
                    <p:nvPr/>
                  </p:nvSpPr>
                  <p:spPr bwMode="auto">
                    <a:xfrm>
                      <a:off x="2947" y="2677"/>
                      <a:ext cx="42" cy="109"/>
                    </a:xfrm>
                    <a:custGeom>
                      <a:avLst/>
                      <a:gdLst/>
                      <a:ahLst/>
                      <a:cxnLst>
                        <a:cxn ang="0">
                          <a:pos x="37" y="218"/>
                        </a:cxn>
                        <a:cxn ang="0">
                          <a:pos x="21" y="170"/>
                        </a:cxn>
                        <a:cxn ang="0">
                          <a:pos x="21" y="104"/>
                        </a:cxn>
                        <a:cxn ang="0">
                          <a:pos x="52" y="52"/>
                        </a:cxn>
                        <a:cxn ang="0">
                          <a:pos x="91" y="0"/>
                        </a:cxn>
                        <a:cxn ang="0">
                          <a:pos x="67" y="30"/>
                        </a:cxn>
                        <a:cxn ang="0">
                          <a:pos x="29" y="66"/>
                        </a:cxn>
                        <a:cxn ang="0">
                          <a:pos x="0" y="97"/>
                        </a:cxn>
                        <a:cxn ang="0">
                          <a:pos x="6" y="123"/>
                        </a:cxn>
                        <a:cxn ang="0">
                          <a:pos x="4" y="152"/>
                        </a:cxn>
                        <a:cxn ang="0">
                          <a:pos x="4" y="185"/>
                        </a:cxn>
                        <a:cxn ang="0">
                          <a:pos x="37" y="218"/>
                        </a:cxn>
                      </a:cxnLst>
                      <a:rect l="0" t="0" r="r" b="b"/>
                      <a:pathLst>
                        <a:path w="91" h="218">
                          <a:moveTo>
                            <a:pt x="37" y="218"/>
                          </a:moveTo>
                          <a:lnTo>
                            <a:pt x="21" y="170"/>
                          </a:lnTo>
                          <a:lnTo>
                            <a:pt x="21" y="104"/>
                          </a:lnTo>
                          <a:lnTo>
                            <a:pt x="52" y="52"/>
                          </a:lnTo>
                          <a:lnTo>
                            <a:pt x="91" y="0"/>
                          </a:lnTo>
                          <a:lnTo>
                            <a:pt x="67" y="30"/>
                          </a:lnTo>
                          <a:lnTo>
                            <a:pt x="29" y="66"/>
                          </a:lnTo>
                          <a:lnTo>
                            <a:pt x="0" y="97"/>
                          </a:lnTo>
                          <a:lnTo>
                            <a:pt x="6" y="123"/>
                          </a:lnTo>
                          <a:lnTo>
                            <a:pt x="4" y="152"/>
                          </a:lnTo>
                          <a:lnTo>
                            <a:pt x="4" y="185"/>
                          </a:lnTo>
                          <a:lnTo>
                            <a:pt x="37" y="218"/>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16" name="Freeform 132">
                      <a:extLst>
                        <a:ext uri="{FF2B5EF4-FFF2-40B4-BE49-F238E27FC236}">
                          <a16:creationId xmlns:a16="http://schemas.microsoft.com/office/drawing/2014/main" id="{A171F2D9-3C21-4962-9CE2-C26FEE036576}"/>
                        </a:ext>
                      </a:extLst>
                    </p:cNvPr>
                    <p:cNvSpPr>
                      <a:spLocks/>
                    </p:cNvSpPr>
                    <p:nvPr/>
                  </p:nvSpPr>
                  <p:spPr bwMode="auto">
                    <a:xfrm>
                      <a:off x="2884" y="2737"/>
                      <a:ext cx="29" cy="132"/>
                    </a:xfrm>
                    <a:custGeom>
                      <a:avLst/>
                      <a:gdLst/>
                      <a:ahLst/>
                      <a:cxnLst>
                        <a:cxn ang="0">
                          <a:pos x="27" y="140"/>
                        </a:cxn>
                        <a:cxn ang="0">
                          <a:pos x="0" y="88"/>
                        </a:cxn>
                        <a:cxn ang="0">
                          <a:pos x="11" y="52"/>
                        </a:cxn>
                        <a:cxn ang="0">
                          <a:pos x="34" y="0"/>
                        </a:cxn>
                        <a:cxn ang="0">
                          <a:pos x="15" y="90"/>
                        </a:cxn>
                        <a:cxn ang="0">
                          <a:pos x="30" y="129"/>
                        </a:cxn>
                        <a:cxn ang="0">
                          <a:pos x="63" y="167"/>
                        </a:cxn>
                        <a:cxn ang="0">
                          <a:pos x="27" y="140"/>
                        </a:cxn>
                      </a:cxnLst>
                      <a:rect l="0" t="0" r="r" b="b"/>
                      <a:pathLst>
                        <a:path w="63" h="167">
                          <a:moveTo>
                            <a:pt x="27" y="140"/>
                          </a:moveTo>
                          <a:lnTo>
                            <a:pt x="0" y="88"/>
                          </a:lnTo>
                          <a:lnTo>
                            <a:pt x="11" y="52"/>
                          </a:lnTo>
                          <a:lnTo>
                            <a:pt x="34" y="0"/>
                          </a:lnTo>
                          <a:lnTo>
                            <a:pt x="15" y="90"/>
                          </a:lnTo>
                          <a:lnTo>
                            <a:pt x="30" y="129"/>
                          </a:lnTo>
                          <a:lnTo>
                            <a:pt x="63" y="167"/>
                          </a:lnTo>
                          <a:lnTo>
                            <a:pt x="27" y="14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17" name="Freeform 133">
                      <a:extLst>
                        <a:ext uri="{FF2B5EF4-FFF2-40B4-BE49-F238E27FC236}">
                          <a16:creationId xmlns:a16="http://schemas.microsoft.com/office/drawing/2014/main" id="{A288AAB0-6607-45C8-9DE4-7F2A19087177}"/>
                        </a:ext>
                      </a:extLst>
                    </p:cNvPr>
                    <p:cNvSpPr>
                      <a:spLocks/>
                    </p:cNvSpPr>
                    <p:nvPr/>
                  </p:nvSpPr>
                  <p:spPr bwMode="auto">
                    <a:xfrm>
                      <a:off x="2909" y="2609"/>
                      <a:ext cx="42" cy="87"/>
                    </a:xfrm>
                    <a:custGeom>
                      <a:avLst/>
                      <a:gdLst/>
                      <a:ahLst/>
                      <a:cxnLst>
                        <a:cxn ang="0">
                          <a:pos x="86" y="0"/>
                        </a:cxn>
                        <a:cxn ang="0">
                          <a:pos x="45" y="42"/>
                        </a:cxn>
                        <a:cxn ang="0">
                          <a:pos x="13" y="83"/>
                        </a:cxn>
                        <a:cxn ang="0">
                          <a:pos x="7" y="118"/>
                        </a:cxn>
                        <a:cxn ang="0">
                          <a:pos x="0" y="168"/>
                        </a:cxn>
                        <a:cxn ang="0">
                          <a:pos x="14" y="128"/>
                        </a:cxn>
                        <a:cxn ang="0">
                          <a:pos x="26" y="87"/>
                        </a:cxn>
                        <a:cxn ang="0">
                          <a:pos x="61" y="37"/>
                        </a:cxn>
                        <a:cxn ang="0">
                          <a:pos x="86" y="0"/>
                        </a:cxn>
                      </a:cxnLst>
                      <a:rect l="0" t="0" r="r" b="b"/>
                      <a:pathLst>
                        <a:path w="86" h="168">
                          <a:moveTo>
                            <a:pt x="86" y="0"/>
                          </a:moveTo>
                          <a:lnTo>
                            <a:pt x="45" y="42"/>
                          </a:lnTo>
                          <a:lnTo>
                            <a:pt x="13" y="83"/>
                          </a:lnTo>
                          <a:lnTo>
                            <a:pt x="7" y="118"/>
                          </a:lnTo>
                          <a:lnTo>
                            <a:pt x="0" y="168"/>
                          </a:lnTo>
                          <a:lnTo>
                            <a:pt x="14" y="128"/>
                          </a:lnTo>
                          <a:lnTo>
                            <a:pt x="26" y="87"/>
                          </a:lnTo>
                          <a:lnTo>
                            <a:pt x="61" y="37"/>
                          </a:lnTo>
                          <a:lnTo>
                            <a:pt x="86" y="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18" name="Freeform 134">
                      <a:extLst>
                        <a:ext uri="{FF2B5EF4-FFF2-40B4-BE49-F238E27FC236}">
                          <a16:creationId xmlns:a16="http://schemas.microsoft.com/office/drawing/2014/main" id="{943DCC13-5F37-4B76-B721-4EBF3300F8C3}"/>
                        </a:ext>
                      </a:extLst>
                    </p:cNvPr>
                    <p:cNvSpPr>
                      <a:spLocks/>
                    </p:cNvSpPr>
                    <p:nvPr/>
                  </p:nvSpPr>
                  <p:spPr bwMode="auto">
                    <a:xfrm>
                      <a:off x="2905" y="2769"/>
                      <a:ext cx="21" cy="100"/>
                    </a:xfrm>
                    <a:custGeom>
                      <a:avLst/>
                      <a:gdLst/>
                      <a:ahLst/>
                      <a:cxnLst>
                        <a:cxn ang="0">
                          <a:pos x="19" y="105"/>
                        </a:cxn>
                        <a:cxn ang="0">
                          <a:pos x="7" y="71"/>
                        </a:cxn>
                        <a:cxn ang="0">
                          <a:pos x="0" y="52"/>
                        </a:cxn>
                        <a:cxn ang="0">
                          <a:pos x="13" y="23"/>
                        </a:cxn>
                        <a:cxn ang="0">
                          <a:pos x="43" y="0"/>
                        </a:cxn>
                        <a:cxn ang="0">
                          <a:pos x="26" y="29"/>
                        </a:cxn>
                        <a:cxn ang="0">
                          <a:pos x="16" y="62"/>
                        </a:cxn>
                        <a:cxn ang="0">
                          <a:pos x="31" y="71"/>
                        </a:cxn>
                        <a:cxn ang="0">
                          <a:pos x="47" y="47"/>
                        </a:cxn>
                        <a:cxn ang="0">
                          <a:pos x="39" y="69"/>
                        </a:cxn>
                        <a:cxn ang="0">
                          <a:pos x="19" y="105"/>
                        </a:cxn>
                      </a:cxnLst>
                      <a:rect l="0" t="0" r="r" b="b"/>
                      <a:pathLst>
                        <a:path w="47" h="105">
                          <a:moveTo>
                            <a:pt x="19" y="105"/>
                          </a:moveTo>
                          <a:lnTo>
                            <a:pt x="7" y="71"/>
                          </a:lnTo>
                          <a:lnTo>
                            <a:pt x="0" y="52"/>
                          </a:lnTo>
                          <a:lnTo>
                            <a:pt x="13" y="23"/>
                          </a:lnTo>
                          <a:lnTo>
                            <a:pt x="43" y="0"/>
                          </a:lnTo>
                          <a:lnTo>
                            <a:pt x="26" y="29"/>
                          </a:lnTo>
                          <a:lnTo>
                            <a:pt x="16" y="62"/>
                          </a:lnTo>
                          <a:lnTo>
                            <a:pt x="31" y="71"/>
                          </a:lnTo>
                          <a:lnTo>
                            <a:pt x="47" y="47"/>
                          </a:lnTo>
                          <a:lnTo>
                            <a:pt x="39" y="69"/>
                          </a:lnTo>
                          <a:lnTo>
                            <a:pt x="19" y="105"/>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9279" name="Group 135">
                  <a:extLst>
                    <a:ext uri="{FF2B5EF4-FFF2-40B4-BE49-F238E27FC236}">
                      <a16:creationId xmlns:a16="http://schemas.microsoft.com/office/drawing/2014/main" id="{8F149161-2D13-44BE-8EE0-5AE44778B6B4}"/>
                    </a:ext>
                  </a:extLst>
                </p:cNvPr>
                <p:cNvGrpSpPr>
                  <a:grpSpLocks/>
                </p:cNvGrpSpPr>
                <p:nvPr/>
              </p:nvGrpSpPr>
              <p:grpSpPr bwMode="auto">
                <a:xfrm>
                  <a:off x="3175" y="2872"/>
                  <a:ext cx="203" cy="127"/>
                  <a:chOff x="3175" y="2872"/>
                  <a:chExt cx="203" cy="127"/>
                </a:xfrm>
              </p:grpSpPr>
              <p:sp>
                <p:nvSpPr>
                  <p:cNvPr id="886920" name="Freeform 136">
                    <a:extLst>
                      <a:ext uri="{FF2B5EF4-FFF2-40B4-BE49-F238E27FC236}">
                        <a16:creationId xmlns:a16="http://schemas.microsoft.com/office/drawing/2014/main" id="{CA33CBF4-9CC5-4F51-8C9C-1D78245D8C43}"/>
                      </a:ext>
                    </a:extLst>
                  </p:cNvPr>
                  <p:cNvSpPr>
                    <a:spLocks/>
                  </p:cNvSpPr>
                  <p:nvPr/>
                </p:nvSpPr>
                <p:spPr bwMode="auto">
                  <a:xfrm>
                    <a:off x="3176" y="2873"/>
                    <a:ext cx="204" cy="128"/>
                  </a:xfrm>
                  <a:custGeom>
                    <a:avLst/>
                    <a:gdLst/>
                    <a:ahLst/>
                    <a:cxnLst>
                      <a:cxn ang="0">
                        <a:pos x="25" y="63"/>
                      </a:cxn>
                      <a:cxn ang="0">
                        <a:pos x="98" y="68"/>
                      </a:cxn>
                      <a:cxn ang="0">
                        <a:pos x="150" y="66"/>
                      </a:cxn>
                      <a:cxn ang="0">
                        <a:pos x="211" y="31"/>
                      </a:cxn>
                      <a:cxn ang="0">
                        <a:pos x="262" y="4"/>
                      </a:cxn>
                      <a:cxn ang="0">
                        <a:pos x="308" y="0"/>
                      </a:cxn>
                      <a:cxn ang="0">
                        <a:pos x="329" y="25"/>
                      </a:cxn>
                      <a:cxn ang="0">
                        <a:pos x="360" y="40"/>
                      </a:cxn>
                      <a:cxn ang="0">
                        <a:pos x="396" y="45"/>
                      </a:cxn>
                      <a:cxn ang="0">
                        <a:pos x="406" y="68"/>
                      </a:cxn>
                      <a:cxn ang="0">
                        <a:pos x="402" y="116"/>
                      </a:cxn>
                      <a:cxn ang="0">
                        <a:pos x="394" y="147"/>
                      </a:cxn>
                      <a:cxn ang="0">
                        <a:pos x="376" y="173"/>
                      </a:cxn>
                      <a:cxn ang="0">
                        <a:pos x="349" y="204"/>
                      </a:cxn>
                      <a:cxn ang="0">
                        <a:pos x="337" y="232"/>
                      </a:cxn>
                      <a:cxn ang="0">
                        <a:pos x="318" y="253"/>
                      </a:cxn>
                      <a:cxn ang="0">
                        <a:pos x="301" y="254"/>
                      </a:cxn>
                      <a:cxn ang="0">
                        <a:pos x="278" y="228"/>
                      </a:cxn>
                      <a:cxn ang="0">
                        <a:pos x="265" y="239"/>
                      </a:cxn>
                      <a:cxn ang="0">
                        <a:pos x="240" y="240"/>
                      </a:cxn>
                      <a:cxn ang="0">
                        <a:pos x="224" y="202"/>
                      </a:cxn>
                      <a:cxn ang="0">
                        <a:pos x="213" y="208"/>
                      </a:cxn>
                      <a:cxn ang="0">
                        <a:pos x="198" y="208"/>
                      </a:cxn>
                      <a:cxn ang="0">
                        <a:pos x="189" y="189"/>
                      </a:cxn>
                      <a:cxn ang="0">
                        <a:pos x="171" y="202"/>
                      </a:cxn>
                      <a:cxn ang="0">
                        <a:pos x="155" y="213"/>
                      </a:cxn>
                      <a:cxn ang="0">
                        <a:pos x="133" y="202"/>
                      </a:cxn>
                      <a:cxn ang="0">
                        <a:pos x="129" y="183"/>
                      </a:cxn>
                      <a:cxn ang="0">
                        <a:pos x="127" y="161"/>
                      </a:cxn>
                      <a:cxn ang="0">
                        <a:pos x="94" y="166"/>
                      </a:cxn>
                      <a:cxn ang="0">
                        <a:pos x="68" y="173"/>
                      </a:cxn>
                      <a:cxn ang="0">
                        <a:pos x="63" y="161"/>
                      </a:cxn>
                      <a:cxn ang="0">
                        <a:pos x="41" y="161"/>
                      </a:cxn>
                      <a:cxn ang="0">
                        <a:pos x="11" y="133"/>
                      </a:cxn>
                      <a:cxn ang="0">
                        <a:pos x="0" y="104"/>
                      </a:cxn>
                      <a:cxn ang="0">
                        <a:pos x="6" y="90"/>
                      </a:cxn>
                      <a:cxn ang="0">
                        <a:pos x="2" y="66"/>
                      </a:cxn>
                      <a:cxn ang="0">
                        <a:pos x="25" y="63"/>
                      </a:cxn>
                    </a:cxnLst>
                    <a:rect l="0" t="0" r="r" b="b"/>
                    <a:pathLst>
                      <a:path w="406" h="254">
                        <a:moveTo>
                          <a:pt x="25" y="63"/>
                        </a:moveTo>
                        <a:lnTo>
                          <a:pt x="98" y="68"/>
                        </a:lnTo>
                        <a:lnTo>
                          <a:pt x="150" y="66"/>
                        </a:lnTo>
                        <a:lnTo>
                          <a:pt x="211" y="31"/>
                        </a:lnTo>
                        <a:lnTo>
                          <a:pt x="262" y="4"/>
                        </a:lnTo>
                        <a:lnTo>
                          <a:pt x="308" y="0"/>
                        </a:lnTo>
                        <a:lnTo>
                          <a:pt x="329" y="25"/>
                        </a:lnTo>
                        <a:lnTo>
                          <a:pt x="360" y="40"/>
                        </a:lnTo>
                        <a:lnTo>
                          <a:pt x="396" y="45"/>
                        </a:lnTo>
                        <a:lnTo>
                          <a:pt x="406" y="68"/>
                        </a:lnTo>
                        <a:lnTo>
                          <a:pt x="402" y="116"/>
                        </a:lnTo>
                        <a:lnTo>
                          <a:pt x="394" y="147"/>
                        </a:lnTo>
                        <a:lnTo>
                          <a:pt x="376" y="173"/>
                        </a:lnTo>
                        <a:lnTo>
                          <a:pt x="349" y="204"/>
                        </a:lnTo>
                        <a:lnTo>
                          <a:pt x="337" y="232"/>
                        </a:lnTo>
                        <a:lnTo>
                          <a:pt x="318" y="253"/>
                        </a:lnTo>
                        <a:lnTo>
                          <a:pt x="301" y="254"/>
                        </a:lnTo>
                        <a:lnTo>
                          <a:pt x="278" y="228"/>
                        </a:lnTo>
                        <a:lnTo>
                          <a:pt x="265" y="239"/>
                        </a:lnTo>
                        <a:lnTo>
                          <a:pt x="240" y="240"/>
                        </a:lnTo>
                        <a:lnTo>
                          <a:pt x="224" y="202"/>
                        </a:lnTo>
                        <a:lnTo>
                          <a:pt x="213" y="208"/>
                        </a:lnTo>
                        <a:lnTo>
                          <a:pt x="198" y="208"/>
                        </a:lnTo>
                        <a:lnTo>
                          <a:pt x="189" y="189"/>
                        </a:lnTo>
                        <a:lnTo>
                          <a:pt x="171" y="202"/>
                        </a:lnTo>
                        <a:lnTo>
                          <a:pt x="155" y="213"/>
                        </a:lnTo>
                        <a:lnTo>
                          <a:pt x="133" y="202"/>
                        </a:lnTo>
                        <a:lnTo>
                          <a:pt x="129" y="183"/>
                        </a:lnTo>
                        <a:lnTo>
                          <a:pt x="127" y="161"/>
                        </a:lnTo>
                        <a:lnTo>
                          <a:pt x="94" y="166"/>
                        </a:lnTo>
                        <a:lnTo>
                          <a:pt x="68" y="173"/>
                        </a:lnTo>
                        <a:lnTo>
                          <a:pt x="63" y="161"/>
                        </a:lnTo>
                        <a:lnTo>
                          <a:pt x="41" y="161"/>
                        </a:lnTo>
                        <a:lnTo>
                          <a:pt x="11" y="133"/>
                        </a:lnTo>
                        <a:lnTo>
                          <a:pt x="0" y="104"/>
                        </a:lnTo>
                        <a:lnTo>
                          <a:pt x="6" y="90"/>
                        </a:lnTo>
                        <a:lnTo>
                          <a:pt x="2" y="66"/>
                        </a:lnTo>
                        <a:lnTo>
                          <a:pt x="25" y="63"/>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281" name="Group 137">
                    <a:extLst>
                      <a:ext uri="{FF2B5EF4-FFF2-40B4-BE49-F238E27FC236}">
                        <a16:creationId xmlns:a16="http://schemas.microsoft.com/office/drawing/2014/main" id="{1094F42C-EDFB-444E-AB58-F23A89A2834B}"/>
                      </a:ext>
                    </a:extLst>
                  </p:cNvPr>
                  <p:cNvGrpSpPr>
                    <a:grpSpLocks/>
                  </p:cNvGrpSpPr>
                  <p:nvPr/>
                </p:nvGrpSpPr>
                <p:grpSpPr bwMode="auto">
                  <a:xfrm>
                    <a:off x="3206" y="2892"/>
                    <a:ext cx="152" cy="96"/>
                    <a:chOff x="3206" y="2892"/>
                    <a:chExt cx="152" cy="96"/>
                  </a:xfrm>
                </p:grpSpPr>
                <p:sp>
                  <p:nvSpPr>
                    <p:cNvPr id="886922" name="Freeform 138">
                      <a:extLst>
                        <a:ext uri="{FF2B5EF4-FFF2-40B4-BE49-F238E27FC236}">
                          <a16:creationId xmlns:a16="http://schemas.microsoft.com/office/drawing/2014/main" id="{BEE75AC0-C9AA-4128-AD6B-FC29D7141BC4}"/>
                        </a:ext>
                      </a:extLst>
                    </p:cNvPr>
                    <p:cNvSpPr>
                      <a:spLocks/>
                    </p:cNvSpPr>
                    <p:nvPr/>
                  </p:nvSpPr>
                  <p:spPr bwMode="auto">
                    <a:xfrm>
                      <a:off x="3205" y="2924"/>
                      <a:ext cx="46" cy="78"/>
                    </a:xfrm>
                    <a:custGeom>
                      <a:avLst/>
                      <a:gdLst/>
                      <a:ahLst/>
                      <a:cxnLst>
                        <a:cxn ang="0">
                          <a:pos x="0" y="57"/>
                        </a:cxn>
                        <a:cxn ang="0">
                          <a:pos x="47" y="38"/>
                        </a:cxn>
                        <a:cxn ang="0">
                          <a:pos x="93" y="0"/>
                        </a:cxn>
                        <a:cxn ang="0">
                          <a:pos x="75" y="29"/>
                        </a:cxn>
                        <a:cxn ang="0">
                          <a:pos x="55" y="48"/>
                        </a:cxn>
                        <a:cxn ang="0">
                          <a:pos x="0" y="57"/>
                        </a:cxn>
                      </a:cxnLst>
                      <a:rect l="0" t="0" r="r" b="b"/>
                      <a:pathLst>
                        <a:path w="93" h="57">
                          <a:moveTo>
                            <a:pt x="0" y="57"/>
                          </a:moveTo>
                          <a:lnTo>
                            <a:pt x="47" y="38"/>
                          </a:lnTo>
                          <a:lnTo>
                            <a:pt x="93" y="0"/>
                          </a:lnTo>
                          <a:lnTo>
                            <a:pt x="75" y="29"/>
                          </a:lnTo>
                          <a:lnTo>
                            <a:pt x="55" y="48"/>
                          </a:lnTo>
                          <a:lnTo>
                            <a:pt x="0" y="5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23" name="Freeform 139">
                      <a:extLst>
                        <a:ext uri="{FF2B5EF4-FFF2-40B4-BE49-F238E27FC236}">
                          <a16:creationId xmlns:a16="http://schemas.microsoft.com/office/drawing/2014/main" id="{9A8768AB-04B6-4915-93FF-98C2CE948D90}"/>
                        </a:ext>
                      </a:extLst>
                    </p:cNvPr>
                    <p:cNvSpPr>
                      <a:spLocks/>
                    </p:cNvSpPr>
                    <p:nvPr/>
                  </p:nvSpPr>
                  <p:spPr bwMode="auto">
                    <a:xfrm>
                      <a:off x="3267" y="2892"/>
                      <a:ext cx="37" cy="128"/>
                    </a:xfrm>
                    <a:custGeom>
                      <a:avLst/>
                      <a:gdLst/>
                      <a:ahLst/>
                      <a:cxnLst>
                        <a:cxn ang="0">
                          <a:pos x="0" y="156"/>
                        </a:cxn>
                        <a:cxn ang="0">
                          <a:pos x="26" y="104"/>
                        </a:cxn>
                        <a:cxn ang="0">
                          <a:pos x="76" y="0"/>
                        </a:cxn>
                        <a:cxn ang="0">
                          <a:pos x="61" y="62"/>
                        </a:cxn>
                        <a:cxn ang="0">
                          <a:pos x="51" y="107"/>
                        </a:cxn>
                        <a:cxn ang="0">
                          <a:pos x="0" y="156"/>
                        </a:cxn>
                      </a:cxnLst>
                      <a:rect l="0" t="0" r="r" b="b"/>
                      <a:pathLst>
                        <a:path w="76" h="156">
                          <a:moveTo>
                            <a:pt x="0" y="156"/>
                          </a:moveTo>
                          <a:lnTo>
                            <a:pt x="26" y="104"/>
                          </a:lnTo>
                          <a:lnTo>
                            <a:pt x="76" y="0"/>
                          </a:lnTo>
                          <a:lnTo>
                            <a:pt x="61" y="62"/>
                          </a:lnTo>
                          <a:lnTo>
                            <a:pt x="51" y="107"/>
                          </a:lnTo>
                          <a:lnTo>
                            <a:pt x="0" y="156"/>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24" name="Freeform 140">
                      <a:extLst>
                        <a:ext uri="{FF2B5EF4-FFF2-40B4-BE49-F238E27FC236}">
                          <a16:creationId xmlns:a16="http://schemas.microsoft.com/office/drawing/2014/main" id="{123D2BE1-BC08-45E8-856A-3986007310F6}"/>
                        </a:ext>
                      </a:extLst>
                    </p:cNvPr>
                    <p:cNvSpPr>
                      <a:spLocks/>
                    </p:cNvSpPr>
                    <p:nvPr/>
                  </p:nvSpPr>
                  <p:spPr bwMode="auto">
                    <a:xfrm>
                      <a:off x="3313" y="2896"/>
                      <a:ext cx="25" cy="141"/>
                    </a:xfrm>
                    <a:custGeom>
                      <a:avLst/>
                      <a:gdLst/>
                      <a:ahLst/>
                      <a:cxnLst>
                        <a:cxn ang="0">
                          <a:pos x="0" y="187"/>
                        </a:cxn>
                        <a:cxn ang="0">
                          <a:pos x="40" y="145"/>
                        </a:cxn>
                        <a:cxn ang="0">
                          <a:pos x="38" y="60"/>
                        </a:cxn>
                        <a:cxn ang="0">
                          <a:pos x="11" y="0"/>
                        </a:cxn>
                        <a:cxn ang="0">
                          <a:pos x="44" y="57"/>
                        </a:cxn>
                        <a:cxn ang="0">
                          <a:pos x="55" y="114"/>
                        </a:cxn>
                        <a:cxn ang="0">
                          <a:pos x="52" y="162"/>
                        </a:cxn>
                        <a:cxn ang="0">
                          <a:pos x="0" y="187"/>
                        </a:cxn>
                      </a:cxnLst>
                      <a:rect l="0" t="0" r="r" b="b"/>
                      <a:pathLst>
                        <a:path w="55" h="187">
                          <a:moveTo>
                            <a:pt x="0" y="187"/>
                          </a:moveTo>
                          <a:lnTo>
                            <a:pt x="40" y="145"/>
                          </a:lnTo>
                          <a:lnTo>
                            <a:pt x="38" y="60"/>
                          </a:lnTo>
                          <a:lnTo>
                            <a:pt x="11" y="0"/>
                          </a:lnTo>
                          <a:lnTo>
                            <a:pt x="44" y="57"/>
                          </a:lnTo>
                          <a:lnTo>
                            <a:pt x="55" y="114"/>
                          </a:lnTo>
                          <a:lnTo>
                            <a:pt x="52" y="162"/>
                          </a:lnTo>
                          <a:lnTo>
                            <a:pt x="0" y="18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25" name="Freeform 141">
                      <a:extLst>
                        <a:ext uri="{FF2B5EF4-FFF2-40B4-BE49-F238E27FC236}">
                          <a16:creationId xmlns:a16="http://schemas.microsoft.com/office/drawing/2014/main" id="{158F5012-CC75-40B1-B298-A0FD73214784}"/>
                        </a:ext>
                      </a:extLst>
                    </p:cNvPr>
                    <p:cNvSpPr>
                      <a:spLocks/>
                    </p:cNvSpPr>
                    <p:nvPr/>
                  </p:nvSpPr>
                  <p:spPr bwMode="auto">
                    <a:xfrm>
                      <a:off x="3350" y="2928"/>
                      <a:ext cx="8" cy="82"/>
                    </a:xfrm>
                    <a:custGeom>
                      <a:avLst/>
                      <a:gdLst/>
                      <a:ahLst/>
                      <a:cxnLst>
                        <a:cxn ang="0">
                          <a:pos x="0" y="0"/>
                        </a:cxn>
                        <a:cxn ang="0">
                          <a:pos x="16" y="47"/>
                        </a:cxn>
                        <a:cxn ang="0">
                          <a:pos x="11" y="71"/>
                        </a:cxn>
                      </a:cxnLst>
                      <a:rect l="0" t="0" r="r" b="b"/>
                      <a:pathLst>
                        <a:path w="16" h="71">
                          <a:moveTo>
                            <a:pt x="0" y="0"/>
                          </a:moveTo>
                          <a:lnTo>
                            <a:pt x="16" y="47"/>
                          </a:lnTo>
                          <a:lnTo>
                            <a:pt x="11"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9266" name="Group 142">
                <a:extLst>
                  <a:ext uri="{FF2B5EF4-FFF2-40B4-BE49-F238E27FC236}">
                    <a16:creationId xmlns:a16="http://schemas.microsoft.com/office/drawing/2014/main" id="{3F473183-6786-42E5-AC39-04D140D3B3D0}"/>
                  </a:ext>
                </a:extLst>
              </p:cNvPr>
              <p:cNvGrpSpPr>
                <a:grpSpLocks/>
              </p:cNvGrpSpPr>
              <p:nvPr/>
            </p:nvGrpSpPr>
            <p:grpSpPr bwMode="auto">
              <a:xfrm>
                <a:off x="3234" y="2656"/>
                <a:ext cx="241" cy="265"/>
                <a:chOff x="3234" y="2656"/>
                <a:chExt cx="241" cy="265"/>
              </a:xfrm>
            </p:grpSpPr>
            <p:sp>
              <p:nvSpPr>
                <p:cNvPr id="886927" name="Freeform 143">
                  <a:extLst>
                    <a:ext uri="{FF2B5EF4-FFF2-40B4-BE49-F238E27FC236}">
                      <a16:creationId xmlns:a16="http://schemas.microsoft.com/office/drawing/2014/main" id="{7EF09FF1-3BBF-4A44-8F4F-832AA96761B5}"/>
                    </a:ext>
                  </a:extLst>
                </p:cNvPr>
                <p:cNvSpPr>
                  <a:spLocks/>
                </p:cNvSpPr>
                <p:nvPr/>
              </p:nvSpPr>
              <p:spPr bwMode="auto">
                <a:xfrm>
                  <a:off x="3342" y="2750"/>
                  <a:ext cx="112" cy="137"/>
                </a:xfrm>
                <a:custGeom>
                  <a:avLst/>
                  <a:gdLst/>
                  <a:ahLst/>
                  <a:cxnLst>
                    <a:cxn ang="0">
                      <a:pos x="16" y="109"/>
                    </a:cxn>
                    <a:cxn ang="0">
                      <a:pos x="43" y="56"/>
                    </a:cxn>
                    <a:cxn ang="0">
                      <a:pos x="60" y="37"/>
                    </a:cxn>
                    <a:cxn ang="0">
                      <a:pos x="96" y="12"/>
                    </a:cxn>
                    <a:cxn ang="0">
                      <a:pos x="137" y="0"/>
                    </a:cxn>
                    <a:cxn ang="0">
                      <a:pos x="174" y="0"/>
                    </a:cxn>
                    <a:cxn ang="0">
                      <a:pos x="197" y="9"/>
                    </a:cxn>
                    <a:cxn ang="0">
                      <a:pos x="217" y="42"/>
                    </a:cxn>
                    <a:cxn ang="0">
                      <a:pos x="230" y="88"/>
                    </a:cxn>
                    <a:cxn ang="0">
                      <a:pos x="226" y="137"/>
                    </a:cxn>
                    <a:cxn ang="0">
                      <a:pos x="206" y="180"/>
                    </a:cxn>
                    <a:cxn ang="0">
                      <a:pos x="191" y="213"/>
                    </a:cxn>
                    <a:cxn ang="0">
                      <a:pos x="149" y="244"/>
                    </a:cxn>
                    <a:cxn ang="0">
                      <a:pos x="96" y="259"/>
                    </a:cxn>
                    <a:cxn ang="0">
                      <a:pos x="50" y="273"/>
                    </a:cxn>
                    <a:cxn ang="0">
                      <a:pos x="19" y="259"/>
                    </a:cxn>
                    <a:cxn ang="0">
                      <a:pos x="3" y="233"/>
                    </a:cxn>
                    <a:cxn ang="0">
                      <a:pos x="0" y="189"/>
                    </a:cxn>
                    <a:cxn ang="0">
                      <a:pos x="16" y="109"/>
                    </a:cxn>
                  </a:cxnLst>
                  <a:rect l="0" t="0" r="r" b="b"/>
                  <a:pathLst>
                    <a:path w="230" h="273">
                      <a:moveTo>
                        <a:pt x="16" y="109"/>
                      </a:moveTo>
                      <a:lnTo>
                        <a:pt x="43" y="56"/>
                      </a:lnTo>
                      <a:lnTo>
                        <a:pt x="60" y="37"/>
                      </a:lnTo>
                      <a:lnTo>
                        <a:pt x="96" y="12"/>
                      </a:lnTo>
                      <a:lnTo>
                        <a:pt x="137" y="0"/>
                      </a:lnTo>
                      <a:lnTo>
                        <a:pt x="174" y="0"/>
                      </a:lnTo>
                      <a:lnTo>
                        <a:pt x="197" y="9"/>
                      </a:lnTo>
                      <a:lnTo>
                        <a:pt x="217" y="42"/>
                      </a:lnTo>
                      <a:lnTo>
                        <a:pt x="230" y="88"/>
                      </a:lnTo>
                      <a:lnTo>
                        <a:pt x="226" y="137"/>
                      </a:lnTo>
                      <a:lnTo>
                        <a:pt x="206" y="180"/>
                      </a:lnTo>
                      <a:lnTo>
                        <a:pt x="191" y="213"/>
                      </a:lnTo>
                      <a:lnTo>
                        <a:pt x="149" y="244"/>
                      </a:lnTo>
                      <a:lnTo>
                        <a:pt x="96" y="259"/>
                      </a:lnTo>
                      <a:lnTo>
                        <a:pt x="50" y="273"/>
                      </a:lnTo>
                      <a:lnTo>
                        <a:pt x="19" y="259"/>
                      </a:lnTo>
                      <a:lnTo>
                        <a:pt x="3" y="233"/>
                      </a:lnTo>
                      <a:lnTo>
                        <a:pt x="0" y="189"/>
                      </a:lnTo>
                      <a:lnTo>
                        <a:pt x="16" y="109"/>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28" name="Freeform 144">
                  <a:extLst>
                    <a:ext uri="{FF2B5EF4-FFF2-40B4-BE49-F238E27FC236}">
                      <a16:creationId xmlns:a16="http://schemas.microsoft.com/office/drawing/2014/main" id="{D54E355E-BC5F-4B50-8B76-7B5A8EFF9DB2}"/>
                    </a:ext>
                  </a:extLst>
                </p:cNvPr>
                <p:cNvSpPr>
                  <a:spLocks/>
                </p:cNvSpPr>
                <p:nvPr/>
              </p:nvSpPr>
              <p:spPr bwMode="auto">
                <a:xfrm>
                  <a:off x="3388" y="2709"/>
                  <a:ext cx="87" cy="82"/>
                </a:xfrm>
                <a:custGeom>
                  <a:avLst/>
                  <a:gdLst/>
                  <a:ahLst/>
                  <a:cxnLst>
                    <a:cxn ang="0">
                      <a:pos x="22" y="0"/>
                    </a:cxn>
                    <a:cxn ang="0">
                      <a:pos x="164" y="100"/>
                    </a:cxn>
                    <a:cxn ang="0">
                      <a:pos x="169" y="114"/>
                    </a:cxn>
                    <a:cxn ang="0">
                      <a:pos x="171" y="134"/>
                    </a:cxn>
                    <a:cxn ang="0">
                      <a:pos x="168" y="150"/>
                    </a:cxn>
                    <a:cxn ang="0">
                      <a:pos x="164" y="164"/>
                    </a:cxn>
                    <a:cxn ang="0">
                      <a:pos x="157" y="169"/>
                    </a:cxn>
                    <a:cxn ang="0">
                      <a:pos x="144" y="169"/>
                    </a:cxn>
                    <a:cxn ang="0">
                      <a:pos x="13" y="74"/>
                    </a:cxn>
                    <a:cxn ang="0">
                      <a:pos x="3" y="60"/>
                    </a:cxn>
                    <a:cxn ang="0">
                      <a:pos x="0" y="41"/>
                    </a:cxn>
                    <a:cxn ang="0">
                      <a:pos x="3" y="20"/>
                    </a:cxn>
                    <a:cxn ang="0">
                      <a:pos x="8" y="10"/>
                    </a:cxn>
                    <a:cxn ang="0">
                      <a:pos x="15" y="1"/>
                    </a:cxn>
                    <a:cxn ang="0">
                      <a:pos x="22" y="0"/>
                    </a:cxn>
                  </a:cxnLst>
                  <a:rect l="0" t="0" r="r" b="b"/>
                  <a:pathLst>
                    <a:path w="171" h="169">
                      <a:moveTo>
                        <a:pt x="22" y="0"/>
                      </a:moveTo>
                      <a:lnTo>
                        <a:pt x="164" y="100"/>
                      </a:lnTo>
                      <a:lnTo>
                        <a:pt x="169" y="114"/>
                      </a:lnTo>
                      <a:lnTo>
                        <a:pt x="171" y="134"/>
                      </a:lnTo>
                      <a:lnTo>
                        <a:pt x="168" y="150"/>
                      </a:lnTo>
                      <a:lnTo>
                        <a:pt x="164" y="164"/>
                      </a:lnTo>
                      <a:lnTo>
                        <a:pt x="157" y="169"/>
                      </a:lnTo>
                      <a:lnTo>
                        <a:pt x="144" y="169"/>
                      </a:lnTo>
                      <a:lnTo>
                        <a:pt x="13" y="74"/>
                      </a:lnTo>
                      <a:lnTo>
                        <a:pt x="3" y="60"/>
                      </a:lnTo>
                      <a:lnTo>
                        <a:pt x="0" y="41"/>
                      </a:lnTo>
                      <a:lnTo>
                        <a:pt x="3" y="20"/>
                      </a:lnTo>
                      <a:lnTo>
                        <a:pt x="8" y="10"/>
                      </a:lnTo>
                      <a:lnTo>
                        <a:pt x="15" y="1"/>
                      </a:lnTo>
                      <a:lnTo>
                        <a:pt x="22"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29" name="Freeform 145">
                  <a:extLst>
                    <a:ext uri="{FF2B5EF4-FFF2-40B4-BE49-F238E27FC236}">
                      <a16:creationId xmlns:a16="http://schemas.microsoft.com/office/drawing/2014/main" id="{A82044BE-1E3B-4B7B-A380-37337F3435EF}"/>
                    </a:ext>
                  </a:extLst>
                </p:cNvPr>
                <p:cNvSpPr>
                  <a:spLocks/>
                </p:cNvSpPr>
                <p:nvPr/>
              </p:nvSpPr>
              <p:spPr bwMode="auto">
                <a:xfrm>
                  <a:off x="3313" y="2714"/>
                  <a:ext cx="154" cy="205"/>
                </a:xfrm>
                <a:custGeom>
                  <a:avLst/>
                  <a:gdLst/>
                  <a:ahLst/>
                  <a:cxnLst>
                    <a:cxn ang="0">
                      <a:pos x="97" y="0"/>
                    </a:cxn>
                    <a:cxn ang="0">
                      <a:pos x="187" y="95"/>
                    </a:cxn>
                    <a:cxn ang="0">
                      <a:pos x="225" y="138"/>
                    </a:cxn>
                    <a:cxn ang="0">
                      <a:pos x="263" y="188"/>
                    </a:cxn>
                    <a:cxn ang="0">
                      <a:pos x="286" y="228"/>
                    </a:cxn>
                    <a:cxn ang="0">
                      <a:pos x="307" y="268"/>
                    </a:cxn>
                    <a:cxn ang="0">
                      <a:pos x="312" y="314"/>
                    </a:cxn>
                    <a:cxn ang="0">
                      <a:pos x="308" y="363"/>
                    </a:cxn>
                    <a:cxn ang="0">
                      <a:pos x="292" y="392"/>
                    </a:cxn>
                    <a:cxn ang="0">
                      <a:pos x="263" y="413"/>
                    </a:cxn>
                    <a:cxn ang="0">
                      <a:pos x="194" y="413"/>
                    </a:cxn>
                    <a:cxn ang="0">
                      <a:pos x="145" y="404"/>
                    </a:cxn>
                    <a:cxn ang="0">
                      <a:pos x="72" y="378"/>
                    </a:cxn>
                    <a:cxn ang="0">
                      <a:pos x="59" y="351"/>
                    </a:cxn>
                    <a:cxn ang="0">
                      <a:pos x="37" y="314"/>
                    </a:cxn>
                    <a:cxn ang="0">
                      <a:pos x="0" y="295"/>
                    </a:cxn>
                    <a:cxn ang="0">
                      <a:pos x="33" y="235"/>
                    </a:cxn>
                    <a:cxn ang="0">
                      <a:pos x="33" y="95"/>
                    </a:cxn>
                    <a:cxn ang="0">
                      <a:pos x="97" y="0"/>
                    </a:cxn>
                  </a:cxnLst>
                  <a:rect l="0" t="0" r="r" b="b"/>
                  <a:pathLst>
                    <a:path w="312" h="413">
                      <a:moveTo>
                        <a:pt x="97" y="0"/>
                      </a:moveTo>
                      <a:lnTo>
                        <a:pt x="187" y="95"/>
                      </a:lnTo>
                      <a:lnTo>
                        <a:pt x="225" y="138"/>
                      </a:lnTo>
                      <a:lnTo>
                        <a:pt x="263" y="188"/>
                      </a:lnTo>
                      <a:lnTo>
                        <a:pt x="286" y="228"/>
                      </a:lnTo>
                      <a:lnTo>
                        <a:pt x="307" y="268"/>
                      </a:lnTo>
                      <a:lnTo>
                        <a:pt x="312" y="314"/>
                      </a:lnTo>
                      <a:lnTo>
                        <a:pt x="308" y="363"/>
                      </a:lnTo>
                      <a:lnTo>
                        <a:pt x="292" y="392"/>
                      </a:lnTo>
                      <a:lnTo>
                        <a:pt x="263" y="413"/>
                      </a:lnTo>
                      <a:lnTo>
                        <a:pt x="194" y="413"/>
                      </a:lnTo>
                      <a:lnTo>
                        <a:pt x="145" y="404"/>
                      </a:lnTo>
                      <a:lnTo>
                        <a:pt x="72" y="378"/>
                      </a:lnTo>
                      <a:lnTo>
                        <a:pt x="59" y="351"/>
                      </a:lnTo>
                      <a:lnTo>
                        <a:pt x="37" y="314"/>
                      </a:lnTo>
                      <a:lnTo>
                        <a:pt x="0" y="295"/>
                      </a:lnTo>
                      <a:lnTo>
                        <a:pt x="33" y="235"/>
                      </a:lnTo>
                      <a:lnTo>
                        <a:pt x="33" y="95"/>
                      </a:lnTo>
                      <a:lnTo>
                        <a:pt x="97"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273" name="Group 146">
                  <a:extLst>
                    <a:ext uri="{FF2B5EF4-FFF2-40B4-BE49-F238E27FC236}">
                      <a16:creationId xmlns:a16="http://schemas.microsoft.com/office/drawing/2014/main" id="{94E2D3CA-5366-47F0-A78C-B42A450DF889}"/>
                    </a:ext>
                  </a:extLst>
                </p:cNvPr>
                <p:cNvGrpSpPr>
                  <a:grpSpLocks/>
                </p:cNvGrpSpPr>
                <p:nvPr/>
              </p:nvGrpSpPr>
              <p:grpSpPr bwMode="auto">
                <a:xfrm>
                  <a:off x="3234" y="2656"/>
                  <a:ext cx="146" cy="181"/>
                  <a:chOff x="3234" y="2656"/>
                  <a:chExt cx="146" cy="181"/>
                </a:xfrm>
              </p:grpSpPr>
              <p:sp>
                <p:nvSpPr>
                  <p:cNvPr id="886931" name="Freeform 147">
                    <a:extLst>
                      <a:ext uri="{FF2B5EF4-FFF2-40B4-BE49-F238E27FC236}">
                        <a16:creationId xmlns:a16="http://schemas.microsoft.com/office/drawing/2014/main" id="{16B4AAA7-2D25-4E29-A887-57FB3862F042}"/>
                      </a:ext>
                    </a:extLst>
                  </p:cNvPr>
                  <p:cNvSpPr>
                    <a:spLocks/>
                  </p:cNvSpPr>
                  <p:nvPr/>
                </p:nvSpPr>
                <p:spPr bwMode="auto">
                  <a:xfrm>
                    <a:off x="3234" y="2700"/>
                    <a:ext cx="116" cy="137"/>
                  </a:xfrm>
                  <a:custGeom>
                    <a:avLst/>
                    <a:gdLst/>
                    <a:ahLst/>
                    <a:cxnLst>
                      <a:cxn ang="0">
                        <a:pos x="16" y="110"/>
                      </a:cxn>
                      <a:cxn ang="0">
                        <a:pos x="43" y="57"/>
                      </a:cxn>
                      <a:cxn ang="0">
                        <a:pos x="60" y="34"/>
                      </a:cxn>
                      <a:cxn ang="0">
                        <a:pos x="96" y="10"/>
                      </a:cxn>
                      <a:cxn ang="0">
                        <a:pos x="140" y="0"/>
                      </a:cxn>
                      <a:cxn ang="0">
                        <a:pos x="176" y="0"/>
                      </a:cxn>
                      <a:cxn ang="0">
                        <a:pos x="199" y="8"/>
                      </a:cxn>
                      <a:cxn ang="0">
                        <a:pos x="221" y="41"/>
                      </a:cxn>
                      <a:cxn ang="0">
                        <a:pos x="232" y="88"/>
                      </a:cxn>
                      <a:cxn ang="0">
                        <a:pos x="229" y="140"/>
                      </a:cxn>
                      <a:cxn ang="0">
                        <a:pos x="209" y="183"/>
                      </a:cxn>
                      <a:cxn ang="0">
                        <a:pos x="193" y="212"/>
                      </a:cxn>
                      <a:cxn ang="0">
                        <a:pos x="151" y="241"/>
                      </a:cxn>
                      <a:cxn ang="0">
                        <a:pos x="96" y="259"/>
                      </a:cxn>
                      <a:cxn ang="0">
                        <a:pos x="53" y="273"/>
                      </a:cxn>
                      <a:cxn ang="0">
                        <a:pos x="22" y="259"/>
                      </a:cxn>
                      <a:cxn ang="0">
                        <a:pos x="6" y="233"/>
                      </a:cxn>
                      <a:cxn ang="0">
                        <a:pos x="0" y="190"/>
                      </a:cxn>
                      <a:cxn ang="0">
                        <a:pos x="16" y="110"/>
                      </a:cxn>
                    </a:cxnLst>
                    <a:rect l="0" t="0" r="r" b="b"/>
                    <a:pathLst>
                      <a:path w="232" h="273">
                        <a:moveTo>
                          <a:pt x="16" y="110"/>
                        </a:moveTo>
                        <a:lnTo>
                          <a:pt x="43" y="57"/>
                        </a:lnTo>
                        <a:lnTo>
                          <a:pt x="60" y="34"/>
                        </a:lnTo>
                        <a:lnTo>
                          <a:pt x="96" y="10"/>
                        </a:lnTo>
                        <a:lnTo>
                          <a:pt x="140" y="0"/>
                        </a:lnTo>
                        <a:lnTo>
                          <a:pt x="176" y="0"/>
                        </a:lnTo>
                        <a:lnTo>
                          <a:pt x="199" y="8"/>
                        </a:lnTo>
                        <a:lnTo>
                          <a:pt x="221" y="41"/>
                        </a:lnTo>
                        <a:lnTo>
                          <a:pt x="232" y="88"/>
                        </a:lnTo>
                        <a:lnTo>
                          <a:pt x="229" y="140"/>
                        </a:lnTo>
                        <a:lnTo>
                          <a:pt x="209" y="183"/>
                        </a:lnTo>
                        <a:lnTo>
                          <a:pt x="193" y="212"/>
                        </a:lnTo>
                        <a:lnTo>
                          <a:pt x="151" y="241"/>
                        </a:lnTo>
                        <a:lnTo>
                          <a:pt x="96" y="259"/>
                        </a:lnTo>
                        <a:lnTo>
                          <a:pt x="53" y="273"/>
                        </a:lnTo>
                        <a:lnTo>
                          <a:pt x="22" y="259"/>
                        </a:lnTo>
                        <a:lnTo>
                          <a:pt x="6" y="233"/>
                        </a:lnTo>
                        <a:lnTo>
                          <a:pt x="0" y="190"/>
                        </a:lnTo>
                        <a:lnTo>
                          <a:pt x="16" y="110"/>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32" name="Oval 148">
                    <a:extLst>
                      <a:ext uri="{FF2B5EF4-FFF2-40B4-BE49-F238E27FC236}">
                        <a16:creationId xmlns:a16="http://schemas.microsoft.com/office/drawing/2014/main" id="{1B8E9A8A-7493-4159-A72A-7B71D402B154}"/>
                      </a:ext>
                    </a:extLst>
                  </p:cNvPr>
                  <p:cNvSpPr>
                    <a:spLocks noChangeArrowheads="1"/>
                  </p:cNvSpPr>
                  <p:nvPr/>
                </p:nvSpPr>
                <p:spPr bwMode="auto">
                  <a:xfrm>
                    <a:off x="3246" y="2796"/>
                    <a:ext cx="33" cy="41"/>
                  </a:xfrm>
                  <a:prstGeom prst="ellipse">
                    <a:avLst/>
                  </a:prstGeom>
                  <a:solidFill>
                    <a:srgbClr val="008080"/>
                  </a:solidFill>
                  <a:ln w="7938">
                    <a:solidFill>
                      <a:srgbClr val="000000"/>
                    </a:solid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33" name="Freeform 149">
                    <a:extLst>
                      <a:ext uri="{FF2B5EF4-FFF2-40B4-BE49-F238E27FC236}">
                        <a16:creationId xmlns:a16="http://schemas.microsoft.com/office/drawing/2014/main" id="{8B5F3ACF-FEE0-445C-8B49-61C0A86FBC33}"/>
                      </a:ext>
                    </a:extLst>
                  </p:cNvPr>
                  <p:cNvSpPr>
                    <a:spLocks/>
                  </p:cNvSpPr>
                  <p:nvPr/>
                </p:nvSpPr>
                <p:spPr bwMode="auto">
                  <a:xfrm>
                    <a:off x="3259" y="2654"/>
                    <a:ext cx="121" cy="91"/>
                  </a:xfrm>
                  <a:custGeom>
                    <a:avLst/>
                    <a:gdLst/>
                    <a:ahLst/>
                    <a:cxnLst>
                      <a:cxn ang="0">
                        <a:pos x="34" y="0"/>
                      </a:cxn>
                      <a:cxn ang="0">
                        <a:pos x="230" y="105"/>
                      </a:cxn>
                      <a:cxn ang="0">
                        <a:pos x="237" y="119"/>
                      </a:cxn>
                      <a:cxn ang="0">
                        <a:pos x="240" y="141"/>
                      </a:cxn>
                      <a:cxn ang="0">
                        <a:pos x="236" y="157"/>
                      </a:cxn>
                      <a:cxn ang="0">
                        <a:pos x="229" y="171"/>
                      </a:cxn>
                      <a:cxn ang="0">
                        <a:pos x="220" y="176"/>
                      </a:cxn>
                      <a:cxn ang="0">
                        <a:pos x="202" y="177"/>
                      </a:cxn>
                      <a:cxn ang="0">
                        <a:pos x="19" y="77"/>
                      </a:cxn>
                      <a:cxn ang="0">
                        <a:pos x="4" y="63"/>
                      </a:cxn>
                      <a:cxn ang="0">
                        <a:pos x="0" y="43"/>
                      </a:cxn>
                      <a:cxn ang="0">
                        <a:pos x="4" y="22"/>
                      </a:cxn>
                      <a:cxn ang="0">
                        <a:pos x="11" y="12"/>
                      </a:cxn>
                      <a:cxn ang="0">
                        <a:pos x="20" y="3"/>
                      </a:cxn>
                      <a:cxn ang="0">
                        <a:pos x="34" y="0"/>
                      </a:cxn>
                    </a:cxnLst>
                    <a:rect l="0" t="0" r="r" b="b"/>
                    <a:pathLst>
                      <a:path w="240" h="177">
                        <a:moveTo>
                          <a:pt x="34" y="0"/>
                        </a:moveTo>
                        <a:lnTo>
                          <a:pt x="230" y="105"/>
                        </a:lnTo>
                        <a:lnTo>
                          <a:pt x="237" y="119"/>
                        </a:lnTo>
                        <a:lnTo>
                          <a:pt x="240" y="141"/>
                        </a:lnTo>
                        <a:lnTo>
                          <a:pt x="236" y="157"/>
                        </a:lnTo>
                        <a:lnTo>
                          <a:pt x="229" y="171"/>
                        </a:lnTo>
                        <a:lnTo>
                          <a:pt x="220" y="176"/>
                        </a:lnTo>
                        <a:lnTo>
                          <a:pt x="202" y="177"/>
                        </a:lnTo>
                        <a:lnTo>
                          <a:pt x="19" y="77"/>
                        </a:lnTo>
                        <a:lnTo>
                          <a:pt x="4" y="63"/>
                        </a:lnTo>
                        <a:lnTo>
                          <a:pt x="0" y="43"/>
                        </a:lnTo>
                        <a:lnTo>
                          <a:pt x="4" y="22"/>
                        </a:lnTo>
                        <a:lnTo>
                          <a:pt x="11" y="12"/>
                        </a:lnTo>
                        <a:lnTo>
                          <a:pt x="20" y="3"/>
                        </a:lnTo>
                        <a:lnTo>
                          <a:pt x="34"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9267" name="Group 150">
                <a:extLst>
                  <a:ext uri="{FF2B5EF4-FFF2-40B4-BE49-F238E27FC236}">
                    <a16:creationId xmlns:a16="http://schemas.microsoft.com/office/drawing/2014/main" id="{1F0B9E1B-8435-4960-9F9D-554B94ED6150}"/>
                  </a:ext>
                </a:extLst>
              </p:cNvPr>
              <p:cNvGrpSpPr>
                <a:grpSpLocks/>
              </p:cNvGrpSpPr>
              <p:nvPr/>
            </p:nvGrpSpPr>
            <p:grpSpPr bwMode="auto">
              <a:xfrm>
                <a:off x="2927" y="2789"/>
                <a:ext cx="116" cy="171"/>
                <a:chOff x="2927" y="2789"/>
                <a:chExt cx="116" cy="171"/>
              </a:xfrm>
            </p:grpSpPr>
            <p:sp>
              <p:nvSpPr>
                <p:cNvPr id="886935" name="Freeform 151">
                  <a:extLst>
                    <a:ext uri="{FF2B5EF4-FFF2-40B4-BE49-F238E27FC236}">
                      <a16:creationId xmlns:a16="http://schemas.microsoft.com/office/drawing/2014/main" id="{4916FF64-1840-40D4-99FF-066603EB7555}"/>
                    </a:ext>
                  </a:extLst>
                </p:cNvPr>
                <p:cNvSpPr>
                  <a:spLocks/>
                </p:cNvSpPr>
                <p:nvPr/>
              </p:nvSpPr>
              <p:spPr bwMode="auto">
                <a:xfrm>
                  <a:off x="2926" y="2787"/>
                  <a:ext cx="104" cy="169"/>
                </a:xfrm>
                <a:custGeom>
                  <a:avLst/>
                  <a:gdLst/>
                  <a:ahLst/>
                  <a:cxnLst>
                    <a:cxn ang="0">
                      <a:pos x="167" y="51"/>
                    </a:cxn>
                    <a:cxn ang="0">
                      <a:pos x="134" y="8"/>
                    </a:cxn>
                    <a:cxn ang="0">
                      <a:pos x="111" y="1"/>
                    </a:cxn>
                    <a:cxn ang="0">
                      <a:pos x="72" y="0"/>
                    </a:cxn>
                    <a:cxn ang="0">
                      <a:pos x="38" y="24"/>
                    </a:cxn>
                    <a:cxn ang="0">
                      <a:pos x="19" y="51"/>
                    </a:cxn>
                    <a:cxn ang="0">
                      <a:pos x="6" y="84"/>
                    </a:cxn>
                    <a:cxn ang="0">
                      <a:pos x="0" y="122"/>
                    </a:cxn>
                    <a:cxn ang="0">
                      <a:pos x="2" y="165"/>
                    </a:cxn>
                    <a:cxn ang="0">
                      <a:pos x="12" y="214"/>
                    </a:cxn>
                    <a:cxn ang="0">
                      <a:pos x="36" y="252"/>
                    </a:cxn>
                    <a:cxn ang="0">
                      <a:pos x="60" y="272"/>
                    </a:cxn>
                    <a:cxn ang="0">
                      <a:pos x="91" y="288"/>
                    </a:cxn>
                    <a:cxn ang="0">
                      <a:pos x="107" y="319"/>
                    </a:cxn>
                    <a:cxn ang="0">
                      <a:pos x="124" y="329"/>
                    </a:cxn>
                    <a:cxn ang="0">
                      <a:pos x="143" y="333"/>
                    </a:cxn>
                    <a:cxn ang="0">
                      <a:pos x="166" y="326"/>
                    </a:cxn>
                    <a:cxn ang="0">
                      <a:pos x="189" y="307"/>
                    </a:cxn>
                    <a:cxn ang="0">
                      <a:pos x="200" y="279"/>
                    </a:cxn>
                    <a:cxn ang="0">
                      <a:pos x="205" y="238"/>
                    </a:cxn>
                    <a:cxn ang="0">
                      <a:pos x="193" y="198"/>
                    </a:cxn>
                    <a:cxn ang="0">
                      <a:pos x="191" y="157"/>
                    </a:cxn>
                    <a:cxn ang="0">
                      <a:pos x="182" y="100"/>
                    </a:cxn>
                    <a:cxn ang="0">
                      <a:pos x="167" y="51"/>
                    </a:cxn>
                  </a:cxnLst>
                  <a:rect l="0" t="0" r="r" b="b"/>
                  <a:pathLst>
                    <a:path w="205" h="333">
                      <a:moveTo>
                        <a:pt x="167" y="51"/>
                      </a:moveTo>
                      <a:lnTo>
                        <a:pt x="134" y="8"/>
                      </a:lnTo>
                      <a:lnTo>
                        <a:pt x="111" y="1"/>
                      </a:lnTo>
                      <a:lnTo>
                        <a:pt x="72" y="0"/>
                      </a:lnTo>
                      <a:lnTo>
                        <a:pt x="38" y="24"/>
                      </a:lnTo>
                      <a:lnTo>
                        <a:pt x="19" y="51"/>
                      </a:lnTo>
                      <a:lnTo>
                        <a:pt x="6" y="84"/>
                      </a:lnTo>
                      <a:lnTo>
                        <a:pt x="0" y="122"/>
                      </a:lnTo>
                      <a:lnTo>
                        <a:pt x="2" y="165"/>
                      </a:lnTo>
                      <a:lnTo>
                        <a:pt x="12" y="214"/>
                      </a:lnTo>
                      <a:lnTo>
                        <a:pt x="36" y="252"/>
                      </a:lnTo>
                      <a:lnTo>
                        <a:pt x="60" y="272"/>
                      </a:lnTo>
                      <a:lnTo>
                        <a:pt x="91" y="288"/>
                      </a:lnTo>
                      <a:lnTo>
                        <a:pt x="107" y="319"/>
                      </a:lnTo>
                      <a:lnTo>
                        <a:pt x="124" y="329"/>
                      </a:lnTo>
                      <a:lnTo>
                        <a:pt x="143" y="333"/>
                      </a:lnTo>
                      <a:lnTo>
                        <a:pt x="166" y="326"/>
                      </a:lnTo>
                      <a:lnTo>
                        <a:pt x="189" y="307"/>
                      </a:lnTo>
                      <a:lnTo>
                        <a:pt x="200" y="279"/>
                      </a:lnTo>
                      <a:lnTo>
                        <a:pt x="205" y="238"/>
                      </a:lnTo>
                      <a:lnTo>
                        <a:pt x="193" y="198"/>
                      </a:lnTo>
                      <a:lnTo>
                        <a:pt x="191" y="157"/>
                      </a:lnTo>
                      <a:lnTo>
                        <a:pt x="182" y="100"/>
                      </a:lnTo>
                      <a:lnTo>
                        <a:pt x="167" y="51"/>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36" name="Freeform 152">
                  <a:extLst>
                    <a:ext uri="{FF2B5EF4-FFF2-40B4-BE49-F238E27FC236}">
                      <a16:creationId xmlns:a16="http://schemas.microsoft.com/office/drawing/2014/main" id="{48154C7F-5AA7-4915-9948-08F51FE55A22}"/>
                    </a:ext>
                  </a:extLst>
                </p:cNvPr>
                <p:cNvSpPr>
                  <a:spLocks/>
                </p:cNvSpPr>
                <p:nvPr/>
              </p:nvSpPr>
              <p:spPr bwMode="auto">
                <a:xfrm>
                  <a:off x="2938" y="2796"/>
                  <a:ext cx="104" cy="164"/>
                </a:xfrm>
                <a:custGeom>
                  <a:avLst/>
                  <a:gdLst/>
                  <a:ahLst/>
                  <a:cxnLst>
                    <a:cxn ang="0">
                      <a:pos x="172" y="48"/>
                    </a:cxn>
                    <a:cxn ang="0">
                      <a:pos x="137" y="8"/>
                    </a:cxn>
                    <a:cxn ang="0">
                      <a:pos x="114" y="1"/>
                    </a:cxn>
                    <a:cxn ang="0">
                      <a:pos x="73" y="0"/>
                    </a:cxn>
                    <a:cxn ang="0">
                      <a:pos x="38" y="20"/>
                    </a:cxn>
                    <a:cxn ang="0">
                      <a:pos x="19" y="48"/>
                    </a:cxn>
                    <a:cxn ang="0">
                      <a:pos x="5" y="82"/>
                    </a:cxn>
                    <a:cxn ang="0">
                      <a:pos x="0" y="119"/>
                    </a:cxn>
                    <a:cxn ang="0">
                      <a:pos x="1" y="160"/>
                    </a:cxn>
                    <a:cxn ang="0">
                      <a:pos x="12" y="207"/>
                    </a:cxn>
                    <a:cxn ang="0">
                      <a:pos x="35" y="245"/>
                    </a:cxn>
                    <a:cxn ang="0">
                      <a:pos x="62" y="266"/>
                    </a:cxn>
                    <a:cxn ang="0">
                      <a:pos x="92" y="279"/>
                    </a:cxn>
                    <a:cxn ang="0">
                      <a:pos x="110" y="309"/>
                    </a:cxn>
                    <a:cxn ang="0">
                      <a:pos x="126" y="319"/>
                    </a:cxn>
                    <a:cxn ang="0">
                      <a:pos x="145" y="323"/>
                    </a:cxn>
                    <a:cxn ang="0">
                      <a:pos x="171" y="314"/>
                    </a:cxn>
                    <a:cxn ang="0">
                      <a:pos x="194" y="298"/>
                    </a:cxn>
                    <a:cxn ang="0">
                      <a:pos x="205" y="272"/>
                    </a:cxn>
                    <a:cxn ang="0">
                      <a:pos x="210" y="229"/>
                    </a:cxn>
                    <a:cxn ang="0">
                      <a:pos x="198" y="191"/>
                    </a:cxn>
                    <a:cxn ang="0">
                      <a:pos x="197" y="152"/>
                    </a:cxn>
                    <a:cxn ang="0">
                      <a:pos x="187" y="98"/>
                    </a:cxn>
                    <a:cxn ang="0">
                      <a:pos x="172" y="48"/>
                    </a:cxn>
                  </a:cxnLst>
                  <a:rect l="0" t="0" r="r" b="b"/>
                  <a:pathLst>
                    <a:path w="210" h="323">
                      <a:moveTo>
                        <a:pt x="172" y="48"/>
                      </a:moveTo>
                      <a:lnTo>
                        <a:pt x="137" y="8"/>
                      </a:lnTo>
                      <a:lnTo>
                        <a:pt x="114" y="1"/>
                      </a:lnTo>
                      <a:lnTo>
                        <a:pt x="73" y="0"/>
                      </a:lnTo>
                      <a:lnTo>
                        <a:pt x="38" y="20"/>
                      </a:lnTo>
                      <a:lnTo>
                        <a:pt x="19" y="48"/>
                      </a:lnTo>
                      <a:lnTo>
                        <a:pt x="5" y="82"/>
                      </a:lnTo>
                      <a:lnTo>
                        <a:pt x="0" y="119"/>
                      </a:lnTo>
                      <a:lnTo>
                        <a:pt x="1" y="160"/>
                      </a:lnTo>
                      <a:lnTo>
                        <a:pt x="12" y="207"/>
                      </a:lnTo>
                      <a:lnTo>
                        <a:pt x="35" y="245"/>
                      </a:lnTo>
                      <a:lnTo>
                        <a:pt x="62" y="266"/>
                      </a:lnTo>
                      <a:lnTo>
                        <a:pt x="92" y="279"/>
                      </a:lnTo>
                      <a:lnTo>
                        <a:pt x="110" y="309"/>
                      </a:lnTo>
                      <a:lnTo>
                        <a:pt x="126" y="319"/>
                      </a:lnTo>
                      <a:lnTo>
                        <a:pt x="145" y="323"/>
                      </a:lnTo>
                      <a:lnTo>
                        <a:pt x="171" y="314"/>
                      </a:lnTo>
                      <a:lnTo>
                        <a:pt x="194" y="298"/>
                      </a:lnTo>
                      <a:lnTo>
                        <a:pt x="205" y="272"/>
                      </a:lnTo>
                      <a:lnTo>
                        <a:pt x="210" y="229"/>
                      </a:lnTo>
                      <a:lnTo>
                        <a:pt x="198" y="191"/>
                      </a:lnTo>
                      <a:lnTo>
                        <a:pt x="197" y="152"/>
                      </a:lnTo>
                      <a:lnTo>
                        <a:pt x="187" y="98"/>
                      </a:lnTo>
                      <a:lnTo>
                        <a:pt x="172" y="48"/>
                      </a:lnTo>
                      <a:close/>
                    </a:path>
                  </a:pathLst>
                </a:custGeom>
                <a:solidFill>
                  <a:srgbClr val="E0A080"/>
                </a:solidFill>
                <a:ln w="9525">
                  <a:no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6937" name="Freeform 153">
              <a:extLst>
                <a:ext uri="{FF2B5EF4-FFF2-40B4-BE49-F238E27FC236}">
                  <a16:creationId xmlns:a16="http://schemas.microsoft.com/office/drawing/2014/main" id="{4CFFC8E4-4ACC-44BF-9828-BE68357F9428}"/>
                </a:ext>
              </a:extLst>
            </p:cNvPr>
            <p:cNvSpPr>
              <a:spLocks/>
            </p:cNvSpPr>
            <p:nvPr/>
          </p:nvSpPr>
          <p:spPr bwMode="auto">
            <a:xfrm>
              <a:off x="2835" y="2337"/>
              <a:ext cx="146" cy="169"/>
            </a:xfrm>
            <a:custGeom>
              <a:avLst/>
              <a:gdLst/>
              <a:ahLst/>
              <a:cxnLst>
                <a:cxn ang="0">
                  <a:pos x="331" y="0"/>
                </a:cxn>
                <a:cxn ang="0">
                  <a:pos x="408" y="65"/>
                </a:cxn>
                <a:cxn ang="0">
                  <a:pos x="487" y="131"/>
                </a:cxn>
                <a:cxn ang="0">
                  <a:pos x="556" y="173"/>
                </a:cxn>
                <a:cxn ang="0">
                  <a:pos x="790" y="297"/>
                </a:cxn>
                <a:cxn ang="0">
                  <a:pos x="826" y="485"/>
                </a:cxn>
                <a:cxn ang="0">
                  <a:pos x="855" y="584"/>
                </a:cxn>
                <a:cxn ang="0">
                  <a:pos x="881" y="656"/>
                </a:cxn>
                <a:cxn ang="0">
                  <a:pos x="900" y="729"/>
                </a:cxn>
                <a:cxn ang="0">
                  <a:pos x="912" y="803"/>
                </a:cxn>
                <a:cxn ang="0">
                  <a:pos x="911" y="850"/>
                </a:cxn>
                <a:cxn ang="0">
                  <a:pos x="903" y="905"/>
                </a:cxn>
                <a:cxn ang="0">
                  <a:pos x="908" y="971"/>
                </a:cxn>
                <a:cxn ang="0">
                  <a:pos x="927" y="1038"/>
                </a:cxn>
                <a:cxn ang="0">
                  <a:pos x="976" y="1064"/>
                </a:cxn>
                <a:cxn ang="0">
                  <a:pos x="1051" y="1088"/>
                </a:cxn>
                <a:cxn ang="0">
                  <a:pos x="1102" y="1109"/>
                </a:cxn>
                <a:cxn ang="0">
                  <a:pos x="1154" y="1159"/>
                </a:cxn>
                <a:cxn ang="0">
                  <a:pos x="1186" y="1214"/>
                </a:cxn>
                <a:cxn ang="0">
                  <a:pos x="1207" y="1281"/>
                </a:cxn>
                <a:cxn ang="0">
                  <a:pos x="1216" y="1359"/>
                </a:cxn>
                <a:cxn ang="0">
                  <a:pos x="1204" y="1477"/>
                </a:cxn>
                <a:cxn ang="0">
                  <a:pos x="289" y="1535"/>
                </a:cxn>
                <a:cxn ang="0">
                  <a:pos x="121" y="1532"/>
                </a:cxn>
                <a:cxn ang="0">
                  <a:pos x="88" y="1477"/>
                </a:cxn>
                <a:cxn ang="0">
                  <a:pos x="57" y="1390"/>
                </a:cxn>
                <a:cxn ang="0">
                  <a:pos x="31" y="1294"/>
                </a:cxn>
                <a:cxn ang="0">
                  <a:pos x="16" y="1212"/>
                </a:cxn>
                <a:cxn ang="0">
                  <a:pos x="4" y="1124"/>
                </a:cxn>
                <a:cxn ang="0">
                  <a:pos x="0" y="1043"/>
                </a:cxn>
                <a:cxn ang="0">
                  <a:pos x="12" y="910"/>
                </a:cxn>
                <a:cxn ang="0">
                  <a:pos x="31" y="803"/>
                </a:cxn>
                <a:cxn ang="0">
                  <a:pos x="59" y="686"/>
                </a:cxn>
                <a:cxn ang="0">
                  <a:pos x="92" y="573"/>
                </a:cxn>
                <a:cxn ang="0">
                  <a:pos x="129" y="482"/>
                </a:cxn>
                <a:cxn ang="0">
                  <a:pos x="177" y="380"/>
                </a:cxn>
                <a:cxn ang="0">
                  <a:pos x="238" y="297"/>
                </a:cxn>
                <a:cxn ang="0">
                  <a:pos x="295" y="224"/>
                </a:cxn>
                <a:cxn ang="0">
                  <a:pos x="335" y="188"/>
                </a:cxn>
                <a:cxn ang="0">
                  <a:pos x="243" y="131"/>
                </a:cxn>
                <a:cxn ang="0">
                  <a:pos x="331" y="0"/>
                </a:cxn>
              </a:cxnLst>
              <a:rect l="0" t="0" r="r" b="b"/>
              <a:pathLst>
                <a:path w="1216" h="1535">
                  <a:moveTo>
                    <a:pt x="331" y="0"/>
                  </a:moveTo>
                  <a:lnTo>
                    <a:pt x="408" y="65"/>
                  </a:lnTo>
                  <a:lnTo>
                    <a:pt x="487" y="131"/>
                  </a:lnTo>
                  <a:lnTo>
                    <a:pt x="556" y="173"/>
                  </a:lnTo>
                  <a:lnTo>
                    <a:pt x="790" y="297"/>
                  </a:lnTo>
                  <a:lnTo>
                    <a:pt x="826" y="485"/>
                  </a:lnTo>
                  <a:lnTo>
                    <a:pt x="855" y="584"/>
                  </a:lnTo>
                  <a:lnTo>
                    <a:pt x="881" y="656"/>
                  </a:lnTo>
                  <a:lnTo>
                    <a:pt x="900" y="729"/>
                  </a:lnTo>
                  <a:lnTo>
                    <a:pt x="912" y="803"/>
                  </a:lnTo>
                  <a:lnTo>
                    <a:pt x="911" y="850"/>
                  </a:lnTo>
                  <a:lnTo>
                    <a:pt x="903" y="905"/>
                  </a:lnTo>
                  <a:lnTo>
                    <a:pt x="908" y="971"/>
                  </a:lnTo>
                  <a:lnTo>
                    <a:pt x="927" y="1038"/>
                  </a:lnTo>
                  <a:lnTo>
                    <a:pt x="976" y="1064"/>
                  </a:lnTo>
                  <a:lnTo>
                    <a:pt x="1051" y="1088"/>
                  </a:lnTo>
                  <a:lnTo>
                    <a:pt x="1102" y="1109"/>
                  </a:lnTo>
                  <a:lnTo>
                    <a:pt x="1154" y="1159"/>
                  </a:lnTo>
                  <a:lnTo>
                    <a:pt x="1186" y="1214"/>
                  </a:lnTo>
                  <a:lnTo>
                    <a:pt x="1207" y="1281"/>
                  </a:lnTo>
                  <a:lnTo>
                    <a:pt x="1216" y="1359"/>
                  </a:lnTo>
                  <a:lnTo>
                    <a:pt x="1204" y="1477"/>
                  </a:lnTo>
                  <a:lnTo>
                    <a:pt x="289" y="1535"/>
                  </a:lnTo>
                  <a:lnTo>
                    <a:pt x="121" y="1532"/>
                  </a:lnTo>
                  <a:lnTo>
                    <a:pt x="88" y="1477"/>
                  </a:lnTo>
                  <a:lnTo>
                    <a:pt x="57" y="1390"/>
                  </a:lnTo>
                  <a:lnTo>
                    <a:pt x="31" y="1294"/>
                  </a:lnTo>
                  <a:lnTo>
                    <a:pt x="16" y="1212"/>
                  </a:lnTo>
                  <a:lnTo>
                    <a:pt x="4" y="1124"/>
                  </a:lnTo>
                  <a:lnTo>
                    <a:pt x="0" y="1043"/>
                  </a:lnTo>
                  <a:lnTo>
                    <a:pt x="12" y="910"/>
                  </a:lnTo>
                  <a:lnTo>
                    <a:pt x="31" y="803"/>
                  </a:lnTo>
                  <a:lnTo>
                    <a:pt x="59" y="686"/>
                  </a:lnTo>
                  <a:lnTo>
                    <a:pt x="92" y="573"/>
                  </a:lnTo>
                  <a:lnTo>
                    <a:pt x="129" y="482"/>
                  </a:lnTo>
                  <a:lnTo>
                    <a:pt x="177" y="380"/>
                  </a:lnTo>
                  <a:lnTo>
                    <a:pt x="238" y="297"/>
                  </a:lnTo>
                  <a:lnTo>
                    <a:pt x="295" y="224"/>
                  </a:lnTo>
                  <a:lnTo>
                    <a:pt x="335" y="188"/>
                  </a:lnTo>
                  <a:lnTo>
                    <a:pt x="243" y="131"/>
                  </a:lnTo>
                  <a:lnTo>
                    <a:pt x="331" y="0"/>
                  </a:lnTo>
                  <a:close/>
                </a:path>
              </a:pathLst>
            </a:custGeom>
            <a:solidFill>
              <a:srgbClr val="66FF33"/>
            </a:solidFill>
            <a:ln w="7938">
              <a:solidFill>
                <a:srgbClr val="66FF33"/>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38" name="Freeform 154">
              <a:extLst>
                <a:ext uri="{FF2B5EF4-FFF2-40B4-BE49-F238E27FC236}">
                  <a16:creationId xmlns:a16="http://schemas.microsoft.com/office/drawing/2014/main" id="{5D707B42-7BC4-43D1-AA11-C77C9C373797}"/>
                </a:ext>
              </a:extLst>
            </p:cNvPr>
            <p:cNvSpPr>
              <a:spLocks/>
            </p:cNvSpPr>
            <p:nvPr/>
          </p:nvSpPr>
          <p:spPr bwMode="auto">
            <a:xfrm>
              <a:off x="2932" y="2426"/>
              <a:ext cx="41" cy="62"/>
            </a:xfrm>
            <a:custGeom>
              <a:avLst/>
              <a:gdLst/>
              <a:ahLst/>
              <a:cxnLst>
                <a:cxn ang="0">
                  <a:pos x="0" y="0"/>
                </a:cxn>
                <a:cxn ang="0">
                  <a:pos x="12" y="105"/>
                </a:cxn>
                <a:cxn ang="0">
                  <a:pos x="25" y="190"/>
                </a:cxn>
                <a:cxn ang="0">
                  <a:pos x="52" y="257"/>
                </a:cxn>
                <a:cxn ang="0">
                  <a:pos x="74" y="295"/>
                </a:cxn>
                <a:cxn ang="0">
                  <a:pos x="116" y="324"/>
                </a:cxn>
                <a:cxn ang="0">
                  <a:pos x="192" y="361"/>
                </a:cxn>
                <a:cxn ang="0">
                  <a:pos x="256" y="393"/>
                </a:cxn>
                <a:cxn ang="0">
                  <a:pos x="287" y="411"/>
                </a:cxn>
                <a:cxn ang="0">
                  <a:pos x="316" y="449"/>
                </a:cxn>
                <a:cxn ang="0">
                  <a:pos x="332" y="501"/>
                </a:cxn>
                <a:cxn ang="0">
                  <a:pos x="340" y="563"/>
                </a:cxn>
              </a:cxnLst>
              <a:rect l="0" t="0" r="r" b="b"/>
              <a:pathLst>
                <a:path w="340" h="563">
                  <a:moveTo>
                    <a:pt x="0" y="0"/>
                  </a:moveTo>
                  <a:lnTo>
                    <a:pt x="12" y="105"/>
                  </a:lnTo>
                  <a:lnTo>
                    <a:pt x="25" y="190"/>
                  </a:lnTo>
                  <a:lnTo>
                    <a:pt x="52" y="257"/>
                  </a:lnTo>
                  <a:lnTo>
                    <a:pt x="74" y="295"/>
                  </a:lnTo>
                  <a:lnTo>
                    <a:pt x="116" y="324"/>
                  </a:lnTo>
                  <a:lnTo>
                    <a:pt x="192" y="361"/>
                  </a:lnTo>
                  <a:lnTo>
                    <a:pt x="256" y="393"/>
                  </a:lnTo>
                  <a:lnTo>
                    <a:pt x="287" y="411"/>
                  </a:lnTo>
                  <a:lnTo>
                    <a:pt x="316" y="449"/>
                  </a:lnTo>
                  <a:lnTo>
                    <a:pt x="332" y="501"/>
                  </a:lnTo>
                  <a:lnTo>
                    <a:pt x="340" y="56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39" name="Freeform 155">
              <a:extLst>
                <a:ext uri="{FF2B5EF4-FFF2-40B4-BE49-F238E27FC236}">
                  <a16:creationId xmlns:a16="http://schemas.microsoft.com/office/drawing/2014/main" id="{C91ACBF8-DDEA-40EE-824E-2E0E82B68E1B}"/>
                </a:ext>
              </a:extLst>
            </p:cNvPr>
            <p:cNvSpPr>
              <a:spLocks/>
            </p:cNvSpPr>
            <p:nvPr/>
          </p:nvSpPr>
          <p:spPr bwMode="auto">
            <a:xfrm>
              <a:off x="2874" y="2359"/>
              <a:ext cx="60" cy="68"/>
            </a:xfrm>
            <a:custGeom>
              <a:avLst/>
              <a:gdLst/>
              <a:ahLst/>
              <a:cxnLst>
                <a:cxn ang="0">
                  <a:pos x="0" y="10"/>
                </a:cxn>
                <a:cxn ang="0">
                  <a:pos x="16" y="0"/>
                </a:cxn>
                <a:cxn ang="0">
                  <a:pos x="67" y="48"/>
                </a:cxn>
                <a:cxn ang="0">
                  <a:pos x="135" y="100"/>
                </a:cxn>
                <a:cxn ang="0">
                  <a:pos x="191" y="131"/>
                </a:cxn>
                <a:cxn ang="0">
                  <a:pos x="248" y="171"/>
                </a:cxn>
                <a:cxn ang="0">
                  <a:pos x="328" y="223"/>
                </a:cxn>
                <a:cxn ang="0">
                  <a:pos x="377" y="321"/>
                </a:cxn>
                <a:cxn ang="0">
                  <a:pos x="414" y="494"/>
                </a:cxn>
                <a:cxn ang="0">
                  <a:pos x="451" y="352"/>
                </a:cxn>
                <a:cxn ang="0">
                  <a:pos x="480" y="259"/>
                </a:cxn>
                <a:cxn ang="0">
                  <a:pos x="474" y="202"/>
                </a:cxn>
                <a:cxn ang="0">
                  <a:pos x="490" y="288"/>
                </a:cxn>
                <a:cxn ang="0">
                  <a:pos x="500" y="333"/>
                </a:cxn>
                <a:cxn ang="0">
                  <a:pos x="484" y="373"/>
                </a:cxn>
                <a:cxn ang="0">
                  <a:pos x="459" y="447"/>
                </a:cxn>
                <a:cxn ang="0">
                  <a:pos x="431" y="539"/>
                </a:cxn>
                <a:cxn ang="0">
                  <a:pos x="408" y="620"/>
                </a:cxn>
                <a:cxn ang="0">
                  <a:pos x="377" y="482"/>
                </a:cxn>
                <a:cxn ang="0">
                  <a:pos x="348" y="387"/>
                </a:cxn>
                <a:cxn ang="0">
                  <a:pos x="332" y="295"/>
                </a:cxn>
                <a:cxn ang="0">
                  <a:pos x="252" y="202"/>
                </a:cxn>
                <a:cxn ang="0">
                  <a:pos x="112" y="109"/>
                </a:cxn>
                <a:cxn ang="0">
                  <a:pos x="0" y="10"/>
                </a:cxn>
              </a:cxnLst>
              <a:rect l="0" t="0" r="r" b="b"/>
              <a:pathLst>
                <a:path w="500" h="620">
                  <a:moveTo>
                    <a:pt x="0" y="10"/>
                  </a:moveTo>
                  <a:lnTo>
                    <a:pt x="16" y="0"/>
                  </a:lnTo>
                  <a:lnTo>
                    <a:pt x="67" y="48"/>
                  </a:lnTo>
                  <a:lnTo>
                    <a:pt x="135" y="100"/>
                  </a:lnTo>
                  <a:lnTo>
                    <a:pt x="191" y="131"/>
                  </a:lnTo>
                  <a:lnTo>
                    <a:pt x="248" y="171"/>
                  </a:lnTo>
                  <a:lnTo>
                    <a:pt x="328" y="223"/>
                  </a:lnTo>
                  <a:lnTo>
                    <a:pt x="377" y="321"/>
                  </a:lnTo>
                  <a:lnTo>
                    <a:pt x="414" y="494"/>
                  </a:lnTo>
                  <a:lnTo>
                    <a:pt x="451" y="352"/>
                  </a:lnTo>
                  <a:lnTo>
                    <a:pt x="480" y="259"/>
                  </a:lnTo>
                  <a:lnTo>
                    <a:pt x="474" y="202"/>
                  </a:lnTo>
                  <a:lnTo>
                    <a:pt x="490" y="288"/>
                  </a:lnTo>
                  <a:lnTo>
                    <a:pt x="500" y="333"/>
                  </a:lnTo>
                  <a:lnTo>
                    <a:pt x="484" y="373"/>
                  </a:lnTo>
                  <a:lnTo>
                    <a:pt x="459" y="447"/>
                  </a:lnTo>
                  <a:lnTo>
                    <a:pt x="431" y="539"/>
                  </a:lnTo>
                  <a:lnTo>
                    <a:pt x="408" y="620"/>
                  </a:lnTo>
                  <a:lnTo>
                    <a:pt x="377" y="482"/>
                  </a:lnTo>
                  <a:lnTo>
                    <a:pt x="348" y="387"/>
                  </a:lnTo>
                  <a:lnTo>
                    <a:pt x="332" y="295"/>
                  </a:lnTo>
                  <a:lnTo>
                    <a:pt x="252" y="202"/>
                  </a:lnTo>
                  <a:lnTo>
                    <a:pt x="112" y="109"/>
                  </a:lnTo>
                  <a:lnTo>
                    <a:pt x="0" y="10"/>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40" name="Freeform 156">
              <a:extLst>
                <a:ext uri="{FF2B5EF4-FFF2-40B4-BE49-F238E27FC236}">
                  <a16:creationId xmlns:a16="http://schemas.microsoft.com/office/drawing/2014/main" id="{8B9B10C1-E8D4-4708-8D3A-CFF15BD190A4}"/>
                </a:ext>
              </a:extLst>
            </p:cNvPr>
            <p:cNvSpPr>
              <a:spLocks/>
            </p:cNvSpPr>
            <p:nvPr/>
          </p:nvSpPr>
          <p:spPr bwMode="auto">
            <a:xfrm>
              <a:off x="2878" y="2395"/>
              <a:ext cx="25" cy="57"/>
            </a:xfrm>
            <a:custGeom>
              <a:avLst/>
              <a:gdLst/>
              <a:ahLst/>
              <a:cxnLst>
                <a:cxn ang="0">
                  <a:pos x="110" y="416"/>
                </a:cxn>
                <a:cxn ang="0">
                  <a:pos x="56" y="351"/>
                </a:cxn>
                <a:cxn ang="0">
                  <a:pos x="38" y="283"/>
                </a:cxn>
                <a:cxn ang="0">
                  <a:pos x="32" y="213"/>
                </a:cxn>
                <a:cxn ang="0">
                  <a:pos x="23" y="116"/>
                </a:cxn>
                <a:cxn ang="0">
                  <a:pos x="53" y="85"/>
                </a:cxn>
                <a:cxn ang="0">
                  <a:pos x="67" y="156"/>
                </a:cxn>
                <a:cxn ang="0">
                  <a:pos x="91" y="190"/>
                </a:cxn>
                <a:cxn ang="0">
                  <a:pos x="101" y="268"/>
                </a:cxn>
                <a:cxn ang="0">
                  <a:pos x="117" y="327"/>
                </a:cxn>
                <a:cxn ang="0">
                  <a:pos x="155" y="377"/>
                </a:cxn>
                <a:cxn ang="0">
                  <a:pos x="183" y="439"/>
                </a:cxn>
                <a:cxn ang="0">
                  <a:pos x="211" y="520"/>
                </a:cxn>
                <a:cxn ang="0">
                  <a:pos x="208" y="451"/>
                </a:cxn>
                <a:cxn ang="0">
                  <a:pos x="200" y="394"/>
                </a:cxn>
                <a:cxn ang="0">
                  <a:pos x="163" y="349"/>
                </a:cxn>
                <a:cxn ang="0">
                  <a:pos x="139" y="289"/>
                </a:cxn>
                <a:cxn ang="0">
                  <a:pos x="118" y="221"/>
                </a:cxn>
                <a:cxn ang="0">
                  <a:pos x="103" y="161"/>
                </a:cxn>
                <a:cxn ang="0">
                  <a:pos x="83" y="116"/>
                </a:cxn>
                <a:cxn ang="0">
                  <a:pos x="76" y="55"/>
                </a:cxn>
                <a:cxn ang="0">
                  <a:pos x="64" y="24"/>
                </a:cxn>
                <a:cxn ang="0">
                  <a:pos x="49" y="0"/>
                </a:cxn>
                <a:cxn ang="0">
                  <a:pos x="22" y="59"/>
                </a:cxn>
                <a:cxn ang="0">
                  <a:pos x="0" y="140"/>
                </a:cxn>
                <a:cxn ang="0">
                  <a:pos x="17" y="156"/>
                </a:cxn>
                <a:cxn ang="0">
                  <a:pos x="17" y="216"/>
                </a:cxn>
                <a:cxn ang="0">
                  <a:pos x="26" y="294"/>
                </a:cxn>
                <a:cxn ang="0">
                  <a:pos x="40" y="349"/>
                </a:cxn>
                <a:cxn ang="0">
                  <a:pos x="67" y="385"/>
                </a:cxn>
                <a:cxn ang="0">
                  <a:pos x="110" y="416"/>
                </a:cxn>
              </a:cxnLst>
              <a:rect l="0" t="0" r="r" b="b"/>
              <a:pathLst>
                <a:path w="211" h="520">
                  <a:moveTo>
                    <a:pt x="110" y="416"/>
                  </a:moveTo>
                  <a:lnTo>
                    <a:pt x="56" y="351"/>
                  </a:lnTo>
                  <a:lnTo>
                    <a:pt x="38" y="283"/>
                  </a:lnTo>
                  <a:lnTo>
                    <a:pt x="32" y="213"/>
                  </a:lnTo>
                  <a:lnTo>
                    <a:pt x="23" y="116"/>
                  </a:lnTo>
                  <a:lnTo>
                    <a:pt x="53" y="85"/>
                  </a:lnTo>
                  <a:lnTo>
                    <a:pt x="67" y="156"/>
                  </a:lnTo>
                  <a:lnTo>
                    <a:pt x="91" y="190"/>
                  </a:lnTo>
                  <a:lnTo>
                    <a:pt x="101" y="268"/>
                  </a:lnTo>
                  <a:lnTo>
                    <a:pt x="117" y="327"/>
                  </a:lnTo>
                  <a:lnTo>
                    <a:pt x="155" y="377"/>
                  </a:lnTo>
                  <a:lnTo>
                    <a:pt x="183" y="439"/>
                  </a:lnTo>
                  <a:lnTo>
                    <a:pt x="211" y="520"/>
                  </a:lnTo>
                  <a:lnTo>
                    <a:pt x="208" y="451"/>
                  </a:lnTo>
                  <a:lnTo>
                    <a:pt x="200" y="394"/>
                  </a:lnTo>
                  <a:lnTo>
                    <a:pt x="163" y="349"/>
                  </a:lnTo>
                  <a:lnTo>
                    <a:pt x="139" y="289"/>
                  </a:lnTo>
                  <a:lnTo>
                    <a:pt x="118" y="221"/>
                  </a:lnTo>
                  <a:lnTo>
                    <a:pt x="103" y="161"/>
                  </a:lnTo>
                  <a:lnTo>
                    <a:pt x="83" y="116"/>
                  </a:lnTo>
                  <a:lnTo>
                    <a:pt x="76" y="55"/>
                  </a:lnTo>
                  <a:lnTo>
                    <a:pt x="64" y="24"/>
                  </a:lnTo>
                  <a:lnTo>
                    <a:pt x="49" y="0"/>
                  </a:lnTo>
                  <a:lnTo>
                    <a:pt x="22" y="59"/>
                  </a:lnTo>
                  <a:lnTo>
                    <a:pt x="0" y="140"/>
                  </a:lnTo>
                  <a:lnTo>
                    <a:pt x="17" y="156"/>
                  </a:lnTo>
                  <a:lnTo>
                    <a:pt x="17" y="216"/>
                  </a:lnTo>
                  <a:lnTo>
                    <a:pt x="26" y="294"/>
                  </a:lnTo>
                  <a:lnTo>
                    <a:pt x="40" y="349"/>
                  </a:lnTo>
                  <a:lnTo>
                    <a:pt x="67" y="385"/>
                  </a:lnTo>
                  <a:lnTo>
                    <a:pt x="110" y="416"/>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41" name="Freeform 157">
              <a:extLst>
                <a:ext uri="{FF2B5EF4-FFF2-40B4-BE49-F238E27FC236}">
                  <a16:creationId xmlns:a16="http://schemas.microsoft.com/office/drawing/2014/main" id="{6D0BA76D-DC91-4916-8A88-FB3EF0FDF73D}"/>
                </a:ext>
              </a:extLst>
            </p:cNvPr>
            <p:cNvSpPr>
              <a:spLocks/>
            </p:cNvSpPr>
            <p:nvPr/>
          </p:nvSpPr>
          <p:spPr bwMode="auto">
            <a:xfrm>
              <a:off x="2839" y="2426"/>
              <a:ext cx="14" cy="39"/>
            </a:xfrm>
            <a:custGeom>
              <a:avLst/>
              <a:gdLst/>
              <a:ahLst/>
              <a:cxnLst>
                <a:cxn ang="0">
                  <a:pos x="118" y="354"/>
                </a:cxn>
                <a:cxn ang="0">
                  <a:pos x="87" y="340"/>
                </a:cxn>
                <a:cxn ang="0">
                  <a:pos x="57" y="300"/>
                </a:cxn>
                <a:cxn ang="0">
                  <a:pos x="44" y="273"/>
                </a:cxn>
                <a:cxn ang="0">
                  <a:pos x="30" y="207"/>
                </a:cxn>
                <a:cxn ang="0">
                  <a:pos x="22" y="164"/>
                </a:cxn>
                <a:cxn ang="0">
                  <a:pos x="6" y="119"/>
                </a:cxn>
                <a:cxn ang="0">
                  <a:pos x="0" y="69"/>
                </a:cxn>
                <a:cxn ang="0">
                  <a:pos x="11" y="36"/>
                </a:cxn>
                <a:cxn ang="0">
                  <a:pos x="41" y="0"/>
                </a:cxn>
                <a:cxn ang="0">
                  <a:pos x="11" y="34"/>
                </a:cxn>
                <a:cxn ang="0">
                  <a:pos x="3" y="71"/>
                </a:cxn>
                <a:cxn ang="0">
                  <a:pos x="4" y="117"/>
                </a:cxn>
                <a:cxn ang="0">
                  <a:pos x="19" y="157"/>
                </a:cxn>
                <a:cxn ang="0">
                  <a:pos x="34" y="223"/>
                </a:cxn>
                <a:cxn ang="0">
                  <a:pos x="42" y="261"/>
                </a:cxn>
                <a:cxn ang="0">
                  <a:pos x="57" y="304"/>
                </a:cxn>
                <a:cxn ang="0">
                  <a:pos x="90" y="338"/>
                </a:cxn>
              </a:cxnLst>
              <a:rect l="0" t="0" r="r" b="b"/>
              <a:pathLst>
                <a:path w="118" h="354">
                  <a:moveTo>
                    <a:pt x="118" y="354"/>
                  </a:moveTo>
                  <a:lnTo>
                    <a:pt x="87" y="340"/>
                  </a:lnTo>
                  <a:lnTo>
                    <a:pt x="57" y="300"/>
                  </a:lnTo>
                  <a:lnTo>
                    <a:pt x="44" y="273"/>
                  </a:lnTo>
                  <a:lnTo>
                    <a:pt x="30" y="207"/>
                  </a:lnTo>
                  <a:lnTo>
                    <a:pt x="22" y="164"/>
                  </a:lnTo>
                  <a:lnTo>
                    <a:pt x="6" y="119"/>
                  </a:lnTo>
                  <a:lnTo>
                    <a:pt x="0" y="69"/>
                  </a:lnTo>
                  <a:lnTo>
                    <a:pt x="11" y="36"/>
                  </a:lnTo>
                  <a:lnTo>
                    <a:pt x="41" y="0"/>
                  </a:lnTo>
                  <a:lnTo>
                    <a:pt x="11" y="34"/>
                  </a:lnTo>
                  <a:lnTo>
                    <a:pt x="3" y="71"/>
                  </a:lnTo>
                  <a:lnTo>
                    <a:pt x="4" y="117"/>
                  </a:lnTo>
                  <a:lnTo>
                    <a:pt x="19" y="157"/>
                  </a:lnTo>
                  <a:lnTo>
                    <a:pt x="34" y="223"/>
                  </a:lnTo>
                  <a:lnTo>
                    <a:pt x="42" y="261"/>
                  </a:lnTo>
                  <a:lnTo>
                    <a:pt x="57" y="304"/>
                  </a:lnTo>
                  <a:lnTo>
                    <a:pt x="90" y="3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42" name="Freeform 158">
              <a:extLst>
                <a:ext uri="{FF2B5EF4-FFF2-40B4-BE49-F238E27FC236}">
                  <a16:creationId xmlns:a16="http://schemas.microsoft.com/office/drawing/2014/main" id="{88E04B8F-F553-450A-9EAB-53C28FE80057}"/>
                </a:ext>
              </a:extLst>
            </p:cNvPr>
            <p:cNvSpPr>
              <a:spLocks/>
            </p:cNvSpPr>
            <p:nvPr/>
          </p:nvSpPr>
          <p:spPr bwMode="auto">
            <a:xfrm>
              <a:off x="2840" y="2426"/>
              <a:ext cx="14" cy="39"/>
            </a:xfrm>
            <a:custGeom>
              <a:avLst/>
              <a:gdLst/>
              <a:ahLst/>
              <a:cxnLst>
                <a:cxn ang="0">
                  <a:pos x="115" y="354"/>
                </a:cxn>
                <a:cxn ang="0">
                  <a:pos x="72" y="307"/>
                </a:cxn>
                <a:cxn ang="0">
                  <a:pos x="53" y="268"/>
                </a:cxn>
                <a:cxn ang="0">
                  <a:pos x="45" y="230"/>
                </a:cxn>
                <a:cxn ang="0">
                  <a:pos x="27" y="161"/>
                </a:cxn>
                <a:cxn ang="0">
                  <a:pos x="16" y="116"/>
                </a:cxn>
                <a:cxn ang="0">
                  <a:pos x="10" y="81"/>
                </a:cxn>
                <a:cxn ang="0">
                  <a:pos x="19" y="41"/>
                </a:cxn>
                <a:cxn ang="0">
                  <a:pos x="38" y="0"/>
                </a:cxn>
                <a:cxn ang="0">
                  <a:pos x="8" y="34"/>
                </a:cxn>
                <a:cxn ang="0">
                  <a:pos x="0" y="71"/>
                </a:cxn>
                <a:cxn ang="0">
                  <a:pos x="2" y="117"/>
                </a:cxn>
                <a:cxn ang="0">
                  <a:pos x="16" y="157"/>
                </a:cxn>
                <a:cxn ang="0">
                  <a:pos x="31" y="223"/>
                </a:cxn>
                <a:cxn ang="0">
                  <a:pos x="40" y="261"/>
                </a:cxn>
                <a:cxn ang="0">
                  <a:pos x="54" y="304"/>
                </a:cxn>
                <a:cxn ang="0">
                  <a:pos x="87" y="338"/>
                </a:cxn>
                <a:cxn ang="0">
                  <a:pos x="115" y="354"/>
                </a:cxn>
              </a:cxnLst>
              <a:rect l="0" t="0" r="r" b="b"/>
              <a:pathLst>
                <a:path w="115" h="354">
                  <a:moveTo>
                    <a:pt x="115" y="354"/>
                  </a:moveTo>
                  <a:lnTo>
                    <a:pt x="72" y="307"/>
                  </a:lnTo>
                  <a:lnTo>
                    <a:pt x="53" y="268"/>
                  </a:lnTo>
                  <a:lnTo>
                    <a:pt x="45" y="230"/>
                  </a:lnTo>
                  <a:lnTo>
                    <a:pt x="27" y="161"/>
                  </a:lnTo>
                  <a:lnTo>
                    <a:pt x="16" y="116"/>
                  </a:lnTo>
                  <a:lnTo>
                    <a:pt x="10" y="81"/>
                  </a:lnTo>
                  <a:lnTo>
                    <a:pt x="19" y="41"/>
                  </a:lnTo>
                  <a:lnTo>
                    <a:pt x="38" y="0"/>
                  </a:lnTo>
                  <a:lnTo>
                    <a:pt x="8" y="34"/>
                  </a:lnTo>
                  <a:lnTo>
                    <a:pt x="0" y="71"/>
                  </a:lnTo>
                  <a:lnTo>
                    <a:pt x="2" y="117"/>
                  </a:lnTo>
                  <a:lnTo>
                    <a:pt x="16" y="157"/>
                  </a:lnTo>
                  <a:lnTo>
                    <a:pt x="31" y="223"/>
                  </a:lnTo>
                  <a:lnTo>
                    <a:pt x="40" y="261"/>
                  </a:lnTo>
                  <a:lnTo>
                    <a:pt x="54" y="304"/>
                  </a:lnTo>
                  <a:lnTo>
                    <a:pt x="87" y="338"/>
                  </a:lnTo>
                  <a:lnTo>
                    <a:pt x="115" y="354"/>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9251" name="Group 159">
              <a:extLst>
                <a:ext uri="{FF2B5EF4-FFF2-40B4-BE49-F238E27FC236}">
                  <a16:creationId xmlns:a16="http://schemas.microsoft.com/office/drawing/2014/main" id="{4F22FA01-DD09-4AA0-AFCD-253C24D7A329}"/>
                </a:ext>
              </a:extLst>
            </p:cNvPr>
            <p:cNvGrpSpPr>
              <a:grpSpLocks/>
            </p:cNvGrpSpPr>
            <p:nvPr/>
          </p:nvGrpSpPr>
          <p:grpSpPr bwMode="auto">
            <a:xfrm>
              <a:off x="2864" y="2459"/>
              <a:ext cx="152" cy="64"/>
              <a:chOff x="2863" y="3504"/>
              <a:chExt cx="634" cy="292"/>
            </a:xfrm>
          </p:grpSpPr>
          <p:sp>
            <p:nvSpPr>
              <p:cNvPr id="886944" name="Freeform 160">
                <a:extLst>
                  <a:ext uri="{FF2B5EF4-FFF2-40B4-BE49-F238E27FC236}">
                    <a16:creationId xmlns:a16="http://schemas.microsoft.com/office/drawing/2014/main" id="{69F3EA90-6B1F-4EB6-AC98-790990926B8B}"/>
                  </a:ext>
                </a:extLst>
              </p:cNvPr>
              <p:cNvSpPr>
                <a:spLocks/>
              </p:cNvSpPr>
              <p:nvPr/>
            </p:nvSpPr>
            <p:spPr bwMode="auto">
              <a:xfrm>
                <a:off x="2863" y="3504"/>
                <a:ext cx="630" cy="292"/>
              </a:xfrm>
              <a:custGeom>
                <a:avLst/>
                <a:gdLst/>
                <a:ahLst/>
                <a:cxnLst>
                  <a:cxn ang="0">
                    <a:pos x="304" y="0"/>
                  </a:cxn>
                  <a:cxn ang="0">
                    <a:pos x="325" y="62"/>
                  </a:cxn>
                  <a:cxn ang="0">
                    <a:pos x="372" y="141"/>
                  </a:cxn>
                  <a:cxn ang="0">
                    <a:pos x="452" y="198"/>
                  </a:cxn>
                  <a:cxn ang="0">
                    <a:pos x="563" y="238"/>
                  </a:cxn>
                  <a:cxn ang="0">
                    <a:pos x="692" y="274"/>
                  </a:cxn>
                  <a:cxn ang="0">
                    <a:pos x="796" y="280"/>
                  </a:cxn>
                  <a:cxn ang="0">
                    <a:pos x="903" y="274"/>
                  </a:cxn>
                  <a:cxn ang="0">
                    <a:pos x="924" y="259"/>
                  </a:cxn>
                  <a:cxn ang="0">
                    <a:pos x="954" y="214"/>
                  </a:cxn>
                  <a:cxn ang="0">
                    <a:pos x="979" y="179"/>
                  </a:cxn>
                  <a:cxn ang="0">
                    <a:pos x="1015" y="150"/>
                  </a:cxn>
                  <a:cxn ang="0">
                    <a:pos x="1025" y="115"/>
                  </a:cxn>
                  <a:cxn ang="0">
                    <a:pos x="1043" y="86"/>
                  </a:cxn>
                  <a:cxn ang="0">
                    <a:pos x="1067" y="71"/>
                  </a:cxn>
                  <a:cxn ang="0">
                    <a:pos x="1097" y="57"/>
                  </a:cxn>
                  <a:cxn ang="0">
                    <a:pos x="1142" y="52"/>
                  </a:cxn>
                  <a:cxn ang="0">
                    <a:pos x="1188" y="65"/>
                  </a:cxn>
                  <a:cxn ang="0">
                    <a:pos x="1229" y="90"/>
                  </a:cxn>
                  <a:cxn ang="0">
                    <a:pos x="1251" y="121"/>
                  </a:cxn>
                  <a:cxn ang="0">
                    <a:pos x="1260" y="162"/>
                  </a:cxn>
                  <a:cxn ang="0">
                    <a:pos x="1244" y="245"/>
                  </a:cxn>
                  <a:cxn ang="0">
                    <a:pos x="1259" y="276"/>
                  </a:cxn>
                  <a:cxn ang="0">
                    <a:pos x="1263" y="314"/>
                  </a:cxn>
                  <a:cxn ang="0">
                    <a:pos x="1253" y="343"/>
                  </a:cxn>
                  <a:cxn ang="0">
                    <a:pos x="1230" y="376"/>
                  </a:cxn>
                  <a:cxn ang="0">
                    <a:pos x="1215" y="400"/>
                  </a:cxn>
                  <a:cxn ang="0">
                    <a:pos x="1227" y="433"/>
                  </a:cxn>
                  <a:cxn ang="0">
                    <a:pos x="1223" y="470"/>
                  </a:cxn>
                  <a:cxn ang="0">
                    <a:pos x="1210" y="495"/>
                  </a:cxn>
                  <a:cxn ang="0">
                    <a:pos x="1198" y="520"/>
                  </a:cxn>
                  <a:cxn ang="0">
                    <a:pos x="1190" y="561"/>
                  </a:cxn>
                  <a:cxn ang="0">
                    <a:pos x="1176" y="578"/>
                  </a:cxn>
                  <a:cxn ang="0">
                    <a:pos x="1139" y="584"/>
                  </a:cxn>
                  <a:cxn ang="0">
                    <a:pos x="1085" y="582"/>
                  </a:cxn>
                  <a:cxn ang="0">
                    <a:pos x="1036" y="568"/>
                  </a:cxn>
                  <a:cxn ang="0">
                    <a:pos x="979" y="547"/>
                  </a:cxn>
                  <a:cxn ang="0">
                    <a:pos x="941" y="523"/>
                  </a:cxn>
                  <a:cxn ang="0">
                    <a:pos x="916" y="502"/>
                  </a:cxn>
                  <a:cxn ang="0">
                    <a:pos x="823" y="518"/>
                  </a:cxn>
                  <a:cxn ang="0">
                    <a:pos x="700" y="539"/>
                  </a:cxn>
                  <a:cxn ang="0">
                    <a:pos x="608" y="547"/>
                  </a:cxn>
                  <a:cxn ang="0">
                    <a:pos x="514" y="547"/>
                  </a:cxn>
                  <a:cxn ang="0">
                    <a:pos x="392" y="544"/>
                  </a:cxn>
                  <a:cxn ang="0">
                    <a:pos x="319" y="528"/>
                  </a:cxn>
                  <a:cxn ang="0">
                    <a:pos x="192" y="466"/>
                  </a:cxn>
                  <a:cxn ang="0">
                    <a:pos x="112" y="411"/>
                  </a:cxn>
                  <a:cxn ang="0">
                    <a:pos x="64" y="326"/>
                  </a:cxn>
                  <a:cxn ang="0">
                    <a:pos x="32" y="292"/>
                  </a:cxn>
                  <a:cxn ang="0">
                    <a:pos x="0" y="205"/>
                  </a:cxn>
                  <a:cxn ang="0">
                    <a:pos x="57" y="155"/>
                  </a:cxn>
                  <a:cxn ang="0">
                    <a:pos x="135" y="138"/>
                  </a:cxn>
                  <a:cxn ang="0">
                    <a:pos x="221" y="41"/>
                  </a:cxn>
                  <a:cxn ang="0">
                    <a:pos x="272" y="24"/>
                  </a:cxn>
                  <a:cxn ang="0">
                    <a:pos x="304" y="0"/>
                  </a:cxn>
                </a:cxnLst>
                <a:rect l="0" t="0" r="r" b="b"/>
                <a:pathLst>
                  <a:path w="1263" h="584">
                    <a:moveTo>
                      <a:pt x="304" y="0"/>
                    </a:moveTo>
                    <a:lnTo>
                      <a:pt x="325" y="62"/>
                    </a:lnTo>
                    <a:lnTo>
                      <a:pt x="372" y="141"/>
                    </a:lnTo>
                    <a:lnTo>
                      <a:pt x="452" y="198"/>
                    </a:lnTo>
                    <a:lnTo>
                      <a:pt x="563" y="238"/>
                    </a:lnTo>
                    <a:lnTo>
                      <a:pt x="692" y="274"/>
                    </a:lnTo>
                    <a:lnTo>
                      <a:pt x="796" y="280"/>
                    </a:lnTo>
                    <a:lnTo>
                      <a:pt x="903" y="274"/>
                    </a:lnTo>
                    <a:lnTo>
                      <a:pt x="924" y="259"/>
                    </a:lnTo>
                    <a:lnTo>
                      <a:pt x="954" y="214"/>
                    </a:lnTo>
                    <a:lnTo>
                      <a:pt x="979" y="179"/>
                    </a:lnTo>
                    <a:lnTo>
                      <a:pt x="1015" y="150"/>
                    </a:lnTo>
                    <a:lnTo>
                      <a:pt x="1025" y="115"/>
                    </a:lnTo>
                    <a:lnTo>
                      <a:pt x="1043" y="86"/>
                    </a:lnTo>
                    <a:lnTo>
                      <a:pt x="1067" y="71"/>
                    </a:lnTo>
                    <a:lnTo>
                      <a:pt x="1097" y="57"/>
                    </a:lnTo>
                    <a:lnTo>
                      <a:pt x="1142" y="52"/>
                    </a:lnTo>
                    <a:lnTo>
                      <a:pt x="1188" y="65"/>
                    </a:lnTo>
                    <a:lnTo>
                      <a:pt x="1229" y="90"/>
                    </a:lnTo>
                    <a:lnTo>
                      <a:pt x="1251" y="121"/>
                    </a:lnTo>
                    <a:lnTo>
                      <a:pt x="1260" y="162"/>
                    </a:lnTo>
                    <a:lnTo>
                      <a:pt x="1244" y="245"/>
                    </a:lnTo>
                    <a:lnTo>
                      <a:pt x="1259" y="276"/>
                    </a:lnTo>
                    <a:lnTo>
                      <a:pt x="1263" y="314"/>
                    </a:lnTo>
                    <a:lnTo>
                      <a:pt x="1253" y="343"/>
                    </a:lnTo>
                    <a:lnTo>
                      <a:pt x="1230" y="376"/>
                    </a:lnTo>
                    <a:lnTo>
                      <a:pt x="1215" y="400"/>
                    </a:lnTo>
                    <a:lnTo>
                      <a:pt x="1227" y="433"/>
                    </a:lnTo>
                    <a:lnTo>
                      <a:pt x="1223" y="470"/>
                    </a:lnTo>
                    <a:lnTo>
                      <a:pt x="1210" y="495"/>
                    </a:lnTo>
                    <a:lnTo>
                      <a:pt x="1198" y="520"/>
                    </a:lnTo>
                    <a:lnTo>
                      <a:pt x="1190" y="561"/>
                    </a:lnTo>
                    <a:lnTo>
                      <a:pt x="1176" y="578"/>
                    </a:lnTo>
                    <a:lnTo>
                      <a:pt x="1139" y="584"/>
                    </a:lnTo>
                    <a:lnTo>
                      <a:pt x="1085" y="582"/>
                    </a:lnTo>
                    <a:lnTo>
                      <a:pt x="1036" y="568"/>
                    </a:lnTo>
                    <a:lnTo>
                      <a:pt x="979" y="547"/>
                    </a:lnTo>
                    <a:lnTo>
                      <a:pt x="941" y="523"/>
                    </a:lnTo>
                    <a:lnTo>
                      <a:pt x="916" y="502"/>
                    </a:lnTo>
                    <a:lnTo>
                      <a:pt x="823" y="518"/>
                    </a:lnTo>
                    <a:lnTo>
                      <a:pt x="700" y="539"/>
                    </a:lnTo>
                    <a:lnTo>
                      <a:pt x="608" y="547"/>
                    </a:lnTo>
                    <a:lnTo>
                      <a:pt x="514" y="547"/>
                    </a:lnTo>
                    <a:lnTo>
                      <a:pt x="392" y="544"/>
                    </a:lnTo>
                    <a:lnTo>
                      <a:pt x="319" y="528"/>
                    </a:lnTo>
                    <a:lnTo>
                      <a:pt x="192" y="466"/>
                    </a:lnTo>
                    <a:lnTo>
                      <a:pt x="112" y="411"/>
                    </a:lnTo>
                    <a:lnTo>
                      <a:pt x="64" y="326"/>
                    </a:lnTo>
                    <a:lnTo>
                      <a:pt x="32" y="292"/>
                    </a:lnTo>
                    <a:lnTo>
                      <a:pt x="0" y="205"/>
                    </a:lnTo>
                    <a:lnTo>
                      <a:pt x="57" y="155"/>
                    </a:lnTo>
                    <a:lnTo>
                      <a:pt x="135" y="138"/>
                    </a:lnTo>
                    <a:lnTo>
                      <a:pt x="221" y="41"/>
                    </a:lnTo>
                    <a:lnTo>
                      <a:pt x="272" y="24"/>
                    </a:lnTo>
                    <a:lnTo>
                      <a:pt x="304"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45" name="Freeform 161">
                <a:extLst>
                  <a:ext uri="{FF2B5EF4-FFF2-40B4-BE49-F238E27FC236}">
                    <a16:creationId xmlns:a16="http://schemas.microsoft.com/office/drawing/2014/main" id="{355B655A-B09B-4C19-B343-7BFD761405CD}"/>
                  </a:ext>
                </a:extLst>
              </p:cNvPr>
              <p:cNvSpPr>
                <a:spLocks/>
              </p:cNvSpPr>
              <p:nvPr/>
            </p:nvSpPr>
            <p:spPr bwMode="auto">
              <a:xfrm>
                <a:off x="3405" y="3559"/>
                <a:ext cx="13" cy="68"/>
              </a:xfrm>
              <a:custGeom>
                <a:avLst/>
                <a:gdLst/>
                <a:ahLst/>
                <a:cxnLst>
                  <a:cxn ang="0">
                    <a:pos x="29" y="0"/>
                  </a:cxn>
                  <a:cxn ang="0">
                    <a:pos x="15" y="5"/>
                  </a:cxn>
                  <a:cxn ang="0">
                    <a:pos x="6" y="24"/>
                  </a:cxn>
                  <a:cxn ang="0">
                    <a:pos x="0" y="43"/>
                  </a:cxn>
                  <a:cxn ang="0">
                    <a:pos x="0" y="60"/>
                  </a:cxn>
                  <a:cxn ang="0">
                    <a:pos x="7" y="98"/>
                  </a:cxn>
                  <a:cxn ang="0">
                    <a:pos x="6" y="135"/>
                  </a:cxn>
                </a:cxnLst>
                <a:rect l="0" t="0" r="r" b="b"/>
                <a:pathLst>
                  <a:path w="29" h="135">
                    <a:moveTo>
                      <a:pt x="29" y="0"/>
                    </a:moveTo>
                    <a:lnTo>
                      <a:pt x="15" y="5"/>
                    </a:lnTo>
                    <a:lnTo>
                      <a:pt x="6" y="24"/>
                    </a:lnTo>
                    <a:lnTo>
                      <a:pt x="0" y="43"/>
                    </a:lnTo>
                    <a:lnTo>
                      <a:pt x="0" y="60"/>
                    </a:lnTo>
                    <a:lnTo>
                      <a:pt x="7" y="98"/>
                    </a:lnTo>
                    <a:lnTo>
                      <a:pt x="6" y="135"/>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46" name="Freeform 162">
                <a:extLst>
                  <a:ext uri="{FF2B5EF4-FFF2-40B4-BE49-F238E27FC236}">
                    <a16:creationId xmlns:a16="http://schemas.microsoft.com/office/drawing/2014/main" id="{00A04244-7E30-4992-9CEE-D89914EEC750}"/>
                  </a:ext>
                </a:extLst>
              </p:cNvPr>
              <p:cNvSpPr>
                <a:spLocks/>
              </p:cNvSpPr>
              <p:nvPr/>
            </p:nvSpPr>
            <p:spPr bwMode="auto">
              <a:xfrm>
                <a:off x="3472" y="3645"/>
                <a:ext cx="25" cy="9"/>
              </a:xfrm>
              <a:custGeom>
                <a:avLst/>
                <a:gdLst/>
                <a:ahLst/>
                <a:cxnLst>
                  <a:cxn ang="0">
                    <a:pos x="52" y="8"/>
                  </a:cxn>
                  <a:cxn ang="0">
                    <a:pos x="34" y="19"/>
                  </a:cxn>
                  <a:cxn ang="0">
                    <a:pos x="12" y="14"/>
                  </a:cxn>
                  <a:cxn ang="0">
                    <a:pos x="0" y="0"/>
                  </a:cxn>
                </a:cxnLst>
                <a:rect l="0" t="0" r="r" b="b"/>
                <a:pathLst>
                  <a:path w="52" h="19">
                    <a:moveTo>
                      <a:pt x="52" y="8"/>
                    </a:moveTo>
                    <a:lnTo>
                      <a:pt x="34" y="19"/>
                    </a:lnTo>
                    <a:lnTo>
                      <a:pt x="12" y="14"/>
                    </a:lnTo>
                    <a:lnTo>
                      <a:pt x="0"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47" name="Freeform 163">
                <a:extLst>
                  <a:ext uri="{FF2B5EF4-FFF2-40B4-BE49-F238E27FC236}">
                    <a16:creationId xmlns:a16="http://schemas.microsoft.com/office/drawing/2014/main" id="{DC93FF24-74A2-4958-AA54-5EE7DB05E524}"/>
                  </a:ext>
                </a:extLst>
              </p:cNvPr>
              <p:cNvSpPr>
                <a:spLocks/>
              </p:cNvSpPr>
              <p:nvPr/>
            </p:nvSpPr>
            <p:spPr bwMode="auto">
              <a:xfrm>
                <a:off x="3459" y="3723"/>
                <a:ext cx="25" cy="9"/>
              </a:xfrm>
              <a:custGeom>
                <a:avLst/>
                <a:gdLst/>
                <a:ahLst/>
                <a:cxnLst>
                  <a:cxn ang="0">
                    <a:pos x="57" y="0"/>
                  </a:cxn>
                  <a:cxn ang="0">
                    <a:pos x="50" y="18"/>
                  </a:cxn>
                  <a:cxn ang="0">
                    <a:pos x="32" y="23"/>
                  </a:cxn>
                  <a:cxn ang="0">
                    <a:pos x="16" y="16"/>
                  </a:cxn>
                  <a:cxn ang="0">
                    <a:pos x="0" y="4"/>
                  </a:cxn>
                </a:cxnLst>
                <a:rect l="0" t="0" r="r" b="b"/>
                <a:pathLst>
                  <a:path w="57" h="23">
                    <a:moveTo>
                      <a:pt x="57" y="0"/>
                    </a:moveTo>
                    <a:lnTo>
                      <a:pt x="50" y="18"/>
                    </a:lnTo>
                    <a:lnTo>
                      <a:pt x="32" y="23"/>
                    </a:lnTo>
                    <a:lnTo>
                      <a:pt x="16" y="16"/>
                    </a:lnTo>
                    <a:lnTo>
                      <a:pt x="0" y="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48" name="Freeform 164">
                <a:extLst>
                  <a:ext uri="{FF2B5EF4-FFF2-40B4-BE49-F238E27FC236}">
                    <a16:creationId xmlns:a16="http://schemas.microsoft.com/office/drawing/2014/main" id="{A58A75D5-83D0-4DA2-BFE5-BB8DA6FD8778}"/>
                  </a:ext>
                </a:extLst>
              </p:cNvPr>
              <p:cNvSpPr>
                <a:spLocks/>
              </p:cNvSpPr>
              <p:nvPr/>
            </p:nvSpPr>
            <p:spPr bwMode="auto">
              <a:xfrm>
                <a:off x="3293" y="3668"/>
                <a:ext cx="33" cy="87"/>
              </a:xfrm>
              <a:custGeom>
                <a:avLst/>
                <a:gdLst/>
                <a:ahLst/>
                <a:cxnLst>
                  <a:cxn ang="0">
                    <a:pos x="0" y="0"/>
                  </a:cxn>
                  <a:cxn ang="0">
                    <a:pos x="23" y="24"/>
                  </a:cxn>
                  <a:cxn ang="0">
                    <a:pos x="49" y="62"/>
                  </a:cxn>
                  <a:cxn ang="0">
                    <a:pos x="61" y="107"/>
                  </a:cxn>
                  <a:cxn ang="0">
                    <a:pos x="72" y="135"/>
                  </a:cxn>
                  <a:cxn ang="0">
                    <a:pos x="61" y="174"/>
                  </a:cxn>
                </a:cxnLst>
                <a:rect l="0" t="0" r="r" b="b"/>
                <a:pathLst>
                  <a:path w="72" h="174">
                    <a:moveTo>
                      <a:pt x="0" y="0"/>
                    </a:moveTo>
                    <a:lnTo>
                      <a:pt x="23" y="24"/>
                    </a:lnTo>
                    <a:lnTo>
                      <a:pt x="49" y="62"/>
                    </a:lnTo>
                    <a:lnTo>
                      <a:pt x="61" y="107"/>
                    </a:lnTo>
                    <a:lnTo>
                      <a:pt x="72" y="135"/>
                    </a:lnTo>
                    <a:lnTo>
                      <a:pt x="61" y="17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49" name="Freeform 165">
                <a:extLst>
                  <a:ext uri="{FF2B5EF4-FFF2-40B4-BE49-F238E27FC236}">
                    <a16:creationId xmlns:a16="http://schemas.microsoft.com/office/drawing/2014/main" id="{A57637F7-3526-463A-B745-8B94FE731D89}"/>
                  </a:ext>
                </a:extLst>
              </p:cNvPr>
              <p:cNvSpPr>
                <a:spLocks/>
              </p:cNvSpPr>
              <p:nvPr/>
            </p:nvSpPr>
            <p:spPr bwMode="auto">
              <a:xfrm>
                <a:off x="3409" y="3614"/>
                <a:ext cx="38" cy="27"/>
              </a:xfrm>
              <a:custGeom>
                <a:avLst/>
                <a:gdLst/>
                <a:ahLst/>
                <a:cxnLst>
                  <a:cxn ang="0">
                    <a:pos x="0" y="46"/>
                  </a:cxn>
                  <a:cxn ang="0">
                    <a:pos x="13" y="24"/>
                  </a:cxn>
                  <a:cxn ang="0">
                    <a:pos x="30" y="8"/>
                  </a:cxn>
                  <a:cxn ang="0">
                    <a:pos x="47" y="0"/>
                  </a:cxn>
                  <a:cxn ang="0">
                    <a:pos x="73" y="3"/>
                  </a:cxn>
                </a:cxnLst>
                <a:rect l="0" t="0" r="r" b="b"/>
                <a:pathLst>
                  <a:path w="73" h="46">
                    <a:moveTo>
                      <a:pt x="0" y="46"/>
                    </a:moveTo>
                    <a:lnTo>
                      <a:pt x="13" y="24"/>
                    </a:lnTo>
                    <a:lnTo>
                      <a:pt x="30" y="8"/>
                    </a:lnTo>
                    <a:lnTo>
                      <a:pt x="47" y="0"/>
                    </a:lnTo>
                    <a:lnTo>
                      <a:pt x="73" y="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50" name="Freeform 166">
                <a:extLst>
                  <a:ext uri="{FF2B5EF4-FFF2-40B4-BE49-F238E27FC236}">
                    <a16:creationId xmlns:a16="http://schemas.microsoft.com/office/drawing/2014/main" id="{E1D2CF6A-6CAC-40CA-8C9D-06C4D071B563}"/>
                  </a:ext>
                </a:extLst>
              </p:cNvPr>
              <p:cNvSpPr>
                <a:spLocks/>
              </p:cNvSpPr>
              <p:nvPr/>
            </p:nvSpPr>
            <p:spPr bwMode="auto">
              <a:xfrm>
                <a:off x="3439" y="3591"/>
                <a:ext cx="21" cy="23"/>
              </a:xfrm>
              <a:custGeom>
                <a:avLst/>
                <a:gdLst/>
                <a:ahLst/>
                <a:cxnLst>
                  <a:cxn ang="0">
                    <a:pos x="47" y="0"/>
                  </a:cxn>
                  <a:cxn ang="0">
                    <a:pos x="32" y="0"/>
                  </a:cxn>
                  <a:cxn ang="0">
                    <a:pos x="20" y="9"/>
                  </a:cxn>
                  <a:cxn ang="0">
                    <a:pos x="11" y="18"/>
                  </a:cxn>
                  <a:cxn ang="0">
                    <a:pos x="3" y="33"/>
                  </a:cxn>
                  <a:cxn ang="0">
                    <a:pos x="0" y="51"/>
                  </a:cxn>
                </a:cxnLst>
                <a:rect l="0" t="0" r="r" b="b"/>
                <a:pathLst>
                  <a:path w="47" h="51">
                    <a:moveTo>
                      <a:pt x="47" y="0"/>
                    </a:moveTo>
                    <a:lnTo>
                      <a:pt x="32" y="0"/>
                    </a:lnTo>
                    <a:lnTo>
                      <a:pt x="20" y="9"/>
                    </a:lnTo>
                    <a:lnTo>
                      <a:pt x="11" y="18"/>
                    </a:lnTo>
                    <a:lnTo>
                      <a:pt x="3" y="33"/>
                    </a:lnTo>
                    <a:lnTo>
                      <a:pt x="0" y="5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51" name="Freeform 167">
                <a:extLst>
                  <a:ext uri="{FF2B5EF4-FFF2-40B4-BE49-F238E27FC236}">
                    <a16:creationId xmlns:a16="http://schemas.microsoft.com/office/drawing/2014/main" id="{F3A0AE07-7E92-46AC-B129-7DAA03025065}"/>
                  </a:ext>
                </a:extLst>
              </p:cNvPr>
              <p:cNvSpPr>
                <a:spLocks/>
              </p:cNvSpPr>
              <p:nvPr/>
            </p:nvSpPr>
            <p:spPr bwMode="auto">
              <a:xfrm>
                <a:off x="3434" y="3554"/>
                <a:ext cx="8" cy="37"/>
              </a:xfrm>
              <a:custGeom>
                <a:avLst/>
                <a:gdLst/>
                <a:ahLst/>
                <a:cxnLst>
                  <a:cxn ang="0">
                    <a:pos x="19" y="0"/>
                  </a:cxn>
                  <a:cxn ang="0">
                    <a:pos x="11" y="9"/>
                  </a:cxn>
                  <a:cxn ang="0">
                    <a:pos x="4" y="30"/>
                  </a:cxn>
                  <a:cxn ang="0">
                    <a:pos x="0" y="50"/>
                  </a:cxn>
                  <a:cxn ang="0">
                    <a:pos x="0" y="71"/>
                  </a:cxn>
                </a:cxnLst>
                <a:rect l="0" t="0" r="r" b="b"/>
                <a:pathLst>
                  <a:path w="19" h="71">
                    <a:moveTo>
                      <a:pt x="19" y="0"/>
                    </a:moveTo>
                    <a:lnTo>
                      <a:pt x="11" y="9"/>
                    </a:lnTo>
                    <a:lnTo>
                      <a:pt x="4" y="30"/>
                    </a:lnTo>
                    <a:lnTo>
                      <a:pt x="0" y="50"/>
                    </a:lnTo>
                    <a:lnTo>
                      <a:pt x="0"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52" name="Freeform 168">
                <a:extLst>
                  <a:ext uri="{FF2B5EF4-FFF2-40B4-BE49-F238E27FC236}">
                    <a16:creationId xmlns:a16="http://schemas.microsoft.com/office/drawing/2014/main" id="{21C5F231-DEBF-4191-8046-9E63590976C4}"/>
                  </a:ext>
                </a:extLst>
              </p:cNvPr>
              <p:cNvSpPr>
                <a:spLocks/>
              </p:cNvSpPr>
              <p:nvPr/>
            </p:nvSpPr>
            <p:spPr bwMode="auto">
              <a:xfrm>
                <a:off x="3418" y="3572"/>
                <a:ext cx="17" cy="18"/>
              </a:xfrm>
              <a:custGeom>
                <a:avLst/>
                <a:gdLst/>
                <a:ahLst/>
                <a:cxnLst>
                  <a:cxn ang="0">
                    <a:pos x="0" y="0"/>
                  </a:cxn>
                  <a:cxn ang="0">
                    <a:pos x="14" y="9"/>
                  </a:cxn>
                  <a:cxn ang="0">
                    <a:pos x="24" y="23"/>
                  </a:cxn>
                  <a:cxn ang="0">
                    <a:pos x="32" y="40"/>
                  </a:cxn>
                </a:cxnLst>
                <a:rect l="0" t="0" r="r" b="b"/>
                <a:pathLst>
                  <a:path w="32" h="40">
                    <a:moveTo>
                      <a:pt x="0" y="0"/>
                    </a:moveTo>
                    <a:lnTo>
                      <a:pt x="14" y="9"/>
                    </a:lnTo>
                    <a:lnTo>
                      <a:pt x="24" y="23"/>
                    </a:lnTo>
                    <a:lnTo>
                      <a:pt x="32" y="4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6953" name="Freeform 169">
              <a:extLst>
                <a:ext uri="{FF2B5EF4-FFF2-40B4-BE49-F238E27FC236}">
                  <a16:creationId xmlns:a16="http://schemas.microsoft.com/office/drawing/2014/main" id="{1BD3D180-57D9-401F-A3EB-8FAF0E2E0D60}"/>
                </a:ext>
              </a:extLst>
            </p:cNvPr>
            <p:cNvSpPr>
              <a:spLocks/>
            </p:cNvSpPr>
            <p:nvPr/>
          </p:nvSpPr>
          <p:spPr bwMode="auto">
            <a:xfrm>
              <a:off x="2853" y="2440"/>
              <a:ext cx="49" cy="47"/>
            </a:xfrm>
            <a:custGeom>
              <a:avLst/>
              <a:gdLst/>
              <a:ahLst/>
              <a:cxnLst>
                <a:cxn ang="0">
                  <a:pos x="0" y="223"/>
                </a:cxn>
                <a:cxn ang="0">
                  <a:pos x="4" y="271"/>
                </a:cxn>
                <a:cxn ang="0">
                  <a:pos x="23" y="304"/>
                </a:cxn>
                <a:cxn ang="0">
                  <a:pos x="24" y="311"/>
                </a:cxn>
                <a:cxn ang="0">
                  <a:pos x="47" y="354"/>
                </a:cxn>
                <a:cxn ang="0">
                  <a:pos x="45" y="361"/>
                </a:cxn>
                <a:cxn ang="0">
                  <a:pos x="69" y="396"/>
                </a:cxn>
                <a:cxn ang="0">
                  <a:pos x="106" y="427"/>
                </a:cxn>
                <a:cxn ang="0">
                  <a:pos x="125" y="396"/>
                </a:cxn>
                <a:cxn ang="0">
                  <a:pos x="150" y="368"/>
                </a:cxn>
                <a:cxn ang="0">
                  <a:pos x="176" y="344"/>
                </a:cxn>
                <a:cxn ang="0">
                  <a:pos x="205" y="340"/>
                </a:cxn>
                <a:cxn ang="0">
                  <a:pos x="245" y="339"/>
                </a:cxn>
                <a:cxn ang="0">
                  <a:pos x="267" y="302"/>
                </a:cxn>
                <a:cxn ang="0">
                  <a:pos x="287" y="271"/>
                </a:cxn>
                <a:cxn ang="0">
                  <a:pos x="313" y="252"/>
                </a:cxn>
                <a:cxn ang="0">
                  <a:pos x="340" y="239"/>
                </a:cxn>
                <a:cxn ang="0">
                  <a:pos x="382" y="228"/>
                </a:cxn>
                <a:cxn ang="0">
                  <a:pos x="409" y="207"/>
                </a:cxn>
                <a:cxn ang="0">
                  <a:pos x="416" y="187"/>
                </a:cxn>
                <a:cxn ang="0">
                  <a:pos x="408" y="135"/>
                </a:cxn>
                <a:cxn ang="0">
                  <a:pos x="404" y="137"/>
                </a:cxn>
                <a:cxn ang="0">
                  <a:pos x="385" y="92"/>
                </a:cxn>
                <a:cxn ang="0">
                  <a:pos x="377" y="69"/>
                </a:cxn>
                <a:cxn ang="0">
                  <a:pos x="377" y="66"/>
                </a:cxn>
                <a:cxn ang="0">
                  <a:pos x="361" y="36"/>
                </a:cxn>
                <a:cxn ang="0">
                  <a:pos x="329" y="0"/>
                </a:cxn>
                <a:cxn ang="0">
                  <a:pos x="275" y="30"/>
                </a:cxn>
                <a:cxn ang="0">
                  <a:pos x="243" y="87"/>
                </a:cxn>
                <a:cxn ang="0">
                  <a:pos x="201" y="111"/>
                </a:cxn>
                <a:cxn ang="0">
                  <a:pos x="137" y="142"/>
                </a:cxn>
                <a:cxn ang="0">
                  <a:pos x="118" y="183"/>
                </a:cxn>
                <a:cxn ang="0">
                  <a:pos x="89" y="187"/>
                </a:cxn>
                <a:cxn ang="0">
                  <a:pos x="50" y="207"/>
                </a:cxn>
                <a:cxn ang="0">
                  <a:pos x="0" y="223"/>
                </a:cxn>
              </a:cxnLst>
              <a:rect l="0" t="0" r="r" b="b"/>
              <a:pathLst>
                <a:path w="416" h="427">
                  <a:moveTo>
                    <a:pt x="0" y="223"/>
                  </a:moveTo>
                  <a:lnTo>
                    <a:pt x="4" y="271"/>
                  </a:lnTo>
                  <a:lnTo>
                    <a:pt x="23" y="304"/>
                  </a:lnTo>
                  <a:lnTo>
                    <a:pt x="24" y="311"/>
                  </a:lnTo>
                  <a:lnTo>
                    <a:pt x="47" y="354"/>
                  </a:lnTo>
                  <a:lnTo>
                    <a:pt x="45" y="361"/>
                  </a:lnTo>
                  <a:lnTo>
                    <a:pt x="69" y="396"/>
                  </a:lnTo>
                  <a:lnTo>
                    <a:pt x="106" y="427"/>
                  </a:lnTo>
                  <a:lnTo>
                    <a:pt x="125" y="396"/>
                  </a:lnTo>
                  <a:lnTo>
                    <a:pt x="150" y="368"/>
                  </a:lnTo>
                  <a:lnTo>
                    <a:pt x="176" y="344"/>
                  </a:lnTo>
                  <a:lnTo>
                    <a:pt x="205" y="340"/>
                  </a:lnTo>
                  <a:lnTo>
                    <a:pt x="245" y="339"/>
                  </a:lnTo>
                  <a:lnTo>
                    <a:pt x="267" y="302"/>
                  </a:lnTo>
                  <a:lnTo>
                    <a:pt x="287" y="271"/>
                  </a:lnTo>
                  <a:lnTo>
                    <a:pt x="313" y="252"/>
                  </a:lnTo>
                  <a:lnTo>
                    <a:pt x="340" y="239"/>
                  </a:lnTo>
                  <a:lnTo>
                    <a:pt x="382" y="228"/>
                  </a:lnTo>
                  <a:lnTo>
                    <a:pt x="409" y="207"/>
                  </a:lnTo>
                  <a:lnTo>
                    <a:pt x="416" y="187"/>
                  </a:lnTo>
                  <a:lnTo>
                    <a:pt x="408" y="135"/>
                  </a:lnTo>
                  <a:lnTo>
                    <a:pt x="404" y="137"/>
                  </a:lnTo>
                  <a:lnTo>
                    <a:pt x="385" y="92"/>
                  </a:lnTo>
                  <a:lnTo>
                    <a:pt x="377" y="69"/>
                  </a:lnTo>
                  <a:lnTo>
                    <a:pt x="377" y="66"/>
                  </a:lnTo>
                  <a:lnTo>
                    <a:pt x="361" y="36"/>
                  </a:lnTo>
                  <a:lnTo>
                    <a:pt x="329" y="0"/>
                  </a:lnTo>
                  <a:lnTo>
                    <a:pt x="275" y="30"/>
                  </a:lnTo>
                  <a:lnTo>
                    <a:pt x="243" y="87"/>
                  </a:lnTo>
                  <a:lnTo>
                    <a:pt x="201" y="111"/>
                  </a:lnTo>
                  <a:lnTo>
                    <a:pt x="137" y="142"/>
                  </a:lnTo>
                  <a:lnTo>
                    <a:pt x="118" y="183"/>
                  </a:lnTo>
                  <a:lnTo>
                    <a:pt x="89" y="187"/>
                  </a:lnTo>
                  <a:lnTo>
                    <a:pt x="50" y="207"/>
                  </a:lnTo>
                  <a:lnTo>
                    <a:pt x="0" y="223"/>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54" name="Freeform 170">
              <a:extLst>
                <a:ext uri="{FF2B5EF4-FFF2-40B4-BE49-F238E27FC236}">
                  <a16:creationId xmlns:a16="http://schemas.microsoft.com/office/drawing/2014/main" id="{112386AB-15F7-48B5-B84D-FA9E8CD88730}"/>
                </a:ext>
              </a:extLst>
            </p:cNvPr>
            <p:cNvSpPr>
              <a:spLocks/>
            </p:cNvSpPr>
            <p:nvPr/>
          </p:nvSpPr>
          <p:spPr bwMode="auto">
            <a:xfrm>
              <a:off x="2874" y="2357"/>
              <a:ext cx="58" cy="55"/>
            </a:xfrm>
            <a:custGeom>
              <a:avLst/>
              <a:gdLst/>
              <a:ahLst/>
              <a:cxnLst>
                <a:cxn ang="0">
                  <a:pos x="0" y="0"/>
                </a:cxn>
                <a:cxn ang="0">
                  <a:pos x="73" y="52"/>
                </a:cxn>
                <a:cxn ang="0">
                  <a:pos x="141" y="104"/>
                </a:cxn>
                <a:cxn ang="0">
                  <a:pos x="197" y="136"/>
                </a:cxn>
                <a:cxn ang="0">
                  <a:pos x="254" y="174"/>
                </a:cxn>
                <a:cxn ang="0">
                  <a:pos x="334" y="226"/>
                </a:cxn>
                <a:cxn ang="0">
                  <a:pos x="383" y="325"/>
                </a:cxn>
                <a:cxn ang="0">
                  <a:pos x="420" y="497"/>
                </a:cxn>
                <a:cxn ang="0">
                  <a:pos x="457" y="356"/>
                </a:cxn>
                <a:cxn ang="0">
                  <a:pos x="486" y="263"/>
                </a:cxn>
                <a:cxn ang="0">
                  <a:pos x="481" y="190"/>
                </a:cxn>
                <a:cxn ang="0">
                  <a:pos x="484" y="263"/>
                </a:cxn>
                <a:cxn ang="0">
                  <a:pos x="453" y="354"/>
                </a:cxn>
                <a:cxn ang="0">
                  <a:pos x="426" y="503"/>
                </a:cxn>
                <a:cxn ang="0">
                  <a:pos x="384" y="321"/>
                </a:cxn>
                <a:cxn ang="0">
                  <a:pos x="334" y="228"/>
                </a:cxn>
                <a:cxn ang="0">
                  <a:pos x="252" y="174"/>
                </a:cxn>
                <a:cxn ang="0">
                  <a:pos x="195" y="140"/>
                </a:cxn>
                <a:cxn ang="0">
                  <a:pos x="140" y="104"/>
                </a:cxn>
                <a:cxn ang="0">
                  <a:pos x="71" y="52"/>
                </a:cxn>
                <a:cxn ang="0">
                  <a:pos x="0" y="0"/>
                </a:cxn>
              </a:cxnLst>
              <a:rect l="0" t="0" r="r" b="b"/>
              <a:pathLst>
                <a:path w="486" h="503">
                  <a:moveTo>
                    <a:pt x="0" y="0"/>
                  </a:moveTo>
                  <a:lnTo>
                    <a:pt x="73" y="52"/>
                  </a:lnTo>
                  <a:lnTo>
                    <a:pt x="141" y="104"/>
                  </a:lnTo>
                  <a:lnTo>
                    <a:pt x="197" y="136"/>
                  </a:lnTo>
                  <a:lnTo>
                    <a:pt x="254" y="174"/>
                  </a:lnTo>
                  <a:lnTo>
                    <a:pt x="334" y="226"/>
                  </a:lnTo>
                  <a:lnTo>
                    <a:pt x="383" y="325"/>
                  </a:lnTo>
                  <a:lnTo>
                    <a:pt x="420" y="497"/>
                  </a:lnTo>
                  <a:lnTo>
                    <a:pt x="457" y="356"/>
                  </a:lnTo>
                  <a:lnTo>
                    <a:pt x="486" y="263"/>
                  </a:lnTo>
                  <a:lnTo>
                    <a:pt x="481" y="190"/>
                  </a:lnTo>
                  <a:lnTo>
                    <a:pt x="484" y="263"/>
                  </a:lnTo>
                  <a:lnTo>
                    <a:pt x="453" y="354"/>
                  </a:lnTo>
                  <a:lnTo>
                    <a:pt x="426" y="503"/>
                  </a:lnTo>
                  <a:lnTo>
                    <a:pt x="384" y="321"/>
                  </a:lnTo>
                  <a:lnTo>
                    <a:pt x="334" y="228"/>
                  </a:lnTo>
                  <a:lnTo>
                    <a:pt x="252" y="174"/>
                  </a:lnTo>
                  <a:lnTo>
                    <a:pt x="195" y="140"/>
                  </a:lnTo>
                  <a:lnTo>
                    <a:pt x="140" y="104"/>
                  </a:lnTo>
                  <a:lnTo>
                    <a:pt x="71" y="52"/>
                  </a:lnTo>
                  <a:lnTo>
                    <a:pt x="0" y="0"/>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55" name="Freeform 171">
              <a:extLst>
                <a:ext uri="{FF2B5EF4-FFF2-40B4-BE49-F238E27FC236}">
                  <a16:creationId xmlns:a16="http://schemas.microsoft.com/office/drawing/2014/main" id="{94CF00C4-25A9-41E1-9F01-8006FFA7F354}"/>
                </a:ext>
              </a:extLst>
            </p:cNvPr>
            <p:cNvSpPr>
              <a:spLocks/>
            </p:cNvSpPr>
            <p:nvPr/>
          </p:nvSpPr>
          <p:spPr bwMode="auto">
            <a:xfrm>
              <a:off x="2880" y="2404"/>
              <a:ext cx="23" cy="48"/>
            </a:xfrm>
            <a:custGeom>
              <a:avLst/>
              <a:gdLst/>
              <a:ahLst/>
              <a:cxnLst>
                <a:cxn ang="0">
                  <a:pos x="88" y="326"/>
                </a:cxn>
                <a:cxn ang="0">
                  <a:pos x="34" y="261"/>
                </a:cxn>
                <a:cxn ang="0">
                  <a:pos x="16" y="193"/>
                </a:cxn>
                <a:cxn ang="0">
                  <a:pos x="10" y="123"/>
                </a:cxn>
                <a:cxn ang="0">
                  <a:pos x="1" y="26"/>
                </a:cxn>
                <a:cxn ang="0">
                  <a:pos x="19" y="9"/>
                </a:cxn>
                <a:cxn ang="0">
                  <a:pos x="34" y="7"/>
                </a:cxn>
                <a:cxn ang="0">
                  <a:pos x="45" y="66"/>
                </a:cxn>
                <a:cxn ang="0">
                  <a:pos x="69" y="100"/>
                </a:cxn>
                <a:cxn ang="0">
                  <a:pos x="79" y="178"/>
                </a:cxn>
                <a:cxn ang="0">
                  <a:pos x="95" y="237"/>
                </a:cxn>
                <a:cxn ang="0">
                  <a:pos x="133" y="287"/>
                </a:cxn>
                <a:cxn ang="0">
                  <a:pos x="161" y="349"/>
                </a:cxn>
                <a:cxn ang="0">
                  <a:pos x="189" y="430"/>
                </a:cxn>
                <a:cxn ang="0">
                  <a:pos x="157" y="349"/>
                </a:cxn>
                <a:cxn ang="0">
                  <a:pos x="129" y="285"/>
                </a:cxn>
                <a:cxn ang="0">
                  <a:pos x="92" y="235"/>
                </a:cxn>
                <a:cxn ang="0">
                  <a:pos x="77" y="178"/>
                </a:cxn>
                <a:cxn ang="0">
                  <a:pos x="73" y="102"/>
                </a:cxn>
                <a:cxn ang="0">
                  <a:pos x="45" y="73"/>
                </a:cxn>
                <a:cxn ang="0">
                  <a:pos x="39" y="0"/>
                </a:cxn>
                <a:cxn ang="0">
                  <a:pos x="22" y="7"/>
                </a:cxn>
                <a:cxn ang="0">
                  <a:pos x="0" y="26"/>
                </a:cxn>
                <a:cxn ang="0">
                  <a:pos x="3" y="66"/>
                </a:cxn>
                <a:cxn ang="0">
                  <a:pos x="10" y="126"/>
                </a:cxn>
                <a:cxn ang="0">
                  <a:pos x="16" y="183"/>
                </a:cxn>
                <a:cxn ang="0">
                  <a:pos x="34" y="257"/>
                </a:cxn>
              </a:cxnLst>
              <a:rect l="0" t="0" r="r" b="b"/>
              <a:pathLst>
                <a:path w="189" h="430">
                  <a:moveTo>
                    <a:pt x="88" y="326"/>
                  </a:moveTo>
                  <a:lnTo>
                    <a:pt x="34" y="261"/>
                  </a:lnTo>
                  <a:lnTo>
                    <a:pt x="16" y="193"/>
                  </a:lnTo>
                  <a:lnTo>
                    <a:pt x="10" y="123"/>
                  </a:lnTo>
                  <a:lnTo>
                    <a:pt x="1" y="26"/>
                  </a:lnTo>
                  <a:lnTo>
                    <a:pt x="19" y="9"/>
                  </a:lnTo>
                  <a:lnTo>
                    <a:pt x="34" y="7"/>
                  </a:lnTo>
                  <a:lnTo>
                    <a:pt x="45" y="66"/>
                  </a:lnTo>
                  <a:lnTo>
                    <a:pt x="69" y="100"/>
                  </a:lnTo>
                  <a:lnTo>
                    <a:pt x="79" y="178"/>
                  </a:lnTo>
                  <a:lnTo>
                    <a:pt x="95" y="237"/>
                  </a:lnTo>
                  <a:lnTo>
                    <a:pt x="133" y="287"/>
                  </a:lnTo>
                  <a:lnTo>
                    <a:pt x="161" y="349"/>
                  </a:lnTo>
                  <a:lnTo>
                    <a:pt x="189" y="430"/>
                  </a:lnTo>
                  <a:lnTo>
                    <a:pt x="157" y="349"/>
                  </a:lnTo>
                  <a:lnTo>
                    <a:pt x="129" y="285"/>
                  </a:lnTo>
                  <a:lnTo>
                    <a:pt x="92" y="235"/>
                  </a:lnTo>
                  <a:lnTo>
                    <a:pt x="77" y="178"/>
                  </a:lnTo>
                  <a:lnTo>
                    <a:pt x="73" y="102"/>
                  </a:lnTo>
                  <a:lnTo>
                    <a:pt x="45" y="73"/>
                  </a:lnTo>
                  <a:lnTo>
                    <a:pt x="39" y="0"/>
                  </a:lnTo>
                  <a:lnTo>
                    <a:pt x="22" y="7"/>
                  </a:lnTo>
                  <a:lnTo>
                    <a:pt x="0" y="26"/>
                  </a:lnTo>
                  <a:lnTo>
                    <a:pt x="3" y="66"/>
                  </a:lnTo>
                  <a:lnTo>
                    <a:pt x="10" y="126"/>
                  </a:lnTo>
                  <a:lnTo>
                    <a:pt x="16" y="183"/>
                  </a:lnTo>
                  <a:lnTo>
                    <a:pt x="34" y="2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6956" name="AutoShape 172">
            <a:extLst>
              <a:ext uri="{FF2B5EF4-FFF2-40B4-BE49-F238E27FC236}">
                <a16:creationId xmlns:a16="http://schemas.microsoft.com/office/drawing/2014/main" id="{504F8C26-9870-4BB7-AB96-6C5055A40114}"/>
              </a:ext>
            </a:extLst>
          </p:cNvPr>
          <p:cNvSpPr>
            <a:spLocks noChangeArrowheads="1"/>
          </p:cNvSpPr>
          <p:nvPr/>
        </p:nvSpPr>
        <p:spPr bwMode="auto">
          <a:xfrm rot="3245180">
            <a:off x="7543801" y="4772025"/>
            <a:ext cx="533400" cy="517525"/>
          </a:xfrm>
          <a:prstGeom prst="star4">
            <a:avLst>
              <a:gd name="adj" fmla="val 12796"/>
            </a:avLst>
          </a:prstGeom>
          <a:solidFill>
            <a:srgbClr val="FFFF00"/>
          </a:solidFill>
          <a:ln w="9525">
            <a:solidFill>
              <a:srgbClr val="FF0000"/>
            </a:solidFill>
            <a:miter lim="800000"/>
            <a:headEnd/>
            <a:tailEnd/>
          </a:ln>
        </p:spPr>
        <p:txBody>
          <a:bodyPr rot="10800000" vert="eaVert"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endParaRPr kumimoji="1" lang="zh-CN" altLang="zh-CN" sz="2800">
              <a:solidFill>
                <a:srgbClr val="FF0000"/>
              </a:solidFill>
              <a:latin typeface="Times New Roman" panose="02020603050405020304" pitchFamily="18" charset="0"/>
            </a:endParaRPr>
          </a:p>
        </p:txBody>
      </p:sp>
      <p:sp>
        <p:nvSpPr>
          <p:cNvPr id="886957" name="Line 173">
            <a:extLst>
              <a:ext uri="{FF2B5EF4-FFF2-40B4-BE49-F238E27FC236}">
                <a16:creationId xmlns:a16="http://schemas.microsoft.com/office/drawing/2014/main" id="{0A9963BA-5ACA-4C38-866D-84594A0376B3}"/>
              </a:ext>
            </a:extLst>
          </p:cNvPr>
          <p:cNvSpPr>
            <a:spLocks noChangeShapeType="1"/>
          </p:cNvSpPr>
          <p:nvPr/>
        </p:nvSpPr>
        <p:spPr bwMode="auto">
          <a:xfrm>
            <a:off x="7775575" y="4005263"/>
            <a:ext cx="0" cy="1079500"/>
          </a:xfrm>
          <a:prstGeom prst="line">
            <a:avLst/>
          </a:prstGeom>
          <a:noFill/>
          <a:ln w="38100">
            <a:solidFill>
              <a:srgbClr val="FFCC00"/>
            </a:solidFill>
            <a:round/>
            <a:headEnd type="triangle" w="med" len="med"/>
            <a:tailEnd/>
          </a:ln>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6958" name="Line 174">
            <a:extLst>
              <a:ext uri="{FF2B5EF4-FFF2-40B4-BE49-F238E27FC236}">
                <a16:creationId xmlns:a16="http://schemas.microsoft.com/office/drawing/2014/main" id="{BD16AF9F-E914-42B1-B1C9-A1758685622B}"/>
              </a:ext>
            </a:extLst>
          </p:cNvPr>
          <p:cNvSpPr>
            <a:spLocks noChangeShapeType="1"/>
          </p:cNvSpPr>
          <p:nvPr/>
        </p:nvSpPr>
        <p:spPr bwMode="auto">
          <a:xfrm>
            <a:off x="7867650" y="4041775"/>
            <a:ext cx="0" cy="1079500"/>
          </a:xfrm>
          <a:prstGeom prst="line">
            <a:avLst/>
          </a:prstGeom>
          <a:noFill/>
          <a:ln w="38100">
            <a:solidFill>
              <a:srgbClr val="FFCC00"/>
            </a:solidFill>
            <a:round/>
            <a:headEnd/>
            <a:tailEnd type="triangle" w="med" len="med"/>
          </a:ln>
          <a:effectLst/>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67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0" fill="hold" nodeType="clickEffect">
                                  <p:stCondLst>
                                    <p:cond delay="0"/>
                                  </p:stCondLst>
                                  <p:childTnLst>
                                    <p:set>
                                      <p:cBhvr>
                                        <p:cTn id="10" dur="1" fill="hold">
                                          <p:stCondLst>
                                            <p:cond delay="499"/>
                                          </p:stCondLst>
                                        </p:cTn>
                                        <p:tgtEl>
                                          <p:spTgt spid="8867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67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88685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886854"/>
                                        </p:tgtEl>
                                        <p:attrNameLst>
                                          <p:attrName>style.visibility</p:attrName>
                                        </p:attrNameLst>
                                      </p:cBhvr>
                                      <p:to>
                                        <p:strVal val="visible"/>
                                      </p:to>
                                    </p:set>
                                    <p:animEffect transition="in" filter="slide(fromLeft)">
                                      <p:cBhvr>
                                        <p:cTn id="28" dur="500"/>
                                        <p:tgtEl>
                                          <p:spTgt spid="8868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6956"/>
                                        </p:tgtEl>
                                        <p:attrNameLst>
                                          <p:attrName>style.visibility</p:attrName>
                                        </p:attrNameLst>
                                      </p:cBhvr>
                                      <p:to>
                                        <p:strVal val="visible"/>
                                      </p:to>
                                    </p:set>
                                    <p:animEffect transition="in" filter="wipe(down)">
                                      <p:cBhvr>
                                        <p:cTn id="43" dur="500"/>
                                        <p:tgtEl>
                                          <p:spTgt spid="88695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1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down)">
                                      <p:cBhvr>
                                        <p:cTn id="56" dur="500"/>
                                        <p:tgtEl>
                                          <p:spTgt spid="2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nodeType="clickEffect">
                                  <p:stCondLst>
                                    <p:cond delay="0"/>
                                  </p:stCondLst>
                                  <p:childTnLst>
                                    <p:set>
                                      <p:cBhvr>
                                        <p:cTn id="60" dur="1" fill="hold">
                                          <p:stCondLst>
                                            <p:cond delay="0"/>
                                          </p:stCondLst>
                                        </p:cTn>
                                        <p:tgtEl>
                                          <p:spTgt spid="886957"/>
                                        </p:tgtEl>
                                        <p:attrNameLst>
                                          <p:attrName>style.visibility</p:attrName>
                                        </p:attrNameLst>
                                      </p:cBhvr>
                                      <p:to>
                                        <p:strVal val="visible"/>
                                      </p:to>
                                    </p:set>
                                    <p:animEffect transition="in" filter="slide(fromBottom)">
                                      <p:cBhvr>
                                        <p:cTn id="61" dur="500"/>
                                        <p:tgtEl>
                                          <p:spTgt spid="88695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1" fill="hold" nodeType="clickEffect">
                                  <p:stCondLst>
                                    <p:cond delay="0"/>
                                  </p:stCondLst>
                                  <p:childTnLst>
                                    <p:set>
                                      <p:cBhvr>
                                        <p:cTn id="65" dur="1" fill="hold">
                                          <p:stCondLst>
                                            <p:cond delay="0"/>
                                          </p:stCondLst>
                                        </p:cTn>
                                        <p:tgtEl>
                                          <p:spTgt spid="886958"/>
                                        </p:tgtEl>
                                        <p:attrNameLst>
                                          <p:attrName>style.visibility</p:attrName>
                                        </p:attrNameLst>
                                      </p:cBhvr>
                                      <p:to>
                                        <p:strVal val="visible"/>
                                      </p:to>
                                    </p:set>
                                    <p:animEffect transition="in" filter="slide(fromTop)">
                                      <p:cBhvr>
                                        <p:cTn id="66" dur="500"/>
                                        <p:tgtEl>
                                          <p:spTgt spid="88695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8685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86856"/>
                                        </p:tgtEl>
                                        <p:attrNameLst>
                                          <p:attrName>style.visibility</p:attrName>
                                        </p:attrNameLst>
                                      </p:cBhvr>
                                      <p:to>
                                        <p:strVal val="visible"/>
                                      </p:to>
                                    </p:set>
                                    <p:animEffect transition="in" filter="wipe(left)">
                                      <p:cBhvr>
                                        <p:cTn id="75" dur="500"/>
                                        <p:tgtEl>
                                          <p:spTgt spid="88685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886858"/>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886859"/>
                                        </p:tgtEl>
                                        <p:attrNameLst>
                                          <p:attrName>style.visibility</p:attrName>
                                        </p:attrNameLst>
                                      </p:cBhvr>
                                      <p:to>
                                        <p:strVal val="visible"/>
                                      </p:to>
                                    </p:set>
                                    <p:animEffect transition="in" filter="wipe(left)">
                                      <p:cBhvr>
                                        <p:cTn id="84" dur="500"/>
                                        <p:tgtEl>
                                          <p:spTgt spid="88685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88686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886861"/>
                                        </p:tgtEl>
                                        <p:attrNameLst>
                                          <p:attrName>style.visibility</p:attrName>
                                        </p:attrNameLst>
                                      </p:cBhvr>
                                      <p:to>
                                        <p:strVal val="visible"/>
                                      </p:to>
                                    </p:set>
                                  </p:childTnLst>
                                  <p:subTnLst>
                                    <p:audio>
                                      <p:cMediaNode>
                                        <p:cTn display="0" masterRel="sameClick">
                                          <p:stCondLst>
                                            <p:cond evt="begin" delay="0">
                                              <p:tn val="91"/>
                                            </p:cond>
                                          </p:stCondLst>
                                          <p:endCondLst>
                                            <p:cond evt="onStopAudio" delay="0">
                                              <p:tgtEl>
                                                <p:sldTgt/>
                                              </p:tgtEl>
                                            </p:cond>
                                          </p:endCondLst>
                                        </p:cTn>
                                        <p:tgtEl>
                                          <p:sndTgt r:embed="rId3" name="WHOOSH.WAV"/>
                                        </p:tgtEl>
                                      </p:cMediaNode>
                                    </p:audio>
                                  </p:subTnLst>
                                </p:cTn>
                              </p:par>
                            </p:childTnLst>
                          </p:cTn>
                        </p:par>
                        <p:par>
                          <p:cTn id="93" fill="hold" nodeType="afterGroup">
                            <p:stCondLst>
                              <p:cond delay="500"/>
                            </p:stCondLst>
                            <p:childTnLst>
                              <p:par>
                                <p:cTn id="94" presetID="17" presetClass="entr" presetSubtype="8" fill="hold" grpId="0" nodeType="afterEffect">
                                  <p:stCondLst>
                                    <p:cond delay="0"/>
                                  </p:stCondLst>
                                  <p:childTnLst>
                                    <p:set>
                                      <p:cBhvr>
                                        <p:cTn id="95" dur="1" fill="hold">
                                          <p:stCondLst>
                                            <p:cond delay="0"/>
                                          </p:stCondLst>
                                        </p:cTn>
                                        <p:tgtEl>
                                          <p:spTgt spid="886865"/>
                                        </p:tgtEl>
                                        <p:attrNameLst>
                                          <p:attrName>style.visibility</p:attrName>
                                        </p:attrNameLst>
                                      </p:cBhvr>
                                      <p:to>
                                        <p:strVal val="visible"/>
                                      </p:to>
                                    </p:set>
                                    <p:anim calcmode="lin" valueType="num">
                                      <p:cBhvr>
                                        <p:cTn id="96" dur="500" fill="hold"/>
                                        <p:tgtEl>
                                          <p:spTgt spid="886865"/>
                                        </p:tgtEl>
                                        <p:attrNameLst>
                                          <p:attrName>ppt_x</p:attrName>
                                        </p:attrNameLst>
                                      </p:cBhvr>
                                      <p:tavLst>
                                        <p:tav tm="0">
                                          <p:val>
                                            <p:strVal val="#ppt_x-#ppt_w/2"/>
                                          </p:val>
                                        </p:tav>
                                        <p:tav tm="100000">
                                          <p:val>
                                            <p:strVal val="#ppt_x"/>
                                          </p:val>
                                        </p:tav>
                                      </p:tavLst>
                                    </p:anim>
                                    <p:anim calcmode="lin" valueType="num">
                                      <p:cBhvr>
                                        <p:cTn id="97" dur="500" fill="hold"/>
                                        <p:tgtEl>
                                          <p:spTgt spid="886865"/>
                                        </p:tgtEl>
                                        <p:attrNameLst>
                                          <p:attrName>ppt_y</p:attrName>
                                        </p:attrNameLst>
                                      </p:cBhvr>
                                      <p:tavLst>
                                        <p:tav tm="0">
                                          <p:val>
                                            <p:strVal val="#ppt_y"/>
                                          </p:val>
                                        </p:tav>
                                        <p:tav tm="100000">
                                          <p:val>
                                            <p:strVal val="#ppt_y"/>
                                          </p:val>
                                        </p:tav>
                                      </p:tavLst>
                                    </p:anim>
                                    <p:anim calcmode="lin" valueType="num">
                                      <p:cBhvr>
                                        <p:cTn id="98" dur="500" fill="hold"/>
                                        <p:tgtEl>
                                          <p:spTgt spid="886865"/>
                                        </p:tgtEl>
                                        <p:attrNameLst>
                                          <p:attrName>ppt_w</p:attrName>
                                        </p:attrNameLst>
                                      </p:cBhvr>
                                      <p:tavLst>
                                        <p:tav tm="0">
                                          <p:val>
                                            <p:fltVal val="0"/>
                                          </p:val>
                                        </p:tav>
                                        <p:tav tm="100000">
                                          <p:val>
                                            <p:strVal val="#ppt_w"/>
                                          </p:val>
                                        </p:tav>
                                      </p:tavLst>
                                    </p:anim>
                                    <p:anim calcmode="lin" valueType="num">
                                      <p:cBhvr>
                                        <p:cTn id="99" dur="500" fill="hold"/>
                                        <p:tgtEl>
                                          <p:spTgt spid="886865"/>
                                        </p:tgtEl>
                                        <p:attrNameLst>
                                          <p:attrName>ppt_h</p:attrName>
                                        </p:attrNameLst>
                                      </p:cBhvr>
                                      <p:tavLst>
                                        <p:tav tm="0">
                                          <p:val>
                                            <p:strVal val="#ppt_h"/>
                                          </p:val>
                                        </p:tav>
                                        <p:tav tm="100000">
                                          <p:val>
                                            <p:strVal val="#ppt_h"/>
                                          </p:val>
                                        </p:tav>
                                      </p:tavLst>
                                    </p:anim>
                                  </p:childTnLst>
                                </p:cTn>
                              </p:par>
                            </p:childTnLst>
                          </p:cTn>
                        </p:par>
                        <p:par>
                          <p:cTn id="100" fill="hold" nodeType="afterGroup">
                            <p:stCondLst>
                              <p:cond delay="1000"/>
                            </p:stCondLst>
                            <p:childTnLst>
                              <p:par>
                                <p:cTn id="101" presetID="1" presetClass="entr" presetSubtype="0" fill="hold" nodeType="afterEffect">
                                  <p:stCondLst>
                                    <p:cond delay="0"/>
                                  </p:stCondLst>
                                  <p:childTnLst>
                                    <p:set>
                                      <p:cBhvr>
                                        <p:cTn id="102" dur="1" fill="hold">
                                          <p:stCondLst>
                                            <p:cond delay="499"/>
                                          </p:stCondLst>
                                        </p:cTn>
                                        <p:tgtEl>
                                          <p:spTgt spid="886864"/>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3" name="WHOOSH.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886860"/>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3" name="WHOOSH.WAV"/>
                                        </p:tgtEl>
                                      </p:cMediaNode>
                                    </p:audio>
                                  </p:sub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886863"/>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3" name="WHOOSH.WAV"/>
                                        </p:tgtEl>
                                      </p:cMediaNode>
                                    </p:audio>
                                  </p:subTnLst>
                                </p:cTn>
                              </p:par>
                            </p:childTnLst>
                          </p:cTn>
                        </p:par>
                        <p:par>
                          <p:cTn id="111" fill="hold" nodeType="afterGroup">
                            <p:stCondLst>
                              <p:cond delay="500"/>
                            </p:stCondLst>
                            <p:childTnLst>
                              <p:par>
                                <p:cTn id="112" presetID="1" presetClass="entr" presetSubtype="0" fill="hold" grpId="0" nodeType="afterEffect">
                                  <p:stCondLst>
                                    <p:cond delay="0"/>
                                  </p:stCondLst>
                                  <p:childTnLst>
                                    <p:set>
                                      <p:cBhvr>
                                        <p:cTn id="113" dur="1" fill="hold">
                                          <p:stCondLst>
                                            <p:cond delay="499"/>
                                          </p:stCondLst>
                                        </p:cTn>
                                        <p:tgtEl>
                                          <p:spTgt spid="886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87" grpId="0" autoUpdateAnimBg="0"/>
      <p:bldP spid="886788" grpId="0" animBg="1" autoUpdateAnimBg="0"/>
      <p:bldP spid="886854" grpId="0" autoUpdateAnimBg="0"/>
      <p:bldP spid="886855" grpId="0" autoUpdateAnimBg="0"/>
      <p:bldP spid="886856" grpId="0"/>
      <p:bldP spid="886857" grpId="0" autoUpdateAnimBg="0"/>
      <p:bldP spid="886858" grpId="0" autoUpdateAnimBg="0"/>
      <p:bldP spid="886859" grpId="0"/>
      <p:bldP spid="886862" grpId="0" animBg="1" autoUpdateAnimBg="0"/>
      <p:bldP spid="886865" grpId="0" animBg="1"/>
      <p:bldP spid="886892" grpId="0" animBg="1"/>
      <p:bldP spid="8869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7810" name="Object 2">
            <a:extLst>
              <a:ext uri="{FF2B5EF4-FFF2-40B4-BE49-F238E27FC236}">
                <a16:creationId xmlns:a16="http://schemas.microsoft.com/office/drawing/2014/main" id="{774278DB-F7CA-41EF-A5D2-FBAE4C5A447C}"/>
              </a:ext>
            </a:extLst>
          </p:cNvPr>
          <p:cNvGraphicFramePr>
            <a:graphicFrameLocks/>
          </p:cNvGraphicFramePr>
          <p:nvPr/>
        </p:nvGraphicFramePr>
        <p:xfrm>
          <a:off x="900113" y="476250"/>
          <a:ext cx="1216025" cy="315913"/>
        </p:xfrm>
        <a:graphic>
          <a:graphicData uri="http://schemas.openxmlformats.org/presentationml/2006/ole">
            <mc:AlternateContent xmlns:mc="http://schemas.openxmlformats.org/markup-compatibility/2006">
              <mc:Choice xmlns:v="urn:schemas-microsoft-com:vml" Requires="v">
                <p:oleObj spid="_x0000_s54351" name="公式" r:id="rId3" imgW="1180882" imgH="281801" progId="Equation.3">
                  <p:embed/>
                </p:oleObj>
              </mc:Choice>
              <mc:Fallback>
                <p:oleObj name="公式" r:id="rId3" imgW="1180882" imgH="281801" progId="Equation.3">
                  <p:embed/>
                  <p:pic>
                    <p:nvPicPr>
                      <p:cNvPr id="887810" name="Object 2">
                        <a:extLst>
                          <a:ext uri="{FF2B5EF4-FFF2-40B4-BE49-F238E27FC236}">
                            <a16:creationId xmlns:a16="http://schemas.microsoft.com/office/drawing/2014/main" id="{774278DB-F7CA-41EF-A5D2-FBAE4C5A447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76250"/>
                        <a:ext cx="1216025"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a:extLst>
              <a:ext uri="{FF2B5EF4-FFF2-40B4-BE49-F238E27FC236}">
                <a16:creationId xmlns:a16="http://schemas.microsoft.com/office/drawing/2014/main" id="{384AC758-4C7E-442B-B32F-C7996E0E1E97}"/>
              </a:ext>
            </a:extLst>
          </p:cNvPr>
          <p:cNvGrpSpPr>
            <a:grpSpLocks/>
          </p:cNvGrpSpPr>
          <p:nvPr/>
        </p:nvGrpSpPr>
        <p:grpSpPr bwMode="auto">
          <a:xfrm>
            <a:off x="4362450" y="309563"/>
            <a:ext cx="1430338" cy="2609850"/>
            <a:chOff x="4610" y="1872"/>
            <a:chExt cx="901" cy="1644"/>
          </a:xfrm>
        </p:grpSpPr>
        <p:grpSp>
          <p:nvGrpSpPr>
            <p:cNvPr id="10642" name="Group 4">
              <a:extLst>
                <a:ext uri="{FF2B5EF4-FFF2-40B4-BE49-F238E27FC236}">
                  <a16:creationId xmlns:a16="http://schemas.microsoft.com/office/drawing/2014/main" id="{0EC628EA-089D-4BB9-BC76-93A65FAFD137}"/>
                </a:ext>
              </a:extLst>
            </p:cNvPr>
            <p:cNvGrpSpPr>
              <a:grpSpLocks/>
            </p:cNvGrpSpPr>
            <p:nvPr/>
          </p:nvGrpSpPr>
          <p:grpSpPr bwMode="auto">
            <a:xfrm>
              <a:off x="4843" y="2961"/>
              <a:ext cx="181" cy="284"/>
              <a:chOff x="2835" y="2239"/>
              <a:chExt cx="181" cy="284"/>
            </a:xfrm>
          </p:grpSpPr>
          <p:grpSp>
            <p:nvGrpSpPr>
              <p:cNvPr id="10659" name="Group 5">
                <a:extLst>
                  <a:ext uri="{FF2B5EF4-FFF2-40B4-BE49-F238E27FC236}">
                    <a16:creationId xmlns:a16="http://schemas.microsoft.com/office/drawing/2014/main" id="{EDD65ECD-49EC-424E-B296-8FA124EFA7FA}"/>
                  </a:ext>
                </a:extLst>
              </p:cNvPr>
              <p:cNvGrpSpPr>
                <a:grpSpLocks/>
              </p:cNvGrpSpPr>
              <p:nvPr/>
            </p:nvGrpSpPr>
            <p:grpSpPr bwMode="auto">
              <a:xfrm>
                <a:off x="2875" y="2335"/>
                <a:ext cx="129" cy="126"/>
                <a:chOff x="2911" y="2943"/>
                <a:chExt cx="537" cy="571"/>
              </a:xfrm>
            </p:grpSpPr>
            <p:sp>
              <p:nvSpPr>
                <p:cNvPr id="887814" name="Freeform 6">
                  <a:extLst>
                    <a:ext uri="{FF2B5EF4-FFF2-40B4-BE49-F238E27FC236}">
                      <a16:creationId xmlns:a16="http://schemas.microsoft.com/office/drawing/2014/main" id="{B484FD3C-9CC7-41DE-9D3C-74CB05897F13}"/>
                    </a:ext>
                  </a:extLst>
                </p:cNvPr>
                <p:cNvSpPr>
                  <a:spLocks/>
                </p:cNvSpPr>
                <p:nvPr/>
              </p:nvSpPr>
              <p:spPr bwMode="auto">
                <a:xfrm>
                  <a:off x="2911" y="2943"/>
                  <a:ext cx="350" cy="358"/>
                </a:xfrm>
                <a:custGeom>
                  <a:avLst/>
                  <a:gdLst/>
                  <a:ahLst/>
                  <a:cxnLst>
                    <a:cxn ang="0">
                      <a:pos x="478" y="281"/>
                    </a:cxn>
                    <a:cxn ang="0">
                      <a:pos x="576" y="340"/>
                    </a:cxn>
                    <a:cxn ang="0">
                      <a:pos x="604" y="392"/>
                    </a:cxn>
                    <a:cxn ang="0">
                      <a:pos x="627" y="525"/>
                    </a:cxn>
                    <a:cxn ang="0">
                      <a:pos x="665" y="622"/>
                    </a:cxn>
                    <a:cxn ang="0">
                      <a:pos x="697" y="711"/>
                    </a:cxn>
                    <a:cxn ang="0">
                      <a:pos x="621" y="630"/>
                    </a:cxn>
                    <a:cxn ang="0">
                      <a:pos x="560" y="590"/>
                    </a:cxn>
                    <a:cxn ang="0">
                      <a:pos x="472" y="509"/>
                    </a:cxn>
                    <a:cxn ang="0">
                      <a:pos x="436" y="432"/>
                    </a:cxn>
                    <a:cxn ang="0">
                      <a:pos x="415" y="321"/>
                    </a:cxn>
                    <a:cxn ang="0">
                      <a:pos x="97" y="157"/>
                    </a:cxn>
                    <a:cxn ang="0">
                      <a:pos x="0" y="5"/>
                    </a:cxn>
                    <a:cxn ang="0">
                      <a:pos x="47" y="0"/>
                    </a:cxn>
                    <a:cxn ang="0">
                      <a:pos x="152" y="48"/>
                    </a:cxn>
                    <a:cxn ang="0">
                      <a:pos x="478" y="281"/>
                    </a:cxn>
                  </a:cxnLst>
                  <a:rect l="0" t="0" r="r" b="b"/>
                  <a:pathLst>
                    <a:path w="697" h="711">
                      <a:moveTo>
                        <a:pt x="478" y="281"/>
                      </a:moveTo>
                      <a:lnTo>
                        <a:pt x="576" y="340"/>
                      </a:lnTo>
                      <a:lnTo>
                        <a:pt x="604" y="392"/>
                      </a:lnTo>
                      <a:lnTo>
                        <a:pt x="627" y="525"/>
                      </a:lnTo>
                      <a:lnTo>
                        <a:pt x="665" y="622"/>
                      </a:lnTo>
                      <a:lnTo>
                        <a:pt x="697" y="711"/>
                      </a:lnTo>
                      <a:lnTo>
                        <a:pt x="621" y="630"/>
                      </a:lnTo>
                      <a:lnTo>
                        <a:pt x="560" y="590"/>
                      </a:lnTo>
                      <a:lnTo>
                        <a:pt x="472" y="509"/>
                      </a:lnTo>
                      <a:lnTo>
                        <a:pt x="436" y="432"/>
                      </a:lnTo>
                      <a:lnTo>
                        <a:pt x="415" y="321"/>
                      </a:lnTo>
                      <a:lnTo>
                        <a:pt x="97" y="157"/>
                      </a:lnTo>
                      <a:lnTo>
                        <a:pt x="0" y="5"/>
                      </a:lnTo>
                      <a:lnTo>
                        <a:pt x="47" y="0"/>
                      </a:lnTo>
                      <a:lnTo>
                        <a:pt x="152" y="48"/>
                      </a:lnTo>
                      <a:lnTo>
                        <a:pt x="478" y="281"/>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712" name="Group 7">
                  <a:extLst>
                    <a:ext uri="{FF2B5EF4-FFF2-40B4-BE49-F238E27FC236}">
                      <a16:creationId xmlns:a16="http://schemas.microsoft.com/office/drawing/2014/main" id="{74C320FF-1519-449D-AF20-1A25F6DF3CFE}"/>
                    </a:ext>
                  </a:extLst>
                </p:cNvPr>
                <p:cNvGrpSpPr>
                  <a:grpSpLocks/>
                </p:cNvGrpSpPr>
                <p:nvPr/>
              </p:nvGrpSpPr>
              <p:grpSpPr bwMode="auto">
                <a:xfrm>
                  <a:off x="3160" y="3147"/>
                  <a:ext cx="288" cy="367"/>
                  <a:chOff x="3160" y="3147"/>
                  <a:chExt cx="288" cy="367"/>
                </a:xfrm>
              </p:grpSpPr>
              <p:sp>
                <p:nvSpPr>
                  <p:cNvPr id="887816" name="Freeform 8">
                    <a:extLst>
                      <a:ext uri="{FF2B5EF4-FFF2-40B4-BE49-F238E27FC236}">
                        <a16:creationId xmlns:a16="http://schemas.microsoft.com/office/drawing/2014/main" id="{99DCA4C0-CEC4-4701-AF70-267B570FB65F}"/>
                      </a:ext>
                    </a:extLst>
                  </p:cNvPr>
                  <p:cNvSpPr>
                    <a:spLocks/>
                  </p:cNvSpPr>
                  <p:nvPr/>
                </p:nvSpPr>
                <p:spPr bwMode="auto">
                  <a:xfrm>
                    <a:off x="3161" y="3147"/>
                    <a:ext cx="287" cy="367"/>
                  </a:xfrm>
                  <a:custGeom>
                    <a:avLst/>
                    <a:gdLst/>
                    <a:ahLst/>
                    <a:cxnLst>
                      <a:cxn ang="0">
                        <a:pos x="0" y="596"/>
                      </a:cxn>
                      <a:cxn ang="0">
                        <a:pos x="77" y="555"/>
                      </a:cxn>
                      <a:cxn ang="0">
                        <a:pos x="99" y="491"/>
                      </a:cxn>
                      <a:cxn ang="0">
                        <a:pos x="118" y="432"/>
                      </a:cxn>
                      <a:cxn ang="0">
                        <a:pos x="120" y="360"/>
                      </a:cxn>
                      <a:cxn ang="0">
                        <a:pos x="105" y="268"/>
                      </a:cxn>
                      <a:cxn ang="0">
                        <a:pos x="92" y="173"/>
                      </a:cxn>
                      <a:cxn ang="0">
                        <a:pos x="112" y="156"/>
                      </a:cxn>
                      <a:cxn ang="0">
                        <a:pos x="138" y="152"/>
                      </a:cxn>
                      <a:cxn ang="0">
                        <a:pos x="169" y="173"/>
                      </a:cxn>
                      <a:cxn ang="0">
                        <a:pos x="200" y="225"/>
                      </a:cxn>
                      <a:cxn ang="0">
                        <a:pos x="236" y="334"/>
                      </a:cxn>
                      <a:cxn ang="0">
                        <a:pos x="267" y="242"/>
                      </a:cxn>
                      <a:cxn ang="0">
                        <a:pos x="314" y="170"/>
                      </a:cxn>
                      <a:cxn ang="0">
                        <a:pos x="360" y="123"/>
                      </a:cxn>
                      <a:cxn ang="0">
                        <a:pos x="424" y="50"/>
                      </a:cxn>
                      <a:cxn ang="0">
                        <a:pos x="471" y="4"/>
                      </a:cxn>
                      <a:cxn ang="0">
                        <a:pos x="503" y="0"/>
                      </a:cxn>
                      <a:cxn ang="0">
                        <a:pos x="523" y="25"/>
                      </a:cxn>
                      <a:cxn ang="0">
                        <a:pos x="514" y="61"/>
                      </a:cxn>
                      <a:cxn ang="0">
                        <a:pos x="486" y="123"/>
                      </a:cxn>
                      <a:cxn ang="0">
                        <a:pos x="447" y="199"/>
                      </a:cxn>
                      <a:cxn ang="0">
                        <a:pos x="397" y="278"/>
                      </a:cxn>
                      <a:cxn ang="0">
                        <a:pos x="466" y="258"/>
                      </a:cxn>
                      <a:cxn ang="0">
                        <a:pos x="522" y="259"/>
                      </a:cxn>
                      <a:cxn ang="0">
                        <a:pos x="550" y="278"/>
                      </a:cxn>
                      <a:cxn ang="0">
                        <a:pos x="550" y="316"/>
                      </a:cxn>
                      <a:cxn ang="0">
                        <a:pos x="535" y="351"/>
                      </a:cxn>
                      <a:cxn ang="0">
                        <a:pos x="507" y="387"/>
                      </a:cxn>
                      <a:cxn ang="0">
                        <a:pos x="459" y="408"/>
                      </a:cxn>
                      <a:cxn ang="0">
                        <a:pos x="514" y="403"/>
                      </a:cxn>
                      <a:cxn ang="0">
                        <a:pos x="558" y="420"/>
                      </a:cxn>
                      <a:cxn ang="0">
                        <a:pos x="575" y="468"/>
                      </a:cxn>
                      <a:cxn ang="0">
                        <a:pos x="560" y="508"/>
                      </a:cxn>
                      <a:cxn ang="0">
                        <a:pos x="524" y="529"/>
                      </a:cxn>
                      <a:cxn ang="0">
                        <a:pos x="432" y="522"/>
                      </a:cxn>
                      <a:cxn ang="0">
                        <a:pos x="477" y="543"/>
                      </a:cxn>
                      <a:cxn ang="0">
                        <a:pos x="499" y="565"/>
                      </a:cxn>
                      <a:cxn ang="0">
                        <a:pos x="515" y="596"/>
                      </a:cxn>
                      <a:cxn ang="0">
                        <a:pos x="509" y="643"/>
                      </a:cxn>
                      <a:cxn ang="0">
                        <a:pos x="482" y="671"/>
                      </a:cxn>
                      <a:cxn ang="0">
                        <a:pos x="453" y="669"/>
                      </a:cxn>
                      <a:cxn ang="0">
                        <a:pos x="412" y="653"/>
                      </a:cxn>
                      <a:cxn ang="0">
                        <a:pos x="373" y="627"/>
                      </a:cxn>
                      <a:cxn ang="0">
                        <a:pos x="348" y="674"/>
                      </a:cxn>
                      <a:cxn ang="0">
                        <a:pos x="322" y="709"/>
                      </a:cxn>
                      <a:cxn ang="0">
                        <a:pos x="293" y="726"/>
                      </a:cxn>
                      <a:cxn ang="0">
                        <a:pos x="255" y="734"/>
                      </a:cxn>
                      <a:cxn ang="0">
                        <a:pos x="96" y="684"/>
                      </a:cxn>
                      <a:cxn ang="0">
                        <a:pos x="0" y="596"/>
                      </a:cxn>
                    </a:cxnLst>
                    <a:rect l="0" t="0" r="r" b="b"/>
                    <a:pathLst>
                      <a:path w="575" h="734">
                        <a:moveTo>
                          <a:pt x="0" y="596"/>
                        </a:moveTo>
                        <a:lnTo>
                          <a:pt x="77" y="555"/>
                        </a:lnTo>
                        <a:lnTo>
                          <a:pt x="99" y="491"/>
                        </a:lnTo>
                        <a:lnTo>
                          <a:pt x="118" y="432"/>
                        </a:lnTo>
                        <a:lnTo>
                          <a:pt x="120" y="360"/>
                        </a:lnTo>
                        <a:lnTo>
                          <a:pt x="105" y="268"/>
                        </a:lnTo>
                        <a:lnTo>
                          <a:pt x="92" y="173"/>
                        </a:lnTo>
                        <a:lnTo>
                          <a:pt x="112" y="156"/>
                        </a:lnTo>
                        <a:lnTo>
                          <a:pt x="138" y="152"/>
                        </a:lnTo>
                        <a:lnTo>
                          <a:pt x="169" y="173"/>
                        </a:lnTo>
                        <a:lnTo>
                          <a:pt x="200" y="225"/>
                        </a:lnTo>
                        <a:lnTo>
                          <a:pt x="236" y="334"/>
                        </a:lnTo>
                        <a:lnTo>
                          <a:pt x="267" y="242"/>
                        </a:lnTo>
                        <a:lnTo>
                          <a:pt x="314" y="170"/>
                        </a:lnTo>
                        <a:lnTo>
                          <a:pt x="360" y="123"/>
                        </a:lnTo>
                        <a:lnTo>
                          <a:pt x="424" y="50"/>
                        </a:lnTo>
                        <a:lnTo>
                          <a:pt x="471" y="4"/>
                        </a:lnTo>
                        <a:lnTo>
                          <a:pt x="503" y="0"/>
                        </a:lnTo>
                        <a:lnTo>
                          <a:pt x="523" y="25"/>
                        </a:lnTo>
                        <a:lnTo>
                          <a:pt x="514" y="61"/>
                        </a:lnTo>
                        <a:lnTo>
                          <a:pt x="486" y="123"/>
                        </a:lnTo>
                        <a:lnTo>
                          <a:pt x="447" y="199"/>
                        </a:lnTo>
                        <a:lnTo>
                          <a:pt x="397" y="278"/>
                        </a:lnTo>
                        <a:lnTo>
                          <a:pt x="466" y="258"/>
                        </a:lnTo>
                        <a:lnTo>
                          <a:pt x="522" y="259"/>
                        </a:lnTo>
                        <a:lnTo>
                          <a:pt x="550" y="278"/>
                        </a:lnTo>
                        <a:lnTo>
                          <a:pt x="550" y="316"/>
                        </a:lnTo>
                        <a:lnTo>
                          <a:pt x="535" y="351"/>
                        </a:lnTo>
                        <a:lnTo>
                          <a:pt x="507" y="387"/>
                        </a:lnTo>
                        <a:lnTo>
                          <a:pt x="459" y="408"/>
                        </a:lnTo>
                        <a:lnTo>
                          <a:pt x="514" y="403"/>
                        </a:lnTo>
                        <a:lnTo>
                          <a:pt x="558" y="420"/>
                        </a:lnTo>
                        <a:lnTo>
                          <a:pt x="575" y="468"/>
                        </a:lnTo>
                        <a:lnTo>
                          <a:pt x="560" y="508"/>
                        </a:lnTo>
                        <a:lnTo>
                          <a:pt x="524" y="529"/>
                        </a:lnTo>
                        <a:lnTo>
                          <a:pt x="432" y="522"/>
                        </a:lnTo>
                        <a:lnTo>
                          <a:pt x="477" y="543"/>
                        </a:lnTo>
                        <a:lnTo>
                          <a:pt x="499" y="565"/>
                        </a:lnTo>
                        <a:lnTo>
                          <a:pt x="515" y="596"/>
                        </a:lnTo>
                        <a:lnTo>
                          <a:pt x="509" y="643"/>
                        </a:lnTo>
                        <a:lnTo>
                          <a:pt x="482" y="671"/>
                        </a:lnTo>
                        <a:lnTo>
                          <a:pt x="453" y="669"/>
                        </a:lnTo>
                        <a:lnTo>
                          <a:pt x="412" y="653"/>
                        </a:lnTo>
                        <a:lnTo>
                          <a:pt x="373" y="627"/>
                        </a:lnTo>
                        <a:lnTo>
                          <a:pt x="348" y="674"/>
                        </a:lnTo>
                        <a:lnTo>
                          <a:pt x="322" y="709"/>
                        </a:lnTo>
                        <a:lnTo>
                          <a:pt x="293" y="726"/>
                        </a:lnTo>
                        <a:lnTo>
                          <a:pt x="255" y="734"/>
                        </a:lnTo>
                        <a:lnTo>
                          <a:pt x="96" y="684"/>
                        </a:lnTo>
                        <a:lnTo>
                          <a:pt x="0" y="596"/>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714" name="Group 9">
                    <a:extLst>
                      <a:ext uri="{FF2B5EF4-FFF2-40B4-BE49-F238E27FC236}">
                        <a16:creationId xmlns:a16="http://schemas.microsoft.com/office/drawing/2014/main" id="{9C0BCF2B-ADED-47A5-A4AD-0FF2BEFA27FE}"/>
                      </a:ext>
                    </a:extLst>
                  </p:cNvPr>
                  <p:cNvGrpSpPr>
                    <a:grpSpLocks/>
                  </p:cNvGrpSpPr>
                  <p:nvPr/>
                </p:nvGrpSpPr>
                <p:grpSpPr bwMode="auto">
                  <a:xfrm>
                    <a:off x="3200" y="3304"/>
                    <a:ext cx="199" cy="185"/>
                    <a:chOff x="3200" y="3304"/>
                    <a:chExt cx="199" cy="185"/>
                  </a:xfrm>
                </p:grpSpPr>
                <p:sp>
                  <p:nvSpPr>
                    <p:cNvPr id="887818" name="Freeform 10">
                      <a:extLst>
                        <a:ext uri="{FF2B5EF4-FFF2-40B4-BE49-F238E27FC236}">
                          <a16:creationId xmlns:a16="http://schemas.microsoft.com/office/drawing/2014/main" id="{60CE814B-4EC2-4E70-8EBC-7E47A9863B5B}"/>
                        </a:ext>
                      </a:extLst>
                    </p:cNvPr>
                    <p:cNvSpPr>
                      <a:spLocks/>
                    </p:cNvSpPr>
                    <p:nvPr/>
                  </p:nvSpPr>
                  <p:spPr bwMode="auto">
                    <a:xfrm>
                      <a:off x="3336" y="3306"/>
                      <a:ext cx="62" cy="54"/>
                    </a:xfrm>
                    <a:custGeom>
                      <a:avLst/>
                      <a:gdLst/>
                      <a:ahLst/>
                      <a:cxnLst>
                        <a:cxn ang="0">
                          <a:pos x="130" y="94"/>
                        </a:cxn>
                        <a:cxn ang="0">
                          <a:pos x="81" y="106"/>
                        </a:cxn>
                        <a:cxn ang="0">
                          <a:pos x="40" y="102"/>
                        </a:cxn>
                        <a:cxn ang="0">
                          <a:pos x="12" y="85"/>
                        </a:cxn>
                        <a:cxn ang="0">
                          <a:pos x="0" y="54"/>
                        </a:cxn>
                        <a:cxn ang="0">
                          <a:pos x="8" y="21"/>
                        </a:cxn>
                        <a:cxn ang="0">
                          <a:pos x="35" y="0"/>
                        </a:cxn>
                      </a:cxnLst>
                      <a:rect l="0" t="0" r="r" b="b"/>
                      <a:pathLst>
                        <a:path w="130" h="106">
                          <a:moveTo>
                            <a:pt x="130" y="94"/>
                          </a:moveTo>
                          <a:lnTo>
                            <a:pt x="81" y="106"/>
                          </a:lnTo>
                          <a:lnTo>
                            <a:pt x="40" y="102"/>
                          </a:lnTo>
                          <a:lnTo>
                            <a:pt x="12" y="85"/>
                          </a:lnTo>
                          <a:lnTo>
                            <a:pt x="0" y="54"/>
                          </a:lnTo>
                          <a:lnTo>
                            <a:pt x="8" y="21"/>
                          </a:lnTo>
                          <a:lnTo>
                            <a:pt x="35"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19" name="Freeform 11">
                      <a:extLst>
                        <a:ext uri="{FF2B5EF4-FFF2-40B4-BE49-F238E27FC236}">
                          <a16:creationId xmlns:a16="http://schemas.microsoft.com/office/drawing/2014/main" id="{F06DB857-EA05-4070-89A3-E872FD924078}"/>
                        </a:ext>
                      </a:extLst>
                    </p:cNvPr>
                    <p:cNvSpPr>
                      <a:spLocks/>
                    </p:cNvSpPr>
                    <p:nvPr/>
                  </p:nvSpPr>
                  <p:spPr bwMode="auto">
                    <a:xfrm>
                      <a:off x="3323" y="3360"/>
                      <a:ext cx="67" cy="54"/>
                    </a:xfrm>
                    <a:custGeom>
                      <a:avLst/>
                      <a:gdLst/>
                      <a:ahLst/>
                      <a:cxnLst>
                        <a:cxn ang="0">
                          <a:pos x="139" y="107"/>
                        </a:cxn>
                        <a:cxn ang="0">
                          <a:pos x="91" y="110"/>
                        </a:cxn>
                        <a:cxn ang="0">
                          <a:pos x="47" y="103"/>
                        </a:cxn>
                        <a:cxn ang="0">
                          <a:pos x="17" y="88"/>
                        </a:cxn>
                        <a:cxn ang="0">
                          <a:pos x="0" y="57"/>
                        </a:cxn>
                        <a:cxn ang="0">
                          <a:pos x="6" y="29"/>
                        </a:cxn>
                        <a:cxn ang="0">
                          <a:pos x="28" y="0"/>
                        </a:cxn>
                      </a:cxnLst>
                      <a:rect l="0" t="0" r="r" b="b"/>
                      <a:pathLst>
                        <a:path w="139" h="110">
                          <a:moveTo>
                            <a:pt x="139" y="107"/>
                          </a:moveTo>
                          <a:lnTo>
                            <a:pt x="91" y="110"/>
                          </a:lnTo>
                          <a:lnTo>
                            <a:pt x="47" y="103"/>
                          </a:lnTo>
                          <a:lnTo>
                            <a:pt x="17" y="88"/>
                          </a:lnTo>
                          <a:lnTo>
                            <a:pt x="0" y="57"/>
                          </a:lnTo>
                          <a:lnTo>
                            <a:pt x="6" y="29"/>
                          </a:lnTo>
                          <a:lnTo>
                            <a:pt x="28"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20" name="Freeform 12">
                      <a:extLst>
                        <a:ext uri="{FF2B5EF4-FFF2-40B4-BE49-F238E27FC236}">
                          <a16:creationId xmlns:a16="http://schemas.microsoft.com/office/drawing/2014/main" id="{DD780F7F-28C4-459F-9A03-AC9A6F44EC42}"/>
                        </a:ext>
                      </a:extLst>
                    </p:cNvPr>
                    <p:cNvSpPr>
                      <a:spLocks/>
                    </p:cNvSpPr>
                    <p:nvPr/>
                  </p:nvSpPr>
                  <p:spPr bwMode="auto">
                    <a:xfrm>
                      <a:off x="3302" y="3396"/>
                      <a:ext cx="42" cy="68"/>
                    </a:xfrm>
                    <a:custGeom>
                      <a:avLst/>
                      <a:gdLst/>
                      <a:ahLst/>
                      <a:cxnLst>
                        <a:cxn ang="0">
                          <a:pos x="89" y="134"/>
                        </a:cxn>
                        <a:cxn ang="0">
                          <a:pos x="44" y="112"/>
                        </a:cxn>
                        <a:cxn ang="0">
                          <a:pos x="17" y="86"/>
                        </a:cxn>
                        <a:cxn ang="0">
                          <a:pos x="0" y="48"/>
                        </a:cxn>
                        <a:cxn ang="0">
                          <a:pos x="9" y="12"/>
                        </a:cxn>
                        <a:cxn ang="0">
                          <a:pos x="31" y="0"/>
                        </a:cxn>
                      </a:cxnLst>
                      <a:rect l="0" t="0" r="r" b="b"/>
                      <a:pathLst>
                        <a:path w="89" h="134">
                          <a:moveTo>
                            <a:pt x="89" y="134"/>
                          </a:moveTo>
                          <a:lnTo>
                            <a:pt x="44" y="112"/>
                          </a:lnTo>
                          <a:lnTo>
                            <a:pt x="17" y="86"/>
                          </a:lnTo>
                          <a:lnTo>
                            <a:pt x="0" y="48"/>
                          </a:lnTo>
                          <a:lnTo>
                            <a:pt x="9" y="12"/>
                          </a:lnTo>
                          <a:lnTo>
                            <a:pt x="31"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21" name="Freeform 13">
                      <a:extLst>
                        <a:ext uri="{FF2B5EF4-FFF2-40B4-BE49-F238E27FC236}">
                          <a16:creationId xmlns:a16="http://schemas.microsoft.com/office/drawing/2014/main" id="{EF42956B-DFA3-42FE-9984-E48C696DC327}"/>
                        </a:ext>
                      </a:extLst>
                    </p:cNvPr>
                    <p:cNvSpPr>
                      <a:spLocks/>
                    </p:cNvSpPr>
                    <p:nvPr/>
                  </p:nvSpPr>
                  <p:spPr bwMode="auto">
                    <a:xfrm>
                      <a:off x="3277" y="3306"/>
                      <a:ext cx="12" cy="63"/>
                    </a:xfrm>
                    <a:custGeom>
                      <a:avLst/>
                      <a:gdLst/>
                      <a:ahLst/>
                      <a:cxnLst>
                        <a:cxn ang="0">
                          <a:pos x="0" y="0"/>
                        </a:cxn>
                        <a:cxn ang="0">
                          <a:pos x="16" y="57"/>
                        </a:cxn>
                        <a:cxn ang="0">
                          <a:pos x="19" y="90"/>
                        </a:cxn>
                        <a:cxn ang="0">
                          <a:pos x="16" y="128"/>
                        </a:cxn>
                      </a:cxnLst>
                      <a:rect l="0" t="0" r="r" b="b"/>
                      <a:pathLst>
                        <a:path w="19" h="128">
                          <a:moveTo>
                            <a:pt x="0" y="0"/>
                          </a:moveTo>
                          <a:lnTo>
                            <a:pt x="16" y="57"/>
                          </a:lnTo>
                          <a:lnTo>
                            <a:pt x="19" y="90"/>
                          </a:lnTo>
                          <a:lnTo>
                            <a:pt x="16" y="12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22" name="Freeform 14">
                      <a:extLst>
                        <a:ext uri="{FF2B5EF4-FFF2-40B4-BE49-F238E27FC236}">
                          <a16:creationId xmlns:a16="http://schemas.microsoft.com/office/drawing/2014/main" id="{B8CDFFBC-D7DD-42F4-AB06-D62E49973D4A}"/>
                        </a:ext>
                      </a:extLst>
                    </p:cNvPr>
                    <p:cNvSpPr>
                      <a:spLocks/>
                    </p:cNvSpPr>
                    <p:nvPr/>
                  </p:nvSpPr>
                  <p:spPr bwMode="auto">
                    <a:xfrm>
                      <a:off x="3277" y="3306"/>
                      <a:ext cx="37" cy="23"/>
                    </a:xfrm>
                    <a:custGeom>
                      <a:avLst/>
                      <a:gdLst/>
                      <a:ahLst/>
                      <a:cxnLst>
                        <a:cxn ang="0">
                          <a:pos x="0" y="0"/>
                        </a:cxn>
                        <a:cxn ang="0">
                          <a:pos x="32" y="5"/>
                        </a:cxn>
                        <a:cxn ang="0">
                          <a:pos x="56" y="21"/>
                        </a:cxn>
                        <a:cxn ang="0">
                          <a:pos x="75" y="50"/>
                        </a:cxn>
                      </a:cxnLst>
                      <a:rect l="0" t="0" r="r" b="b"/>
                      <a:pathLst>
                        <a:path w="75" h="50">
                          <a:moveTo>
                            <a:pt x="0" y="0"/>
                          </a:moveTo>
                          <a:lnTo>
                            <a:pt x="32" y="5"/>
                          </a:lnTo>
                          <a:lnTo>
                            <a:pt x="56" y="21"/>
                          </a:lnTo>
                          <a:lnTo>
                            <a:pt x="75" y="5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23" name="Freeform 15">
                      <a:extLst>
                        <a:ext uri="{FF2B5EF4-FFF2-40B4-BE49-F238E27FC236}">
                          <a16:creationId xmlns:a16="http://schemas.microsoft.com/office/drawing/2014/main" id="{00563F9F-3794-4471-9027-CCCEECC7DEA8}"/>
                        </a:ext>
                      </a:extLst>
                    </p:cNvPr>
                    <p:cNvSpPr>
                      <a:spLocks/>
                    </p:cNvSpPr>
                    <p:nvPr/>
                  </p:nvSpPr>
                  <p:spPr bwMode="auto">
                    <a:xfrm>
                      <a:off x="3202" y="3419"/>
                      <a:ext cx="62" cy="68"/>
                    </a:xfrm>
                    <a:custGeom>
                      <a:avLst/>
                      <a:gdLst/>
                      <a:ahLst/>
                      <a:cxnLst>
                        <a:cxn ang="0">
                          <a:pos x="0" y="0"/>
                        </a:cxn>
                        <a:cxn ang="0">
                          <a:pos x="3" y="21"/>
                        </a:cxn>
                        <a:cxn ang="0">
                          <a:pos x="8" y="45"/>
                        </a:cxn>
                        <a:cxn ang="0">
                          <a:pos x="17" y="62"/>
                        </a:cxn>
                        <a:cxn ang="0">
                          <a:pos x="37" y="81"/>
                        </a:cxn>
                        <a:cxn ang="0">
                          <a:pos x="61" y="95"/>
                        </a:cxn>
                        <a:cxn ang="0">
                          <a:pos x="88" y="97"/>
                        </a:cxn>
                        <a:cxn ang="0">
                          <a:pos x="109" y="104"/>
                        </a:cxn>
                        <a:cxn ang="0">
                          <a:pos x="122" y="121"/>
                        </a:cxn>
                        <a:cxn ang="0">
                          <a:pos x="130" y="137"/>
                        </a:cxn>
                        <a:cxn ang="0">
                          <a:pos x="130" y="138"/>
                        </a:cxn>
                      </a:cxnLst>
                      <a:rect l="0" t="0" r="r" b="b"/>
                      <a:pathLst>
                        <a:path w="130" h="138">
                          <a:moveTo>
                            <a:pt x="0" y="0"/>
                          </a:moveTo>
                          <a:lnTo>
                            <a:pt x="3" y="21"/>
                          </a:lnTo>
                          <a:lnTo>
                            <a:pt x="8" y="45"/>
                          </a:lnTo>
                          <a:lnTo>
                            <a:pt x="17" y="62"/>
                          </a:lnTo>
                          <a:lnTo>
                            <a:pt x="37" y="81"/>
                          </a:lnTo>
                          <a:lnTo>
                            <a:pt x="61" y="95"/>
                          </a:lnTo>
                          <a:lnTo>
                            <a:pt x="88" y="97"/>
                          </a:lnTo>
                          <a:lnTo>
                            <a:pt x="109" y="104"/>
                          </a:lnTo>
                          <a:lnTo>
                            <a:pt x="122" y="121"/>
                          </a:lnTo>
                          <a:lnTo>
                            <a:pt x="130" y="137"/>
                          </a:lnTo>
                          <a:lnTo>
                            <a:pt x="130" y="1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660" name="Group 16">
                <a:extLst>
                  <a:ext uri="{FF2B5EF4-FFF2-40B4-BE49-F238E27FC236}">
                    <a16:creationId xmlns:a16="http://schemas.microsoft.com/office/drawing/2014/main" id="{32554611-E8A2-4029-B89D-D1F24F7A4900}"/>
                  </a:ext>
                </a:extLst>
              </p:cNvPr>
              <p:cNvGrpSpPr>
                <a:grpSpLocks/>
              </p:cNvGrpSpPr>
              <p:nvPr/>
            </p:nvGrpSpPr>
            <p:grpSpPr bwMode="auto">
              <a:xfrm>
                <a:off x="2867" y="2239"/>
                <a:ext cx="144" cy="157"/>
                <a:chOff x="2876" y="2504"/>
                <a:chExt cx="599" cy="716"/>
              </a:xfrm>
            </p:grpSpPr>
            <p:sp>
              <p:nvSpPr>
                <p:cNvPr id="887825" name="Freeform 17">
                  <a:extLst>
                    <a:ext uri="{FF2B5EF4-FFF2-40B4-BE49-F238E27FC236}">
                      <a16:creationId xmlns:a16="http://schemas.microsoft.com/office/drawing/2014/main" id="{72710E9D-A410-44A5-8E7B-EA5DB17998E7}"/>
                    </a:ext>
                  </a:extLst>
                </p:cNvPr>
                <p:cNvSpPr>
                  <a:spLocks/>
                </p:cNvSpPr>
                <p:nvPr/>
              </p:nvSpPr>
              <p:spPr bwMode="auto">
                <a:xfrm>
                  <a:off x="2930" y="2504"/>
                  <a:ext cx="537" cy="716"/>
                </a:xfrm>
                <a:custGeom>
                  <a:avLst/>
                  <a:gdLst/>
                  <a:ahLst/>
                  <a:cxnLst>
                    <a:cxn ang="0">
                      <a:pos x="131" y="1134"/>
                    </a:cxn>
                    <a:cxn ang="0">
                      <a:pos x="183" y="1012"/>
                    </a:cxn>
                    <a:cxn ang="0">
                      <a:pos x="183" y="975"/>
                    </a:cxn>
                    <a:cxn ang="0">
                      <a:pos x="164" y="927"/>
                    </a:cxn>
                    <a:cxn ang="0">
                      <a:pos x="135" y="874"/>
                    </a:cxn>
                    <a:cxn ang="0">
                      <a:pos x="82" y="823"/>
                    </a:cxn>
                    <a:cxn ang="0">
                      <a:pos x="49" y="754"/>
                    </a:cxn>
                    <a:cxn ang="0">
                      <a:pos x="32" y="694"/>
                    </a:cxn>
                    <a:cxn ang="0">
                      <a:pos x="12" y="649"/>
                    </a:cxn>
                    <a:cxn ang="0">
                      <a:pos x="12" y="595"/>
                    </a:cxn>
                    <a:cxn ang="0">
                      <a:pos x="0" y="473"/>
                    </a:cxn>
                    <a:cxn ang="0">
                      <a:pos x="12" y="380"/>
                    </a:cxn>
                    <a:cxn ang="0">
                      <a:pos x="35" y="298"/>
                    </a:cxn>
                    <a:cxn ang="0">
                      <a:pos x="68" y="212"/>
                    </a:cxn>
                    <a:cxn ang="0">
                      <a:pos x="107" y="162"/>
                    </a:cxn>
                    <a:cxn ang="0">
                      <a:pos x="180" y="101"/>
                    </a:cxn>
                    <a:cxn ang="0">
                      <a:pos x="260" y="60"/>
                    </a:cxn>
                    <a:cxn ang="0">
                      <a:pos x="344" y="24"/>
                    </a:cxn>
                    <a:cxn ang="0">
                      <a:pos x="451" y="3"/>
                    </a:cxn>
                    <a:cxn ang="0">
                      <a:pos x="527" y="0"/>
                    </a:cxn>
                    <a:cxn ang="0">
                      <a:pos x="603" y="8"/>
                    </a:cxn>
                    <a:cxn ang="0">
                      <a:pos x="699" y="32"/>
                    </a:cxn>
                    <a:cxn ang="0">
                      <a:pos x="787" y="69"/>
                    </a:cxn>
                    <a:cxn ang="0">
                      <a:pos x="851" y="110"/>
                    </a:cxn>
                    <a:cxn ang="0">
                      <a:pos x="931" y="188"/>
                    </a:cxn>
                    <a:cxn ang="0">
                      <a:pos x="985" y="279"/>
                    </a:cxn>
                    <a:cxn ang="0">
                      <a:pos x="1026" y="364"/>
                    </a:cxn>
                    <a:cxn ang="0">
                      <a:pos x="1046" y="426"/>
                    </a:cxn>
                    <a:cxn ang="0">
                      <a:pos x="1071" y="533"/>
                    </a:cxn>
                    <a:cxn ang="0">
                      <a:pos x="1071" y="616"/>
                    </a:cxn>
                    <a:cxn ang="0">
                      <a:pos x="1055" y="735"/>
                    </a:cxn>
                    <a:cxn ang="0">
                      <a:pos x="1030" y="832"/>
                    </a:cxn>
                    <a:cxn ang="0">
                      <a:pos x="994" y="913"/>
                    </a:cxn>
                    <a:cxn ang="0">
                      <a:pos x="962" y="960"/>
                    </a:cxn>
                    <a:cxn ang="0">
                      <a:pos x="916" y="1012"/>
                    </a:cxn>
                    <a:cxn ang="0">
                      <a:pos x="840" y="1051"/>
                    </a:cxn>
                    <a:cxn ang="0">
                      <a:pos x="783" y="1077"/>
                    </a:cxn>
                    <a:cxn ang="0">
                      <a:pos x="720" y="1102"/>
                    </a:cxn>
                    <a:cxn ang="0">
                      <a:pos x="619" y="1114"/>
                    </a:cxn>
                    <a:cxn ang="0">
                      <a:pos x="533" y="1134"/>
                    </a:cxn>
                    <a:cxn ang="0">
                      <a:pos x="476" y="1150"/>
                    </a:cxn>
                    <a:cxn ang="0">
                      <a:pos x="459" y="1184"/>
                    </a:cxn>
                    <a:cxn ang="0">
                      <a:pos x="463" y="1228"/>
                    </a:cxn>
                    <a:cxn ang="0">
                      <a:pos x="459" y="1269"/>
                    </a:cxn>
                    <a:cxn ang="0">
                      <a:pos x="447" y="1298"/>
                    </a:cxn>
                    <a:cxn ang="0">
                      <a:pos x="440" y="1355"/>
                    </a:cxn>
                    <a:cxn ang="0">
                      <a:pos x="443" y="1431"/>
                    </a:cxn>
                    <a:cxn ang="0">
                      <a:pos x="371" y="1305"/>
                    </a:cxn>
                    <a:cxn ang="0">
                      <a:pos x="276" y="1202"/>
                    </a:cxn>
                    <a:cxn ang="0">
                      <a:pos x="196" y="1153"/>
                    </a:cxn>
                    <a:cxn ang="0">
                      <a:pos x="131" y="1134"/>
                    </a:cxn>
                  </a:cxnLst>
                  <a:rect l="0" t="0" r="r" b="b"/>
                  <a:pathLst>
                    <a:path w="1071" h="1431">
                      <a:moveTo>
                        <a:pt x="131" y="1134"/>
                      </a:moveTo>
                      <a:lnTo>
                        <a:pt x="183" y="1012"/>
                      </a:lnTo>
                      <a:lnTo>
                        <a:pt x="183" y="975"/>
                      </a:lnTo>
                      <a:lnTo>
                        <a:pt x="164" y="927"/>
                      </a:lnTo>
                      <a:lnTo>
                        <a:pt x="135" y="874"/>
                      </a:lnTo>
                      <a:lnTo>
                        <a:pt x="82" y="823"/>
                      </a:lnTo>
                      <a:lnTo>
                        <a:pt x="49" y="754"/>
                      </a:lnTo>
                      <a:lnTo>
                        <a:pt x="32" y="694"/>
                      </a:lnTo>
                      <a:lnTo>
                        <a:pt x="12" y="649"/>
                      </a:lnTo>
                      <a:lnTo>
                        <a:pt x="12" y="595"/>
                      </a:lnTo>
                      <a:lnTo>
                        <a:pt x="0" y="473"/>
                      </a:lnTo>
                      <a:lnTo>
                        <a:pt x="12" y="380"/>
                      </a:lnTo>
                      <a:lnTo>
                        <a:pt x="35" y="298"/>
                      </a:lnTo>
                      <a:lnTo>
                        <a:pt x="68" y="212"/>
                      </a:lnTo>
                      <a:lnTo>
                        <a:pt x="107" y="162"/>
                      </a:lnTo>
                      <a:lnTo>
                        <a:pt x="180" y="101"/>
                      </a:lnTo>
                      <a:lnTo>
                        <a:pt x="260" y="60"/>
                      </a:lnTo>
                      <a:lnTo>
                        <a:pt x="344" y="24"/>
                      </a:lnTo>
                      <a:lnTo>
                        <a:pt x="451" y="3"/>
                      </a:lnTo>
                      <a:lnTo>
                        <a:pt x="527" y="0"/>
                      </a:lnTo>
                      <a:lnTo>
                        <a:pt x="603" y="8"/>
                      </a:lnTo>
                      <a:lnTo>
                        <a:pt x="699" y="32"/>
                      </a:lnTo>
                      <a:lnTo>
                        <a:pt x="787" y="69"/>
                      </a:lnTo>
                      <a:lnTo>
                        <a:pt x="851" y="110"/>
                      </a:lnTo>
                      <a:lnTo>
                        <a:pt x="931" y="188"/>
                      </a:lnTo>
                      <a:lnTo>
                        <a:pt x="985" y="279"/>
                      </a:lnTo>
                      <a:lnTo>
                        <a:pt x="1026" y="364"/>
                      </a:lnTo>
                      <a:lnTo>
                        <a:pt x="1046" y="426"/>
                      </a:lnTo>
                      <a:lnTo>
                        <a:pt x="1071" y="533"/>
                      </a:lnTo>
                      <a:lnTo>
                        <a:pt x="1071" y="616"/>
                      </a:lnTo>
                      <a:lnTo>
                        <a:pt x="1055" y="735"/>
                      </a:lnTo>
                      <a:lnTo>
                        <a:pt x="1030" y="832"/>
                      </a:lnTo>
                      <a:lnTo>
                        <a:pt x="994" y="913"/>
                      </a:lnTo>
                      <a:lnTo>
                        <a:pt x="962" y="960"/>
                      </a:lnTo>
                      <a:lnTo>
                        <a:pt x="916" y="1012"/>
                      </a:lnTo>
                      <a:lnTo>
                        <a:pt x="840" y="1051"/>
                      </a:lnTo>
                      <a:lnTo>
                        <a:pt x="783" y="1077"/>
                      </a:lnTo>
                      <a:lnTo>
                        <a:pt x="720" y="1102"/>
                      </a:lnTo>
                      <a:lnTo>
                        <a:pt x="619" y="1114"/>
                      </a:lnTo>
                      <a:lnTo>
                        <a:pt x="533" y="1134"/>
                      </a:lnTo>
                      <a:lnTo>
                        <a:pt x="476" y="1150"/>
                      </a:lnTo>
                      <a:lnTo>
                        <a:pt x="459" y="1184"/>
                      </a:lnTo>
                      <a:lnTo>
                        <a:pt x="463" y="1228"/>
                      </a:lnTo>
                      <a:lnTo>
                        <a:pt x="459" y="1269"/>
                      </a:lnTo>
                      <a:lnTo>
                        <a:pt x="447" y="1298"/>
                      </a:lnTo>
                      <a:lnTo>
                        <a:pt x="440" y="1355"/>
                      </a:lnTo>
                      <a:lnTo>
                        <a:pt x="443" y="1431"/>
                      </a:lnTo>
                      <a:lnTo>
                        <a:pt x="371" y="1305"/>
                      </a:lnTo>
                      <a:lnTo>
                        <a:pt x="276" y="1202"/>
                      </a:lnTo>
                      <a:lnTo>
                        <a:pt x="196" y="1153"/>
                      </a:lnTo>
                      <a:lnTo>
                        <a:pt x="131" y="1134"/>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81" name="Group 18">
                  <a:extLst>
                    <a:ext uri="{FF2B5EF4-FFF2-40B4-BE49-F238E27FC236}">
                      <a16:creationId xmlns:a16="http://schemas.microsoft.com/office/drawing/2014/main" id="{5CE1D2F7-5D67-47DD-A336-79C1A5157B86}"/>
                    </a:ext>
                  </a:extLst>
                </p:cNvPr>
                <p:cNvGrpSpPr>
                  <a:grpSpLocks/>
                </p:cNvGrpSpPr>
                <p:nvPr/>
              </p:nvGrpSpPr>
              <p:grpSpPr bwMode="auto">
                <a:xfrm>
                  <a:off x="2876" y="2504"/>
                  <a:ext cx="502" cy="495"/>
                  <a:chOff x="2876" y="2504"/>
                  <a:chExt cx="502" cy="495"/>
                </a:xfrm>
              </p:grpSpPr>
              <p:grpSp>
                <p:nvGrpSpPr>
                  <p:cNvPr id="10693" name="Group 19">
                    <a:extLst>
                      <a:ext uri="{FF2B5EF4-FFF2-40B4-BE49-F238E27FC236}">
                        <a16:creationId xmlns:a16="http://schemas.microsoft.com/office/drawing/2014/main" id="{48B36A70-8B97-43C3-A058-182A14435D3B}"/>
                      </a:ext>
                    </a:extLst>
                  </p:cNvPr>
                  <p:cNvGrpSpPr>
                    <a:grpSpLocks/>
                  </p:cNvGrpSpPr>
                  <p:nvPr/>
                </p:nvGrpSpPr>
                <p:grpSpPr bwMode="auto">
                  <a:xfrm>
                    <a:off x="3010" y="2504"/>
                    <a:ext cx="346" cy="149"/>
                    <a:chOff x="3010" y="2504"/>
                    <a:chExt cx="346" cy="149"/>
                  </a:xfrm>
                </p:grpSpPr>
                <p:sp>
                  <p:nvSpPr>
                    <p:cNvPr id="887828" name="Freeform 20">
                      <a:extLst>
                        <a:ext uri="{FF2B5EF4-FFF2-40B4-BE49-F238E27FC236}">
                          <a16:creationId xmlns:a16="http://schemas.microsoft.com/office/drawing/2014/main" id="{731BFB2D-3D0B-448F-8FFF-8475871B119D}"/>
                        </a:ext>
                      </a:extLst>
                    </p:cNvPr>
                    <p:cNvSpPr>
                      <a:spLocks/>
                    </p:cNvSpPr>
                    <p:nvPr/>
                  </p:nvSpPr>
                  <p:spPr bwMode="auto">
                    <a:xfrm>
                      <a:off x="3038" y="2527"/>
                      <a:ext cx="320" cy="128"/>
                    </a:xfrm>
                    <a:custGeom>
                      <a:avLst/>
                      <a:gdLst/>
                      <a:ahLst/>
                      <a:cxnLst>
                        <a:cxn ang="0">
                          <a:pos x="0" y="254"/>
                        </a:cxn>
                        <a:cxn ang="0">
                          <a:pos x="49" y="175"/>
                        </a:cxn>
                        <a:cxn ang="0">
                          <a:pos x="113" y="113"/>
                        </a:cxn>
                        <a:cxn ang="0">
                          <a:pos x="189" y="61"/>
                        </a:cxn>
                        <a:cxn ang="0">
                          <a:pos x="265" y="30"/>
                        </a:cxn>
                        <a:cxn ang="0">
                          <a:pos x="349" y="9"/>
                        </a:cxn>
                        <a:cxn ang="0">
                          <a:pos x="457" y="0"/>
                        </a:cxn>
                        <a:cxn ang="0">
                          <a:pos x="537" y="16"/>
                        </a:cxn>
                        <a:cxn ang="0">
                          <a:pos x="636" y="57"/>
                        </a:cxn>
                      </a:cxnLst>
                      <a:rect l="0" t="0" r="r" b="b"/>
                      <a:pathLst>
                        <a:path w="636" h="254">
                          <a:moveTo>
                            <a:pt x="0" y="254"/>
                          </a:moveTo>
                          <a:lnTo>
                            <a:pt x="49" y="175"/>
                          </a:lnTo>
                          <a:lnTo>
                            <a:pt x="113" y="113"/>
                          </a:lnTo>
                          <a:lnTo>
                            <a:pt x="189" y="61"/>
                          </a:lnTo>
                          <a:lnTo>
                            <a:pt x="265" y="30"/>
                          </a:lnTo>
                          <a:lnTo>
                            <a:pt x="349" y="9"/>
                          </a:lnTo>
                          <a:lnTo>
                            <a:pt x="457" y="0"/>
                          </a:lnTo>
                          <a:lnTo>
                            <a:pt x="537" y="16"/>
                          </a:lnTo>
                          <a:lnTo>
                            <a:pt x="636" y="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29" name="Freeform 21">
                      <a:extLst>
                        <a:ext uri="{FF2B5EF4-FFF2-40B4-BE49-F238E27FC236}">
                          <a16:creationId xmlns:a16="http://schemas.microsoft.com/office/drawing/2014/main" id="{2CD7A488-CFF3-4FF8-A643-DA7AFE5175B9}"/>
                        </a:ext>
                      </a:extLst>
                    </p:cNvPr>
                    <p:cNvSpPr>
                      <a:spLocks/>
                    </p:cNvSpPr>
                    <p:nvPr/>
                  </p:nvSpPr>
                  <p:spPr bwMode="auto">
                    <a:xfrm>
                      <a:off x="3009" y="2504"/>
                      <a:ext cx="349" cy="141"/>
                    </a:xfrm>
                    <a:custGeom>
                      <a:avLst/>
                      <a:gdLst/>
                      <a:ahLst/>
                      <a:cxnLst>
                        <a:cxn ang="0">
                          <a:pos x="0" y="279"/>
                        </a:cxn>
                        <a:cxn ang="0">
                          <a:pos x="31" y="198"/>
                        </a:cxn>
                        <a:cxn ang="0">
                          <a:pos x="69" y="141"/>
                        </a:cxn>
                        <a:cxn ang="0">
                          <a:pos x="111" y="95"/>
                        </a:cxn>
                        <a:cxn ang="0">
                          <a:pos x="188" y="44"/>
                        </a:cxn>
                        <a:cxn ang="0">
                          <a:pos x="287" y="8"/>
                        </a:cxn>
                        <a:cxn ang="0">
                          <a:pos x="379" y="0"/>
                        </a:cxn>
                        <a:cxn ang="0">
                          <a:pos x="480" y="13"/>
                        </a:cxn>
                        <a:cxn ang="0">
                          <a:pos x="570" y="50"/>
                        </a:cxn>
                        <a:cxn ang="0">
                          <a:pos x="615" y="65"/>
                        </a:cxn>
                        <a:cxn ang="0">
                          <a:pos x="656" y="81"/>
                        </a:cxn>
                      </a:cxnLst>
                      <a:rect l="0" t="0" r="r" b="b"/>
                      <a:pathLst>
                        <a:path w="656" h="279">
                          <a:moveTo>
                            <a:pt x="0" y="279"/>
                          </a:moveTo>
                          <a:lnTo>
                            <a:pt x="31" y="198"/>
                          </a:lnTo>
                          <a:lnTo>
                            <a:pt x="69" y="141"/>
                          </a:lnTo>
                          <a:lnTo>
                            <a:pt x="111" y="95"/>
                          </a:lnTo>
                          <a:lnTo>
                            <a:pt x="188" y="44"/>
                          </a:lnTo>
                          <a:lnTo>
                            <a:pt x="287" y="8"/>
                          </a:lnTo>
                          <a:lnTo>
                            <a:pt x="379" y="0"/>
                          </a:lnTo>
                          <a:lnTo>
                            <a:pt x="480" y="13"/>
                          </a:lnTo>
                          <a:lnTo>
                            <a:pt x="570" y="50"/>
                          </a:lnTo>
                          <a:lnTo>
                            <a:pt x="615" y="65"/>
                          </a:lnTo>
                          <a:lnTo>
                            <a:pt x="656" y="8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0694" name="Group 22">
                    <a:extLst>
                      <a:ext uri="{FF2B5EF4-FFF2-40B4-BE49-F238E27FC236}">
                        <a16:creationId xmlns:a16="http://schemas.microsoft.com/office/drawing/2014/main" id="{34B32920-BCDA-41CE-8D75-922EFA33936B}"/>
                      </a:ext>
                    </a:extLst>
                  </p:cNvPr>
                  <p:cNvGrpSpPr>
                    <a:grpSpLocks/>
                  </p:cNvGrpSpPr>
                  <p:nvPr/>
                </p:nvGrpSpPr>
                <p:grpSpPr bwMode="auto">
                  <a:xfrm>
                    <a:off x="2876" y="2596"/>
                    <a:ext cx="188" cy="243"/>
                    <a:chOff x="2876" y="2596"/>
                    <a:chExt cx="188" cy="243"/>
                  </a:xfrm>
                </p:grpSpPr>
                <p:sp>
                  <p:nvSpPr>
                    <p:cNvPr id="887831" name="Freeform 23">
                      <a:extLst>
                        <a:ext uri="{FF2B5EF4-FFF2-40B4-BE49-F238E27FC236}">
                          <a16:creationId xmlns:a16="http://schemas.microsoft.com/office/drawing/2014/main" id="{7F873FD4-1C52-48E5-9B65-B7B83C211AAE}"/>
                        </a:ext>
                      </a:extLst>
                    </p:cNvPr>
                    <p:cNvSpPr>
                      <a:spLocks/>
                    </p:cNvSpPr>
                    <p:nvPr/>
                  </p:nvSpPr>
                  <p:spPr bwMode="auto">
                    <a:xfrm>
                      <a:off x="2876" y="2595"/>
                      <a:ext cx="187" cy="246"/>
                    </a:xfrm>
                    <a:custGeom>
                      <a:avLst/>
                      <a:gdLst/>
                      <a:ahLst/>
                      <a:cxnLst>
                        <a:cxn ang="0">
                          <a:pos x="21" y="403"/>
                        </a:cxn>
                        <a:cxn ang="0">
                          <a:pos x="11" y="211"/>
                        </a:cxn>
                        <a:cxn ang="0">
                          <a:pos x="63" y="92"/>
                        </a:cxn>
                        <a:cxn ang="0">
                          <a:pos x="101" y="23"/>
                        </a:cxn>
                        <a:cxn ang="0">
                          <a:pos x="137" y="0"/>
                        </a:cxn>
                        <a:cxn ang="0">
                          <a:pos x="158" y="44"/>
                        </a:cxn>
                        <a:cxn ang="0">
                          <a:pos x="186" y="25"/>
                        </a:cxn>
                        <a:cxn ang="0">
                          <a:pos x="204" y="71"/>
                        </a:cxn>
                        <a:cxn ang="0">
                          <a:pos x="224" y="101"/>
                        </a:cxn>
                        <a:cxn ang="0">
                          <a:pos x="246" y="123"/>
                        </a:cxn>
                        <a:cxn ang="0">
                          <a:pos x="242" y="164"/>
                        </a:cxn>
                        <a:cxn ang="0">
                          <a:pos x="269" y="140"/>
                        </a:cxn>
                        <a:cxn ang="0">
                          <a:pos x="296" y="161"/>
                        </a:cxn>
                        <a:cxn ang="0">
                          <a:pos x="297" y="196"/>
                        </a:cxn>
                        <a:cxn ang="0">
                          <a:pos x="330" y="201"/>
                        </a:cxn>
                        <a:cxn ang="0">
                          <a:pos x="342" y="242"/>
                        </a:cxn>
                        <a:cxn ang="0">
                          <a:pos x="365" y="278"/>
                        </a:cxn>
                        <a:cxn ang="0">
                          <a:pos x="357" y="363"/>
                        </a:cxn>
                        <a:cxn ang="0">
                          <a:pos x="369" y="413"/>
                        </a:cxn>
                        <a:cxn ang="0">
                          <a:pos x="377" y="460"/>
                        </a:cxn>
                        <a:cxn ang="0">
                          <a:pos x="353" y="486"/>
                        </a:cxn>
                        <a:cxn ang="0">
                          <a:pos x="323" y="482"/>
                        </a:cxn>
                        <a:cxn ang="0">
                          <a:pos x="296" y="444"/>
                        </a:cxn>
                        <a:cxn ang="0">
                          <a:pos x="277" y="441"/>
                        </a:cxn>
                        <a:cxn ang="0">
                          <a:pos x="244" y="430"/>
                        </a:cxn>
                        <a:cxn ang="0">
                          <a:pos x="224" y="424"/>
                        </a:cxn>
                        <a:cxn ang="0">
                          <a:pos x="208" y="415"/>
                        </a:cxn>
                        <a:cxn ang="0">
                          <a:pos x="186" y="411"/>
                        </a:cxn>
                        <a:cxn ang="0">
                          <a:pos x="171" y="382"/>
                        </a:cxn>
                        <a:cxn ang="0">
                          <a:pos x="159" y="411"/>
                        </a:cxn>
                        <a:cxn ang="0">
                          <a:pos x="133" y="420"/>
                        </a:cxn>
                        <a:cxn ang="0">
                          <a:pos x="122" y="430"/>
                        </a:cxn>
                        <a:cxn ang="0">
                          <a:pos x="101" y="462"/>
                        </a:cxn>
                      </a:cxnLst>
                      <a:rect l="0" t="0" r="r" b="b"/>
                      <a:pathLst>
                        <a:path w="377" h="486">
                          <a:moveTo>
                            <a:pt x="69" y="462"/>
                          </a:moveTo>
                          <a:lnTo>
                            <a:pt x="21" y="403"/>
                          </a:lnTo>
                          <a:lnTo>
                            <a:pt x="0" y="318"/>
                          </a:lnTo>
                          <a:lnTo>
                            <a:pt x="11" y="211"/>
                          </a:lnTo>
                          <a:lnTo>
                            <a:pt x="40" y="132"/>
                          </a:lnTo>
                          <a:lnTo>
                            <a:pt x="63" y="92"/>
                          </a:lnTo>
                          <a:lnTo>
                            <a:pt x="88" y="40"/>
                          </a:lnTo>
                          <a:lnTo>
                            <a:pt x="101" y="23"/>
                          </a:lnTo>
                          <a:lnTo>
                            <a:pt x="118" y="4"/>
                          </a:lnTo>
                          <a:lnTo>
                            <a:pt x="137" y="0"/>
                          </a:lnTo>
                          <a:lnTo>
                            <a:pt x="148" y="21"/>
                          </a:lnTo>
                          <a:lnTo>
                            <a:pt x="158" y="44"/>
                          </a:lnTo>
                          <a:lnTo>
                            <a:pt x="164" y="28"/>
                          </a:lnTo>
                          <a:lnTo>
                            <a:pt x="186" y="25"/>
                          </a:lnTo>
                          <a:lnTo>
                            <a:pt x="198" y="44"/>
                          </a:lnTo>
                          <a:lnTo>
                            <a:pt x="204" y="71"/>
                          </a:lnTo>
                          <a:lnTo>
                            <a:pt x="208" y="109"/>
                          </a:lnTo>
                          <a:lnTo>
                            <a:pt x="224" y="101"/>
                          </a:lnTo>
                          <a:lnTo>
                            <a:pt x="242" y="111"/>
                          </a:lnTo>
                          <a:lnTo>
                            <a:pt x="246" y="123"/>
                          </a:lnTo>
                          <a:lnTo>
                            <a:pt x="244" y="144"/>
                          </a:lnTo>
                          <a:lnTo>
                            <a:pt x="242" y="164"/>
                          </a:lnTo>
                          <a:lnTo>
                            <a:pt x="252" y="151"/>
                          </a:lnTo>
                          <a:lnTo>
                            <a:pt x="269" y="140"/>
                          </a:lnTo>
                          <a:lnTo>
                            <a:pt x="294" y="144"/>
                          </a:lnTo>
                          <a:lnTo>
                            <a:pt x="296" y="161"/>
                          </a:lnTo>
                          <a:lnTo>
                            <a:pt x="297" y="177"/>
                          </a:lnTo>
                          <a:lnTo>
                            <a:pt x="297" y="196"/>
                          </a:lnTo>
                          <a:lnTo>
                            <a:pt x="313" y="192"/>
                          </a:lnTo>
                          <a:lnTo>
                            <a:pt x="330" y="201"/>
                          </a:lnTo>
                          <a:lnTo>
                            <a:pt x="338" y="216"/>
                          </a:lnTo>
                          <a:lnTo>
                            <a:pt x="342" y="242"/>
                          </a:lnTo>
                          <a:lnTo>
                            <a:pt x="357" y="249"/>
                          </a:lnTo>
                          <a:lnTo>
                            <a:pt x="365" y="278"/>
                          </a:lnTo>
                          <a:lnTo>
                            <a:pt x="362" y="310"/>
                          </a:lnTo>
                          <a:lnTo>
                            <a:pt x="357" y="363"/>
                          </a:lnTo>
                          <a:lnTo>
                            <a:pt x="361" y="392"/>
                          </a:lnTo>
                          <a:lnTo>
                            <a:pt x="369" y="413"/>
                          </a:lnTo>
                          <a:lnTo>
                            <a:pt x="377" y="434"/>
                          </a:lnTo>
                          <a:lnTo>
                            <a:pt x="377" y="460"/>
                          </a:lnTo>
                          <a:lnTo>
                            <a:pt x="365" y="481"/>
                          </a:lnTo>
                          <a:lnTo>
                            <a:pt x="353" y="486"/>
                          </a:lnTo>
                          <a:lnTo>
                            <a:pt x="338" y="486"/>
                          </a:lnTo>
                          <a:lnTo>
                            <a:pt x="323" y="482"/>
                          </a:lnTo>
                          <a:lnTo>
                            <a:pt x="305" y="462"/>
                          </a:lnTo>
                          <a:lnTo>
                            <a:pt x="296" y="444"/>
                          </a:lnTo>
                          <a:lnTo>
                            <a:pt x="293" y="434"/>
                          </a:lnTo>
                          <a:lnTo>
                            <a:pt x="277" y="441"/>
                          </a:lnTo>
                          <a:lnTo>
                            <a:pt x="256" y="439"/>
                          </a:lnTo>
                          <a:lnTo>
                            <a:pt x="244" y="430"/>
                          </a:lnTo>
                          <a:lnTo>
                            <a:pt x="240" y="424"/>
                          </a:lnTo>
                          <a:lnTo>
                            <a:pt x="224" y="424"/>
                          </a:lnTo>
                          <a:lnTo>
                            <a:pt x="214" y="418"/>
                          </a:lnTo>
                          <a:lnTo>
                            <a:pt x="208" y="415"/>
                          </a:lnTo>
                          <a:lnTo>
                            <a:pt x="195" y="415"/>
                          </a:lnTo>
                          <a:lnTo>
                            <a:pt x="186" y="411"/>
                          </a:lnTo>
                          <a:lnTo>
                            <a:pt x="176" y="392"/>
                          </a:lnTo>
                          <a:lnTo>
                            <a:pt x="171" y="382"/>
                          </a:lnTo>
                          <a:lnTo>
                            <a:pt x="164" y="392"/>
                          </a:lnTo>
                          <a:lnTo>
                            <a:pt x="159" y="411"/>
                          </a:lnTo>
                          <a:lnTo>
                            <a:pt x="147" y="418"/>
                          </a:lnTo>
                          <a:lnTo>
                            <a:pt x="133" y="420"/>
                          </a:lnTo>
                          <a:lnTo>
                            <a:pt x="126" y="420"/>
                          </a:lnTo>
                          <a:lnTo>
                            <a:pt x="122" y="430"/>
                          </a:lnTo>
                          <a:lnTo>
                            <a:pt x="113" y="444"/>
                          </a:lnTo>
                          <a:lnTo>
                            <a:pt x="101" y="462"/>
                          </a:lnTo>
                          <a:lnTo>
                            <a:pt x="69" y="462"/>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703" name="Group 24">
                      <a:extLst>
                        <a:ext uri="{FF2B5EF4-FFF2-40B4-BE49-F238E27FC236}">
                          <a16:creationId xmlns:a16="http://schemas.microsoft.com/office/drawing/2014/main" id="{9BD33433-4A70-49A7-BC6B-A95108DE8770}"/>
                        </a:ext>
                      </a:extLst>
                    </p:cNvPr>
                    <p:cNvGrpSpPr>
                      <a:grpSpLocks/>
                    </p:cNvGrpSpPr>
                    <p:nvPr/>
                  </p:nvGrpSpPr>
                  <p:grpSpPr bwMode="auto">
                    <a:xfrm>
                      <a:off x="2885" y="2609"/>
                      <a:ext cx="143" cy="212"/>
                      <a:chOff x="2885" y="2609"/>
                      <a:chExt cx="143" cy="212"/>
                    </a:xfrm>
                  </p:grpSpPr>
                  <p:sp>
                    <p:nvSpPr>
                      <p:cNvPr id="887833" name="Freeform 25">
                        <a:extLst>
                          <a:ext uri="{FF2B5EF4-FFF2-40B4-BE49-F238E27FC236}">
                            <a16:creationId xmlns:a16="http://schemas.microsoft.com/office/drawing/2014/main" id="{6FF38933-1EF0-4338-A443-BA1E8406B3CF}"/>
                          </a:ext>
                        </a:extLst>
                      </p:cNvPr>
                      <p:cNvSpPr>
                        <a:spLocks/>
                      </p:cNvSpPr>
                      <p:nvPr/>
                    </p:nvSpPr>
                    <p:spPr bwMode="auto">
                      <a:xfrm>
                        <a:off x="2997" y="2750"/>
                        <a:ext cx="29" cy="46"/>
                      </a:xfrm>
                      <a:custGeom>
                        <a:avLst/>
                        <a:gdLst/>
                        <a:ahLst/>
                        <a:cxnLst>
                          <a:cxn ang="0">
                            <a:pos x="17" y="89"/>
                          </a:cxn>
                          <a:cxn ang="0">
                            <a:pos x="13" y="43"/>
                          </a:cxn>
                          <a:cxn ang="0">
                            <a:pos x="23" y="19"/>
                          </a:cxn>
                          <a:cxn ang="0">
                            <a:pos x="57" y="0"/>
                          </a:cxn>
                          <a:cxn ang="0">
                            <a:pos x="36" y="3"/>
                          </a:cxn>
                          <a:cxn ang="0">
                            <a:pos x="8" y="13"/>
                          </a:cxn>
                          <a:cxn ang="0">
                            <a:pos x="0" y="36"/>
                          </a:cxn>
                          <a:cxn ang="0">
                            <a:pos x="17" y="89"/>
                          </a:cxn>
                        </a:cxnLst>
                        <a:rect l="0" t="0" r="r" b="b"/>
                        <a:pathLst>
                          <a:path w="57" h="89">
                            <a:moveTo>
                              <a:pt x="17" y="89"/>
                            </a:moveTo>
                            <a:lnTo>
                              <a:pt x="13" y="43"/>
                            </a:lnTo>
                            <a:lnTo>
                              <a:pt x="23" y="19"/>
                            </a:lnTo>
                            <a:lnTo>
                              <a:pt x="57" y="0"/>
                            </a:lnTo>
                            <a:lnTo>
                              <a:pt x="36" y="3"/>
                            </a:lnTo>
                            <a:lnTo>
                              <a:pt x="8" y="13"/>
                            </a:lnTo>
                            <a:lnTo>
                              <a:pt x="0" y="36"/>
                            </a:lnTo>
                            <a:lnTo>
                              <a:pt x="17" y="89"/>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34" name="Freeform 26">
                        <a:extLst>
                          <a:ext uri="{FF2B5EF4-FFF2-40B4-BE49-F238E27FC236}">
                            <a16:creationId xmlns:a16="http://schemas.microsoft.com/office/drawing/2014/main" id="{40584DCD-CD86-4B1A-B5CE-7577D3C5904E}"/>
                          </a:ext>
                        </a:extLst>
                      </p:cNvPr>
                      <p:cNvSpPr>
                        <a:spLocks/>
                      </p:cNvSpPr>
                      <p:nvPr/>
                    </p:nvSpPr>
                    <p:spPr bwMode="auto">
                      <a:xfrm>
                        <a:off x="2947" y="2677"/>
                        <a:ext cx="42" cy="109"/>
                      </a:xfrm>
                      <a:custGeom>
                        <a:avLst/>
                        <a:gdLst/>
                        <a:ahLst/>
                        <a:cxnLst>
                          <a:cxn ang="0">
                            <a:pos x="37" y="218"/>
                          </a:cxn>
                          <a:cxn ang="0">
                            <a:pos x="21" y="170"/>
                          </a:cxn>
                          <a:cxn ang="0">
                            <a:pos x="21" y="104"/>
                          </a:cxn>
                          <a:cxn ang="0">
                            <a:pos x="52" y="52"/>
                          </a:cxn>
                          <a:cxn ang="0">
                            <a:pos x="91" y="0"/>
                          </a:cxn>
                          <a:cxn ang="0">
                            <a:pos x="67" y="30"/>
                          </a:cxn>
                          <a:cxn ang="0">
                            <a:pos x="29" y="66"/>
                          </a:cxn>
                          <a:cxn ang="0">
                            <a:pos x="0" y="97"/>
                          </a:cxn>
                          <a:cxn ang="0">
                            <a:pos x="6" y="123"/>
                          </a:cxn>
                          <a:cxn ang="0">
                            <a:pos x="4" y="152"/>
                          </a:cxn>
                          <a:cxn ang="0">
                            <a:pos x="4" y="185"/>
                          </a:cxn>
                          <a:cxn ang="0">
                            <a:pos x="37" y="218"/>
                          </a:cxn>
                        </a:cxnLst>
                        <a:rect l="0" t="0" r="r" b="b"/>
                        <a:pathLst>
                          <a:path w="91" h="218">
                            <a:moveTo>
                              <a:pt x="37" y="218"/>
                            </a:moveTo>
                            <a:lnTo>
                              <a:pt x="21" y="170"/>
                            </a:lnTo>
                            <a:lnTo>
                              <a:pt x="21" y="104"/>
                            </a:lnTo>
                            <a:lnTo>
                              <a:pt x="52" y="52"/>
                            </a:lnTo>
                            <a:lnTo>
                              <a:pt x="91" y="0"/>
                            </a:lnTo>
                            <a:lnTo>
                              <a:pt x="67" y="30"/>
                            </a:lnTo>
                            <a:lnTo>
                              <a:pt x="29" y="66"/>
                            </a:lnTo>
                            <a:lnTo>
                              <a:pt x="0" y="97"/>
                            </a:lnTo>
                            <a:lnTo>
                              <a:pt x="6" y="123"/>
                            </a:lnTo>
                            <a:lnTo>
                              <a:pt x="4" y="152"/>
                            </a:lnTo>
                            <a:lnTo>
                              <a:pt x="4" y="185"/>
                            </a:lnTo>
                            <a:lnTo>
                              <a:pt x="37" y="218"/>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35" name="Freeform 27">
                        <a:extLst>
                          <a:ext uri="{FF2B5EF4-FFF2-40B4-BE49-F238E27FC236}">
                            <a16:creationId xmlns:a16="http://schemas.microsoft.com/office/drawing/2014/main" id="{1E5A8483-1041-4091-BFD8-684C45514557}"/>
                          </a:ext>
                        </a:extLst>
                      </p:cNvPr>
                      <p:cNvSpPr>
                        <a:spLocks/>
                      </p:cNvSpPr>
                      <p:nvPr/>
                    </p:nvSpPr>
                    <p:spPr bwMode="auto">
                      <a:xfrm>
                        <a:off x="2884" y="2737"/>
                        <a:ext cx="29" cy="132"/>
                      </a:xfrm>
                      <a:custGeom>
                        <a:avLst/>
                        <a:gdLst/>
                        <a:ahLst/>
                        <a:cxnLst>
                          <a:cxn ang="0">
                            <a:pos x="27" y="140"/>
                          </a:cxn>
                          <a:cxn ang="0">
                            <a:pos x="0" y="88"/>
                          </a:cxn>
                          <a:cxn ang="0">
                            <a:pos x="11" y="52"/>
                          </a:cxn>
                          <a:cxn ang="0">
                            <a:pos x="34" y="0"/>
                          </a:cxn>
                          <a:cxn ang="0">
                            <a:pos x="15" y="90"/>
                          </a:cxn>
                          <a:cxn ang="0">
                            <a:pos x="30" y="129"/>
                          </a:cxn>
                          <a:cxn ang="0">
                            <a:pos x="63" y="167"/>
                          </a:cxn>
                          <a:cxn ang="0">
                            <a:pos x="27" y="140"/>
                          </a:cxn>
                        </a:cxnLst>
                        <a:rect l="0" t="0" r="r" b="b"/>
                        <a:pathLst>
                          <a:path w="63" h="167">
                            <a:moveTo>
                              <a:pt x="27" y="140"/>
                            </a:moveTo>
                            <a:lnTo>
                              <a:pt x="0" y="88"/>
                            </a:lnTo>
                            <a:lnTo>
                              <a:pt x="11" y="52"/>
                            </a:lnTo>
                            <a:lnTo>
                              <a:pt x="34" y="0"/>
                            </a:lnTo>
                            <a:lnTo>
                              <a:pt x="15" y="90"/>
                            </a:lnTo>
                            <a:lnTo>
                              <a:pt x="30" y="129"/>
                            </a:lnTo>
                            <a:lnTo>
                              <a:pt x="63" y="167"/>
                            </a:lnTo>
                            <a:lnTo>
                              <a:pt x="27" y="14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36" name="Freeform 28">
                        <a:extLst>
                          <a:ext uri="{FF2B5EF4-FFF2-40B4-BE49-F238E27FC236}">
                            <a16:creationId xmlns:a16="http://schemas.microsoft.com/office/drawing/2014/main" id="{87E09E0F-9663-4071-8291-0A6C6EEF317F}"/>
                          </a:ext>
                        </a:extLst>
                      </p:cNvPr>
                      <p:cNvSpPr>
                        <a:spLocks/>
                      </p:cNvSpPr>
                      <p:nvPr/>
                    </p:nvSpPr>
                    <p:spPr bwMode="auto">
                      <a:xfrm>
                        <a:off x="2909" y="2609"/>
                        <a:ext cx="42" cy="87"/>
                      </a:xfrm>
                      <a:custGeom>
                        <a:avLst/>
                        <a:gdLst/>
                        <a:ahLst/>
                        <a:cxnLst>
                          <a:cxn ang="0">
                            <a:pos x="86" y="0"/>
                          </a:cxn>
                          <a:cxn ang="0">
                            <a:pos x="45" y="42"/>
                          </a:cxn>
                          <a:cxn ang="0">
                            <a:pos x="13" y="83"/>
                          </a:cxn>
                          <a:cxn ang="0">
                            <a:pos x="7" y="118"/>
                          </a:cxn>
                          <a:cxn ang="0">
                            <a:pos x="0" y="168"/>
                          </a:cxn>
                          <a:cxn ang="0">
                            <a:pos x="14" y="128"/>
                          </a:cxn>
                          <a:cxn ang="0">
                            <a:pos x="26" y="87"/>
                          </a:cxn>
                          <a:cxn ang="0">
                            <a:pos x="61" y="37"/>
                          </a:cxn>
                          <a:cxn ang="0">
                            <a:pos x="86" y="0"/>
                          </a:cxn>
                        </a:cxnLst>
                        <a:rect l="0" t="0" r="r" b="b"/>
                        <a:pathLst>
                          <a:path w="86" h="168">
                            <a:moveTo>
                              <a:pt x="86" y="0"/>
                            </a:moveTo>
                            <a:lnTo>
                              <a:pt x="45" y="42"/>
                            </a:lnTo>
                            <a:lnTo>
                              <a:pt x="13" y="83"/>
                            </a:lnTo>
                            <a:lnTo>
                              <a:pt x="7" y="118"/>
                            </a:lnTo>
                            <a:lnTo>
                              <a:pt x="0" y="168"/>
                            </a:lnTo>
                            <a:lnTo>
                              <a:pt x="14" y="128"/>
                            </a:lnTo>
                            <a:lnTo>
                              <a:pt x="26" y="87"/>
                            </a:lnTo>
                            <a:lnTo>
                              <a:pt x="61" y="37"/>
                            </a:lnTo>
                            <a:lnTo>
                              <a:pt x="86" y="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37" name="Freeform 29">
                        <a:extLst>
                          <a:ext uri="{FF2B5EF4-FFF2-40B4-BE49-F238E27FC236}">
                            <a16:creationId xmlns:a16="http://schemas.microsoft.com/office/drawing/2014/main" id="{4F2B3235-2F3E-4F7B-978A-6A2320CF444D}"/>
                          </a:ext>
                        </a:extLst>
                      </p:cNvPr>
                      <p:cNvSpPr>
                        <a:spLocks/>
                      </p:cNvSpPr>
                      <p:nvPr/>
                    </p:nvSpPr>
                    <p:spPr bwMode="auto">
                      <a:xfrm>
                        <a:off x="2905" y="2769"/>
                        <a:ext cx="21" cy="100"/>
                      </a:xfrm>
                      <a:custGeom>
                        <a:avLst/>
                        <a:gdLst/>
                        <a:ahLst/>
                        <a:cxnLst>
                          <a:cxn ang="0">
                            <a:pos x="19" y="105"/>
                          </a:cxn>
                          <a:cxn ang="0">
                            <a:pos x="7" y="71"/>
                          </a:cxn>
                          <a:cxn ang="0">
                            <a:pos x="0" y="52"/>
                          </a:cxn>
                          <a:cxn ang="0">
                            <a:pos x="13" y="23"/>
                          </a:cxn>
                          <a:cxn ang="0">
                            <a:pos x="43" y="0"/>
                          </a:cxn>
                          <a:cxn ang="0">
                            <a:pos x="26" y="29"/>
                          </a:cxn>
                          <a:cxn ang="0">
                            <a:pos x="16" y="62"/>
                          </a:cxn>
                          <a:cxn ang="0">
                            <a:pos x="31" y="71"/>
                          </a:cxn>
                          <a:cxn ang="0">
                            <a:pos x="47" y="47"/>
                          </a:cxn>
                          <a:cxn ang="0">
                            <a:pos x="39" y="69"/>
                          </a:cxn>
                          <a:cxn ang="0">
                            <a:pos x="19" y="105"/>
                          </a:cxn>
                        </a:cxnLst>
                        <a:rect l="0" t="0" r="r" b="b"/>
                        <a:pathLst>
                          <a:path w="47" h="105">
                            <a:moveTo>
                              <a:pt x="19" y="105"/>
                            </a:moveTo>
                            <a:lnTo>
                              <a:pt x="7" y="71"/>
                            </a:lnTo>
                            <a:lnTo>
                              <a:pt x="0" y="52"/>
                            </a:lnTo>
                            <a:lnTo>
                              <a:pt x="13" y="23"/>
                            </a:lnTo>
                            <a:lnTo>
                              <a:pt x="43" y="0"/>
                            </a:lnTo>
                            <a:lnTo>
                              <a:pt x="26" y="29"/>
                            </a:lnTo>
                            <a:lnTo>
                              <a:pt x="16" y="62"/>
                            </a:lnTo>
                            <a:lnTo>
                              <a:pt x="31" y="71"/>
                            </a:lnTo>
                            <a:lnTo>
                              <a:pt x="47" y="47"/>
                            </a:lnTo>
                            <a:lnTo>
                              <a:pt x="39" y="69"/>
                            </a:lnTo>
                            <a:lnTo>
                              <a:pt x="19" y="105"/>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695" name="Group 30">
                    <a:extLst>
                      <a:ext uri="{FF2B5EF4-FFF2-40B4-BE49-F238E27FC236}">
                        <a16:creationId xmlns:a16="http://schemas.microsoft.com/office/drawing/2014/main" id="{558EC988-E599-4DAE-AC8E-CF53424F97AD}"/>
                      </a:ext>
                    </a:extLst>
                  </p:cNvPr>
                  <p:cNvGrpSpPr>
                    <a:grpSpLocks/>
                  </p:cNvGrpSpPr>
                  <p:nvPr/>
                </p:nvGrpSpPr>
                <p:grpSpPr bwMode="auto">
                  <a:xfrm>
                    <a:off x="3175" y="2872"/>
                    <a:ext cx="203" cy="127"/>
                    <a:chOff x="3175" y="2872"/>
                    <a:chExt cx="203" cy="127"/>
                  </a:xfrm>
                </p:grpSpPr>
                <p:sp>
                  <p:nvSpPr>
                    <p:cNvPr id="887839" name="Freeform 31">
                      <a:extLst>
                        <a:ext uri="{FF2B5EF4-FFF2-40B4-BE49-F238E27FC236}">
                          <a16:creationId xmlns:a16="http://schemas.microsoft.com/office/drawing/2014/main" id="{C9BA433E-4AC3-4BAF-B20A-67C7D85691E1}"/>
                        </a:ext>
                      </a:extLst>
                    </p:cNvPr>
                    <p:cNvSpPr>
                      <a:spLocks/>
                    </p:cNvSpPr>
                    <p:nvPr/>
                  </p:nvSpPr>
                  <p:spPr bwMode="auto">
                    <a:xfrm>
                      <a:off x="3176" y="2873"/>
                      <a:ext cx="204" cy="128"/>
                    </a:xfrm>
                    <a:custGeom>
                      <a:avLst/>
                      <a:gdLst/>
                      <a:ahLst/>
                      <a:cxnLst>
                        <a:cxn ang="0">
                          <a:pos x="25" y="63"/>
                        </a:cxn>
                        <a:cxn ang="0">
                          <a:pos x="98" y="68"/>
                        </a:cxn>
                        <a:cxn ang="0">
                          <a:pos x="150" y="66"/>
                        </a:cxn>
                        <a:cxn ang="0">
                          <a:pos x="211" y="31"/>
                        </a:cxn>
                        <a:cxn ang="0">
                          <a:pos x="262" y="4"/>
                        </a:cxn>
                        <a:cxn ang="0">
                          <a:pos x="308" y="0"/>
                        </a:cxn>
                        <a:cxn ang="0">
                          <a:pos x="329" y="25"/>
                        </a:cxn>
                        <a:cxn ang="0">
                          <a:pos x="360" y="40"/>
                        </a:cxn>
                        <a:cxn ang="0">
                          <a:pos x="396" y="45"/>
                        </a:cxn>
                        <a:cxn ang="0">
                          <a:pos x="406" y="68"/>
                        </a:cxn>
                        <a:cxn ang="0">
                          <a:pos x="402" y="116"/>
                        </a:cxn>
                        <a:cxn ang="0">
                          <a:pos x="394" y="147"/>
                        </a:cxn>
                        <a:cxn ang="0">
                          <a:pos x="376" y="173"/>
                        </a:cxn>
                        <a:cxn ang="0">
                          <a:pos x="349" y="204"/>
                        </a:cxn>
                        <a:cxn ang="0">
                          <a:pos x="337" y="232"/>
                        </a:cxn>
                        <a:cxn ang="0">
                          <a:pos x="318" y="253"/>
                        </a:cxn>
                        <a:cxn ang="0">
                          <a:pos x="301" y="254"/>
                        </a:cxn>
                        <a:cxn ang="0">
                          <a:pos x="278" y="228"/>
                        </a:cxn>
                        <a:cxn ang="0">
                          <a:pos x="265" y="239"/>
                        </a:cxn>
                        <a:cxn ang="0">
                          <a:pos x="240" y="240"/>
                        </a:cxn>
                        <a:cxn ang="0">
                          <a:pos x="224" y="202"/>
                        </a:cxn>
                        <a:cxn ang="0">
                          <a:pos x="213" y="208"/>
                        </a:cxn>
                        <a:cxn ang="0">
                          <a:pos x="198" y="208"/>
                        </a:cxn>
                        <a:cxn ang="0">
                          <a:pos x="189" y="189"/>
                        </a:cxn>
                        <a:cxn ang="0">
                          <a:pos x="171" y="202"/>
                        </a:cxn>
                        <a:cxn ang="0">
                          <a:pos x="155" y="213"/>
                        </a:cxn>
                        <a:cxn ang="0">
                          <a:pos x="133" y="202"/>
                        </a:cxn>
                        <a:cxn ang="0">
                          <a:pos x="129" y="183"/>
                        </a:cxn>
                        <a:cxn ang="0">
                          <a:pos x="127" y="161"/>
                        </a:cxn>
                        <a:cxn ang="0">
                          <a:pos x="94" y="166"/>
                        </a:cxn>
                        <a:cxn ang="0">
                          <a:pos x="68" y="173"/>
                        </a:cxn>
                        <a:cxn ang="0">
                          <a:pos x="63" y="161"/>
                        </a:cxn>
                        <a:cxn ang="0">
                          <a:pos x="41" y="161"/>
                        </a:cxn>
                        <a:cxn ang="0">
                          <a:pos x="11" y="133"/>
                        </a:cxn>
                        <a:cxn ang="0">
                          <a:pos x="0" y="104"/>
                        </a:cxn>
                        <a:cxn ang="0">
                          <a:pos x="6" y="90"/>
                        </a:cxn>
                        <a:cxn ang="0">
                          <a:pos x="2" y="66"/>
                        </a:cxn>
                        <a:cxn ang="0">
                          <a:pos x="25" y="63"/>
                        </a:cxn>
                      </a:cxnLst>
                      <a:rect l="0" t="0" r="r" b="b"/>
                      <a:pathLst>
                        <a:path w="406" h="254">
                          <a:moveTo>
                            <a:pt x="25" y="63"/>
                          </a:moveTo>
                          <a:lnTo>
                            <a:pt x="98" y="68"/>
                          </a:lnTo>
                          <a:lnTo>
                            <a:pt x="150" y="66"/>
                          </a:lnTo>
                          <a:lnTo>
                            <a:pt x="211" y="31"/>
                          </a:lnTo>
                          <a:lnTo>
                            <a:pt x="262" y="4"/>
                          </a:lnTo>
                          <a:lnTo>
                            <a:pt x="308" y="0"/>
                          </a:lnTo>
                          <a:lnTo>
                            <a:pt x="329" y="25"/>
                          </a:lnTo>
                          <a:lnTo>
                            <a:pt x="360" y="40"/>
                          </a:lnTo>
                          <a:lnTo>
                            <a:pt x="396" y="45"/>
                          </a:lnTo>
                          <a:lnTo>
                            <a:pt x="406" y="68"/>
                          </a:lnTo>
                          <a:lnTo>
                            <a:pt x="402" y="116"/>
                          </a:lnTo>
                          <a:lnTo>
                            <a:pt x="394" y="147"/>
                          </a:lnTo>
                          <a:lnTo>
                            <a:pt x="376" y="173"/>
                          </a:lnTo>
                          <a:lnTo>
                            <a:pt x="349" y="204"/>
                          </a:lnTo>
                          <a:lnTo>
                            <a:pt x="337" y="232"/>
                          </a:lnTo>
                          <a:lnTo>
                            <a:pt x="318" y="253"/>
                          </a:lnTo>
                          <a:lnTo>
                            <a:pt x="301" y="254"/>
                          </a:lnTo>
                          <a:lnTo>
                            <a:pt x="278" y="228"/>
                          </a:lnTo>
                          <a:lnTo>
                            <a:pt x="265" y="239"/>
                          </a:lnTo>
                          <a:lnTo>
                            <a:pt x="240" y="240"/>
                          </a:lnTo>
                          <a:lnTo>
                            <a:pt x="224" y="202"/>
                          </a:lnTo>
                          <a:lnTo>
                            <a:pt x="213" y="208"/>
                          </a:lnTo>
                          <a:lnTo>
                            <a:pt x="198" y="208"/>
                          </a:lnTo>
                          <a:lnTo>
                            <a:pt x="189" y="189"/>
                          </a:lnTo>
                          <a:lnTo>
                            <a:pt x="171" y="202"/>
                          </a:lnTo>
                          <a:lnTo>
                            <a:pt x="155" y="213"/>
                          </a:lnTo>
                          <a:lnTo>
                            <a:pt x="133" y="202"/>
                          </a:lnTo>
                          <a:lnTo>
                            <a:pt x="129" y="183"/>
                          </a:lnTo>
                          <a:lnTo>
                            <a:pt x="127" y="161"/>
                          </a:lnTo>
                          <a:lnTo>
                            <a:pt x="94" y="166"/>
                          </a:lnTo>
                          <a:lnTo>
                            <a:pt x="68" y="173"/>
                          </a:lnTo>
                          <a:lnTo>
                            <a:pt x="63" y="161"/>
                          </a:lnTo>
                          <a:lnTo>
                            <a:pt x="41" y="161"/>
                          </a:lnTo>
                          <a:lnTo>
                            <a:pt x="11" y="133"/>
                          </a:lnTo>
                          <a:lnTo>
                            <a:pt x="0" y="104"/>
                          </a:lnTo>
                          <a:lnTo>
                            <a:pt x="6" y="90"/>
                          </a:lnTo>
                          <a:lnTo>
                            <a:pt x="2" y="66"/>
                          </a:lnTo>
                          <a:lnTo>
                            <a:pt x="25" y="63"/>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97" name="Group 32">
                      <a:extLst>
                        <a:ext uri="{FF2B5EF4-FFF2-40B4-BE49-F238E27FC236}">
                          <a16:creationId xmlns:a16="http://schemas.microsoft.com/office/drawing/2014/main" id="{B1F80454-EBC0-472D-AC52-EB648D6E42E0}"/>
                        </a:ext>
                      </a:extLst>
                    </p:cNvPr>
                    <p:cNvGrpSpPr>
                      <a:grpSpLocks/>
                    </p:cNvGrpSpPr>
                    <p:nvPr/>
                  </p:nvGrpSpPr>
                  <p:grpSpPr bwMode="auto">
                    <a:xfrm>
                      <a:off x="3206" y="2892"/>
                      <a:ext cx="152" cy="96"/>
                      <a:chOff x="3206" y="2892"/>
                      <a:chExt cx="152" cy="96"/>
                    </a:xfrm>
                  </p:grpSpPr>
                  <p:sp>
                    <p:nvSpPr>
                      <p:cNvPr id="887841" name="Freeform 33">
                        <a:extLst>
                          <a:ext uri="{FF2B5EF4-FFF2-40B4-BE49-F238E27FC236}">
                            <a16:creationId xmlns:a16="http://schemas.microsoft.com/office/drawing/2014/main" id="{B2852A45-3A73-4565-A838-7187833F8EB1}"/>
                          </a:ext>
                        </a:extLst>
                      </p:cNvPr>
                      <p:cNvSpPr>
                        <a:spLocks/>
                      </p:cNvSpPr>
                      <p:nvPr/>
                    </p:nvSpPr>
                    <p:spPr bwMode="auto">
                      <a:xfrm>
                        <a:off x="3205" y="2924"/>
                        <a:ext cx="46" cy="78"/>
                      </a:xfrm>
                      <a:custGeom>
                        <a:avLst/>
                        <a:gdLst/>
                        <a:ahLst/>
                        <a:cxnLst>
                          <a:cxn ang="0">
                            <a:pos x="0" y="57"/>
                          </a:cxn>
                          <a:cxn ang="0">
                            <a:pos x="47" y="38"/>
                          </a:cxn>
                          <a:cxn ang="0">
                            <a:pos x="93" y="0"/>
                          </a:cxn>
                          <a:cxn ang="0">
                            <a:pos x="75" y="29"/>
                          </a:cxn>
                          <a:cxn ang="0">
                            <a:pos x="55" y="48"/>
                          </a:cxn>
                          <a:cxn ang="0">
                            <a:pos x="0" y="57"/>
                          </a:cxn>
                        </a:cxnLst>
                        <a:rect l="0" t="0" r="r" b="b"/>
                        <a:pathLst>
                          <a:path w="93" h="57">
                            <a:moveTo>
                              <a:pt x="0" y="57"/>
                            </a:moveTo>
                            <a:lnTo>
                              <a:pt x="47" y="38"/>
                            </a:lnTo>
                            <a:lnTo>
                              <a:pt x="93" y="0"/>
                            </a:lnTo>
                            <a:lnTo>
                              <a:pt x="75" y="29"/>
                            </a:lnTo>
                            <a:lnTo>
                              <a:pt x="55" y="48"/>
                            </a:lnTo>
                            <a:lnTo>
                              <a:pt x="0" y="5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42" name="Freeform 34">
                        <a:extLst>
                          <a:ext uri="{FF2B5EF4-FFF2-40B4-BE49-F238E27FC236}">
                            <a16:creationId xmlns:a16="http://schemas.microsoft.com/office/drawing/2014/main" id="{B47B99DA-99DE-44DC-AF0A-424061C37D7B}"/>
                          </a:ext>
                        </a:extLst>
                      </p:cNvPr>
                      <p:cNvSpPr>
                        <a:spLocks/>
                      </p:cNvSpPr>
                      <p:nvPr/>
                    </p:nvSpPr>
                    <p:spPr bwMode="auto">
                      <a:xfrm>
                        <a:off x="3267" y="2892"/>
                        <a:ext cx="37" cy="128"/>
                      </a:xfrm>
                      <a:custGeom>
                        <a:avLst/>
                        <a:gdLst/>
                        <a:ahLst/>
                        <a:cxnLst>
                          <a:cxn ang="0">
                            <a:pos x="0" y="156"/>
                          </a:cxn>
                          <a:cxn ang="0">
                            <a:pos x="26" y="104"/>
                          </a:cxn>
                          <a:cxn ang="0">
                            <a:pos x="76" y="0"/>
                          </a:cxn>
                          <a:cxn ang="0">
                            <a:pos x="61" y="62"/>
                          </a:cxn>
                          <a:cxn ang="0">
                            <a:pos x="51" y="107"/>
                          </a:cxn>
                          <a:cxn ang="0">
                            <a:pos x="0" y="156"/>
                          </a:cxn>
                        </a:cxnLst>
                        <a:rect l="0" t="0" r="r" b="b"/>
                        <a:pathLst>
                          <a:path w="76" h="156">
                            <a:moveTo>
                              <a:pt x="0" y="156"/>
                            </a:moveTo>
                            <a:lnTo>
                              <a:pt x="26" y="104"/>
                            </a:lnTo>
                            <a:lnTo>
                              <a:pt x="76" y="0"/>
                            </a:lnTo>
                            <a:lnTo>
                              <a:pt x="61" y="62"/>
                            </a:lnTo>
                            <a:lnTo>
                              <a:pt x="51" y="107"/>
                            </a:lnTo>
                            <a:lnTo>
                              <a:pt x="0" y="156"/>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43" name="Freeform 35">
                        <a:extLst>
                          <a:ext uri="{FF2B5EF4-FFF2-40B4-BE49-F238E27FC236}">
                            <a16:creationId xmlns:a16="http://schemas.microsoft.com/office/drawing/2014/main" id="{398FE722-B429-4E99-AE2A-788A9CE6764F}"/>
                          </a:ext>
                        </a:extLst>
                      </p:cNvPr>
                      <p:cNvSpPr>
                        <a:spLocks/>
                      </p:cNvSpPr>
                      <p:nvPr/>
                    </p:nvSpPr>
                    <p:spPr bwMode="auto">
                      <a:xfrm>
                        <a:off x="3313" y="2896"/>
                        <a:ext cx="25" cy="141"/>
                      </a:xfrm>
                      <a:custGeom>
                        <a:avLst/>
                        <a:gdLst/>
                        <a:ahLst/>
                        <a:cxnLst>
                          <a:cxn ang="0">
                            <a:pos x="0" y="187"/>
                          </a:cxn>
                          <a:cxn ang="0">
                            <a:pos x="40" y="145"/>
                          </a:cxn>
                          <a:cxn ang="0">
                            <a:pos x="38" y="60"/>
                          </a:cxn>
                          <a:cxn ang="0">
                            <a:pos x="11" y="0"/>
                          </a:cxn>
                          <a:cxn ang="0">
                            <a:pos x="44" y="57"/>
                          </a:cxn>
                          <a:cxn ang="0">
                            <a:pos x="55" y="114"/>
                          </a:cxn>
                          <a:cxn ang="0">
                            <a:pos x="52" y="162"/>
                          </a:cxn>
                          <a:cxn ang="0">
                            <a:pos x="0" y="187"/>
                          </a:cxn>
                        </a:cxnLst>
                        <a:rect l="0" t="0" r="r" b="b"/>
                        <a:pathLst>
                          <a:path w="55" h="187">
                            <a:moveTo>
                              <a:pt x="0" y="187"/>
                            </a:moveTo>
                            <a:lnTo>
                              <a:pt x="40" y="145"/>
                            </a:lnTo>
                            <a:lnTo>
                              <a:pt x="38" y="60"/>
                            </a:lnTo>
                            <a:lnTo>
                              <a:pt x="11" y="0"/>
                            </a:lnTo>
                            <a:lnTo>
                              <a:pt x="44" y="57"/>
                            </a:lnTo>
                            <a:lnTo>
                              <a:pt x="55" y="114"/>
                            </a:lnTo>
                            <a:lnTo>
                              <a:pt x="52" y="162"/>
                            </a:lnTo>
                            <a:lnTo>
                              <a:pt x="0" y="18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44" name="Freeform 36">
                        <a:extLst>
                          <a:ext uri="{FF2B5EF4-FFF2-40B4-BE49-F238E27FC236}">
                            <a16:creationId xmlns:a16="http://schemas.microsoft.com/office/drawing/2014/main" id="{DB7DDE1B-4867-4E06-A94A-C4BA989CEA53}"/>
                          </a:ext>
                        </a:extLst>
                      </p:cNvPr>
                      <p:cNvSpPr>
                        <a:spLocks/>
                      </p:cNvSpPr>
                      <p:nvPr/>
                    </p:nvSpPr>
                    <p:spPr bwMode="auto">
                      <a:xfrm>
                        <a:off x="3350" y="2928"/>
                        <a:ext cx="8" cy="82"/>
                      </a:xfrm>
                      <a:custGeom>
                        <a:avLst/>
                        <a:gdLst/>
                        <a:ahLst/>
                        <a:cxnLst>
                          <a:cxn ang="0">
                            <a:pos x="0" y="0"/>
                          </a:cxn>
                          <a:cxn ang="0">
                            <a:pos x="16" y="47"/>
                          </a:cxn>
                          <a:cxn ang="0">
                            <a:pos x="11" y="71"/>
                          </a:cxn>
                        </a:cxnLst>
                        <a:rect l="0" t="0" r="r" b="b"/>
                        <a:pathLst>
                          <a:path w="16" h="71">
                            <a:moveTo>
                              <a:pt x="0" y="0"/>
                            </a:moveTo>
                            <a:lnTo>
                              <a:pt x="16" y="47"/>
                            </a:lnTo>
                            <a:lnTo>
                              <a:pt x="11"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682" name="Group 37">
                  <a:extLst>
                    <a:ext uri="{FF2B5EF4-FFF2-40B4-BE49-F238E27FC236}">
                      <a16:creationId xmlns:a16="http://schemas.microsoft.com/office/drawing/2014/main" id="{4A8CF84A-8D6E-42E2-98B0-18955F8E1BA6}"/>
                    </a:ext>
                  </a:extLst>
                </p:cNvPr>
                <p:cNvGrpSpPr>
                  <a:grpSpLocks/>
                </p:cNvGrpSpPr>
                <p:nvPr/>
              </p:nvGrpSpPr>
              <p:grpSpPr bwMode="auto">
                <a:xfrm>
                  <a:off x="3234" y="2656"/>
                  <a:ext cx="241" cy="265"/>
                  <a:chOff x="3234" y="2656"/>
                  <a:chExt cx="241" cy="265"/>
                </a:xfrm>
              </p:grpSpPr>
              <p:sp>
                <p:nvSpPr>
                  <p:cNvPr id="887846" name="Freeform 38">
                    <a:extLst>
                      <a:ext uri="{FF2B5EF4-FFF2-40B4-BE49-F238E27FC236}">
                        <a16:creationId xmlns:a16="http://schemas.microsoft.com/office/drawing/2014/main" id="{FD3CFD72-1B5B-4626-AED9-0D32715357B4}"/>
                      </a:ext>
                    </a:extLst>
                  </p:cNvPr>
                  <p:cNvSpPr>
                    <a:spLocks/>
                  </p:cNvSpPr>
                  <p:nvPr/>
                </p:nvSpPr>
                <p:spPr bwMode="auto">
                  <a:xfrm>
                    <a:off x="3342" y="2750"/>
                    <a:ext cx="112" cy="137"/>
                  </a:xfrm>
                  <a:custGeom>
                    <a:avLst/>
                    <a:gdLst/>
                    <a:ahLst/>
                    <a:cxnLst>
                      <a:cxn ang="0">
                        <a:pos x="16" y="109"/>
                      </a:cxn>
                      <a:cxn ang="0">
                        <a:pos x="43" y="56"/>
                      </a:cxn>
                      <a:cxn ang="0">
                        <a:pos x="60" y="37"/>
                      </a:cxn>
                      <a:cxn ang="0">
                        <a:pos x="96" y="12"/>
                      </a:cxn>
                      <a:cxn ang="0">
                        <a:pos x="137" y="0"/>
                      </a:cxn>
                      <a:cxn ang="0">
                        <a:pos x="174" y="0"/>
                      </a:cxn>
                      <a:cxn ang="0">
                        <a:pos x="197" y="9"/>
                      </a:cxn>
                      <a:cxn ang="0">
                        <a:pos x="217" y="42"/>
                      </a:cxn>
                      <a:cxn ang="0">
                        <a:pos x="230" y="88"/>
                      </a:cxn>
                      <a:cxn ang="0">
                        <a:pos x="226" y="137"/>
                      </a:cxn>
                      <a:cxn ang="0">
                        <a:pos x="206" y="180"/>
                      </a:cxn>
                      <a:cxn ang="0">
                        <a:pos x="191" y="213"/>
                      </a:cxn>
                      <a:cxn ang="0">
                        <a:pos x="149" y="244"/>
                      </a:cxn>
                      <a:cxn ang="0">
                        <a:pos x="96" y="259"/>
                      </a:cxn>
                      <a:cxn ang="0">
                        <a:pos x="50" y="273"/>
                      </a:cxn>
                      <a:cxn ang="0">
                        <a:pos x="19" y="259"/>
                      </a:cxn>
                      <a:cxn ang="0">
                        <a:pos x="3" y="233"/>
                      </a:cxn>
                      <a:cxn ang="0">
                        <a:pos x="0" y="189"/>
                      </a:cxn>
                      <a:cxn ang="0">
                        <a:pos x="16" y="109"/>
                      </a:cxn>
                    </a:cxnLst>
                    <a:rect l="0" t="0" r="r" b="b"/>
                    <a:pathLst>
                      <a:path w="230" h="273">
                        <a:moveTo>
                          <a:pt x="16" y="109"/>
                        </a:moveTo>
                        <a:lnTo>
                          <a:pt x="43" y="56"/>
                        </a:lnTo>
                        <a:lnTo>
                          <a:pt x="60" y="37"/>
                        </a:lnTo>
                        <a:lnTo>
                          <a:pt x="96" y="12"/>
                        </a:lnTo>
                        <a:lnTo>
                          <a:pt x="137" y="0"/>
                        </a:lnTo>
                        <a:lnTo>
                          <a:pt x="174" y="0"/>
                        </a:lnTo>
                        <a:lnTo>
                          <a:pt x="197" y="9"/>
                        </a:lnTo>
                        <a:lnTo>
                          <a:pt x="217" y="42"/>
                        </a:lnTo>
                        <a:lnTo>
                          <a:pt x="230" y="88"/>
                        </a:lnTo>
                        <a:lnTo>
                          <a:pt x="226" y="137"/>
                        </a:lnTo>
                        <a:lnTo>
                          <a:pt x="206" y="180"/>
                        </a:lnTo>
                        <a:lnTo>
                          <a:pt x="191" y="213"/>
                        </a:lnTo>
                        <a:lnTo>
                          <a:pt x="149" y="244"/>
                        </a:lnTo>
                        <a:lnTo>
                          <a:pt x="96" y="259"/>
                        </a:lnTo>
                        <a:lnTo>
                          <a:pt x="50" y="273"/>
                        </a:lnTo>
                        <a:lnTo>
                          <a:pt x="19" y="259"/>
                        </a:lnTo>
                        <a:lnTo>
                          <a:pt x="3" y="233"/>
                        </a:lnTo>
                        <a:lnTo>
                          <a:pt x="0" y="189"/>
                        </a:lnTo>
                        <a:lnTo>
                          <a:pt x="16" y="109"/>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47" name="Freeform 39">
                    <a:extLst>
                      <a:ext uri="{FF2B5EF4-FFF2-40B4-BE49-F238E27FC236}">
                        <a16:creationId xmlns:a16="http://schemas.microsoft.com/office/drawing/2014/main" id="{0B741560-78DC-4C28-BB57-2F031CC6320F}"/>
                      </a:ext>
                    </a:extLst>
                  </p:cNvPr>
                  <p:cNvSpPr>
                    <a:spLocks/>
                  </p:cNvSpPr>
                  <p:nvPr/>
                </p:nvSpPr>
                <p:spPr bwMode="auto">
                  <a:xfrm>
                    <a:off x="3388" y="2709"/>
                    <a:ext cx="87" cy="82"/>
                  </a:xfrm>
                  <a:custGeom>
                    <a:avLst/>
                    <a:gdLst/>
                    <a:ahLst/>
                    <a:cxnLst>
                      <a:cxn ang="0">
                        <a:pos x="22" y="0"/>
                      </a:cxn>
                      <a:cxn ang="0">
                        <a:pos x="164" y="100"/>
                      </a:cxn>
                      <a:cxn ang="0">
                        <a:pos x="169" y="114"/>
                      </a:cxn>
                      <a:cxn ang="0">
                        <a:pos x="171" y="134"/>
                      </a:cxn>
                      <a:cxn ang="0">
                        <a:pos x="168" y="150"/>
                      </a:cxn>
                      <a:cxn ang="0">
                        <a:pos x="164" y="164"/>
                      </a:cxn>
                      <a:cxn ang="0">
                        <a:pos x="157" y="169"/>
                      </a:cxn>
                      <a:cxn ang="0">
                        <a:pos x="144" y="169"/>
                      </a:cxn>
                      <a:cxn ang="0">
                        <a:pos x="13" y="74"/>
                      </a:cxn>
                      <a:cxn ang="0">
                        <a:pos x="3" y="60"/>
                      </a:cxn>
                      <a:cxn ang="0">
                        <a:pos x="0" y="41"/>
                      </a:cxn>
                      <a:cxn ang="0">
                        <a:pos x="3" y="20"/>
                      </a:cxn>
                      <a:cxn ang="0">
                        <a:pos x="8" y="10"/>
                      </a:cxn>
                      <a:cxn ang="0">
                        <a:pos x="15" y="1"/>
                      </a:cxn>
                      <a:cxn ang="0">
                        <a:pos x="22" y="0"/>
                      </a:cxn>
                    </a:cxnLst>
                    <a:rect l="0" t="0" r="r" b="b"/>
                    <a:pathLst>
                      <a:path w="171" h="169">
                        <a:moveTo>
                          <a:pt x="22" y="0"/>
                        </a:moveTo>
                        <a:lnTo>
                          <a:pt x="164" y="100"/>
                        </a:lnTo>
                        <a:lnTo>
                          <a:pt x="169" y="114"/>
                        </a:lnTo>
                        <a:lnTo>
                          <a:pt x="171" y="134"/>
                        </a:lnTo>
                        <a:lnTo>
                          <a:pt x="168" y="150"/>
                        </a:lnTo>
                        <a:lnTo>
                          <a:pt x="164" y="164"/>
                        </a:lnTo>
                        <a:lnTo>
                          <a:pt x="157" y="169"/>
                        </a:lnTo>
                        <a:lnTo>
                          <a:pt x="144" y="169"/>
                        </a:lnTo>
                        <a:lnTo>
                          <a:pt x="13" y="74"/>
                        </a:lnTo>
                        <a:lnTo>
                          <a:pt x="3" y="60"/>
                        </a:lnTo>
                        <a:lnTo>
                          <a:pt x="0" y="41"/>
                        </a:lnTo>
                        <a:lnTo>
                          <a:pt x="3" y="20"/>
                        </a:lnTo>
                        <a:lnTo>
                          <a:pt x="8" y="10"/>
                        </a:lnTo>
                        <a:lnTo>
                          <a:pt x="15" y="1"/>
                        </a:lnTo>
                        <a:lnTo>
                          <a:pt x="22"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48" name="Freeform 40">
                    <a:extLst>
                      <a:ext uri="{FF2B5EF4-FFF2-40B4-BE49-F238E27FC236}">
                        <a16:creationId xmlns:a16="http://schemas.microsoft.com/office/drawing/2014/main" id="{2B41CA96-3041-4002-9203-72CE3F3DD0AA}"/>
                      </a:ext>
                    </a:extLst>
                  </p:cNvPr>
                  <p:cNvSpPr>
                    <a:spLocks/>
                  </p:cNvSpPr>
                  <p:nvPr/>
                </p:nvSpPr>
                <p:spPr bwMode="auto">
                  <a:xfrm>
                    <a:off x="3313" y="2714"/>
                    <a:ext cx="154" cy="205"/>
                  </a:xfrm>
                  <a:custGeom>
                    <a:avLst/>
                    <a:gdLst/>
                    <a:ahLst/>
                    <a:cxnLst>
                      <a:cxn ang="0">
                        <a:pos x="97" y="0"/>
                      </a:cxn>
                      <a:cxn ang="0">
                        <a:pos x="187" y="95"/>
                      </a:cxn>
                      <a:cxn ang="0">
                        <a:pos x="225" y="138"/>
                      </a:cxn>
                      <a:cxn ang="0">
                        <a:pos x="263" y="188"/>
                      </a:cxn>
                      <a:cxn ang="0">
                        <a:pos x="286" y="228"/>
                      </a:cxn>
                      <a:cxn ang="0">
                        <a:pos x="307" y="268"/>
                      </a:cxn>
                      <a:cxn ang="0">
                        <a:pos x="312" y="314"/>
                      </a:cxn>
                      <a:cxn ang="0">
                        <a:pos x="308" y="363"/>
                      </a:cxn>
                      <a:cxn ang="0">
                        <a:pos x="292" y="392"/>
                      </a:cxn>
                      <a:cxn ang="0">
                        <a:pos x="263" y="413"/>
                      </a:cxn>
                      <a:cxn ang="0">
                        <a:pos x="194" y="413"/>
                      </a:cxn>
                      <a:cxn ang="0">
                        <a:pos x="145" y="404"/>
                      </a:cxn>
                      <a:cxn ang="0">
                        <a:pos x="72" y="378"/>
                      </a:cxn>
                      <a:cxn ang="0">
                        <a:pos x="59" y="351"/>
                      </a:cxn>
                      <a:cxn ang="0">
                        <a:pos x="37" y="314"/>
                      </a:cxn>
                      <a:cxn ang="0">
                        <a:pos x="0" y="295"/>
                      </a:cxn>
                      <a:cxn ang="0">
                        <a:pos x="33" y="235"/>
                      </a:cxn>
                      <a:cxn ang="0">
                        <a:pos x="33" y="95"/>
                      </a:cxn>
                      <a:cxn ang="0">
                        <a:pos x="97" y="0"/>
                      </a:cxn>
                    </a:cxnLst>
                    <a:rect l="0" t="0" r="r" b="b"/>
                    <a:pathLst>
                      <a:path w="312" h="413">
                        <a:moveTo>
                          <a:pt x="97" y="0"/>
                        </a:moveTo>
                        <a:lnTo>
                          <a:pt x="187" y="95"/>
                        </a:lnTo>
                        <a:lnTo>
                          <a:pt x="225" y="138"/>
                        </a:lnTo>
                        <a:lnTo>
                          <a:pt x="263" y="188"/>
                        </a:lnTo>
                        <a:lnTo>
                          <a:pt x="286" y="228"/>
                        </a:lnTo>
                        <a:lnTo>
                          <a:pt x="307" y="268"/>
                        </a:lnTo>
                        <a:lnTo>
                          <a:pt x="312" y="314"/>
                        </a:lnTo>
                        <a:lnTo>
                          <a:pt x="308" y="363"/>
                        </a:lnTo>
                        <a:lnTo>
                          <a:pt x="292" y="392"/>
                        </a:lnTo>
                        <a:lnTo>
                          <a:pt x="263" y="413"/>
                        </a:lnTo>
                        <a:lnTo>
                          <a:pt x="194" y="413"/>
                        </a:lnTo>
                        <a:lnTo>
                          <a:pt x="145" y="404"/>
                        </a:lnTo>
                        <a:lnTo>
                          <a:pt x="72" y="378"/>
                        </a:lnTo>
                        <a:lnTo>
                          <a:pt x="59" y="351"/>
                        </a:lnTo>
                        <a:lnTo>
                          <a:pt x="37" y="314"/>
                        </a:lnTo>
                        <a:lnTo>
                          <a:pt x="0" y="295"/>
                        </a:lnTo>
                        <a:lnTo>
                          <a:pt x="33" y="235"/>
                        </a:lnTo>
                        <a:lnTo>
                          <a:pt x="33" y="95"/>
                        </a:lnTo>
                        <a:lnTo>
                          <a:pt x="97"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89" name="Group 41">
                    <a:extLst>
                      <a:ext uri="{FF2B5EF4-FFF2-40B4-BE49-F238E27FC236}">
                        <a16:creationId xmlns:a16="http://schemas.microsoft.com/office/drawing/2014/main" id="{BBA93C9D-A12E-43D5-90D0-2B36FA1C9F5D}"/>
                      </a:ext>
                    </a:extLst>
                  </p:cNvPr>
                  <p:cNvGrpSpPr>
                    <a:grpSpLocks/>
                  </p:cNvGrpSpPr>
                  <p:nvPr/>
                </p:nvGrpSpPr>
                <p:grpSpPr bwMode="auto">
                  <a:xfrm>
                    <a:off x="3234" y="2656"/>
                    <a:ext cx="146" cy="181"/>
                    <a:chOff x="3234" y="2656"/>
                    <a:chExt cx="146" cy="181"/>
                  </a:xfrm>
                </p:grpSpPr>
                <p:sp>
                  <p:nvSpPr>
                    <p:cNvPr id="887850" name="Freeform 42">
                      <a:extLst>
                        <a:ext uri="{FF2B5EF4-FFF2-40B4-BE49-F238E27FC236}">
                          <a16:creationId xmlns:a16="http://schemas.microsoft.com/office/drawing/2014/main" id="{D5169F26-6A31-4558-BF05-B7573075EB5A}"/>
                        </a:ext>
                      </a:extLst>
                    </p:cNvPr>
                    <p:cNvSpPr>
                      <a:spLocks/>
                    </p:cNvSpPr>
                    <p:nvPr/>
                  </p:nvSpPr>
                  <p:spPr bwMode="auto">
                    <a:xfrm>
                      <a:off x="3234" y="2700"/>
                      <a:ext cx="116" cy="137"/>
                    </a:xfrm>
                    <a:custGeom>
                      <a:avLst/>
                      <a:gdLst/>
                      <a:ahLst/>
                      <a:cxnLst>
                        <a:cxn ang="0">
                          <a:pos x="16" y="110"/>
                        </a:cxn>
                        <a:cxn ang="0">
                          <a:pos x="43" y="57"/>
                        </a:cxn>
                        <a:cxn ang="0">
                          <a:pos x="60" y="34"/>
                        </a:cxn>
                        <a:cxn ang="0">
                          <a:pos x="96" y="10"/>
                        </a:cxn>
                        <a:cxn ang="0">
                          <a:pos x="140" y="0"/>
                        </a:cxn>
                        <a:cxn ang="0">
                          <a:pos x="176" y="0"/>
                        </a:cxn>
                        <a:cxn ang="0">
                          <a:pos x="199" y="8"/>
                        </a:cxn>
                        <a:cxn ang="0">
                          <a:pos x="221" y="41"/>
                        </a:cxn>
                        <a:cxn ang="0">
                          <a:pos x="232" y="88"/>
                        </a:cxn>
                        <a:cxn ang="0">
                          <a:pos x="229" y="140"/>
                        </a:cxn>
                        <a:cxn ang="0">
                          <a:pos x="209" y="183"/>
                        </a:cxn>
                        <a:cxn ang="0">
                          <a:pos x="193" y="212"/>
                        </a:cxn>
                        <a:cxn ang="0">
                          <a:pos x="151" y="241"/>
                        </a:cxn>
                        <a:cxn ang="0">
                          <a:pos x="96" y="259"/>
                        </a:cxn>
                        <a:cxn ang="0">
                          <a:pos x="53" y="273"/>
                        </a:cxn>
                        <a:cxn ang="0">
                          <a:pos x="22" y="259"/>
                        </a:cxn>
                        <a:cxn ang="0">
                          <a:pos x="6" y="233"/>
                        </a:cxn>
                        <a:cxn ang="0">
                          <a:pos x="0" y="190"/>
                        </a:cxn>
                        <a:cxn ang="0">
                          <a:pos x="16" y="110"/>
                        </a:cxn>
                      </a:cxnLst>
                      <a:rect l="0" t="0" r="r" b="b"/>
                      <a:pathLst>
                        <a:path w="232" h="273">
                          <a:moveTo>
                            <a:pt x="16" y="110"/>
                          </a:moveTo>
                          <a:lnTo>
                            <a:pt x="43" y="57"/>
                          </a:lnTo>
                          <a:lnTo>
                            <a:pt x="60" y="34"/>
                          </a:lnTo>
                          <a:lnTo>
                            <a:pt x="96" y="10"/>
                          </a:lnTo>
                          <a:lnTo>
                            <a:pt x="140" y="0"/>
                          </a:lnTo>
                          <a:lnTo>
                            <a:pt x="176" y="0"/>
                          </a:lnTo>
                          <a:lnTo>
                            <a:pt x="199" y="8"/>
                          </a:lnTo>
                          <a:lnTo>
                            <a:pt x="221" y="41"/>
                          </a:lnTo>
                          <a:lnTo>
                            <a:pt x="232" y="88"/>
                          </a:lnTo>
                          <a:lnTo>
                            <a:pt x="229" y="140"/>
                          </a:lnTo>
                          <a:lnTo>
                            <a:pt x="209" y="183"/>
                          </a:lnTo>
                          <a:lnTo>
                            <a:pt x="193" y="212"/>
                          </a:lnTo>
                          <a:lnTo>
                            <a:pt x="151" y="241"/>
                          </a:lnTo>
                          <a:lnTo>
                            <a:pt x="96" y="259"/>
                          </a:lnTo>
                          <a:lnTo>
                            <a:pt x="53" y="273"/>
                          </a:lnTo>
                          <a:lnTo>
                            <a:pt x="22" y="259"/>
                          </a:lnTo>
                          <a:lnTo>
                            <a:pt x="6" y="233"/>
                          </a:lnTo>
                          <a:lnTo>
                            <a:pt x="0" y="190"/>
                          </a:lnTo>
                          <a:lnTo>
                            <a:pt x="16" y="110"/>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51" name="Oval 43">
                      <a:extLst>
                        <a:ext uri="{FF2B5EF4-FFF2-40B4-BE49-F238E27FC236}">
                          <a16:creationId xmlns:a16="http://schemas.microsoft.com/office/drawing/2014/main" id="{68B39BC5-A143-42A0-90EB-D3227CF4A1D4}"/>
                        </a:ext>
                      </a:extLst>
                    </p:cNvPr>
                    <p:cNvSpPr>
                      <a:spLocks noChangeArrowheads="1"/>
                    </p:cNvSpPr>
                    <p:nvPr/>
                  </p:nvSpPr>
                  <p:spPr bwMode="auto">
                    <a:xfrm>
                      <a:off x="3246" y="2796"/>
                      <a:ext cx="33" cy="41"/>
                    </a:xfrm>
                    <a:prstGeom prst="ellipse">
                      <a:avLst/>
                    </a:prstGeom>
                    <a:solidFill>
                      <a:srgbClr val="008080"/>
                    </a:solidFill>
                    <a:ln w="7938">
                      <a:solidFill>
                        <a:srgbClr val="000000"/>
                      </a:solid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52" name="Freeform 44">
                      <a:extLst>
                        <a:ext uri="{FF2B5EF4-FFF2-40B4-BE49-F238E27FC236}">
                          <a16:creationId xmlns:a16="http://schemas.microsoft.com/office/drawing/2014/main" id="{0A2C3264-74DA-42CC-A225-4008AC7FC6CA}"/>
                        </a:ext>
                      </a:extLst>
                    </p:cNvPr>
                    <p:cNvSpPr>
                      <a:spLocks/>
                    </p:cNvSpPr>
                    <p:nvPr/>
                  </p:nvSpPr>
                  <p:spPr bwMode="auto">
                    <a:xfrm>
                      <a:off x="3259" y="2654"/>
                      <a:ext cx="121" cy="91"/>
                    </a:xfrm>
                    <a:custGeom>
                      <a:avLst/>
                      <a:gdLst/>
                      <a:ahLst/>
                      <a:cxnLst>
                        <a:cxn ang="0">
                          <a:pos x="34" y="0"/>
                        </a:cxn>
                        <a:cxn ang="0">
                          <a:pos x="230" y="105"/>
                        </a:cxn>
                        <a:cxn ang="0">
                          <a:pos x="237" y="119"/>
                        </a:cxn>
                        <a:cxn ang="0">
                          <a:pos x="240" y="141"/>
                        </a:cxn>
                        <a:cxn ang="0">
                          <a:pos x="236" y="157"/>
                        </a:cxn>
                        <a:cxn ang="0">
                          <a:pos x="229" y="171"/>
                        </a:cxn>
                        <a:cxn ang="0">
                          <a:pos x="220" y="176"/>
                        </a:cxn>
                        <a:cxn ang="0">
                          <a:pos x="202" y="177"/>
                        </a:cxn>
                        <a:cxn ang="0">
                          <a:pos x="19" y="77"/>
                        </a:cxn>
                        <a:cxn ang="0">
                          <a:pos x="4" y="63"/>
                        </a:cxn>
                        <a:cxn ang="0">
                          <a:pos x="0" y="43"/>
                        </a:cxn>
                        <a:cxn ang="0">
                          <a:pos x="4" y="22"/>
                        </a:cxn>
                        <a:cxn ang="0">
                          <a:pos x="11" y="12"/>
                        </a:cxn>
                        <a:cxn ang="0">
                          <a:pos x="20" y="3"/>
                        </a:cxn>
                        <a:cxn ang="0">
                          <a:pos x="34" y="0"/>
                        </a:cxn>
                      </a:cxnLst>
                      <a:rect l="0" t="0" r="r" b="b"/>
                      <a:pathLst>
                        <a:path w="240" h="177">
                          <a:moveTo>
                            <a:pt x="34" y="0"/>
                          </a:moveTo>
                          <a:lnTo>
                            <a:pt x="230" y="105"/>
                          </a:lnTo>
                          <a:lnTo>
                            <a:pt x="237" y="119"/>
                          </a:lnTo>
                          <a:lnTo>
                            <a:pt x="240" y="141"/>
                          </a:lnTo>
                          <a:lnTo>
                            <a:pt x="236" y="157"/>
                          </a:lnTo>
                          <a:lnTo>
                            <a:pt x="229" y="171"/>
                          </a:lnTo>
                          <a:lnTo>
                            <a:pt x="220" y="176"/>
                          </a:lnTo>
                          <a:lnTo>
                            <a:pt x="202" y="177"/>
                          </a:lnTo>
                          <a:lnTo>
                            <a:pt x="19" y="77"/>
                          </a:lnTo>
                          <a:lnTo>
                            <a:pt x="4" y="63"/>
                          </a:lnTo>
                          <a:lnTo>
                            <a:pt x="0" y="43"/>
                          </a:lnTo>
                          <a:lnTo>
                            <a:pt x="4" y="22"/>
                          </a:lnTo>
                          <a:lnTo>
                            <a:pt x="11" y="12"/>
                          </a:lnTo>
                          <a:lnTo>
                            <a:pt x="20" y="3"/>
                          </a:lnTo>
                          <a:lnTo>
                            <a:pt x="34"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683" name="Group 45">
                  <a:extLst>
                    <a:ext uri="{FF2B5EF4-FFF2-40B4-BE49-F238E27FC236}">
                      <a16:creationId xmlns:a16="http://schemas.microsoft.com/office/drawing/2014/main" id="{E9D51CC7-B045-46D0-B6BD-052BE7BAB324}"/>
                    </a:ext>
                  </a:extLst>
                </p:cNvPr>
                <p:cNvGrpSpPr>
                  <a:grpSpLocks/>
                </p:cNvGrpSpPr>
                <p:nvPr/>
              </p:nvGrpSpPr>
              <p:grpSpPr bwMode="auto">
                <a:xfrm>
                  <a:off x="2927" y="2789"/>
                  <a:ext cx="116" cy="171"/>
                  <a:chOff x="2927" y="2789"/>
                  <a:chExt cx="116" cy="171"/>
                </a:xfrm>
              </p:grpSpPr>
              <p:sp>
                <p:nvSpPr>
                  <p:cNvPr id="887854" name="Freeform 46">
                    <a:extLst>
                      <a:ext uri="{FF2B5EF4-FFF2-40B4-BE49-F238E27FC236}">
                        <a16:creationId xmlns:a16="http://schemas.microsoft.com/office/drawing/2014/main" id="{DD2C349E-E9A1-4711-9394-A06CBA7BD188}"/>
                      </a:ext>
                    </a:extLst>
                  </p:cNvPr>
                  <p:cNvSpPr>
                    <a:spLocks/>
                  </p:cNvSpPr>
                  <p:nvPr/>
                </p:nvSpPr>
                <p:spPr bwMode="auto">
                  <a:xfrm>
                    <a:off x="2926" y="2787"/>
                    <a:ext cx="104" cy="169"/>
                  </a:xfrm>
                  <a:custGeom>
                    <a:avLst/>
                    <a:gdLst/>
                    <a:ahLst/>
                    <a:cxnLst>
                      <a:cxn ang="0">
                        <a:pos x="167" y="51"/>
                      </a:cxn>
                      <a:cxn ang="0">
                        <a:pos x="134" y="8"/>
                      </a:cxn>
                      <a:cxn ang="0">
                        <a:pos x="111" y="1"/>
                      </a:cxn>
                      <a:cxn ang="0">
                        <a:pos x="72" y="0"/>
                      </a:cxn>
                      <a:cxn ang="0">
                        <a:pos x="38" y="24"/>
                      </a:cxn>
                      <a:cxn ang="0">
                        <a:pos x="19" y="51"/>
                      </a:cxn>
                      <a:cxn ang="0">
                        <a:pos x="6" y="84"/>
                      </a:cxn>
                      <a:cxn ang="0">
                        <a:pos x="0" y="122"/>
                      </a:cxn>
                      <a:cxn ang="0">
                        <a:pos x="2" y="165"/>
                      </a:cxn>
                      <a:cxn ang="0">
                        <a:pos x="12" y="214"/>
                      </a:cxn>
                      <a:cxn ang="0">
                        <a:pos x="36" y="252"/>
                      </a:cxn>
                      <a:cxn ang="0">
                        <a:pos x="60" y="272"/>
                      </a:cxn>
                      <a:cxn ang="0">
                        <a:pos x="91" y="288"/>
                      </a:cxn>
                      <a:cxn ang="0">
                        <a:pos x="107" y="319"/>
                      </a:cxn>
                      <a:cxn ang="0">
                        <a:pos x="124" y="329"/>
                      </a:cxn>
                      <a:cxn ang="0">
                        <a:pos x="143" y="333"/>
                      </a:cxn>
                      <a:cxn ang="0">
                        <a:pos x="166" y="326"/>
                      </a:cxn>
                      <a:cxn ang="0">
                        <a:pos x="189" y="307"/>
                      </a:cxn>
                      <a:cxn ang="0">
                        <a:pos x="200" y="279"/>
                      </a:cxn>
                      <a:cxn ang="0">
                        <a:pos x="205" y="238"/>
                      </a:cxn>
                      <a:cxn ang="0">
                        <a:pos x="193" y="198"/>
                      </a:cxn>
                      <a:cxn ang="0">
                        <a:pos x="191" y="157"/>
                      </a:cxn>
                      <a:cxn ang="0">
                        <a:pos x="182" y="100"/>
                      </a:cxn>
                      <a:cxn ang="0">
                        <a:pos x="167" y="51"/>
                      </a:cxn>
                    </a:cxnLst>
                    <a:rect l="0" t="0" r="r" b="b"/>
                    <a:pathLst>
                      <a:path w="205" h="333">
                        <a:moveTo>
                          <a:pt x="167" y="51"/>
                        </a:moveTo>
                        <a:lnTo>
                          <a:pt x="134" y="8"/>
                        </a:lnTo>
                        <a:lnTo>
                          <a:pt x="111" y="1"/>
                        </a:lnTo>
                        <a:lnTo>
                          <a:pt x="72" y="0"/>
                        </a:lnTo>
                        <a:lnTo>
                          <a:pt x="38" y="24"/>
                        </a:lnTo>
                        <a:lnTo>
                          <a:pt x="19" y="51"/>
                        </a:lnTo>
                        <a:lnTo>
                          <a:pt x="6" y="84"/>
                        </a:lnTo>
                        <a:lnTo>
                          <a:pt x="0" y="122"/>
                        </a:lnTo>
                        <a:lnTo>
                          <a:pt x="2" y="165"/>
                        </a:lnTo>
                        <a:lnTo>
                          <a:pt x="12" y="214"/>
                        </a:lnTo>
                        <a:lnTo>
                          <a:pt x="36" y="252"/>
                        </a:lnTo>
                        <a:lnTo>
                          <a:pt x="60" y="272"/>
                        </a:lnTo>
                        <a:lnTo>
                          <a:pt x="91" y="288"/>
                        </a:lnTo>
                        <a:lnTo>
                          <a:pt x="107" y="319"/>
                        </a:lnTo>
                        <a:lnTo>
                          <a:pt x="124" y="329"/>
                        </a:lnTo>
                        <a:lnTo>
                          <a:pt x="143" y="333"/>
                        </a:lnTo>
                        <a:lnTo>
                          <a:pt x="166" y="326"/>
                        </a:lnTo>
                        <a:lnTo>
                          <a:pt x="189" y="307"/>
                        </a:lnTo>
                        <a:lnTo>
                          <a:pt x="200" y="279"/>
                        </a:lnTo>
                        <a:lnTo>
                          <a:pt x="205" y="238"/>
                        </a:lnTo>
                        <a:lnTo>
                          <a:pt x="193" y="198"/>
                        </a:lnTo>
                        <a:lnTo>
                          <a:pt x="191" y="157"/>
                        </a:lnTo>
                        <a:lnTo>
                          <a:pt x="182" y="100"/>
                        </a:lnTo>
                        <a:lnTo>
                          <a:pt x="167" y="51"/>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55" name="Freeform 47">
                    <a:extLst>
                      <a:ext uri="{FF2B5EF4-FFF2-40B4-BE49-F238E27FC236}">
                        <a16:creationId xmlns:a16="http://schemas.microsoft.com/office/drawing/2014/main" id="{42259A6E-C667-4BFB-A21E-6C7331811291}"/>
                      </a:ext>
                    </a:extLst>
                  </p:cNvPr>
                  <p:cNvSpPr>
                    <a:spLocks/>
                  </p:cNvSpPr>
                  <p:nvPr/>
                </p:nvSpPr>
                <p:spPr bwMode="auto">
                  <a:xfrm>
                    <a:off x="2938" y="2796"/>
                    <a:ext cx="104" cy="164"/>
                  </a:xfrm>
                  <a:custGeom>
                    <a:avLst/>
                    <a:gdLst/>
                    <a:ahLst/>
                    <a:cxnLst>
                      <a:cxn ang="0">
                        <a:pos x="172" y="48"/>
                      </a:cxn>
                      <a:cxn ang="0">
                        <a:pos x="137" y="8"/>
                      </a:cxn>
                      <a:cxn ang="0">
                        <a:pos x="114" y="1"/>
                      </a:cxn>
                      <a:cxn ang="0">
                        <a:pos x="73" y="0"/>
                      </a:cxn>
                      <a:cxn ang="0">
                        <a:pos x="38" y="20"/>
                      </a:cxn>
                      <a:cxn ang="0">
                        <a:pos x="19" y="48"/>
                      </a:cxn>
                      <a:cxn ang="0">
                        <a:pos x="5" y="82"/>
                      </a:cxn>
                      <a:cxn ang="0">
                        <a:pos x="0" y="119"/>
                      </a:cxn>
                      <a:cxn ang="0">
                        <a:pos x="1" y="160"/>
                      </a:cxn>
                      <a:cxn ang="0">
                        <a:pos x="12" y="207"/>
                      </a:cxn>
                      <a:cxn ang="0">
                        <a:pos x="35" y="245"/>
                      </a:cxn>
                      <a:cxn ang="0">
                        <a:pos x="62" y="266"/>
                      </a:cxn>
                      <a:cxn ang="0">
                        <a:pos x="92" y="279"/>
                      </a:cxn>
                      <a:cxn ang="0">
                        <a:pos x="110" y="309"/>
                      </a:cxn>
                      <a:cxn ang="0">
                        <a:pos x="126" y="319"/>
                      </a:cxn>
                      <a:cxn ang="0">
                        <a:pos x="145" y="323"/>
                      </a:cxn>
                      <a:cxn ang="0">
                        <a:pos x="171" y="314"/>
                      </a:cxn>
                      <a:cxn ang="0">
                        <a:pos x="194" y="298"/>
                      </a:cxn>
                      <a:cxn ang="0">
                        <a:pos x="205" y="272"/>
                      </a:cxn>
                      <a:cxn ang="0">
                        <a:pos x="210" y="229"/>
                      </a:cxn>
                      <a:cxn ang="0">
                        <a:pos x="198" y="191"/>
                      </a:cxn>
                      <a:cxn ang="0">
                        <a:pos x="197" y="152"/>
                      </a:cxn>
                      <a:cxn ang="0">
                        <a:pos x="187" y="98"/>
                      </a:cxn>
                      <a:cxn ang="0">
                        <a:pos x="172" y="48"/>
                      </a:cxn>
                    </a:cxnLst>
                    <a:rect l="0" t="0" r="r" b="b"/>
                    <a:pathLst>
                      <a:path w="210" h="323">
                        <a:moveTo>
                          <a:pt x="172" y="48"/>
                        </a:moveTo>
                        <a:lnTo>
                          <a:pt x="137" y="8"/>
                        </a:lnTo>
                        <a:lnTo>
                          <a:pt x="114" y="1"/>
                        </a:lnTo>
                        <a:lnTo>
                          <a:pt x="73" y="0"/>
                        </a:lnTo>
                        <a:lnTo>
                          <a:pt x="38" y="20"/>
                        </a:lnTo>
                        <a:lnTo>
                          <a:pt x="19" y="48"/>
                        </a:lnTo>
                        <a:lnTo>
                          <a:pt x="5" y="82"/>
                        </a:lnTo>
                        <a:lnTo>
                          <a:pt x="0" y="119"/>
                        </a:lnTo>
                        <a:lnTo>
                          <a:pt x="1" y="160"/>
                        </a:lnTo>
                        <a:lnTo>
                          <a:pt x="12" y="207"/>
                        </a:lnTo>
                        <a:lnTo>
                          <a:pt x="35" y="245"/>
                        </a:lnTo>
                        <a:lnTo>
                          <a:pt x="62" y="266"/>
                        </a:lnTo>
                        <a:lnTo>
                          <a:pt x="92" y="279"/>
                        </a:lnTo>
                        <a:lnTo>
                          <a:pt x="110" y="309"/>
                        </a:lnTo>
                        <a:lnTo>
                          <a:pt x="126" y="319"/>
                        </a:lnTo>
                        <a:lnTo>
                          <a:pt x="145" y="323"/>
                        </a:lnTo>
                        <a:lnTo>
                          <a:pt x="171" y="314"/>
                        </a:lnTo>
                        <a:lnTo>
                          <a:pt x="194" y="298"/>
                        </a:lnTo>
                        <a:lnTo>
                          <a:pt x="205" y="272"/>
                        </a:lnTo>
                        <a:lnTo>
                          <a:pt x="210" y="229"/>
                        </a:lnTo>
                        <a:lnTo>
                          <a:pt x="198" y="191"/>
                        </a:lnTo>
                        <a:lnTo>
                          <a:pt x="197" y="152"/>
                        </a:lnTo>
                        <a:lnTo>
                          <a:pt x="187" y="98"/>
                        </a:lnTo>
                        <a:lnTo>
                          <a:pt x="172" y="48"/>
                        </a:lnTo>
                        <a:close/>
                      </a:path>
                    </a:pathLst>
                  </a:custGeom>
                  <a:solidFill>
                    <a:srgbClr val="E0A080"/>
                  </a:solidFill>
                  <a:ln w="9525">
                    <a:no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7856" name="Freeform 48">
                <a:extLst>
                  <a:ext uri="{FF2B5EF4-FFF2-40B4-BE49-F238E27FC236}">
                    <a16:creationId xmlns:a16="http://schemas.microsoft.com/office/drawing/2014/main" id="{D9954699-BFCC-4E65-8A5A-95F6797B6F40}"/>
                  </a:ext>
                </a:extLst>
              </p:cNvPr>
              <p:cNvSpPr>
                <a:spLocks/>
              </p:cNvSpPr>
              <p:nvPr/>
            </p:nvSpPr>
            <p:spPr bwMode="auto">
              <a:xfrm>
                <a:off x="2835" y="2337"/>
                <a:ext cx="146" cy="169"/>
              </a:xfrm>
              <a:custGeom>
                <a:avLst/>
                <a:gdLst/>
                <a:ahLst/>
                <a:cxnLst>
                  <a:cxn ang="0">
                    <a:pos x="331" y="0"/>
                  </a:cxn>
                  <a:cxn ang="0">
                    <a:pos x="408" y="65"/>
                  </a:cxn>
                  <a:cxn ang="0">
                    <a:pos x="487" y="131"/>
                  </a:cxn>
                  <a:cxn ang="0">
                    <a:pos x="556" y="173"/>
                  </a:cxn>
                  <a:cxn ang="0">
                    <a:pos x="790" y="297"/>
                  </a:cxn>
                  <a:cxn ang="0">
                    <a:pos x="826" y="485"/>
                  </a:cxn>
                  <a:cxn ang="0">
                    <a:pos x="855" y="584"/>
                  </a:cxn>
                  <a:cxn ang="0">
                    <a:pos x="881" y="656"/>
                  </a:cxn>
                  <a:cxn ang="0">
                    <a:pos x="900" y="729"/>
                  </a:cxn>
                  <a:cxn ang="0">
                    <a:pos x="912" y="803"/>
                  </a:cxn>
                  <a:cxn ang="0">
                    <a:pos x="911" y="850"/>
                  </a:cxn>
                  <a:cxn ang="0">
                    <a:pos x="903" y="905"/>
                  </a:cxn>
                  <a:cxn ang="0">
                    <a:pos x="908" y="971"/>
                  </a:cxn>
                  <a:cxn ang="0">
                    <a:pos x="927" y="1038"/>
                  </a:cxn>
                  <a:cxn ang="0">
                    <a:pos x="976" y="1064"/>
                  </a:cxn>
                  <a:cxn ang="0">
                    <a:pos x="1051" y="1088"/>
                  </a:cxn>
                  <a:cxn ang="0">
                    <a:pos x="1102" y="1109"/>
                  </a:cxn>
                  <a:cxn ang="0">
                    <a:pos x="1154" y="1159"/>
                  </a:cxn>
                  <a:cxn ang="0">
                    <a:pos x="1186" y="1214"/>
                  </a:cxn>
                  <a:cxn ang="0">
                    <a:pos x="1207" y="1281"/>
                  </a:cxn>
                  <a:cxn ang="0">
                    <a:pos x="1216" y="1359"/>
                  </a:cxn>
                  <a:cxn ang="0">
                    <a:pos x="1204" y="1477"/>
                  </a:cxn>
                  <a:cxn ang="0">
                    <a:pos x="289" y="1535"/>
                  </a:cxn>
                  <a:cxn ang="0">
                    <a:pos x="121" y="1532"/>
                  </a:cxn>
                  <a:cxn ang="0">
                    <a:pos x="88" y="1477"/>
                  </a:cxn>
                  <a:cxn ang="0">
                    <a:pos x="57" y="1390"/>
                  </a:cxn>
                  <a:cxn ang="0">
                    <a:pos x="31" y="1294"/>
                  </a:cxn>
                  <a:cxn ang="0">
                    <a:pos x="16" y="1212"/>
                  </a:cxn>
                  <a:cxn ang="0">
                    <a:pos x="4" y="1124"/>
                  </a:cxn>
                  <a:cxn ang="0">
                    <a:pos x="0" y="1043"/>
                  </a:cxn>
                  <a:cxn ang="0">
                    <a:pos x="12" y="910"/>
                  </a:cxn>
                  <a:cxn ang="0">
                    <a:pos x="31" y="803"/>
                  </a:cxn>
                  <a:cxn ang="0">
                    <a:pos x="59" y="686"/>
                  </a:cxn>
                  <a:cxn ang="0">
                    <a:pos x="92" y="573"/>
                  </a:cxn>
                  <a:cxn ang="0">
                    <a:pos x="129" y="482"/>
                  </a:cxn>
                  <a:cxn ang="0">
                    <a:pos x="177" y="380"/>
                  </a:cxn>
                  <a:cxn ang="0">
                    <a:pos x="238" y="297"/>
                  </a:cxn>
                  <a:cxn ang="0">
                    <a:pos x="295" y="224"/>
                  </a:cxn>
                  <a:cxn ang="0">
                    <a:pos x="335" y="188"/>
                  </a:cxn>
                  <a:cxn ang="0">
                    <a:pos x="243" y="131"/>
                  </a:cxn>
                  <a:cxn ang="0">
                    <a:pos x="331" y="0"/>
                  </a:cxn>
                </a:cxnLst>
                <a:rect l="0" t="0" r="r" b="b"/>
                <a:pathLst>
                  <a:path w="1216" h="1535">
                    <a:moveTo>
                      <a:pt x="331" y="0"/>
                    </a:moveTo>
                    <a:lnTo>
                      <a:pt x="408" y="65"/>
                    </a:lnTo>
                    <a:lnTo>
                      <a:pt x="487" y="131"/>
                    </a:lnTo>
                    <a:lnTo>
                      <a:pt x="556" y="173"/>
                    </a:lnTo>
                    <a:lnTo>
                      <a:pt x="790" y="297"/>
                    </a:lnTo>
                    <a:lnTo>
                      <a:pt x="826" y="485"/>
                    </a:lnTo>
                    <a:lnTo>
                      <a:pt x="855" y="584"/>
                    </a:lnTo>
                    <a:lnTo>
                      <a:pt x="881" y="656"/>
                    </a:lnTo>
                    <a:lnTo>
                      <a:pt x="900" y="729"/>
                    </a:lnTo>
                    <a:lnTo>
                      <a:pt x="912" y="803"/>
                    </a:lnTo>
                    <a:lnTo>
                      <a:pt x="911" y="850"/>
                    </a:lnTo>
                    <a:lnTo>
                      <a:pt x="903" y="905"/>
                    </a:lnTo>
                    <a:lnTo>
                      <a:pt x="908" y="971"/>
                    </a:lnTo>
                    <a:lnTo>
                      <a:pt x="927" y="1038"/>
                    </a:lnTo>
                    <a:lnTo>
                      <a:pt x="976" y="1064"/>
                    </a:lnTo>
                    <a:lnTo>
                      <a:pt x="1051" y="1088"/>
                    </a:lnTo>
                    <a:lnTo>
                      <a:pt x="1102" y="1109"/>
                    </a:lnTo>
                    <a:lnTo>
                      <a:pt x="1154" y="1159"/>
                    </a:lnTo>
                    <a:lnTo>
                      <a:pt x="1186" y="1214"/>
                    </a:lnTo>
                    <a:lnTo>
                      <a:pt x="1207" y="1281"/>
                    </a:lnTo>
                    <a:lnTo>
                      <a:pt x="1216" y="1359"/>
                    </a:lnTo>
                    <a:lnTo>
                      <a:pt x="1204" y="1477"/>
                    </a:lnTo>
                    <a:lnTo>
                      <a:pt x="289" y="1535"/>
                    </a:lnTo>
                    <a:lnTo>
                      <a:pt x="121" y="1532"/>
                    </a:lnTo>
                    <a:lnTo>
                      <a:pt x="88" y="1477"/>
                    </a:lnTo>
                    <a:lnTo>
                      <a:pt x="57" y="1390"/>
                    </a:lnTo>
                    <a:lnTo>
                      <a:pt x="31" y="1294"/>
                    </a:lnTo>
                    <a:lnTo>
                      <a:pt x="16" y="1212"/>
                    </a:lnTo>
                    <a:lnTo>
                      <a:pt x="4" y="1124"/>
                    </a:lnTo>
                    <a:lnTo>
                      <a:pt x="0" y="1043"/>
                    </a:lnTo>
                    <a:lnTo>
                      <a:pt x="12" y="910"/>
                    </a:lnTo>
                    <a:lnTo>
                      <a:pt x="31" y="803"/>
                    </a:lnTo>
                    <a:lnTo>
                      <a:pt x="59" y="686"/>
                    </a:lnTo>
                    <a:lnTo>
                      <a:pt x="92" y="573"/>
                    </a:lnTo>
                    <a:lnTo>
                      <a:pt x="129" y="482"/>
                    </a:lnTo>
                    <a:lnTo>
                      <a:pt x="177" y="380"/>
                    </a:lnTo>
                    <a:lnTo>
                      <a:pt x="238" y="297"/>
                    </a:lnTo>
                    <a:lnTo>
                      <a:pt x="295" y="224"/>
                    </a:lnTo>
                    <a:lnTo>
                      <a:pt x="335" y="188"/>
                    </a:lnTo>
                    <a:lnTo>
                      <a:pt x="243" y="131"/>
                    </a:lnTo>
                    <a:lnTo>
                      <a:pt x="331" y="0"/>
                    </a:lnTo>
                    <a:close/>
                  </a:path>
                </a:pathLst>
              </a:custGeom>
              <a:solidFill>
                <a:srgbClr val="66FF33"/>
              </a:solidFill>
              <a:ln w="7938">
                <a:solidFill>
                  <a:srgbClr val="66FF33"/>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57" name="Freeform 49">
                <a:extLst>
                  <a:ext uri="{FF2B5EF4-FFF2-40B4-BE49-F238E27FC236}">
                    <a16:creationId xmlns:a16="http://schemas.microsoft.com/office/drawing/2014/main" id="{4CFC219E-EEE8-46E5-8C60-28286EA4DCBB}"/>
                  </a:ext>
                </a:extLst>
              </p:cNvPr>
              <p:cNvSpPr>
                <a:spLocks/>
              </p:cNvSpPr>
              <p:nvPr/>
            </p:nvSpPr>
            <p:spPr bwMode="auto">
              <a:xfrm>
                <a:off x="2932" y="2426"/>
                <a:ext cx="41" cy="62"/>
              </a:xfrm>
              <a:custGeom>
                <a:avLst/>
                <a:gdLst/>
                <a:ahLst/>
                <a:cxnLst>
                  <a:cxn ang="0">
                    <a:pos x="0" y="0"/>
                  </a:cxn>
                  <a:cxn ang="0">
                    <a:pos x="12" y="105"/>
                  </a:cxn>
                  <a:cxn ang="0">
                    <a:pos x="25" y="190"/>
                  </a:cxn>
                  <a:cxn ang="0">
                    <a:pos x="52" y="257"/>
                  </a:cxn>
                  <a:cxn ang="0">
                    <a:pos x="74" y="295"/>
                  </a:cxn>
                  <a:cxn ang="0">
                    <a:pos x="116" y="324"/>
                  </a:cxn>
                  <a:cxn ang="0">
                    <a:pos x="192" y="361"/>
                  </a:cxn>
                  <a:cxn ang="0">
                    <a:pos x="256" y="393"/>
                  </a:cxn>
                  <a:cxn ang="0">
                    <a:pos x="287" y="411"/>
                  </a:cxn>
                  <a:cxn ang="0">
                    <a:pos x="316" y="449"/>
                  </a:cxn>
                  <a:cxn ang="0">
                    <a:pos x="332" y="501"/>
                  </a:cxn>
                  <a:cxn ang="0">
                    <a:pos x="340" y="563"/>
                  </a:cxn>
                </a:cxnLst>
                <a:rect l="0" t="0" r="r" b="b"/>
                <a:pathLst>
                  <a:path w="340" h="563">
                    <a:moveTo>
                      <a:pt x="0" y="0"/>
                    </a:moveTo>
                    <a:lnTo>
                      <a:pt x="12" y="105"/>
                    </a:lnTo>
                    <a:lnTo>
                      <a:pt x="25" y="190"/>
                    </a:lnTo>
                    <a:lnTo>
                      <a:pt x="52" y="257"/>
                    </a:lnTo>
                    <a:lnTo>
                      <a:pt x="74" y="295"/>
                    </a:lnTo>
                    <a:lnTo>
                      <a:pt x="116" y="324"/>
                    </a:lnTo>
                    <a:lnTo>
                      <a:pt x="192" y="361"/>
                    </a:lnTo>
                    <a:lnTo>
                      <a:pt x="256" y="393"/>
                    </a:lnTo>
                    <a:lnTo>
                      <a:pt x="287" y="411"/>
                    </a:lnTo>
                    <a:lnTo>
                      <a:pt x="316" y="449"/>
                    </a:lnTo>
                    <a:lnTo>
                      <a:pt x="332" y="501"/>
                    </a:lnTo>
                    <a:lnTo>
                      <a:pt x="340" y="56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58" name="Freeform 50">
                <a:extLst>
                  <a:ext uri="{FF2B5EF4-FFF2-40B4-BE49-F238E27FC236}">
                    <a16:creationId xmlns:a16="http://schemas.microsoft.com/office/drawing/2014/main" id="{8D2F2673-BDD0-4482-A847-E4E53443C7D6}"/>
                  </a:ext>
                </a:extLst>
              </p:cNvPr>
              <p:cNvSpPr>
                <a:spLocks/>
              </p:cNvSpPr>
              <p:nvPr/>
            </p:nvSpPr>
            <p:spPr bwMode="auto">
              <a:xfrm>
                <a:off x="2874" y="2359"/>
                <a:ext cx="60" cy="68"/>
              </a:xfrm>
              <a:custGeom>
                <a:avLst/>
                <a:gdLst/>
                <a:ahLst/>
                <a:cxnLst>
                  <a:cxn ang="0">
                    <a:pos x="0" y="10"/>
                  </a:cxn>
                  <a:cxn ang="0">
                    <a:pos x="16" y="0"/>
                  </a:cxn>
                  <a:cxn ang="0">
                    <a:pos x="67" y="48"/>
                  </a:cxn>
                  <a:cxn ang="0">
                    <a:pos x="135" y="100"/>
                  </a:cxn>
                  <a:cxn ang="0">
                    <a:pos x="191" y="131"/>
                  </a:cxn>
                  <a:cxn ang="0">
                    <a:pos x="248" y="171"/>
                  </a:cxn>
                  <a:cxn ang="0">
                    <a:pos x="328" y="223"/>
                  </a:cxn>
                  <a:cxn ang="0">
                    <a:pos x="377" y="321"/>
                  </a:cxn>
                  <a:cxn ang="0">
                    <a:pos x="414" y="494"/>
                  </a:cxn>
                  <a:cxn ang="0">
                    <a:pos x="451" y="352"/>
                  </a:cxn>
                  <a:cxn ang="0">
                    <a:pos x="480" y="259"/>
                  </a:cxn>
                  <a:cxn ang="0">
                    <a:pos x="474" y="202"/>
                  </a:cxn>
                  <a:cxn ang="0">
                    <a:pos x="490" y="288"/>
                  </a:cxn>
                  <a:cxn ang="0">
                    <a:pos x="500" y="333"/>
                  </a:cxn>
                  <a:cxn ang="0">
                    <a:pos x="484" y="373"/>
                  </a:cxn>
                  <a:cxn ang="0">
                    <a:pos x="459" y="447"/>
                  </a:cxn>
                  <a:cxn ang="0">
                    <a:pos x="431" y="539"/>
                  </a:cxn>
                  <a:cxn ang="0">
                    <a:pos x="408" y="620"/>
                  </a:cxn>
                  <a:cxn ang="0">
                    <a:pos x="377" y="482"/>
                  </a:cxn>
                  <a:cxn ang="0">
                    <a:pos x="348" y="387"/>
                  </a:cxn>
                  <a:cxn ang="0">
                    <a:pos x="332" y="295"/>
                  </a:cxn>
                  <a:cxn ang="0">
                    <a:pos x="252" y="202"/>
                  </a:cxn>
                  <a:cxn ang="0">
                    <a:pos x="112" y="109"/>
                  </a:cxn>
                  <a:cxn ang="0">
                    <a:pos x="0" y="10"/>
                  </a:cxn>
                </a:cxnLst>
                <a:rect l="0" t="0" r="r" b="b"/>
                <a:pathLst>
                  <a:path w="500" h="620">
                    <a:moveTo>
                      <a:pt x="0" y="10"/>
                    </a:moveTo>
                    <a:lnTo>
                      <a:pt x="16" y="0"/>
                    </a:lnTo>
                    <a:lnTo>
                      <a:pt x="67" y="48"/>
                    </a:lnTo>
                    <a:lnTo>
                      <a:pt x="135" y="100"/>
                    </a:lnTo>
                    <a:lnTo>
                      <a:pt x="191" y="131"/>
                    </a:lnTo>
                    <a:lnTo>
                      <a:pt x="248" y="171"/>
                    </a:lnTo>
                    <a:lnTo>
                      <a:pt x="328" y="223"/>
                    </a:lnTo>
                    <a:lnTo>
                      <a:pt x="377" y="321"/>
                    </a:lnTo>
                    <a:lnTo>
                      <a:pt x="414" y="494"/>
                    </a:lnTo>
                    <a:lnTo>
                      <a:pt x="451" y="352"/>
                    </a:lnTo>
                    <a:lnTo>
                      <a:pt x="480" y="259"/>
                    </a:lnTo>
                    <a:lnTo>
                      <a:pt x="474" y="202"/>
                    </a:lnTo>
                    <a:lnTo>
                      <a:pt x="490" y="288"/>
                    </a:lnTo>
                    <a:lnTo>
                      <a:pt x="500" y="333"/>
                    </a:lnTo>
                    <a:lnTo>
                      <a:pt x="484" y="373"/>
                    </a:lnTo>
                    <a:lnTo>
                      <a:pt x="459" y="447"/>
                    </a:lnTo>
                    <a:lnTo>
                      <a:pt x="431" y="539"/>
                    </a:lnTo>
                    <a:lnTo>
                      <a:pt x="408" y="620"/>
                    </a:lnTo>
                    <a:lnTo>
                      <a:pt x="377" y="482"/>
                    </a:lnTo>
                    <a:lnTo>
                      <a:pt x="348" y="387"/>
                    </a:lnTo>
                    <a:lnTo>
                      <a:pt x="332" y="295"/>
                    </a:lnTo>
                    <a:lnTo>
                      <a:pt x="252" y="202"/>
                    </a:lnTo>
                    <a:lnTo>
                      <a:pt x="112" y="109"/>
                    </a:lnTo>
                    <a:lnTo>
                      <a:pt x="0" y="10"/>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59" name="Freeform 51">
                <a:extLst>
                  <a:ext uri="{FF2B5EF4-FFF2-40B4-BE49-F238E27FC236}">
                    <a16:creationId xmlns:a16="http://schemas.microsoft.com/office/drawing/2014/main" id="{C03B0025-5009-4FCE-91ED-FFCAE6EE74E0}"/>
                  </a:ext>
                </a:extLst>
              </p:cNvPr>
              <p:cNvSpPr>
                <a:spLocks/>
              </p:cNvSpPr>
              <p:nvPr/>
            </p:nvSpPr>
            <p:spPr bwMode="auto">
              <a:xfrm>
                <a:off x="2878" y="2395"/>
                <a:ext cx="25" cy="57"/>
              </a:xfrm>
              <a:custGeom>
                <a:avLst/>
                <a:gdLst/>
                <a:ahLst/>
                <a:cxnLst>
                  <a:cxn ang="0">
                    <a:pos x="110" y="416"/>
                  </a:cxn>
                  <a:cxn ang="0">
                    <a:pos x="56" y="351"/>
                  </a:cxn>
                  <a:cxn ang="0">
                    <a:pos x="38" y="283"/>
                  </a:cxn>
                  <a:cxn ang="0">
                    <a:pos x="32" y="213"/>
                  </a:cxn>
                  <a:cxn ang="0">
                    <a:pos x="23" y="116"/>
                  </a:cxn>
                  <a:cxn ang="0">
                    <a:pos x="53" y="85"/>
                  </a:cxn>
                  <a:cxn ang="0">
                    <a:pos x="67" y="156"/>
                  </a:cxn>
                  <a:cxn ang="0">
                    <a:pos x="91" y="190"/>
                  </a:cxn>
                  <a:cxn ang="0">
                    <a:pos x="101" y="268"/>
                  </a:cxn>
                  <a:cxn ang="0">
                    <a:pos x="117" y="327"/>
                  </a:cxn>
                  <a:cxn ang="0">
                    <a:pos x="155" y="377"/>
                  </a:cxn>
                  <a:cxn ang="0">
                    <a:pos x="183" y="439"/>
                  </a:cxn>
                  <a:cxn ang="0">
                    <a:pos x="211" y="520"/>
                  </a:cxn>
                  <a:cxn ang="0">
                    <a:pos x="208" y="451"/>
                  </a:cxn>
                  <a:cxn ang="0">
                    <a:pos x="200" y="394"/>
                  </a:cxn>
                  <a:cxn ang="0">
                    <a:pos x="163" y="349"/>
                  </a:cxn>
                  <a:cxn ang="0">
                    <a:pos x="139" y="289"/>
                  </a:cxn>
                  <a:cxn ang="0">
                    <a:pos x="118" y="221"/>
                  </a:cxn>
                  <a:cxn ang="0">
                    <a:pos x="103" y="161"/>
                  </a:cxn>
                  <a:cxn ang="0">
                    <a:pos x="83" y="116"/>
                  </a:cxn>
                  <a:cxn ang="0">
                    <a:pos x="76" y="55"/>
                  </a:cxn>
                  <a:cxn ang="0">
                    <a:pos x="64" y="24"/>
                  </a:cxn>
                  <a:cxn ang="0">
                    <a:pos x="49" y="0"/>
                  </a:cxn>
                  <a:cxn ang="0">
                    <a:pos x="22" y="59"/>
                  </a:cxn>
                  <a:cxn ang="0">
                    <a:pos x="0" y="140"/>
                  </a:cxn>
                  <a:cxn ang="0">
                    <a:pos x="17" y="156"/>
                  </a:cxn>
                  <a:cxn ang="0">
                    <a:pos x="17" y="216"/>
                  </a:cxn>
                  <a:cxn ang="0">
                    <a:pos x="26" y="294"/>
                  </a:cxn>
                  <a:cxn ang="0">
                    <a:pos x="40" y="349"/>
                  </a:cxn>
                  <a:cxn ang="0">
                    <a:pos x="67" y="385"/>
                  </a:cxn>
                  <a:cxn ang="0">
                    <a:pos x="110" y="416"/>
                  </a:cxn>
                </a:cxnLst>
                <a:rect l="0" t="0" r="r" b="b"/>
                <a:pathLst>
                  <a:path w="211" h="520">
                    <a:moveTo>
                      <a:pt x="110" y="416"/>
                    </a:moveTo>
                    <a:lnTo>
                      <a:pt x="56" y="351"/>
                    </a:lnTo>
                    <a:lnTo>
                      <a:pt x="38" y="283"/>
                    </a:lnTo>
                    <a:lnTo>
                      <a:pt x="32" y="213"/>
                    </a:lnTo>
                    <a:lnTo>
                      <a:pt x="23" y="116"/>
                    </a:lnTo>
                    <a:lnTo>
                      <a:pt x="53" y="85"/>
                    </a:lnTo>
                    <a:lnTo>
                      <a:pt x="67" y="156"/>
                    </a:lnTo>
                    <a:lnTo>
                      <a:pt x="91" y="190"/>
                    </a:lnTo>
                    <a:lnTo>
                      <a:pt x="101" y="268"/>
                    </a:lnTo>
                    <a:lnTo>
                      <a:pt x="117" y="327"/>
                    </a:lnTo>
                    <a:lnTo>
                      <a:pt x="155" y="377"/>
                    </a:lnTo>
                    <a:lnTo>
                      <a:pt x="183" y="439"/>
                    </a:lnTo>
                    <a:lnTo>
                      <a:pt x="211" y="520"/>
                    </a:lnTo>
                    <a:lnTo>
                      <a:pt x="208" y="451"/>
                    </a:lnTo>
                    <a:lnTo>
                      <a:pt x="200" y="394"/>
                    </a:lnTo>
                    <a:lnTo>
                      <a:pt x="163" y="349"/>
                    </a:lnTo>
                    <a:lnTo>
                      <a:pt x="139" y="289"/>
                    </a:lnTo>
                    <a:lnTo>
                      <a:pt x="118" y="221"/>
                    </a:lnTo>
                    <a:lnTo>
                      <a:pt x="103" y="161"/>
                    </a:lnTo>
                    <a:lnTo>
                      <a:pt x="83" y="116"/>
                    </a:lnTo>
                    <a:lnTo>
                      <a:pt x="76" y="55"/>
                    </a:lnTo>
                    <a:lnTo>
                      <a:pt x="64" y="24"/>
                    </a:lnTo>
                    <a:lnTo>
                      <a:pt x="49" y="0"/>
                    </a:lnTo>
                    <a:lnTo>
                      <a:pt x="22" y="59"/>
                    </a:lnTo>
                    <a:lnTo>
                      <a:pt x="0" y="140"/>
                    </a:lnTo>
                    <a:lnTo>
                      <a:pt x="17" y="156"/>
                    </a:lnTo>
                    <a:lnTo>
                      <a:pt x="17" y="216"/>
                    </a:lnTo>
                    <a:lnTo>
                      <a:pt x="26" y="294"/>
                    </a:lnTo>
                    <a:lnTo>
                      <a:pt x="40" y="349"/>
                    </a:lnTo>
                    <a:lnTo>
                      <a:pt x="67" y="385"/>
                    </a:lnTo>
                    <a:lnTo>
                      <a:pt x="110" y="416"/>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60" name="Freeform 52">
                <a:extLst>
                  <a:ext uri="{FF2B5EF4-FFF2-40B4-BE49-F238E27FC236}">
                    <a16:creationId xmlns:a16="http://schemas.microsoft.com/office/drawing/2014/main" id="{0438F0CD-C92D-4BA3-A480-DBEBA66B30E0}"/>
                  </a:ext>
                </a:extLst>
              </p:cNvPr>
              <p:cNvSpPr>
                <a:spLocks/>
              </p:cNvSpPr>
              <p:nvPr/>
            </p:nvSpPr>
            <p:spPr bwMode="auto">
              <a:xfrm>
                <a:off x="2839" y="2426"/>
                <a:ext cx="14" cy="39"/>
              </a:xfrm>
              <a:custGeom>
                <a:avLst/>
                <a:gdLst/>
                <a:ahLst/>
                <a:cxnLst>
                  <a:cxn ang="0">
                    <a:pos x="118" y="354"/>
                  </a:cxn>
                  <a:cxn ang="0">
                    <a:pos x="87" y="340"/>
                  </a:cxn>
                  <a:cxn ang="0">
                    <a:pos x="57" y="300"/>
                  </a:cxn>
                  <a:cxn ang="0">
                    <a:pos x="44" y="273"/>
                  </a:cxn>
                  <a:cxn ang="0">
                    <a:pos x="30" y="207"/>
                  </a:cxn>
                  <a:cxn ang="0">
                    <a:pos x="22" y="164"/>
                  </a:cxn>
                  <a:cxn ang="0">
                    <a:pos x="6" y="119"/>
                  </a:cxn>
                  <a:cxn ang="0">
                    <a:pos x="0" y="69"/>
                  </a:cxn>
                  <a:cxn ang="0">
                    <a:pos x="11" y="36"/>
                  </a:cxn>
                  <a:cxn ang="0">
                    <a:pos x="41" y="0"/>
                  </a:cxn>
                  <a:cxn ang="0">
                    <a:pos x="11" y="34"/>
                  </a:cxn>
                  <a:cxn ang="0">
                    <a:pos x="3" y="71"/>
                  </a:cxn>
                  <a:cxn ang="0">
                    <a:pos x="4" y="117"/>
                  </a:cxn>
                  <a:cxn ang="0">
                    <a:pos x="19" y="157"/>
                  </a:cxn>
                  <a:cxn ang="0">
                    <a:pos x="34" y="223"/>
                  </a:cxn>
                  <a:cxn ang="0">
                    <a:pos x="42" y="261"/>
                  </a:cxn>
                  <a:cxn ang="0">
                    <a:pos x="57" y="304"/>
                  </a:cxn>
                  <a:cxn ang="0">
                    <a:pos x="90" y="338"/>
                  </a:cxn>
                </a:cxnLst>
                <a:rect l="0" t="0" r="r" b="b"/>
                <a:pathLst>
                  <a:path w="118" h="354">
                    <a:moveTo>
                      <a:pt x="118" y="354"/>
                    </a:moveTo>
                    <a:lnTo>
                      <a:pt x="87" y="340"/>
                    </a:lnTo>
                    <a:lnTo>
                      <a:pt x="57" y="300"/>
                    </a:lnTo>
                    <a:lnTo>
                      <a:pt x="44" y="273"/>
                    </a:lnTo>
                    <a:lnTo>
                      <a:pt x="30" y="207"/>
                    </a:lnTo>
                    <a:lnTo>
                      <a:pt x="22" y="164"/>
                    </a:lnTo>
                    <a:lnTo>
                      <a:pt x="6" y="119"/>
                    </a:lnTo>
                    <a:lnTo>
                      <a:pt x="0" y="69"/>
                    </a:lnTo>
                    <a:lnTo>
                      <a:pt x="11" y="36"/>
                    </a:lnTo>
                    <a:lnTo>
                      <a:pt x="41" y="0"/>
                    </a:lnTo>
                    <a:lnTo>
                      <a:pt x="11" y="34"/>
                    </a:lnTo>
                    <a:lnTo>
                      <a:pt x="3" y="71"/>
                    </a:lnTo>
                    <a:lnTo>
                      <a:pt x="4" y="117"/>
                    </a:lnTo>
                    <a:lnTo>
                      <a:pt x="19" y="157"/>
                    </a:lnTo>
                    <a:lnTo>
                      <a:pt x="34" y="223"/>
                    </a:lnTo>
                    <a:lnTo>
                      <a:pt x="42" y="261"/>
                    </a:lnTo>
                    <a:lnTo>
                      <a:pt x="57" y="304"/>
                    </a:lnTo>
                    <a:lnTo>
                      <a:pt x="90" y="3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61" name="Freeform 53">
                <a:extLst>
                  <a:ext uri="{FF2B5EF4-FFF2-40B4-BE49-F238E27FC236}">
                    <a16:creationId xmlns:a16="http://schemas.microsoft.com/office/drawing/2014/main" id="{A8986A78-3EF7-4A99-BC1C-7D0D4ED85A64}"/>
                  </a:ext>
                </a:extLst>
              </p:cNvPr>
              <p:cNvSpPr>
                <a:spLocks/>
              </p:cNvSpPr>
              <p:nvPr/>
            </p:nvSpPr>
            <p:spPr bwMode="auto">
              <a:xfrm>
                <a:off x="2840" y="2426"/>
                <a:ext cx="14" cy="39"/>
              </a:xfrm>
              <a:custGeom>
                <a:avLst/>
                <a:gdLst/>
                <a:ahLst/>
                <a:cxnLst>
                  <a:cxn ang="0">
                    <a:pos x="115" y="354"/>
                  </a:cxn>
                  <a:cxn ang="0">
                    <a:pos x="72" y="307"/>
                  </a:cxn>
                  <a:cxn ang="0">
                    <a:pos x="53" y="268"/>
                  </a:cxn>
                  <a:cxn ang="0">
                    <a:pos x="45" y="230"/>
                  </a:cxn>
                  <a:cxn ang="0">
                    <a:pos x="27" y="161"/>
                  </a:cxn>
                  <a:cxn ang="0">
                    <a:pos x="16" y="116"/>
                  </a:cxn>
                  <a:cxn ang="0">
                    <a:pos x="10" y="81"/>
                  </a:cxn>
                  <a:cxn ang="0">
                    <a:pos x="19" y="41"/>
                  </a:cxn>
                  <a:cxn ang="0">
                    <a:pos x="38" y="0"/>
                  </a:cxn>
                  <a:cxn ang="0">
                    <a:pos x="8" y="34"/>
                  </a:cxn>
                  <a:cxn ang="0">
                    <a:pos x="0" y="71"/>
                  </a:cxn>
                  <a:cxn ang="0">
                    <a:pos x="2" y="117"/>
                  </a:cxn>
                  <a:cxn ang="0">
                    <a:pos x="16" y="157"/>
                  </a:cxn>
                  <a:cxn ang="0">
                    <a:pos x="31" y="223"/>
                  </a:cxn>
                  <a:cxn ang="0">
                    <a:pos x="40" y="261"/>
                  </a:cxn>
                  <a:cxn ang="0">
                    <a:pos x="54" y="304"/>
                  </a:cxn>
                  <a:cxn ang="0">
                    <a:pos x="87" y="338"/>
                  </a:cxn>
                  <a:cxn ang="0">
                    <a:pos x="115" y="354"/>
                  </a:cxn>
                </a:cxnLst>
                <a:rect l="0" t="0" r="r" b="b"/>
                <a:pathLst>
                  <a:path w="115" h="354">
                    <a:moveTo>
                      <a:pt x="115" y="354"/>
                    </a:moveTo>
                    <a:lnTo>
                      <a:pt x="72" y="307"/>
                    </a:lnTo>
                    <a:lnTo>
                      <a:pt x="53" y="268"/>
                    </a:lnTo>
                    <a:lnTo>
                      <a:pt x="45" y="230"/>
                    </a:lnTo>
                    <a:lnTo>
                      <a:pt x="27" y="161"/>
                    </a:lnTo>
                    <a:lnTo>
                      <a:pt x="16" y="116"/>
                    </a:lnTo>
                    <a:lnTo>
                      <a:pt x="10" y="81"/>
                    </a:lnTo>
                    <a:lnTo>
                      <a:pt x="19" y="41"/>
                    </a:lnTo>
                    <a:lnTo>
                      <a:pt x="38" y="0"/>
                    </a:lnTo>
                    <a:lnTo>
                      <a:pt x="8" y="34"/>
                    </a:lnTo>
                    <a:lnTo>
                      <a:pt x="0" y="71"/>
                    </a:lnTo>
                    <a:lnTo>
                      <a:pt x="2" y="117"/>
                    </a:lnTo>
                    <a:lnTo>
                      <a:pt x="16" y="157"/>
                    </a:lnTo>
                    <a:lnTo>
                      <a:pt x="31" y="223"/>
                    </a:lnTo>
                    <a:lnTo>
                      <a:pt x="40" y="261"/>
                    </a:lnTo>
                    <a:lnTo>
                      <a:pt x="54" y="304"/>
                    </a:lnTo>
                    <a:lnTo>
                      <a:pt x="87" y="338"/>
                    </a:lnTo>
                    <a:lnTo>
                      <a:pt x="115" y="354"/>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67" name="Group 54">
                <a:extLst>
                  <a:ext uri="{FF2B5EF4-FFF2-40B4-BE49-F238E27FC236}">
                    <a16:creationId xmlns:a16="http://schemas.microsoft.com/office/drawing/2014/main" id="{07CE2763-E876-4496-A551-E87E2FCC9862}"/>
                  </a:ext>
                </a:extLst>
              </p:cNvPr>
              <p:cNvGrpSpPr>
                <a:grpSpLocks/>
              </p:cNvGrpSpPr>
              <p:nvPr/>
            </p:nvGrpSpPr>
            <p:grpSpPr bwMode="auto">
              <a:xfrm>
                <a:off x="2864" y="2459"/>
                <a:ext cx="152" cy="64"/>
                <a:chOff x="2863" y="3504"/>
                <a:chExt cx="634" cy="292"/>
              </a:xfrm>
            </p:grpSpPr>
            <p:sp>
              <p:nvSpPr>
                <p:cNvPr id="887863" name="Freeform 55">
                  <a:extLst>
                    <a:ext uri="{FF2B5EF4-FFF2-40B4-BE49-F238E27FC236}">
                      <a16:creationId xmlns:a16="http://schemas.microsoft.com/office/drawing/2014/main" id="{27650967-A970-4C3E-AD6F-52D97AB411FC}"/>
                    </a:ext>
                  </a:extLst>
                </p:cNvPr>
                <p:cNvSpPr>
                  <a:spLocks/>
                </p:cNvSpPr>
                <p:nvPr/>
              </p:nvSpPr>
              <p:spPr bwMode="auto">
                <a:xfrm>
                  <a:off x="2863" y="3504"/>
                  <a:ext cx="630" cy="292"/>
                </a:xfrm>
                <a:custGeom>
                  <a:avLst/>
                  <a:gdLst/>
                  <a:ahLst/>
                  <a:cxnLst>
                    <a:cxn ang="0">
                      <a:pos x="304" y="0"/>
                    </a:cxn>
                    <a:cxn ang="0">
                      <a:pos x="325" y="62"/>
                    </a:cxn>
                    <a:cxn ang="0">
                      <a:pos x="372" y="141"/>
                    </a:cxn>
                    <a:cxn ang="0">
                      <a:pos x="452" y="198"/>
                    </a:cxn>
                    <a:cxn ang="0">
                      <a:pos x="563" y="238"/>
                    </a:cxn>
                    <a:cxn ang="0">
                      <a:pos x="692" y="274"/>
                    </a:cxn>
                    <a:cxn ang="0">
                      <a:pos x="796" y="280"/>
                    </a:cxn>
                    <a:cxn ang="0">
                      <a:pos x="903" y="274"/>
                    </a:cxn>
                    <a:cxn ang="0">
                      <a:pos x="924" y="259"/>
                    </a:cxn>
                    <a:cxn ang="0">
                      <a:pos x="954" y="214"/>
                    </a:cxn>
                    <a:cxn ang="0">
                      <a:pos x="979" y="179"/>
                    </a:cxn>
                    <a:cxn ang="0">
                      <a:pos x="1015" y="150"/>
                    </a:cxn>
                    <a:cxn ang="0">
                      <a:pos x="1025" y="115"/>
                    </a:cxn>
                    <a:cxn ang="0">
                      <a:pos x="1043" y="86"/>
                    </a:cxn>
                    <a:cxn ang="0">
                      <a:pos x="1067" y="71"/>
                    </a:cxn>
                    <a:cxn ang="0">
                      <a:pos x="1097" y="57"/>
                    </a:cxn>
                    <a:cxn ang="0">
                      <a:pos x="1142" y="52"/>
                    </a:cxn>
                    <a:cxn ang="0">
                      <a:pos x="1188" y="65"/>
                    </a:cxn>
                    <a:cxn ang="0">
                      <a:pos x="1229" y="90"/>
                    </a:cxn>
                    <a:cxn ang="0">
                      <a:pos x="1251" y="121"/>
                    </a:cxn>
                    <a:cxn ang="0">
                      <a:pos x="1260" y="162"/>
                    </a:cxn>
                    <a:cxn ang="0">
                      <a:pos x="1244" y="245"/>
                    </a:cxn>
                    <a:cxn ang="0">
                      <a:pos x="1259" y="276"/>
                    </a:cxn>
                    <a:cxn ang="0">
                      <a:pos x="1263" y="314"/>
                    </a:cxn>
                    <a:cxn ang="0">
                      <a:pos x="1253" y="343"/>
                    </a:cxn>
                    <a:cxn ang="0">
                      <a:pos x="1230" y="376"/>
                    </a:cxn>
                    <a:cxn ang="0">
                      <a:pos x="1215" y="400"/>
                    </a:cxn>
                    <a:cxn ang="0">
                      <a:pos x="1227" y="433"/>
                    </a:cxn>
                    <a:cxn ang="0">
                      <a:pos x="1223" y="470"/>
                    </a:cxn>
                    <a:cxn ang="0">
                      <a:pos x="1210" y="495"/>
                    </a:cxn>
                    <a:cxn ang="0">
                      <a:pos x="1198" y="520"/>
                    </a:cxn>
                    <a:cxn ang="0">
                      <a:pos x="1190" y="561"/>
                    </a:cxn>
                    <a:cxn ang="0">
                      <a:pos x="1176" y="578"/>
                    </a:cxn>
                    <a:cxn ang="0">
                      <a:pos x="1139" y="584"/>
                    </a:cxn>
                    <a:cxn ang="0">
                      <a:pos x="1085" y="582"/>
                    </a:cxn>
                    <a:cxn ang="0">
                      <a:pos x="1036" y="568"/>
                    </a:cxn>
                    <a:cxn ang="0">
                      <a:pos x="979" y="547"/>
                    </a:cxn>
                    <a:cxn ang="0">
                      <a:pos x="941" y="523"/>
                    </a:cxn>
                    <a:cxn ang="0">
                      <a:pos x="916" y="502"/>
                    </a:cxn>
                    <a:cxn ang="0">
                      <a:pos x="823" y="518"/>
                    </a:cxn>
                    <a:cxn ang="0">
                      <a:pos x="700" y="539"/>
                    </a:cxn>
                    <a:cxn ang="0">
                      <a:pos x="608" y="547"/>
                    </a:cxn>
                    <a:cxn ang="0">
                      <a:pos x="514" y="547"/>
                    </a:cxn>
                    <a:cxn ang="0">
                      <a:pos x="392" y="544"/>
                    </a:cxn>
                    <a:cxn ang="0">
                      <a:pos x="319" y="528"/>
                    </a:cxn>
                    <a:cxn ang="0">
                      <a:pos x="192" y="466"/>
                    </a:cxn>
                    <a:cxn ang="0">
                      <a:pos x="112" y="411"/>
                    </a:cxn>
                    <a:cxn ang="0">
                      <a:pos x="64" y="326"/>
                    </a:cxn>
                    <a:cxn ang="0">
                      <a:pos x="32" y="292"/>
                    </a:cxn>
                    <a:cxn ang="0">
                      <a:pos x="0" y="205"/>
                    </a:cxn>
                    <a:cxn ang="0">
                      <a:pos x="57" y="155"/>
                    </a:cxn>
                    <a:cxn ang="0">
                      <a:pos x="135" y="138"/>
                    </a:cxn>
                    <a:cxn ang="0">
                      <a:pos x="221" y="41"/>
                    </a:cxn>
                    <a:cxn ang="0">
                      <a:pos x="272" y="24"/>
                    </a:cxn>
                    <a:cxn ang="0">
                      <a:pos x="304" y="0"/>
                    </a:cxn>
                  </a:cxnLst>
                  <a:rect l="0" t="0" r="r" b="b"/>
                  <a:pathLst>
                    <a:path w="1263" h="584">
                      <a:moveTo>
                        <a:pt x="304" y="0"/>
                      </a:moveTo>
                      <a:lnTo>
                        <a:pt x="325" y="62"/>
                      </a:lnTo>
                      <a:lnTo>
                        <a:pt x="372" y="141"/>
                      </a:lnTo>
                      <a:lnTo>
                        <a:pt x="452" y="198"/>
                      </a:lnTo>
                      <a:lnTo>
                        <a:pt x="563" y="238"/>
                      </a:lnTo>
                      <a:lnTo>
                        <a:pt x="692" y="274"/>
                      </a:lnTo>
                      <a:lnTo>
                        <a:pt x="796" y="280"/>
                      </a:lnTo>
                      <a:lnTo>
                        <a:pt x="903" y="274"/>
                      </a:lnTo>
                      <a:lnTo>
                        <a:pt x="924" y="259"/>
                      </a:lnTo>
                      <a:lnTo>
                        <a:pt x="954" y="214"/>
                      </a:lnTo>
                      <a:lnTo>
                        <a:pt x="979" y="179"/>
                      </a:lnTo>
                      <a:lnTo>
                        <a:pt x="1015" y="150"/>
                      </a:lnTo>
                      <a:lnTo>
                        <a:pt x="1025" y="115"/>
                      </a:lnTo>
                      <a:lnTo>
                        <a:pt x="1043" y="86"/>
                      </a:lnTo>
                      <a:lnTo>
                        <a:pt x="1067" y="71"/>
                      </a:lnTo>
                      <a:lnTo>
                        <a:pt x="1097" y="57"/>
                      </a:lnTo>
                      <a:lnTo>
                        <a:pt x="1142" y="52"/>
                      </a:lnTo>
                      <a:lnTo>
                        <a:pt x="1188" y="65"/>
                      </a:lnTo>
                      <a:lnTo>
                        <a:pt x="1229" y="90"/>
                      </a:lnTo>
                      <a:lnTo>
                        <a:pt x="1251" y="121"/>
                      </a:lnTo>
                      <a:lnTo>
                        <a:pt x="1260" y="162"/>
                      </a:lnTo>
                      <a:lnTo>
                        <a:pt x="1244" y="245"/>
                      </a:lnTo>
                      <a:lnTo>
                        <a:pt x="1259" y="276"/>
                      </a:lnTo>
                      <a:lnTo>
                        <a:pt x="1263" y="314"/>
                      </a:lnTo>
                      <a:lnTo>
                        <a:pt x="1253" y="343"/>
                      </a:lnTo>
                      <a:lnTo>
                        <a:pt x="1230" y="376"/>
                      </a:lnTo>
                      <a:lnTo>
                        <a:pt x="1215" y="400"/>
                      </a:lnTo>
                      <a:lnTo>
                        <a:pt x="1227" y="433"/>
                      </a:lnTo>
                      <a:lnTo>
                        <a:pt x="1223" y="470"/>
                      </a:lnTo>
                      <a:lnTo>
                        <a:pt x="1210" y="495"/>
                      </a:lnTo>
                      <a:lnTo>
                        <a:pt x="1198" y="520"/>
                      </a:lnTo>
                      <a:lnTo>
                        <a:pt x="1190" y="561"/>
                      </a:lnTo>
                      <a:lnTo>
                        <a:pt x="1176" y="578"/>
                      </a:lnTo>
                      <a:lnTo>
                        <a:pt x="1139" y="584"/>
                      </a:lnTo>
                      <a:lnTo>
                        <a:pt x="1085" y="582"/>
                      </a:lnTo>
                      <a:lnTo>
                        <a:pt x="1036" y="568"/>
                      </a:lnTo>
                      <a:lnTo>
                        <a:pt x="979" y="547"/>
                      </a:lnTo>
                      <a:lnTo>
                        <a:pt x="941" y="523"/>
                      </a:lnTo>
                      <a:lnTo>
                        <a:pt x="916" y="502"/>
                      </a:lnTo>
                      <a:lnTo>
                        <a:pt x="823" y="518"/>
                      </a:lnTo>
                      <a:lnTo>
                        <a:pt x="700" y="539"/>
                      </a:lnTo>
                      <a:lnTo>
                        <a:pt x="608" y="547"/>
                      </a:lnTo>
                      <a:lnTo>
                        <a:pt x="514" y="547"/>
                      </a:lnTo>
                      <a:lnTo>
                        <a:pt x="392" y="544"/>
                      </a:lnTo>
                      <a:lnTo>
                        <a:pt x="319" y="528"/>
                      </a:lnTo>
                      <a:lnTo>
                        <a:pt x="192" y="466"/>
                      </a:lnTo>
                      <a:lnTo>
                        <a:pt x="112" y="411"/>
                      </a:lnTo>
                      <a:lnTo>
                        <a:pt x="64" y="326"/>
                      </a:lnTo>
                      <a:lnTo>
                        <a:pt x="32" y="292"/>
                      </a:lnTo>
                      <a:lnTo>
                        <a:pt x="0" y="205"/>
                      </a:lnTo>
                      <a:lnTo>
                        <a:pt x="57" y="155"/>
                      </a:lnTo>
                      <a:lnTo>
                        <a:pt x="135" y="138"/>
                      </a:lnTo>
                      <a:lnTo>
                        <a:pt x="221" y="41"/>
                      </a:lnTo>
                      <a:lnTo>
                        <a:pt x="272" y="24"/>
                      </a:lnTo>
                      <a:lnTo>
                        <a:pt x="304"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64" name="Freeform 56">
                  <a:extLst>
                    <a:ext uri="{FF2B5EF4-FFF2-40B4-BE49-F238E27FC236}">
                      <a16:creationId xmlns:a16="http://schemas.microsoft.com/office/drawing/2014/main" id="{AEECC4F9-6B07-4CFC-B796-1C2B212AAF49}"/>
                    </a:ext>
                  </a:extLst>
                </p:cNvPr>
                <p:cNvSpPr>
                  <a:spLocks/>
                </p:cNvSpPr>
                <p:nvPr/>
              </p:nvSpPr>
              <p:spPr bwMode="auto">
                <a:xfrm>
                  <a:off x="3405" y="3559"/>
                  <a:ext cx="13" cy="68"/>
                </a:xfrm>
                <a:custGeom>
                  <a:avLst/>
                  <a:gdLst/>
                  <a:ahLst/>
                  <a:cxnLst>
                    <a:cxn ang="0">
                      <a:pos x="29" y="0"/>
                    </a:cxn>
                    <a:cxn ang="0">
                      <a:pos x="15" y="5"/>
                    </a:cxn>
                    <a:cxn ang="0">
                      <a:pos x="6" y="24"/>
                    </a:cxn>
                    <a:cxn ang="0">
                      <a:pos x="0" y="43"/>
                    </a:cxn>
                    <a:cxn ang="0">
                      <a:pos x="0" y="60"/>
                    </a:cxn>
                    <a:cxn ang="0">
                      <a:pos x="7" y="98"/>
                    </a:cxn>
                    <a:cxn ang="0">
                      <a:pos x="6" y="135"/>
                    </a:cxn>
                  </a:cxnLst>
                  <a:rect l="0" t="0" r="r" b="b"/>
                  <a:pathLst>
                    <a:path w="29" h="135">
                      <a:moveTo>
                        <a:pt x="29" y="0"/>
                      </a:moveTo>
                      <a:lnTo>
                        <a:pt x="15" y="5"/>
                      </a:lnTo>
                      <a:lnTo>
                        <a:pt x="6" y="24"/>
                      </a:lnTo>
                      <a:lnTo>
                        <a:pt x="0" y="43"/>
                      </a:lnTo>
                      <a:lnTo>
                        <a:pt x="0" y="60"/>
                      </a:lnTo>
                      <a:lnTo>
                        <a:pt x="7" y="98"/>
                      </a:lnTo>
                      <a:lnTo>
                        <a:pt x="6" y="135"/>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65" name="Freeform 57">
                  <a:extLst>
                    <a:ext uri="{FF2B5EF4-FFF2-40B4-BE49-F238E27FC236}">
                      <a16:creationId xmlns:a16="http://schemas.microsoft.com/office/drawing/2014/main" id="{F722225D-5E36-47BF-B4F4-FB9046751249}"/>
                    </a:ext>
                  </a:extLst>
                </p:cNvPr>
                <p:cNvSpPr>
                  <a:spLocks/>
                </p:cNvSpPr>
                <p:nvPr/>
              </p:nvSpPr>
              <p:spPr bwMode="auto">
                <a:xfrm>
                  <a:off x="3472" y="3645"/>
                  <a:ext cx="25" cy="9"/>
                </a:xfrm>
                <a:custGeom>
                  <a:avLst/>
                  <a:gdLst/>
                  <a:ahLst/>
                  <a:cxnLst>
                    <a:cxn ang="0">
                      <a:pos x="52" y="8"/>
                    </a:cxn>
                    <a:cxn ang="0">
                      <a:pos x="34" y="19"/>
                    </a:cxn>
                    <a:cxn ang="0">
                      <a:pos x="12" y="14"/>
                    </a:cxn>
                    <a:cxn ang="0">
                      <a:pos x="0" y="0"/>
                    </a:cxn>
                  </a:cxnLst>
                  <a:rect l="0" t="0" r="r" b="b"/>
                  <a:pathLst>
                    <a:path w="52" h="19">
                      <a:moveTo>
                        <a:pt x="52" y="8"/>
                      </a:moveTo>
                      <a:lnTo>
                        <a:pt x="34" y="19"/>
                      </a:lnTo>
                      <a:lnTo>
                        <a:pt x="12" y="14"/>
                      </a:lnTo>
                      <a:lnTo>
                        <a:pt x="0"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66" name="Freeform 58">
                  <a:extLst>
                    <a:ext uri="{FF2B5EF4-FFF2-40B4-BE49-F238E27FC236}">
                      <a16:creationId xmlns:a16="http://schemas.microsoft.com/office/drawing/2014/main" id="{0D71A735-22BB-4149-922D-D0DF2294B519}"/>
                    </a:ext>
                  </a:extLst>
                </p:cNvPr>
                <p:cNvSpPr>
                  <a:spLocks/>
                </p:cNvSpPr>
                <p:nvPr/>
              </p:nvSpPr>
              <p:spPr bwMode="auto">
                <a:xfrm>
                  <a:off x="3459" y="3723"/>
                  <a:ext cx="25" cy="9"/>
                </a:xfrm>
                <a:custGeom>
                  <a:avLst/>
                  <a:gdLst/>
                  <a:ahLst/>
                  <a:cxnLst>
                    <a:cxn ang="0">
                      <a:pos x="57" y="0"/>
                    </a:cxn>
                    <a:cxn ang="0">
                      <a:pos x="50" y="18"/>
                    </a:cxn>
                    <a:cxn ang="0">
                      <a:pos x="32" y="23"/>
                    </a:cxn>
                    <a:cxn ang="0">
                      <a:pos x="16" y="16"/>
                    </a:cxn>
                    <a:cxn ang="0">
                      <a:pos x="0" y="4"/>
                    </a:cxn>
                  </a:cxnLst>
                  <a:rect l="0" t="0" r="r" b="b"/>
                  <a:pathLst>
                    <a:path w="57" h="23">
                      <a:moveTo>
                        <a:pt x="57" y="0"/>
                      </a:moveTo>
                      <a:lnTo>
                        <a:pt x="50" y="18"/>
                      </a:lnTo>
                      <a:lnTo>
                        <a:pt x="32" y="23"/>
                      </a:lnTo>
                      <a:lnTo>
                        <a:pt x="16" y="16"/>
                      </a:lnTo>
                      <a:lnTo>
                        <a:pt x="0" y="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67" name="Freeform 59">
                  <a:extLst>
                    <a:ext uri="{FF2B5EF4-FFF2-40B4-BE49-F238E27FC236}">
                      <a16:creationId xmlns:a16="http://schemas.microsoft.com/office/drawing/2014/main" id="{1416E060-2975-43CD-A60E-ED9AB6177571}"/>
                    </a:ext>
                  </a:extLst>
                </p:cNvPr>
                <p:cNvSpPr>
                  <a:spLocks/>
                </p:cNvSpPr>
                <p:nvPr/>
              </p:nvSpPr>
              <p:spPr bwMode="auto">
                <a:xfrm>
                  <a:off x="3293" y="3668"/>
                  <a:ext cx="33" cy="87"/>
                </a:xfrm>
                <a:custGeom>
                  <a:avLst/>
                  <a:gdLst/>
                  <a:ahLst/>
                  <a:cxnLst>
                    <a:cxn ang="0">
                      <a:pos x="0" y="0"/>
                    </a:cxn>
                    <a:cxn ang="0">
                      <a:pos x="23" y="24"/>
                    </a:cxn>
                    <a:cxn ang="0">
                      <a:pos x="49" y="62"/>
                    </a:cxn>
                    <a:cxn ang="0">
                      <a:pos x="61" y="107"/>
                    </a:cxn>
                    <a:cxn ang="0">
                      <a:pos x="72" y="135"/>
                    </a:cxn>
                    <a:cxn ang="0">
                      <a:pos x="61" y="174"/>
                    </a:cxn>
                  </a:cxnLst>
                  <a:rect l="0" t="0" r="r" b="b"/>
                  <a:pathLst>
                    <a:path w="72" h="174">
                      <a:moveTo>
                        <a:pt x="0" y="0"/>
                      </a:moveTo>
                      <a:lnTo>
                        <a:pt x="23" y="24"/>
                      </a:lnTo>
                      <a:lnTo>
                        <a:pt x="49" y="62"/>
                      </a:lnTo>
                      <a:lnTo>
                        <a:pt x="61" y="107"/>
                      </a:lnTo>
                      <a:lnTo>
                        <a:pt x="72" y="135"/>
                      </a:lnTo>
                      <a:lnTo>
                        <a:pt x="61" y="17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68" name="Freeform 60">
                  <a:extLst>
                    <a:ext uri="{FF2B5EF4-FFF2-40B4-BE49-F238E27FC236}">
                      <a16:creationId xmlns:a16="http://schemas.microsoft.com/office/drawing/2014/main" id="{DAAD382D-0CDD-43C3-A343-1B7ABF07E281}"/>
                    </a:ext>
                  </a:extLst>
                </p:cNvPr>
                <p:cNvSpPr>
                  <a:spLocks/>
                </p:cNvSpPr>
                <p:nvPr/>
              </p:nvSpPr>
              <p:spPr bwMode="auto">
                <a:xfrm>
                  <a:off x="3409" y="3613"/>
                  <a:ext cx="38" cy="27"/>
                </a:xfrm>
                <a:custGeom>
                  <a:avLst/>
                  <a:gdLst/>
                  <a:ahLst/>
                  <a:cxnLst>
                    <a:cxn ang="0">
                      <a:pos x="0" y="46"/>
                    </a:cxn>
                    <a:cxn ang="0">
                      <a:pos x="13" y="24"/>
                    </a:cxn>
                    <a:cxn ang="0">
                      <a:pos x="30" y="8"/>
                    </a:cxn>
                    <a:cxn ang="0">
                      <a:pos x="47" y="0"/>
                    </a:cxn>
                    <a:cxn ang="0">
                      <a:pos x="73" y="3"/>
                    </a:cxn>
                  </a:cxnLst>
                  <a:rect l="0" t="0" r="r" b="b"/>
                  <a:pathLst>
                    <a:path w="73" h="46">
                      <a:moveTo>
                        <a:pt x="0" y="46"/>
                      </a:moveTo>
                      <a:lnTo>
                        <a:pt x="13" y="24"/>
                      </a:lnTo>
                      <a:lnTo>
                        <a:pt x="30" y="8"/>
                      </a:lnTo>
                      <a:lnTo>
                        <a:pt x="47" y="0"/>
                      </a:lnTo>
                      <a:lnTo>
                        <a:pt x="73" y="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69" name="Freeform 61">
                  <a:extLst>
                    <a:ext uri="{FF2B5EF4-FFF2-40B4-BE49-F238E27FC236}">
                      <a16:creationId xmlns:a16="http://schemas.microsoft.com/office/drawing/2014/main" id="{E33654C4-565B-4F41-AA8E-80FBD5B92748}"/>
                    </a:ext>
                  </a:extLst>
                </p:cNvPr>
                <p:cNvSpPr>
                  <a:spLocks/>
                </p:cNvSpPr>
                <p:nvPr/>
              </p:nvSpPr>
              <p:spPr bwMode="auto">
                <a:xfrm>
                  <a:off x="3439" y="3591"/>
                  <a:ext cx="21" cy="23"/>
                </a:xfrm>
                <a:custGeom>
                  <a:avLst/>
                  <a:gdLst/>
                  <a:ahLst/>
                  <a:cxnLst>
                    <a:cxn ang="0">
                      <a:pos x="47" y="0"/>
                    </a:cxn>
                    <a:cxn ang="0">
                      <a:pos x="32" y="0"/>
                    </a:cxn>
                    <a:cxn ang="0">
                      <a:pos x="20" y="9"/>
                    </a:cxn>
                    <a:cxn ang="0">
                      <a:pos x="11" y="18"/>
                    </a:cxn>
                    <a:cxn ang="0">
                      <a:pos x="3" y="33"/>
                    </a:cxn>
                    <a:cxn ang="0">
                      <a:pos x="0" y="51"/>
                    </a:cxn>
                  </a:cxnLst>
                  <a:rect l="0" t="0" r="r" b="b"/>
                  <a:pathLst>
                    <a:path w="47" h="51">
                      <a:moveTo>
                        <a:pt x="47" y="0"/>
                      </a:moveTo>
                      <a:lnTo>
                        <a:pt x="32" y="0"/>
                      </a:lnTo>
                      <a:lnTo>
                        <a:pt x="20" y="9"/>
                      </a:lnTo>
                      <a:lnTo>
                        <a:pt x="11" y="18"/>
                      </a:lnTo>
                      <a:lnTo>
                        <a:pt x="3" y="33"/>
                      </a:lnTo>
                      <a:lnTo>
                        <a:pt x="0" y="5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70" name="Freeform 62">
                  <a:extLst>
                    <a:ext uri="{FF2B5EF4-FFF2-40B4-BE49-F238E27FC236}">
                      <a16:creationId xmlns:a16="http://schemas.microsoft.com/office/drawing/2014/main" id="{07E60DB8-7883-4626-81E9-D809B24C1982}"/>
                    </a:ext>
                  </a:extLst>
                </p:cNvPr>
                <p:cNvSpPr>
                  <a:spLocks/>
                </p:cNvSpPr>
                <p:nvPr/>
              </p:nvSpPr>
              <p:spPr bwMode="auto">
                <a:xfrm>
                  <a:off x="3434" y="3554"/>
                  <a:ext cx="8" cy="37"/>
                </a:xfrm>
                <a:custGeom>
                  <a:avLst/>
                  <a:gdLst/>
                  <a:ahLst/>
                  <a:cxnLst>
                    <a:cxn ang="0">
                      <a:pos x="19" y="0"/>
                    </a:cxn>
                    <a:cxn ang="0">
                      <a:pos x="11" y="9"/>
                    </a:cxn>
                    <a:cxn ang="0">
                      <a:pos x="4" y="30"/>
                    </a:cxn>
                    <a:cxn ang="0">
                      <a:pos x="0" y="50"/>
                    </a:cxn>
                    <a:cxn ang="0">
                      <a:pos x="0" y="71"/>
                    </a:cxn>
                  </a:cxnLst>
                  <a:rect l="0" t="0" r="r" b="b"/>
                  <a:pathLst>
                    <a:path w="19" h="71">
                      <a:moveTo>
                        <a:pt x="19" y="0"/>
                      </a:moveTo>
                      <a:lnTo>
                        <a:pt x="11" y="9"/>
                      </a:lnTo>
                      <a:lnTo>
                        <a:pt x="4" y="30"/>
                      </a:lnTo>
                      <a:lnTo>
                        <a:pt x="0" y="50"/>
                      </a:lnTo>
                      <a:lnTo>
                        <a:pt x="0"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71" name="Freeform 63">
                  <a:extLst>
                    <a:ext uri="{FF2B5EF4-FFF2-40B4-BE49-F238E27FC236}">
                      <a16:creationId xmlns:a16="http://schemas.microsoft.com/office/drawing/2014/main" id="{E37085A7-69C6-4140-A116-D013ACE3FD78}"/>
                    </a:ext>
                  </a:extLst>
                </p:cNvPr>
                <p:cNvSpPr>
                  <a:spLocks/>
                </p:cNvSpPr>
                <p:nvPr/>
              </p:nvSpPr>
              <p:spPr bwMode="auto">
                <a:xfrm>
                  <a:off x="3418" y="3572"/>
                  <a:ext cx="17" cy="18"/>
                </a:xfrm>
                <a:custGeom>
                  <a:avLst/>
                  <a:gdLst/>
                  <a:ahLst/>
                  <a:cxnLst>
                    <a:cxn ang="0">
                      <a:pos x="0" y="0"/>
                    </a:cxn>
                    <a:cxn ang="0">
                      <a:pos x="14" y="9"/>
                    </a:cxn>
                    <a:cxn ang="0">
                      <a:pos x="24" y="23"/>
                    </a:cxn>
                    <a:cxn ang="0">
                      <a:pos x="32" y="40"/>
                    </a:cxn>
                  </a:cxnLst>
                  <a:rect l="0" t="0" r="r" b="b"/>
                  <a:pathLst>
                    <a:path w="32" h="40">
                      <a:moveTo>
                        <a:pt x="0" y="0"/>
                      </a:moveTo>
                      <a:lnTo>
                        <a:pt x="14" y="9"/>
                      </a:lnTo>
                      <a:lnTo>
                        <a:pt x="24" y="23"/>
                      </a:lnTo>
                      <a:lnTo>
                        <a:pt x="32" y="4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7872" name="Freeform 64">
                <a:extLst>
                  <a:ext uri="{FF2B5EF4-FFF2-40B4-BE49-F238E27FC236}">
                    <a16:creationId xmlns:a16="http://schemas.microsoft.com/office/drawing/2014/main" id="{C5ABE27E-FCB4-4D2D-B418-779BDFA0A514}"/>
                  </a:ext>
                </a:extLst>
              </p:cNvPr>
              <p:cNvSpPr>
                <a:spLocks/>
              </p:cNvSpPr>
              <p:nvPr/>
            </p:nvSpPr>
            <p:spPr bwMode="auto">
              <a:xfrm>
                <a:off x="2853" y="2440"/>
                <a:ext cx="49" cy="47"/>
              </a:xfrm>
              <a:custGeom>
                <a:avLst/>
                <a:gdLst/>
                <a:ahLst/>
                <a:cxnLst>
                  <a:cxn ang="0">
                    <a:pos x="0" y="223"/>
                  </a:cxn>
                  <a:cxn ang="0">
                    <a:pos x="4" y="271"/>
                  </a:cxn>
                  <a:cxn ang="0">
                    <a:pos x="23" y="304"/>
                  </a:cxn>
                  <a:cxn ang="0">
                    <a:pos x="24" y="311"/>
                  </a:cxn>
                  <a:cxn ang="0">
                    <a:pos x="47" y="354"/>
                  </a:cxn>
                  <a:cxn ang="0">
                    <a:pos x="45" y="361"/>
                  </a:cxn>
                  <a:cxn ang="0">
                    <a:pos x="69" y="396"/>
                  </a:cxn>
                  <a:cxn ang="0">
                    <a:pos x="106" y="427"/>
                  </a:cxn>
                  <a:cxn ang="0">
                    <a:pos x="125" y="396"/>
                  </a:cxn>
                  <a:cxn ang="0">
                    <a:pos x="150" y="368"/>
                  </a:cxn>
                  <a:cxn ang="0">
                    <a:pos x="176" y="344"/>
                  </a:cxn>
                  <a:cxn ang="0">
                    <a:pos x="205" y="340"/>
                  </a:cxn>
                  <a:cxn ang="0">
                    <a:pos x="245" y="339"/>
                  </a:cxn>
                  <a:cxn ang="0">
                    <a:pos x="267" y="302"/>
                  </a:cxn>
                  <a:cxn ang="0">
                    <a:pos x="287" y="271"/>
                  </a:cxn>
                  <a:cxn ang="0">
                    <a:pos x="313" y="252"/>
                  </a:cxn>
                  <a:cxn ang="0">
                    <a:pos x="340" y="239"/>
                  </a:cxn>
                  <a:cxn ang="0">
                    <a:pos x="382" y="228"/>
                  </a:cxn>
                  <a:cxn ang="0">
                    <a:pos x="409" y="207"/>
                  </a:cxn>
                  <a:cxn ang="0">
                    <a:pos x="416" y="187"/>
                  </a:cxn>
                  <a:cxn ang="0">
                    <a:pos x="408" y="135"/>
                  </a:cxn>
                  <a:cxn ang="0">
                    <a:pos x="404" y="137"/>
                  </a:cxn>
                  <a:cxn ang="0">
                    <a:pos x="385" y="92"/>
                  </a:cxn>
                  <a:cxn ang="0">
                    <a:pos x="377" y="69"/>
                  </a:cxn>
                  <a:cxn ang="0">
                    <a:pos x="377" y="66"/>
                  </a:cxn>
                  <a:cxn ang="0">
                    <a:pos x="361" y="36"/>
                  </a:cxn>
                  <a:cxn ang="0">
                    <a:pos x="329" y="0"/>
                  </a:cxn>
                  <a:cxn ang="0">
                    <a:pos x="275" y="30"/>
                  </a:cxn>
                  <a:cxn ang="0">
                    <a:pos x="243" y="87"/>
                  </a:cxn>
                  <a:cxn ang="0">
                    <a:pos x="201" y="111"/>
                  </a:cxn>
                  <a:cxn ang="0">
                    <a:pos x="137" y="142"/>
                  </a:cxn>
                  <a:cxn ang="0">
                    <a:pos x="118" y="183"/>
                  </a:cxn>
                  <a:cxn ang="0">
                    <a:pos x="89" y="187"/>
                  </a:cxn>
                  <a:cxn ang="0">
                    <a:pos x="50" y="207"/>
                  </a:cxn>
                  <a:cxn ang="0">
                    <a:pos x="0" y="223"/>
                  </a:cxn>
                </a:cxnLst>
                <a:rect l="0" t="0" r="r" b="b"/>
                <a:pathLst>
                  <a:path w="416" h="427">
                    <a:moveTo>
                      <a:pt x="0" y="223"/>
                    </a:moveTo>
                    <a:lnTo>
                      <a:pt x="4" y="271"/>
                    </a:lnTo>
                    <a:lnTo>
                      <a:pt x="23" y="304"/>
                    </a:lnTo>
                    <a:lnTo>
                      <a:pt x="24" y="311"/>
                    </a:lnTo>
                    <a:lnTo>
                      <a:pt x="47" y="354"/>
                    </a:lnTo>
                    <a:lnTo>
                      <a:pt x="45" y="361"/>
                    </a:lnTo>
                    <a:lnTo>
                      <a:pt x="69" y="396"/>
                    </a:lnTo>
                    <a:lnTo>
                      <a:pt x="106" y="427"/>
                    </a:lnTo>
                    <a:lnTo>
                      <a:pt x="125" y="396"/>
                    </a:lnTo>
                    <a:lnTo>
                      <a:pt x="150" y="368"/>
                    </a:lnTo>
                    <a:lnTo>
                      <a:pt x="176" y="344"/>
                    </a:lnTo>
                    <a:lnTo>
                      <a:pt x="205" y="340"/>
                    </a:lnTo>
                    <a:lnTo>
                      <a:pt x="245" y="339"/>
                    </a:lnTo>
                    <a:lnTo>
                      <a:pt x="267" y="302"/>
                    </a:lnTo>
                    <a:lnTo>
                      <a:pt x="287" y="271"/>
                    </a:lnTo>
                    <a:lnTo>
                      <a:pt x="313" y="252"/>
                    </a:lnTo>
                    <a:lnTo>
                      <a:pt x="340" y="239"/>
                    </a:lnTo>
                    <a:lnTo>
                      <a:pt x="382" y="228"/>
                    </a:lnTo>
                    <a:lnTo>
                      <a:pt x="409" y="207"/>
                    </a:lnTo>
                    <a:lnTo>
                      <a:pt x="416" y="187"/>
                    </a:lnTo>
                    <a:lnTo>
                      <a:pt x="408" y="135"/>
                    </a:lnTo>
                    <a:lnTo>
                      <a:pt x="404" y="137"/>
                    </a:lnTo>
                    <a:lnTo>
                      <a:pt x="385" y="92"/>
                    </a:lnTo>
                    <a:lnTo>
                      <a:pt x="377" y="69"/>
                    </a:lnTo>
                    <a:lnTo>
                      <a:pt x="377" y="66"/>
                    </a:lnTo>
                    <a:lnTo>
                      <a:pt x="361" y="36"/>
                    </a:lnTo>
                    <a:lnTo>
                      <a:pt x="329" y="0"/>
                    </a:lnTo>
                    <a:lnTo>
                      <a:pt x="275" y="30"/>
                    </a:lnTo>
                    <a:lnTo>
                      <a:pt x="243" y="87"/>
                    </a:lnTo>
                    <a:lnTo>
                      <a:pt x="201" y="111"/>
                    </a:lnTo>
                    <a:lnTo>
                      <a:pt x="137" y="142"/>
                    </a:lnTo>
                    <a:lnTo>
                      <a:pt x="118" y="183"/>
                    </a:lnTo>
                    <a:lnTo>
                      <a:pt x="89" y="187"/>
                    </a:lnTo>
                    <a:lnTo>
                      <a:pt x="50" y="207"/>
                    </a:lnTo>
                    <a:lnTo>
                      <a:pt x="0" y="223"/>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73" name="Freeform 65">
                <a:extLst>
                  <a:ext uri="{FF2B5EF4-FFF2-40B4-BE49-F238E27FC236}">
                    <a16:creationId xmlns:a16="http://schemas.microsoft.com/office/drawing/2014/main" id="{7BF7FC0C-073E-4353-9A8F-473AEB768CDD}"/>
                  </a:ext>
                </a:extLst>
              </p:cNvPr>
              <p:cNvSpPr>
                <a:spLocks/>
              </p:cNvSpPr>
              <p:nvPr/>
            </p:nvSpPr>
            <p:spPr bwMode="auto">
              <a:xfrm>
                <a:off x="2874" y="2357"/>
                <a:ext cx="58" cy="55"/>
              </a:xfrm>
              <a:custGeom>
                <a:avLst/>
                <a:gdLst/>
                <a:ahLst/>
                <a:cxnLst>
                  <a:cxn ang="0">
                    <a:pos x="0" y="0"/>
                  </a:cxn>
                  <a:cxn ang="0">
                    <a:pos x="73" y="52"/>
                  </a:cxn>
                  <a:cxn ang="0">
                    <a:pos x="141" y="104"/>
                  </a:cxn>
                  <a:cxn ang="0">
                    <a:pos x="197" y="136"/>
                  </a:cxn>
                  <a:cxn ang="0">
                    <a:pos x="254" y="174"/>
                  </a:cxn>
                  <a:cxn ang="0">
                    <a:pos x="334" y="226"/>
                  </a:cxn>
                  <a:cxn ang="0">
                    <a:pos x="383" y="325"/>
                  </a:cxn>
                  <a:cxn ang="0">
                    <a:pos x="420" y="497"/>
                  </a:cxn>
                  <a:cxn ang="0">
                    <a:pos x="457" y="356"/>
                  </a:cxn>
                  <a:cxn ang="0">
                    <a:pos x="486" y="263"/>
                  </a:cxn>
                  <a:cxn ang="0">
                    <a:pos x="481" y="190"/>
                  </a:cxn>
                  <a:cxn ang="0">
                    <a:pos x="484" y="263"/>
                  </a:cxn>
                  <a:cxn ang="0">
                    <a:pos x="453" y="354"/>
                  </a:cxn>
                  <a:cxn ang="0">
                    <a:pos x="426" y="503"/>
                  </a:cxn>
                  <a:cxn ang="0">
                    <a:pos x="384" y="321"/>
                  </a:cxn>
                  <a:cxn ang="0">
                    <a:pos x="334" y="228"/>
                  </a:cxn>
                  <a:cxn ang="0">
                    <a:pos x="252" y="174"/>
                  </a:cxn>
                  <a:cxn ang="0">
                    <a:pos x="195" y="140"/>
                  </a:cxn>
                  <a:cxn ang="0">
                    <a:pos x="140" y="104"/>
                  </a:cxn>
                  <a:cxn ang="0">
                    <a:pos x="71" y="52"/>
                  </a:cxn>
                  <a:cxn ang="0">
                    <a:pos x="0" y="0"/>
                  </a:cxn>
                </a:cxnLst>
                <a:rect l="0" t="0" r="r" b="b"/>
                <a:pathLst>
                  <a:path w="486" h="503">
                    <a:moveTo>
                      <a:pt x="0" y="0"/>
                    </a:moveTo>
                    <a:lnTo>
                      <a:pt x="73" y="52"/>
                    </a:lnTo>
                    <a:lnTo>
                      <a:pt x="141" y="104"/>
                    </a:lnTo>
                    <a:lnTo>
                      <a:pt x="197" y="136"/>
                    </a:lnTo>
                    <a:lnTo>
                      <a:pt x="254" y="174"/>
                    </a:lnTo>
                    <a:lnTo>
                      <a:pt x="334" y="226"/>
                    </a:lnTo>
                    <a:lnTo>
                      <a:pt x="383" y="325"/>
                    </a:lnTo>
                    <a:lnTo>
                      <a:pt x="420" y="497"/>
                    </a:lnTo>
                    <a:lnTo>
                      <a:pt x="457" y="356"/>
                    </a:lnTo>
                    <a:lnTo>
                      <a:pt x="486" y="263"/>
                    </a:lnTo>
                    <a:lnTo>
                      <a:pt x="481" y="190"/>
                    </a:lnTo>
                    <a:lnTo>
                      <a:pt x="484" y="263"/>
                    </a:lnTo>
                    <a:lnTo>
                      <a:pt x="453" y="354"/>
                    </a:lnTo>
                    <a:lnTo>
                      <a:pt x="426" y="503"/>
                    </a:lnTo>
                    <a:lnTo>
                      <a:pt x="384" y="321"/>
                    </a:lnTo>
                    <a:lnTo>
                      <a:pt x="334" y="228"/>
                    </a:lnTo>
                    <a:lnTo>
                      <a:pt x="252" y="174"/>
                    </a:lnTo>
                    <a:lnTo>
                      <a:pt x="195" y="140"/>
                    </a:lnTo>
                    <a:lnTo>
                      <a:pt x="140" y="104"/>
                    </a:lnTo>
                    <a:lnTo>
                      <a:pt x="71" y="52"/>
                    </a:lnTo>
                    <a:lnTo>
                      <a:pt x="0" y="0"/>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74" name="Freeform 66">
                <a:extLst>
                  <a:ext uri="{FF2B5EF4-FFF2-40B4-BE49-F238E27FC236}">
                    <a16:creationId xmlns:a16="http://schemas.microsoft.com/office/drawing/2014/main" id="{A257FFE8-98F6-41BD-AFE9-376FF33A177E}"/>
                  </a:ext>
                </a:extLst>
              </p:cNvPr>
              <p:cNvSpPr>
                <a:spLocks/>
              </p:cNvSpPr>
              <p:nvPr/>
            </p:nvSpPr>
            <p:spPr bwMode="auto">
              <a:xfrm>
                <a:off x="2880" y="2404"/>
                <a:ext cx="23" cy="48"/>
              </a:xfrm>
              <a:custGeom>
                <a:avLst/>
                <a:gdLst/>
                <a:ahLst/>
                <a:cxnLst>
                  <a:cxn ang="0">
                    <a:pos x="88" y="326"/>
                  </a:cxn>
                  <a:cxn ang="0">
                    <a:pos x="34" y="261"/>
                  </a:cxn>
                  <a:cxn ang="0">
                    <a:pos x="16" y="193"/>
                  </a:cxn>
                  <a:cxn ang="0">
                    <a:pos x="10" y="123"/>
                  </a:cxn>
                  <a:cxn ang="0">
                    <a:pos x="1" y="26"/>
                  </a:cxn>
                  <a:cxn ang="0">
                    <a:pos x="19" y="9"/>
                  </a:cxn>
                  <a:cxn ang="0">
                    <a:pos x="34" y="7"/>
                  </a:cxn>
                  <a:cxn ang="0">
                    <a:pos x="45" y="66"/>
                  </a:cxn>
                  <a:cxn ang="0">
                    <a:pos x="69" y="100"/>
                  </a:cxn>
                  <a:cxn ang="0">
                    <a:pos x="79" y="178"/>
                  </a:cxn>
                  <a:cxn ang="0">
                    <a:pos x="95" y="237"/>
                  </a:cxn>
                  <a:cxn ang="0">
                    <a:pos x="133" y="287"/>
                  </a:cxn>
                  <a:cxn ang="0">
                    <a:pos x="161" y="349"/>
                  </a:cxn>
                  <a:cxn ang="0">
                    <a:pos x="189" y="430"/>
                  </a:cxn>
                  <a:cxn ang="0">
                    <a:pos x="157" y="349"/>
                  </a:cxn>
                  <a:cxn ang="0">
                    <a:pos x="129" y="285"/>
                  </a:cxn>
                  <a:cxn ang="0">
                    <a:pos x="92" y="235"/>
                  </a:cxn>
                  <a:cxn ang="0">
                    <a:pos x="77" y="178"/>
                  </a:cxn>
                  <a:cxn ang="0">
                    <a:pos x="73" y="102"/>
                  </a:cxn>
                  <a:cxn ang="0">
                    <a:pos x="45" y="73"/>
                  </a:cxn>
                  <a:cxn ang="0">
                    <a:pos x="39" y="0"/>
                  </a:cxn>
                  <a:cxn ang="0">
                    <a:pos x="22" y="7"/>
                  </a:cxn>
                  <a:cxn ang="0">
                    <a:pos x="0" y="26"/>
                  </a:cxn>
                  <a:cxn ang="0">
                    <a:pos x="3" y="66"/>
                  </a:cxn>
                  <a:cxn ang="0">
                    <a:pos x="10" y="126"/>
                  </a:cxn>
                  <a:cxn ang="0">
                    <a:pos x="16" y="183"/>
                  </a:cxn>
                  <a:cxn ang="0">
                    <a:pos x="34" y="257"/>
                  </a:cxn>
                </a:cxnLst>
                <a:rect l="0" t="0" r="r" b="b"/>
                <a:pathLst>
                  <a:path w="189" h="430">
                    <a:moveTo>
                      <a:pt x="88" y="326"/>
                    </a:moveTo>
                    <a:lnTo>
                      <a:pt x="34" y="261"/>
                    </a:lnTo>
                    <a:lnTo>
                      <a:pt x="16" y="193"/>
                    </a:lnTo>
                    <a:lnTo>
                      <a:pt x="10" y="123"/>
                    </a:lnTo>
                    <a:lnTo>
                      <a:pt x="1" y="26"/>
                    </a:lnTo>
                    <a:lnTo>
                      <a:pt x="19" y="9"/>
                    </a:lnTo>
                    <a:lnTo>
                      <a:pt x="34" y="7"/>
                    </a:lnTo>
                    <a:lnTo>
                      <a:pt x="45" y="66"/>
                    </a:lnTo>
                    <a:lnTo>
                      <a:pt x="69" y="100"/>
                    </a:lnTo>
                    <a:lnTo>
                      <a:pt x="79" y="178"/>
                    </a:lnTo>
                    <a:lnTo>
                      <a:pt x="95" y="237"/>
                    </a:lnTo>
                    <a:lnTo>
                      <a:pt x="133" y="287"/>
                    </a:lnTo>
                    <a:lnTo>
                      <a:pt x="161" y="349"/>
                    </a:lnTo>
                    <a:lnTo>
                      <a:pt x="189" y="430"/>
                    </a:lnTo>
                    <a:lnTo>
                      <a:pt x="157" y="349"/>
                    </a:lnTo>
                    <a:lnTo>
                      <a:pt x="129" y="285"/>
                    </a:lnTo>
                    <a:lnTo>
                      <a:pt x="92" y="235"/>
                    </a:lnTo>
                    <a:lnTo>
                      <a:pt x="77" y="178"/>
                    </a:lnTo>
                    <a:lnTo>
                      <a:pt x="73" y="102"/>
                    </a:lnTo>
                    <a:lnTo>
                      <a:pt x="45" y="73"/>
                    </a:lnTo>
                    <a:lnTo>
                      <a:pt x="39" y="0"/>
                    </a:lnTo>
                    <a:lnTo>
                      <a:pt x="22" y="7"/>
                    </a:lnTo>
                    <a:lnTo>
                      <a:pt x="0" y="26"/>
                    </a:lnTo>
                    <a:lnTo>
                      <a:pt x="3" y="66"/>
                    </a:lnTo>
                    <a:lnTo>
                      <a:pt x="10" y="126"/>
                    </a:lnTo>
                    <a:lnTo>
                      <a:pt x="16" y="183"/>
                    </a:lnTo>
                    <a:lnTo>
                      <a:pt x="34" y="2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0643" name="Group 67">
              <a:extLst>
                <a:ext uri="{FF2B5EF4-FFF2-40B4-BE49-F238E27FC236}">
                  <a16:creationId xmlns:a16="http://schemas.microsoft.com/office/drawing/2014/main" id="{B427FAB6-D546-466B-B83C-5B7C87F12E6B}"/>
                </a:ext>
              </a:extLst>
            </p:cNvPr>
            <p:cNvGrpSpPr>
              <a:grpSpLocks/>
            </p:cNvGrpSpPr>
            <p:nvPr/>
          </p:nvGrpSpPr>
          <p:grpSpPr bwMode="auto">
            <a:xfrm>
              <a:off x="4655" y="2102"/>
              <a:ext cx="720" cy="432"/>
              <a:chOff x="1488" y="480"/>
              <a:chExt cx="720" cy="432"/>
            </a:xfrm>
          </p:grpSpPr>
          <p:sp>
            <p:nvSpPr>
              <p:cNvPr id="887876" name="Line 68">
                <a:extLst>
                  <a:ext uri="{FF2B5EF4-FFF2-40B4-BE49-F238E27FC236}">
                    <a16:creationId xmlns:a16="http://schemas.microsoft.com/office/drawing/2014/main" id="{7814BFBF-A093-4FF6-8B78-351EECD3F91F}"/>
                  </a:ext>
                </a:extLst>
              </p:cNvPr>
              <p:cNvSpPr>
                <a:spLocks noChangeShapeType="1"/>
              </p:cNvSpPr>
              <p:nvPr/>
            </p:nvSpPr>
            <p:spPr bwMode="auto">
              <a:xfrm>
                <a:off x="1488" y="912"/>
                <a:ext cx="576" cy="0"/>
              </a:xfrm>
              <a:prstGeom prst="line">
                <a:avLst/>
              </a:prstGeom>
              <a:noFill/>
              <a:ln w="38100">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77" name="Line 69">
                <a:extLst>
                  <a:ext uri="{FF2B5EF4-FFF2-40B4-BE49-F238E27FC236}">
                    <a16:creationId xmlns:a16="http://schemas.microsoft.com/office/drawing/2014/main" id="{C9E1B92D-7244-4B03-A569-A229FFD3AE4C}"/>
                  </a:ext>
                </a:extLst>
              </p:cNvPr>
              <p:cNvSpPr>
                <a:spLocks noChangeShapeType="1"/>
              </p:cNvSpPr>
              <p:nvPr/>
            </p:nvSpPr>
            <p:spPr bwMode="auto">
              <a:xfrm flipV="1">
                <a:off x="1872"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78" name="Line 70">
                <a:extLst>
                  <a:ext uri="{FF2B5EF4-FFF2-40B4-BE49-F238E27FC236}">
                    <a16:creationId xmlns:a16="http://schemas.microsoft.com/office/drawing/2014/main" id="{84888F72-0A4E-4A8D-A00B-E952148C8586}"/>
                  </a:ext>
                </a:extLst>
              </p:cNvPr>
              <p:cNvSpPr>
                <a:spLocks noChangeShapeType="1"/>
              </p:cNvSpPr>
              <p:nvPr/>
            </p:nvSpPr>
            <p:spPr bwMode="auto">
              <a:xfrm flipV="1">
                <a:off x="148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79" name="Line 71">
                <a:extLst>
                  <a:ext uri="{FF2B5EF4-FFF2-40B4-BE49-F238E27FC236}">
                    <a16:creationId xmlns:a16="http://schemas.microsoft.com/office/drawing/2014/main" id="{D355FC35-5247-4751-B569-59ECC3A0051D}"/>
                  </a:ext>
                </a:extLst>
              </p:cNvPr>
              <p:cNvSpPr>
                <a:spLocks noChangeShapeType="1"/>
              </p:cNvSpPr>
              <p:nvPr/>
            </p:nvSpPr>
            <p:spPr bwMode="auto">
              <a:xfrm flipV="1">
                <a:off x="1584"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80" name="Line 72">
                <a:extLst>
                  <a:ext uri="{FF2B5EF4-FFF2-40B4-BE49-F238E27FC236}">
                    <a16:creationId xmlns:a16="http://schemas.microsoft.com/office/drawing/2014/main" id="{35A07D40-1892-4A5A-AA85-94E63FE6B213}"/>
                  </a:ext>
                </a:extLst>
              </p:cNvPr>
              <p:cNvSpPr>
                <a:spLocks noChangeShapeType="1"/>
              </p:cNvSpPr>
              <p:nvPr/>
            </p:nvSpPr>
            <p:spPr bwMode="auto">
              <a:xfrm flipV="1">
                <a:off x="1680"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81" name="Line 73">
                <a:extLst>
                  <a:ext uri="{FF2B5EF4-FFF2-40B4-BE49-F238E27FC236}">
                    <a16:creationId xmlns:a16="http://schemas.microsoft.com/office/drawing/2014/main" id="{88239A99-928F-46DA-9137-E029225E8602}"/>
                  </a:ext>
                </a:extLst>
              </p:cNvPr>
              <p:cNvSpPr>
                <a:spLocks noChangeShapeType="1"/>
              </p:cNvSpPr>
              <p:nvPr/>
            </p:nvSpPr>
            <p:spPr bwMode="auto">
              <a:xfrm flipV="1">
                <a:off x="196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82" name="Line 74">
                <a:extLst>
                  <a:ext uri="{FF2B5EF4-FFF2-40B4-BE49-F238E27FC236}">
                    <a16:creationId xmlns:a16="http://schemas.microsoft.com/office/drawing/2014/main" id="{58722C36-6D46-415C-8F05-C52A06EA4454}"/>
                  </a:ext>
                </a:extLst>
              </p:cNvPr>
              <p:cNvSpPr>
                <a:spLocks noChangeShapeType="1"/>
              </p:cNvSpPr>
              <p:nvPr/>
            </p:nvSpPr>
            <p:spPr bwMode="auto">
              <a:xfrm flipV="1">
                <a:off x="1776"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0658" name="Text Box 75">
                <a:extLst>
                  <a:ext uri="{FF2B5EF4-FFF2-40B4-BE49-F238E27FC236}">
                    <a16:creationId xmlns:a16="http://schemas.microsoft.com/office/drawing/2014/main" id="{ADDEAA64-AE09-4FD4-A689-B27BDFD7D39E}"/>
                  </a:ext>
                </a:extLst>
              </p:cNvPr>
              <p:cNvSpPr txBox="1">
                <a:spLocks noChangeArrowheads="1"/>
              </p:cNvSpPr>
              <p:nvPr/>
            </p:nvSpPr>
            <p:spPr bwMode="auto">
              <a:xfrm>
                <a:off x="1893" y="480"/>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00CC00"/>
                    </a:solidFill>
                    <a:latin typeface="Times New Roman" panose="02020603050405020304" pitchFamily="18" charset="0"/>
                    <a:ea typeface="宋体" panose="02010600030101010101" pitchFamily="2" charset="-122"/>
                  </a:rPr>
                  <a:t>M</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87884" name="AutoShape 76">
              <a:extLst>
                <a:ext uri="{FF2B5EF4-FFF2-40B4-BE49-F238E27FC236}">
                  <a16:creationId xmlns:a16="http://schemas.microsoft.com/office/drawing/2014/main" id="{2916BC4D-C477-4ED5-9ACC-A486EE84AE4F}"/>
                </a:ext>
              </a:extLst>
            </p:cNvPr>
            <p:cNvSpPr>
              <a:spLocks noChangeArrowheads="1"/>
            </p:cNvSpPr>
            <p:nvPr/>
          </p:nvSpPr>
          <p:spPr bwMode="auto">
            <a:xfrm>
              <a:off x="4752" y="3006"/>
              <a:ext cx="336" cy="326"/>
            </a:xfrm>
            <a:prstGeom prst="star5">
              <a:avLst/>
            </a:prstGeom>
            <a:gradFill rotWithShape="1">
              <a:gsLst>
                <a:gs pos="0">
                  <a:schemeClr val="accent1"/>
                </a:gs>
                <a:gs pos="100000">
                  <a:schemeClr val="accent1">
                    <a:gamma/>
                    <a:shade val="46275"/>
                    <a:invGamma/>
                  </a:schemeClr>
                </a:gs>
              </a:gsLst>
              <a:path path="shape">
                <a:fillToRect l="50000" t="50000" r="50000" b="50000"/>
              </a:path>
            </a:gradFill>
            <a:ln w="9525">
              <a:solidFill>
                <a:srgbClr val="FFFF00"/>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45" name="Group 77">
              <a:extLst>
                <a:ext uri="{FF2B5EF4-FFF2-40B4-BE49-F238E27FC236}">
                  <a16:creationId xmlns:a16="http://schemas.microsoft.com/office/drawing/2014/main" id="{3EA40C9A-2D21-4892-866A-BAA8CB0AB94C}"/>
                </a:ext>
              </a:extLst>
            </p:cNvPr>
            <p:cNvGrpSpPr>
              <a:grpSpLocks/>
            </p:cNvGrpSpPr>
            <p:nvPr/>
          </p:nvGrpSpPr>
          <p:grpSpPr bwMode="auto">
            <a:xfrm>
              <a:off x="4610" y="1872"/>
              <a:ext cx="901" cy="1644"/>
              <a:chOff x="4416" y="1797"/>
              <a:chExt cx="901" cy="1644"/>
            </a:xfrm>
          </p:grpSpPr>
          <p:sp>
            <p:nvSpPr>
              <p:cNvPr id="10646" name="Text Box 78">
                <a:extLst>
                  <a:ext uri="{FF2B5EF4-FFF2-40B4-BE49-F238E27FC236}">
                    <a16:creationId xmlns:a16="http://schemas.microsoft.com/office/drawing/2014/main" id="{995DE075-4A46-4AB7-B470-18556D4275D1}"/>
                  </a:ext>
                </a:extLst>
              </p:cNvPr>
              <p:cNvSpPr txBox="1">
                <a:spLocks noChangeArrowheads="1"/>
              </p:cNvSpPr>
              <p:nvPr/>
            </p:nvSpPr>
            <p:spPr bwMode="auto">
              <a:xfrm>
                <a:off x="4416" y="1797"/>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S'</a:t>
                </a:r>
                <a:r>
                  <a:rPr kumimoji="1" lang="en-US" altLang="zh-CN">
                    <a:solidFill>
                      <a:schemeClr val="tx1"/>
                    </a:solidFill>
                    <a:latin typeface="Times New Roman" panose="02020603050405020304" pitchFamily="18" charset="0"/>
                    <a:ea typeface="宋体" panose="02010600030101010101" pitchFamily="2" charset="-122"/>
                  </a:rPr>
                  <a:t> </a:t>
                </a:r>
              </a:p>
            </p:txBody>
          </p:sp>
          <p:sp>
            <p:nvSpPr>
              <p:cNvPr id="10647" name="Text Box 79">
                <a:extLst>
                  <a:ext uri="{FF2B5EF4-FFF2-40B4-BE49-F238E27FC236}">
                    <a16:creationId xmlns:a16="http://schemas.microsoft.com/office/drawing/2014/main" id="{C281288A-54FE-49A9-93E2-5E0B8B8BDA7E}"/>
                  </a:ext>
                </a:extLst>
              </p:cNvPr>
              <p:cNvSpPr txBox="1">
                <a:spLocks noChangeArrowheads="1"/>
              </p:cNvSpPr>
              <p:nvPr/>
            </p:nvSpPr>
            <p:spPr bwMode="auto">
              <a:xfrm>
                <a:off x="4746" y="3153"/>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O'</a:t>
                </a:r>
                <a:r>
                  <a:rPr kumimoji="1" lang="en-US" altLang="zh-CN">
                    <a:solidFill>
                      <a:schemeClr val="tx1"/>
                    </a:solidFill>
                    <a:latin typeface="Times New Roman" panose="02020603050405020304" pitchFamily="18" charset="0"/>
                    <a:ea typeface="宋体" panose="02010600030101010101" pitchFamily="2" charset="-122"/>
                  </a:rPr>
                  <a:t> </a:t>
                </a:r>
                <a:endParaRPr kumimoji="1" lang="en-US" altLang="zh-CN" sz="2800" i="1">
                  <a:latin typeface="Times New Roman" panose="02020603050405020304" pitchFamily="18" charset="0"/>
                  <a:ea typeface="宋体" panose="02010600030101010101" pitchFamily="2" charset="-122"/>
                </a:endParaRPr>
              </a:p>
            </p:txBody>
          </p:sp>
          <p:sp>
            <p:nvSpPr>
              <p:cNvPr id="887888" name="Line 80">
                <a:extLst>
                  <a:ext uri="{FF2B5EF4-FFF2-40B4-BE49-F238E27FC236}">
                    <a16:creationId xmlns:a16="http://schemas.microsoft.com/office/drawing/2014/main" id="{4777C428-31BB-4800-A0E6-E6B7C1CDB697}"/>
                  </a:ext>
                </a:extLst>
              </p:cNvPr>
              <p:cNvSpPr>
                <a:spLocks noChangeShapeType="1"/>
              </p:cNvSpPr>
              <p:nvPr/>
            </p:nvSpPr>
            <p:spPr bwMode="auto">
              <a:xfrm flipH="1">
                <a:off x="4422" y="3130"/>
                <a:ext cx="307" cy="276"/>
              </a:xfrm>
              <a:prstGeom prst="line">
                <a:avLst/>
              </a:prstGeom>
              <a:noFill/>
              <a:ln w="28575">
                <a:solidFill>
                  <a:schemeClr val="bg1"/>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89" name="Line 81">
                <a:extLst>
                  <a:ext uri="{FF2B5EF4-FFF2-40B4-BE49-F238E27FC236}">
                    <a16:creationId xmlns:a16="http://schemas.microsoft.com/office/drawing/2014/main" id="{D6C4531C-FF1E-4C93-A9D8-7D5009AD51D5}"/>
                  </a:ext>
                </a:extLst>
              </p:cNvPr>
              <p:cNvSpPr>
                <a:spLocks noChangeShapeType="1"/>
              </p:cNvSpPr>
              <p:nvPr/>
            </p:nvSpPr>
            <p:spPr bwMode="auto">
              <a:xfrm flipV="1">
                <a:off x="4732" y="1848"/>
                <a:ext cx="0" cy="1283"/>
              </a:xfrm>
              <a:prstGeom prst="line">
                <a:avLst/>
              </a:prstGeom>
              <a:noFill/>
              <a:ln w="28575">
                <a:solidFill>
                  <a:schemeClr val="bg1"/>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90" name="Line 82">
                <a:extLst>
                  <a:ext uri="{FF2B5EF4-FFF2-40B4-BE49-F238E27FC236}">
                    <a16:creationId xmlns:a16="http://schemas.microsoft.com/office/drawing/2014/main" id="{EA693507-1F24-4107-93AA-A2DE9F81341F}"/>
                  </a:ext>
                </a:extLst>
              </p:cNvPr>
              <p:cNvSpPr>
                <a:spLocks noChangeShapeType="1"/>
              </p:cNvSpPr>
              <p:nvPr/>
            </p:nvSpPr>
            <p:spPr bwMode="auto">
              <a:xfrm>
                <a:off x="4728" y="3131"/>
                <a:ext cx="589" cy="0"/>
              </a:xfrm>
              <a:prstGeom prst="line">
                <a:avLst/>
              </a:prstGeom>
              <a:noFill/>
              <a:ln w="28575">
                <a:solidFill>
                  <a:schemeClr val="bg1"/>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20" name="Group 83">
            <a:extLst>
              <a:ext uri="{FF2B5EF4-FFF2-40B4-BE49-F238E27FC236}">
                <a16:creationId xmlns:a16="http://schemas.microsoft.com/office/drawing/2014/main" id="{F4C35AB6-88B5-48B8-84DE-2158E3ADA0E5}"/>
              </a:ext>
            </a:extLst>
          </p:cNvPr>
          <p:cNvGrpSpPr>
            <a:grpSpLocks/>
          </p:cNvGrpSpPr>
          <p:nvPr/>
        </p:nvGrpSpPr>
        <p:grpSpPr bwMode="auto">
          <a:xfrm>
            <a:off x="4365625" y="306388"/>
            <a:ext cx="1430338" cy="2617787"/>
            <a:chOff x="3126" y="1872"/>
            <a:chExt cx="901" cy="1649"/>
          </a:xfrm>
        </p:grpSpPr>
        <p:grpSp>
          <p:nvGrpSpPr>
            <p:cNvPr id="10573" name="Group 84">
              <a:extLst>
                <a:ext uri="{FF2B5EF4-FFF2-40B4-BE49-F238E27FC236}">
                  <a16:creationId xmlns:a16="http://schemas.microsoft.com/office/drawing/2014/main" id="{6DD69BA3-04C8-4962-9123-9F56E6695DDD}"/>
                </a:ext>
              </a:extLst>
            </p:cNvPr>
            <p:cNvGrpSpPr>
              <a:grpSpLocks/>
            </p:cNvGrpSpPr>
            <p:nvPr/>
          </p:nvGrpSpPr>
          <p:grpSpPr bwMode="auto">
            <a:xfrm>
              <a:off x="3364" y="2949"/>
              <a:ext cx="181" cy="284"/>
              <a:chOff x="3198" y="2198"/>
              <a:chExt cx="181" cy="284"/>
            </a:xfrm>
          </p:grpSpPr>
          <p:grpSp>
            <p:nvGrpSpPr>
              <p:cNvPr id="10580" name="Group 85">
                <a:extLst>
                  <a:ext uri="{FF2B5EF4-FFF2-40B4-BE49-F238E27FC236}">
                    <a16:creationId xmlns:a16="http://schemas.microsoft.com/office/drawing/2014/main" id="{ED8D790C-5526-4623-8656-E8A9AD57ACFC}"/>
                  </a:ext>
                </a:extLst>
              </p:cNvPr>
              <p:cNvGrpSpPr>
                <a:grpSpLocks/>
              </p:cNvGrpSpPr>
              <p:nvPr/>
            </p:nvGrpSpPr>
            <p:grpSpPr bwMode="auto">
              <a:xfrm>
                <a:off x="3238" y="2294"/>
                <a:ext cx="129" cy="126"/>
                <a:chOff x="2911" y="2943"/>
                <a:chExt cx="537" cy="571"/>
              </a:xfrm>
            </p:grpSpPr>
            <p:sp>
              <p:nvSpPr>
                <p:cNvPr id="887894" name="Freeform 86">
                  <a:extLst>
                    <a:ext uri="{FF2B5EF4-FFF2-40B4-BE49-F238E27FC236}">
                      <a16:creationId xmlns:a16="http://schemas.microsoft.com/office/drawing/2014/main" id="{252D82B6-69BC-45D8-9CEA-B74BCF4BB8B8}"/>
                    </a:ext>
                  </a:extLst>
                </p:cNvPr>
                <p:cNvSpPr>
                  <a:spLocks/>
                </p:cNvSpPr>
                <p:nvPr/>
              </p:nvSpPr>
              <p:spPr bwMode="auto">
                <a:xfrm>
                  <a:off x="2911" y="2943"/>
                  <a:ext cx="350" cy="358"/>
                </a:xfrm>
                <a:custGeom>
                  <a:avLst/>
                  <a:gdLst/>
                  <a:ahLst/>
                  <a:cxnLst>
                    <a:cxn ang="0">
                      <a:pos x="478" y="281"/>
                    </a:cxn>
                    <a:cxn ang="0">
                      <a:pos x="576" y="340"/>
                    </a:cxn>
                    <a:cxn ang="0">
                      <a:pos x="604" y="392"/>
                    </a:cxn>
                    <a:cxn ang="0">
                      <a:pos x="627" y="525"/>
                    </a:cxn>
                    <a:cxn ang="0">
                      <a:pos x="665" y="622"/>
                    </a:cxn>
                    <a:cxn ang="0">
                      <a:pos x="697" y="711"/>
                    </a:cxn>
                    <a:cxn ang="0">
                      <a:pos x="621" y="630"/>
                    </a:cxn>
                    <a:cxn ang="0">
                      <a:pos x="560" y="590"/>
                    </a:cxn>
                    <a:cxn ang="0">
                      <a:pos x="472" y="509"/>
                    </a:cxn>
                    <a:cxn ang="0">
                      <a:pos x="436" y="432"/>
                    </a:cxn>
                    <a:cxn ang="0">
                      <a:pos x="415" y="321"/>
                    </a:cxn>
                    <a:cxn ang="0">
                      <a:pos x="97" y="157"/>
                    </a:cxn>
                    <a:cxn ang="0">
                      <a:pos x="0" y="5"/>
                    </a:cxn>
                    <a:cxn ang="0">
                      <a:pos x="47" y="0"/>
                    </a:cxn>
                    <a:cxn ang="0">
                      <a:pos x="152" y="48"/>
                    </a:cxn>
                    <a:cxn ang="0">
                      <a:pos x="478" y="281"/>
                    </a:cxn>
                  </a:cxnLst>
                  <a:rect l="0" t="0" r="r" b="b"/>
                  <a:pathLst>
                    <a:path w="697" h="711">
                      <a:moveTo>
                        <a:pt x="478" y="281"/>
                      </a:moveTo>
                      <a:lnTo>
                        <a:pt x="576" y="340"/>
                      </a:lnTo>
                      <a:lnTo>
                        <a:pt x="604" y="392"/>
                      </a:lnTo>
                      <a:lnTo>
                        <a:pt x="627" y="525"/>
                      </a:lnTo>
                      <a:lnTo>
                        <a:pt x="665" y="622"/>
                      </a:lnTo>
                      <a:lnTo>
                        <a:pt x="697" y="711"/>
                      </a:lnTo>
                      <a:lnTo>
                        <a:pt x="621" y="630"/>
                      </a:lnTo>
                      <a:lnTo>
                        <a:pt x="560" y="590"/>
                      </a:lnTo>
                      <a:lnTo>
                        <a:pt x="472" y="509"/>
                      </a:lnTo>
                      <a:lnTo>
                        <a:pt x="436" y="432"/>
                      </a:lnTo>
                      <a:lnTo>
                        <a:pt x="415" y="321"/>
                      </a:lnTo>
                      <a:lnTo>
                        <a:pt x="97" y="157"/>
                      </a:lnTo>
                      <a:lnTo>
                        <a:pt x="0" y="5"/>
                      </a:lnTo>
                      <a:lnTo>
                        <a:pt x="47" y="0"/>
                      </a:lnTo>
                      <a:lnTo>
                        <a:pt x="152" y="48"/>
                      </a:lnTo>
                      <a:lnTo>
                        <a:pt x="478" y="281"/>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33" name="Group 87">
                  <a:extLst>
                    <a:ext uri="{FF2B5EF4-FFF2-40B4-BE49-F238E27FC236}">
                      <a16:creationId xmlns:a16="http://schemas.microsoft.com/office/drawing/2014/main" id="{50D31072-123D-4525-8863-A5A545F42AB2}"/>
                    </a:ext>
                  </a:extLst>
                </p:cNvPr>
                <p:cNvGrpSpPr>
                  <a:grpSpLocks/>
                </p:cNvGrpSpPr>
                <p:nvPr/>
              </p:nvGrpSpPr>
              <p:grpSpPr bwMode="auto">
                <a:xfrm>
                  <a:off x="3160" y="3147"/>
                  <a:ext cx="288" cy="367"/>
                  <a:chOff x="3160" y="3147"/>
                  <a:chExt cx="288" cy="367"/>
                </a:xfrm>
              </p:grpSpPr>
              <p:sp>
                <p:nvSpPr>
                  <p:cNvPr id="887896" name="Freeform 88">
                    <a:extLst>
                      <a:ext uri="{FF2B5EF4-FFF2-40B4-BE49-F238E27FC236}">
                        <a16:creationId xmlns:a16="http://schemas.microsoft.com/office/drawing/2014/main" id="{3408C90B-F38F-46F3-8A28-291093A7EABB}"/>
                      </a:ext>
                    </a:extLst>
                  </p:cNvPr>
                  <p:cNvSpPr>
                    <a:spLocks/>
                  </p:cNvSpPr>
                  <p:nvPr/>
                </p:nvSpPr>
                <p:spPr bwMode="auto">
                  <a:xfrm>
                    <a:off x="3161" y="3147"/>
                    <a:ext cx="287" cy="367"/>
                  </a:xfrm>
                  <a:custGeom>
                    <a:avLst/>
                    <a:gdLst/>
                    <a:ahLst/>
                    <a:cxnLst>
                      <a:cxn ang="0">
                        <a:pos x="0" y="596"/>
                      </a:cxn>
                      <a:cxn ang="0">
                        <a:pos x="77" y="555"/>
                      </a:cxn>
                      <a:cxn ang="0">
                        <a:pos x="99" y="491"/>
                      </a:cxn>
                      <a:cxn ang="0">
                        <a:pos x="118" y="432"/>
                      </a:cxn>
                      <a:cxn ang="0">
                        <a:pos x="120" y="360"/>
                      </a:cxn>
                      <a:cxn ang="0">
                        <a:pos x="105" y="268"/>
                      </a:cxn>
                      <a:cxn ang="0">
                        <a:pos x="92" y="173"/>
                      </a:cxn>
                      <a:cxn ang="0">
                        <a:pos x="112" y="156"/>
                      </a:cxn>
                      <a:cxn ang="0">
                        <a:pos x="138" y="152"/>
                      </a:cxn>
                      <a:cxn ang="0">
                        <a:pos x="169" y="173"/>
                      </a:cxn>
                      <a:cxn ang="0">
                        <a:pos x="200" y="225"/>
                      </a:cxn>
                      <a:cxn ang="0">
                        <a:pos x="236" y="334"/>
                      </a:cxn>
                      <a:cxn ang="0">
                        <a:pos x="267" y="242"/>
                      </a:cxn>
                      <a:cxn ang="0">
                        <a:pos x="314" y="170"/>
                      </a:cxn>
                      <a:cxn ang="0">
                        <a:pos x="360" y="123"/>
                      </a:cxn>
                      <a:cxn ang="0">
                        <a:pos x="424" y="50"/>
                      </a:cxn>
                      <a:cxn ang="0">
                        <a:pos x="471" y="4"/>
                      </a:cxn>
                      <a:cxn ang="0">
                        <a:pos x="503" y="0"/>
                      </a:cxn>
                      <a:cxn ang="0">
                        <a:pos x="523" y="25"/>
                      </a:cxn>
                      <a:cxn ang="0">
                        <a:pos x="514" y="61"/>
                      </a:cxn>
                      <a:cxn ang="0">
                        <a:pos x="486" y="123"/>
                      </a:cxn>
                      <a:cxn ang="0">
                        <a:pos x="447" y="199"/>
                      </a:cxn>
                      <a:cxn ang="0">
                        <a:pos x="397" y="278"/>
                      </a:cxn>
                      <a:cxn ang="0">
                        <a:pos x="466" y="258"/>
                      </a:cxn>
                      <a:cxn ang="0">
                        <a:pos x="522" y="259"/>
                      </a:cxn>
                      <a:cxn ang="0">
                        <a:pos x="550" y="278"/>
                      </a:cxn>
                      <a:cxn ang="0">
                        <a:pos x="550" y="316"/>
                      </a:cxn>
                      <a:cxn ang="0">
                        <a:pos x="535" y="351"/>
                      </a:cxn>
                      <a:cxn ang="0">
                        <a:pos x="507" y="387"/>
                      </a:cxn>
                      <a:cxn ang="0">
                        <a:pos x="459" y="408"/>
                      </a:cxn>
                      <a:cxn ang="0">
                        <a:pos x="514" y="403"/>
                      </a:cxn>
                      <a:cxn ang="0">
                        <a:pos x="558" y="420"/>
                      </a:cxn>
                      <a:cxn ang="0">
                        <a:pos x="575" y="468"/>
                      </a:cxn>
                      <a:cxn ang="0">
                        <a:pos x="560" y="508"/>
                      </a:cxn>
                      <a:cxn ang="0">
                        <a:pos x="524" y="529"/>
                      </a:cxn>
                      <a:cxn ang="0">
                        <a:pos x="432" y="522"/>
                      </a:cxn>
                      <a:cxn ang="0">
                        <a:pos x="477" y="543"/>
                      </a:cxn>
                      <a:cxn ang="0">
                        <a:pos x="499" y="565"/>
                      </a:cxn>
                      <a:cxn ang="0">
                        <a:pos x="515" y="596"/>
                      </a:cxn>
                      <a:cxn ang="0">
                        <a:pos x="509" y="643"/>
                      </a:cxn>
                      <a:cxn ang="0">
                        <a:pos x="482" y="671"/>
                      </a:cxn>
                      <a:cxn ang="0">
                        <a:pos x="453" y="669"/>
                      </a:cxn>
                      <a:cxn ang="0">
                        <a:pos x="412" y="653"/>
                      </a:cxn>
                      <a:cxn ang="0">
                        <a:pos x="373" y="627"/>
                      </a:cxn>
                      <a:cxn ang="0">
                        <a:pos x="348" y="674"/>
                      </a:cxn>
                      <a:cxn ang="0">
                        <a:pos x="322" y="709"/>
                      </a:cxn>
                      <a:cxn ang="0">
                        <a:pos x="293" y="726"/>
                      </a:cxn>
                      <a:cxn ang="0">
                        <a:pos x="255" y="734"/>
                      </a:cxn>
                      <a:cxn ang="0">
                        <a:pos x="96" y="684"/>
                      </a:cxn>
                      <a:cxn ang="0">
                        <a:pos x="0" y="596"/>
                      </a:cxn>
                    </a:cxnLst>
                    <a:rect l="0" t="0" r="r" b="b"/>
                    <a:pathLst>
                      <a:path w="575" h="734">
                        <a:moveTo>
                          <a:pt x="0" y="596"/>
                        </a:moveTo>
                        <a:lnTo>
                          <a:pt x="77" y="555"/>
                        </a:lnTo>
                        <a:lnTo>
                          <a:pt x="99" y="491"/>
                        </a:lnTo>
                        <a:lnTo>
                          <a:pt x="118" y="432"/>
                        </a:lnTo>
                        <a:lnTo>
                          <a:pt x="120" y="360"/>
                        </a:lnTo>
                        <a:lnTo>
                          <a:pt x="105" y="268"/>
                        </a:lnTo>
                        <a:lnTo>
                          <a:pt x="92" y="173"/>
                        </a:lnTo>
                        <a:lnTo>
                          <a:pt x="112" y="156"/>
                        </a:lnTo>
                        <a:lnTo>
                          <a:pt x="138" y="152"/>
                        </a:lnTo>
                        <a:lnTo>
                          <a:pt x="169" y="173"/>
                        </a:lnTo>
                        <a:lnTo>
                          <a:pt x="200" y="225"/>
                        </a:lnTo>
                        <a:lnTo>
                          <a:pt x="236" y="334"/>
                        </a:lnTo>
                        <a:lnTo>
                          <a:pt x="267" y="242"/>
                        </a:lnTo>
                        <a:lnTo>
                          <a:pt x="314" y="170"/>
                        </a:lnTo>
                        <a:lnTo>
                          <a:pt x="360" y="123"/>
                        </a:lnTo>
                        <a:lnTo>
                          <a:pt x="424" y="50"/>
                        </a:lnTo>
                        <a:lnTo>
                          <a:pt x="471" y="4"/>
                        </a:lnTo>
                        <a:lnTo>
                          <a:pt x="503" y="0"/>
                        </a:lnTo>
                        <a:lnTo>
                          <a:pt x="523" y="25"/>
                        </a:lnTo>
                        <a:lnTo>
                          <a:pt x="514" y="61"/>
                        </a:lnTo>
                        <a:lnTo>
                          <a:pt x="486" y="123"/>
                        </a:lnTo>
                        <a:lnTo>
                          <a:pt x="447" y="199"/>
                        </a:lnTo>
                        <a:lnTo>
                          <a:pt x="397" y="278"/>
                        </a:lnTo>
                        <a:lnTo>
                          <a:pt x="466" y="258"/>
                        </a:lnTo>
                        <a:lnTo>
                          <a:pt x="522" y="259"/>
                        </a:lnTo>
                        <a:lnTo>
                          <a:pt x="550" y="278"/>
                        </a:lnTo>
                        <a:lnTo>
                          <a:pt x="550" y="316"/>
                        </a:lnTo>
                        <a:lnTo>
                          <a:pt x="535" y="351"/>
                        </a:lnTo>
                        <a:lnTo>
                          <a:pt x="507" y="387"/>
                        </a:lnTo>
                        <a:lnTo>
                          <a:pt x="459" y="408"/>
                        </a:lnTo>
                        <a:lnTo>
                          <a:pt x="514" y="403"/>
                        </a:lnTo>
                        <a:lnTo>
                          <a:pt x="558" y="420"/>
                        </a:lnTo>
                        <a:lnTo>
                          <a:pt x="575" y="468"/>
                        </a:lnTo>
                        <a:lnTo>
                          <a:pt x="560" y="508"/>
                        </a:lnTo>
                        <a:lnTo>
                          <a:pt x="524" y="529"/>
                        </a:lnTo>
                        <a:lnTo>
                          <a:pt x="432" y="522"/>
                        </a:lnTo>
                        <a:lnTo>
                          <a:pt x="477" y="543"/>
                        </a:lnTo>
                        <a:lnTo>
                          <a:pt x="499" y="565"/>
                        </a:lnTo>
                        <a:lnTo>
                          <a:pt x="515" y="596"/>
                        </a:lnTo>
                        <a:lnTo>
                          <a:pt x="509" y="643"/>
                        </a:lnTo>
                        <a:lnTo>
                          <a:pt x="482" y="671"/>
                        </a:lnTo>
                        <a:lnTo>
                          <a:pt x="453" y="669"/>
                        </a:lnTo>
                        <a:lnTo>
                          <a:pt x="412" y="653"/>
                        </a:lnTo>
                        <a:lnTo>
                          <a:pt x="373" y="627"/>
                        </a:lnTo>
                        <a:lnTo>
                          <a:pt x="348" y="674"/>
                        </a:lnTo>
                        <a:lnTo>
                          <a:pt x="322" y="709"/>
                        </a:lnTo>
                        <a:lnTo>
                          <a:pt x="293" y="726"/>
                        </a:lnTo>
                        <a:lnTo>
                          <a:pt x="255" y="734"/>
                        </a:lnTo>
                        <a:lnTo>
                          <a:pt x="96" y="684"/>
                        </a:lnTo>
                        <a:lnTo>
                          <a:pt x="0" y="596"/>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35" name="Group 89">
                    <a:extLst>
                      <a:ext uri="{FF2B5EF4-FFF2-40B4-BE49-F238E27FC236}">
                        <a16:creationId xmlns:a16="http://schemas.microsoft.com/office/drawing/2014/main" id="{62F60FB2-0EE0-4098-A1DA-C79F171BFEBE}"/>
                      </a:ext>
                    </a:extLst>
                  </p:cNvPr>
                  <p:cNvGrpSpPr>
                    <a:grpSpLocks/>
                  </p:cNvGrpSpPr>
                  <p:nvPr/>
                </p:nvGrpSpPr>
                <p:grpSpPr bwMode="auto">
                  <a:xfrm>
                    <a:off x="3200" y="3304"/>
                    <a:ext cx="199" cy="185"/>
                    <a:chOff x="3200" y="3304"/>
                    <a:chExt cx="199" cy="185"/>
                  </a:xfrm>
                </p:grpSpPr>
                <p:sp>
                  <p:nvSpPr>
                    <p:cNvPr id="887898" name="Freeform 90">
                      <a:extLst>
                        <a:ext uri="{FF2B5EF4-FFF2-40B4-BE49-F238E27FC236}">
                          <a16:creationId xmlns:a16="http://schemas.microsoft.com/office/drawing/2014/main" id="{A91E8D37-A5E1-4D73-A031-A1D2B011D4D4}"/>
                        </a:ext>
                      </a:extLst>
                    </p:cNvPr>
                    <p:cNvSpPr>
                      <a:spLocks/>
                    </p:cNvSpPr>
                    <p:nvPr/>
                  </p:nvSpPr>
                  <p:spPr bwMode="auto">
                    <a:xfrm>
                      <a:off x="3336" y="3306"/>
                      <a:ext cx="62" cy="54"/>
                    </a:xfrm>
                    <a:custGeom>
                      <a:avLst/>
                      <a:gdLst/>
                      <a:ahLst/>
                      <a:cxnLst>
                        <a:cxn ang="0">
                          <a:pos x="130" y="94"/>
                        </a:cxn>
                        <a:cxn ang="0">
                          <a:pos x="81" y="106"/>
                        </a:cxn>
                        <a:cxn ang="0">
                          <a:pos x="40" y="102"/>
                        </a:cxn>
                        <a:cxn ang="0">
                          <a:pos x="12" y="85"/>
                        </a:cxn>
                        <a:cxn ang="0">
                          <a:pos x="0" y="54"/>
                        </a:cxn>
                        <a:cxn ang="0">
                          <a:pos x="8" y="21"/>
                        </a:cxn>
                        <a:cxn ang="0">
                          <a:pos x="35" y="0"/>
                        </a:cxn>
                      </a:cxnLst>
                      <a:rect l="0" t="0" r="r" b="b"/>
                      <a:pathLst>
                        <a:path w="130" h="106">
                          <a:moveTo>
                            <a:pt x="130" y="94"/>
                          </a:moveTo>
                          <a:lnTo>
                            <a:pt x="81" y="106"/>
                          </a:lnTo>
                          <a:lnTo>
                            <a:pt x="40" y="102"/>
                          </a:lnTo>
                          <a:lnTo>
                            <a:pt x="12" y="85"/>
                          </a:lnTo>
                          <a:lnTo>
                            <a:pt x="0" y="54"/>
                          </a:lnTo>
                          <a:lnTo>
                            <a:pt x="8" y="21"/>
                          </a:lnTo>
                          <a:lnTo>
                            <a:pt x="35"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899" name="Freeform 91">
                      <a:extLst>
                        <a:ext uri="{FF2B5EF4-FFF2-40B4-BE49-F238E27FC236}">
                          <a16:creationId xmlns:a16="http://schemas.microsoft.com/office/drawing/2014/main" id="{699BFA83-C5A4-49CF-84E4-5815491161E4}"/>
                        </a:ext>
                      </a:extLst>
                    </p:cNvPr>
                    <p:cNvSpPr>
                      <a:spLocks/>
                    </p:cNvSpPr>
                    <p:nvPr/>
                  </p:nvSpPr>
                  <p:spPr bwMode="auto">
                    <a:xfrm>
                      <a:off x="3323" y="3360"/>
                      <a:ext cx="67" cy="54"/>
                    </a:xfrm>
                    <a:custGeom>
                      <a:avLst/>
                      <a:gdLst/>
                      <a:ahLst/>
                      <a:cxnLst>
                        <a:cxn ang="0">
                          <a:pos x="139" y="107"/>
                        </a:cxn>
                        <a:cxn ang="0">
                          <a:pos x="91" y="110"/>
                        </a:cxn>
                        <a:cxn ang="0">
                          <a:pos x="47" y="103"/>
                        </a:cxn>
                        <a:cxn ang="0">
                          <a:pos x="17" y="88"/>
                        </a:cxn>
                        <a:cxn ang="0">
                          <a:pos x="0" y="57"/>
                        </a:cxn>
                        <a:cxn ang="0">
                          <a:pos x="6" y="29"/>
                        </a:cxn>
                        <a:cxn ang="0">
                          <a:pos x="28" y="0"/>
                        </a:cxn>
                      </a:cxnLst>
                      <a:rect l="0" t="0" r="r" b="b"/>
                      <a:pathLst>
                        <a:path w="139" h="110">
                          <a:moveTo>
                            <a:pt x="139" y="107"/>
                          </a:moveTo>
                          <a:lnTo>
                            <a:pt x="91" y="110"/>
                          </a:lnTo>
                          <a:lnTo>
                            <a:pt x="47" y="103"/>
                          </a:lnTo>
                          <a:lnTo>
                            <a:pt x="17" y="88"/>
                          </a:lnTo>
                          <a:lnTo>
                            <a:pt x="0" y="57"/>
                          </a:lnTo>
                          <a:lnTo>
                            <a:pt x="6" y="29"/>
                          </a:lnTo>
                          <a:lnTo>
                            <a:pt x="28"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00" name="Freeform 92">
                      <a:extLst>
                        <a:ext uri="{FF2B5EF4-FFF2-40B4-BE49-F238E27FC236}">
                          <a16:creationId xmlns:a16="http://schemas.microsoft.com/office/drawing/2014/main" id="{78061866-859F-4D90-928D-924EE04168FC}"/>
                        </a:ext>
                      </a:extLst>
                    </p:cNvPr>
                    <p:cNvSpPr>
                      <a:spLocks/>
                    </p:cNvSpPr>
                    <p:nvPr/>
                  </p:nvSpPr>
                  <p:spPr bwMode="auto">
                    <a:xfrm>
                      <a:off x="3302" y="3396"/>
                      <a:ext cx="42" cy="68"/>
                    </a:xfrm>
                    <a:custGeom>
                      <a:avLst/>
                      <a:gdLst/>
                      <a:ahLst/>
                      <a:cxnLst>
                        <a:cxn ang="0">
                          <a:pos x="89" y="134"/>
                        </a:cxn>
                        <a:cxn ang="0">
                          <a:pos x="44" y="112"/>
                        </a:cxn>
                        <a:cxn ang="0">
                          <a:pos x="17" y="86"/>
                        </a:cxn>
                        <a:cxn ang="0">
                          <a:pos x="0" y="48"/>
                        </a:cxn>
                        <a:cxn ang="0">
                          <a:pos x="9" y="12"/>
                        </a:cxn>
                        <a:cxn ang="0">
                          <a:pos x="31" y="0"/>
                        </a:cxn>
                      </a:cxnLst>
                      <a:rect l="0" t="0" r="r" b="b"/>
                      <a:pathLst>
                        <a:path w="89" h="134">
                          <a:moveTo>
                            <a:pt x="89" y="134"/>
                          </a:moveTo>
                          <a:lnTo>
                            <a:pt x="44" y="112"/>
                          </a:lnTo>
                          <a:lnTo>
                            <a:pt x="17" y="86"/>
                          </a:lnTo>
                          <a:lnTo>
                            <a:pt x="0" y="48"/>
                          </a:lnTo>
                          <a:lnTo>
                            <a:pt x="9" y="12"/>
                          </a:lnTo>
                          <a:lnTo>
                            <a:pt x="31"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01" name="Freeform 93">
                      <a:extLst>
                        <a:ext uri="{FF2B5EF4-FFF2-40B4-BE49-F238E27FC236}">
                          <a16:creationId xmlns:a16="http://schemas.microsoft.com/office/drawing/2014/main" id="{EEB4DC72-4EC3-481D-9042-81B794ABD3B4}"/>
                        </a:ext>
                      </a:extLst>
                    </p:cNvPr>
                    <p:cNvSpPr>
                      <a:spLocks/>
                    </p:cNvSpPr>
                    <p:nvPr/>
                  </p:nvSpPr>
                  <p:spPr bwMode="auto">
                    <a:xfrm>
                      <a:off x="3277" y="3306"/>
                      <a:ext cx="12" cy="63"/>
                    </a:xfrm>
                    <a:custGeom>
                      <a:avLst/>
                      <a:gdLst/>
                      <a:ahLst/>
                      <a:cxnLst>
                        <a:cxn ang="0">
                          <a:pos x="0" y="0"/>
                        </a:cxn>
                        <a:cxn ang="0">
                          <a:pos x="16" y="57"/>
                        </a:cxn>
                        <a:cxn ang="0">
                          <a:pos x="19" y="90"/>
                        </a:cxn>
                        <a:cxn ang="0">
                          <a:pos x="16" y="128"/>
                        </a:cxn>
                      </a:cxnLst>
                      <a:rect l="0" t="0" r="r" b="b"/>
                      <a:pathLst>
                        <a:path w="19" h="128">
                          <a:moveTo>
                            <a:pt x="0" y="0"/>
                          </a:moveTo>
                          <a:lnTo>
                            <a:pt x="16" y="57"/>
                          </a:lnTo>
                          <a:lnTo>
                            <a:pt x="19" y="90"/>
                          </a:lnTo>
                          <a:lnTo>
                            <a:pt x="16" y="12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02" name="Freeform 94">
                      <a:extLst>
                        <a:ext uri="{FF2B5EF4-FFF2-40B4-BE49-F238E27FC236}">
                          <a16:creationId xmlns:a16="http://schemas.microsoft.com/office/drawing/2014/main" id="{96AFED6C-300D-4D25-91BB-07BD8F75C975}"/>
                        </a:ext>
                      </a:extLst>
                    </p:cNvPr>
                    <p:cNvSpPr>
                      <a:spLocks/>
                    </p:cNvSpPr>
                    <p:nvPr/>
                  </p:nvSpPr>
                  <p:spPr bwMode="auto">
                    <a:xfrm>
                      <a:off x="3277" y="3306"/>
                      <a:ext cx="37" cy="23"/>
                    </a:xfrm>
                    <a:custGeom>
                      <a:avLst/>
                      <a:gdLst/>
                      <a:ahLst/>
                      <a:cxnLst>
                        <a:cxn ang="0">
                          <a:pos x="0" y="0"/>
                        </a:cxn>
                        <a:cxn ang="0">
                          <a:pos x="32" y="5"/>
                        </a:cxn>
                        <a:cxn ang="0">
                          <a:pos x="56" y="21"/>
                        </a:cxn>
                        <a:cxn ang="0">
                          <a:pos x="75" y="50"/>
                        </a:cxn>
                      </a:cxnLst>
                      <a:rect l="0" t="0" r="r" b="b"/>
                      <a:pathLst>
                        <a:path w="75" h="50">
                          <a:moveTo>
                            <a:pt x="0" y="0"/>
                          </a:moveTo>
                          <a:lnTo>
                            <a:pt x="32" y="5"/>
                          </a:lnTo>
                          <a:lnTo>
                            <a:pt x="56" y="21"/>
                          </a:lnTo>
                          <a:lnTo>
                            <a:pt x="75" y="5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03" name="Freeform 95">
                      <a:extLst>
                        <a:ext uri="{FF2B5EF4-FFF2-40B4-BE49-F238E27FC236}">
                          <a16:creationId xmlns:a16="http://schemas.microsoft.com/office/drawing/2014/main" id="{4D82CB0A-1FF1-44BC-9A53-9CEE665FBC1D}"/>
                        </a:ext>
                      </a:extLst>
                    </p:cNvPr>
                    <p:cNvSpPr>
                      <a:spLocks/>
                    </p:cNvSpPr>
                    <p:nvPr/>
                  </p:nvSpPr>
                  <p:spPr bwMode="auto">
                    <a:xfrm>
                      <a:off x="3202" y="3419"/>
                      <a:ext cx="62" cy="68"/>
                    </a:xfrm>
                    <a:custGeom>
                      <a:avLst/>
                      <a:gdLst/>
                      <a:ahLst/>
                      <a:cxnLst>
                        <a:cxn ang="0">
                          <a:pos x="0" y="0"/>
                        </a:cxn>
                        <a:cxn ang="0">
                          <a:pos x="3" y="21"/>
                        </a:cxn>
                        <a:cxn ang="0">
                          <a:pos x="8" y="45"/>
                        </a:cxn>
                        <a:cxn ang="0">
                          <a:pos x="17" y="62"/>
                        </a:cxn>
                        <a:cxn ang="0">
                          <a:pos x="37" y="81"/>
                        </a:cxn>
                        <a:cxn ang="0">
                          <a:pos x="61" y="95"/>
                        </a:cxn>
                        <a:cxn ang="0">
                          <a:pos x="88" y="97"/>
                        </a:cxn>
                        <a:cxn ang="0">
                          <a:pos x="109" y="104"/>
                        </a:cxn>
                        <a:cxn ang="0">
                          <a:pos x="122" y="121"/>
                        </a:cxn>
                        <a:cxn ang="0">
                          <a:pos x="130" y="137"/>
                        </a:cxn>
                        <a:cxn ang="0">
                          <a:pos x="130" y="138"/>
                        </a:cxn>
                      </a:cxnLst>
                      <a:rect l="0" t="0" r="r" b="b"/>
                      <a:pathLst>
                        <a:path w="130" h="138">
                          <a:moveTo>
                            <a:pt x="0" y="0"/>
                          </a:moveTo>
                          <a:lnTo>
                            <a:pt x="3" y="21"/>
                          </a:lnTo>
                          <a:lnTo>
                            <a:pt x="8" y="45"/>
                          </a:lnTo>
                          <a:lnTo>
                            <a:pt x="17" y="62"/>
                          </a:lnTo>
                          <a:lnTo>
                            <a:pt x="37" y="81"/>
                          </a:lnTo>
                          <a:lnTo>
                            <a:pt x="61" y="95"/>
                          </a:lnTo>
                          <a:lnTo>
                            <a:pt x="88" y="97"/>
                          </a:lnTo>
                          <a:lnTo>
                            <a:pt x="109" y="104"/>
                          </a:lnTo>
                          <a:lnTo>
                            <a:pt x="122" y="121"/>
                          </a:lnTo>
                          <a:lnTo>
                            <a:pt x="130" y="137"/>
                          </a:lnTo>
                          <a:lnTo>
                            <a:pt x="130" y="1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581" name="Group 96">
                <a:extLst>
                  <a:ext uri="{FF2B5EF4-FFF2-40B4-BE49-F238E27FC236}">
                    <a16:creationId xmlns:a16="http://schemas.microsoft.com/office/drawing/2014/main" id="{953F82C3-AF3C-44D2-9B8D-75530A1A0673}"/>
                  </a:ext>
                </a:extLst>
              </p:cNvPr>
              <p:cNvGrpSpPr>
                <a:grpSpLocks/>
              </p:cNvGrpSpPr>
              <p:nvPr/>
            </p:nvGrpSpPr>
            <p:grpSpPr bwMode="auto">
              <a:xfrm>
                <a:off x="3230" y="2198"/>
                <a:ext cx="144" cy="157"/>
                <a:chOff x="2876" y="2504"/>
                <a:chExt cx="599" cy="716"/>
              </a:xfrm>
            </p:grpSpPr>
            <p:sp>
              <p:nvSpPr>
                <p:cNvPr id="887905" name="Freeform 97">
                  <a:extLst>
                    <a:ext uri="{FF2B5EF4-FFF2-40B4-BE49-F238E27FC236}">
                      <a16:creationId xmlns:a16="http://schemas.microsoft.com/office/drawing/2014/main" id="{8DB9172F-A12E-4187-92AA-61F0314D576D}"/>
                    </a:ext>
                  </a:extLst>
                </p:cNvPr>
                <p:cNvSpPr>
                  <a:spLocks/>
                </p:cNvSpPr>
                <p:nvPr/>
              </p:nvSpPr>
              <p:spPr bwMode="auto">
                <a:xfrm>
                  <a:off x="2930" y="2504"/>
                  <a:ext cx="537" cy="716"/>
                </a:xfrm>
                <a:custGeom>
                  <a:avLst/>
                  <a:gdLst/>
                  <a:ahLst/>
                  <a:cxnLst>
                    <a:cxn ang="0">
                      <a:pos x="131" y="1134"/>
                    </a:cxn>
                    <a:cxn ang="0">
                      <a:pos x="183" y="1012"/>
                    </a:cxn>
                    <a:cxn ang="0">
                      <a:pos x="183" y="975"/>
                    </a:cxn>
                    <a:cxn ang="0">
                      <a:pos x="164" y="927"/>
                    </a:cxn>
                    <a:cxn ang="0">
                      <a:pos x="135" y="874"/>
                    </a:cxn>
                    <a:cxn ang="0">
                      <a:pos x="82" y="823"/>
                    </a:cxn>
                    <a:cxn ang="0">
                      <a:pos x="49" y="754"/>
                    </a:cxn>
                    <a:cxn ang="0">
                      <a:pos x="32" y="694"/>
                    </a:cxn>
                    <a:cxn ang="0">
                      <a:pos x="12" y="649"/>
                    </a:cxn>
                    <a:cxn ang="0">
                      <a:pos x="12" y="595"/>
                    </a:cxn>
                    <a:cxn ang="0">
                      <a:pos x="0" y="473"/>
                    </a:cxn>
                    <a:cxn ang="0">
                      <a:pos x="12" y="380"/>
                    </a:cxn>
                    <a:cxn ang="0">
                      <a:pos x="35" y="298"/>
                    </a:cxn>
                    <a:cxn ang="0">
                      <a:pos x="68" y="212"/>
                    </a:cxn>
                    <a:cxn ang="0">
                      <a:pos x="107" y="162"/>
                    </a:cxn>
                    <a:cxn ang="0">
                      <a:pos x="180" y="101"/>
                    </a:cxn>
                    <a:cxn ang="0">
                      <a:pos x="260" y="60"/>
                    </a:cxn>
                    <a:cxn ang="0">
                      <a:pos x="344" y="24"/>
                    </a:cxn>
                    <a:cxn ang="0">
                      <a:pos x="451" y="3"/>
                    </a:cxn>
                    <a:cxn ang="0">
                      <a:pos x="527" y="0"/>
                    </a:cxn>
                    <a:cxn ang="0">
                      <a:pos x="603" y="8"/>
                    </a:cxn>
                    <a:cxn ang="0">
                      <a:pos x="699" y="32"/>
                    </a:cxn>
                    <a:cxn ang="0">
                      <a:pos x="787" y="69"/>
                    </a:cxn>
                    <a:cxn ang="0">
                      <a:pos x="851" y="110"/>
                    </a:cxn>
                    <a:cxn ang="0">
                      <a:pos x="931" y="188"/>
                    </a:cxn>
                    <a:cxn ang="0">
                      <a:pos x="985" y="279"/>
                    </a:cxn>
                    <a:cxn ang="0">
                      <a:pos x="1026" y="364"/>
                    </a:cxn>
                    <a:cxn ang="0">
                      <a:pos x="1046" y="426"/>
                    </a:cxn>
                    <a:cxn ang="0">
                      <a:pos x="1071" y="533"/>
                    </a:cxn>
                    <a:cxn ang="0">
                      <a:pos x="1071" y="616"/>
                    </a:cxn>
                    <a:cxn ang="0">
                      <a:pos x="1055" y="735"/>
                    </a:cxn>
                    <a:cxn ang="0">
                      <a:pos x="1030" y="832"/>
                    </a:cxn>
                    <a:cxn ang="0">
                      <a:pos x="994" y="913"/>
                    </a:cxn>
                    <a:cxn ang="0">
                      <a:pos x="962" y="960"/>
                    </a:cxn>
                    <a:cxn ang="0">
                      <a:pos x="916" y="1012"/>
                    </a:cxn>
                    <a:cxn ang="0">
                      <a:pos x="840" y="1051"/>
                    </a:cxn>
                    <a:cxn ang="0">
                      <a:pos x="783" y="1077"/>
                    </a:cxn>
                    <a:cxn ang="0">
                      <a:pos x="720" y="1102"/>
                    </a:cxn>
                    <a:cxn ang="0">
                      <a:pos x="619" y="1114"/>
                    </a:cxn>
                    <a:cxn ang="0">
                      <a:pos x="533" y="1134"/>
                    </a:cxn>
                    <a:cxn ang="0">
                      <a:pos x="476" y="1150"/>
                    </a:cxn>
                    <a:cxn ang="0">
                      <a:pos x="459" y="1184"/>
                    </a:cxn>
                    <a:cxn ang="0">
                      <a:pos x="463" y="1228"/>
                    </a:cxn>
                    <a:cxn ang="0">
                      <a:pos x="459" y="1269"/>
                    </a:cxn>
                    <a:cxn ang="0">
                      <a:pos x="447" y="1298"/>
                    </a:cxn>
                    <a:cxn ang="0">
                      <a:pos x="440" y="1355"/>
                    </a:cxn>
                    <a:cxn ang="0">
                      <a:pos x="443" y="1431"/>
                    </a:cxn>
                    <a:cxn ang="0">
                      <a:pos x="371" y="1305"/>
                    </a:cxn>
                    <a:cxn ang="0">
                      <a:pos x="276" y="1202"/>
                    </a:cxn>
                    <a:cxn ang="0">
                      <a:pos x="196" y="1153"/>
                    </a:cxn>
                    <a:cxn ang="0">
                      <a:pos x="131" y="1134"/>
                    </a:cxn>
                  </a:cxnLst>
                  <a:rect l="0" t="0" r="r" b="b"/>
                  <a:pathLst>
                    <a:path w="1071" h="1431">
                      <a:moveTo>
                        <a:pt x="131" y="1134"/>
                      </a:moveTo>
                      <a:lnTo>
                        <a:pt x="183" y="1012"/>
                      </a:lnTo>
                      <a:lnTo>
                        <a:pt x="183" y="975"/>
                      </a:lnTo>
                      <a:lnTo>
                        <a:pt x="164" y="927"/>
                      </a:lnTo>
                      <a:lnTo>
                        <a:pt x="135" y="874"/>
                      </a:lnTo>
                      <a:lnTo>
                        <a:pt x="82" y="823"/>
                      </a:lnTo>
                      <a:lnTo>
                        <a:pt x="49" y="754"/>
                      </a:lnTo>
                      <a:lnTo>
                        <a:pt x="32" y="694"/>
                      </a:lnTo>
                      <a:lnTo>
                        <a:pt x="12" y="649"/>
                      </a:lnTo>
                      <a:lnTo>
                        <a:pt x="12" y="595"/>
                      </a:lnTo>
                      <a:lnTo>
                        <a:pt x="0" y="473"/>
                      </a:lnTo>
                      <a:lnTo>
                        <a:pt x="12" y="380"/>
                      </a:lnTo>
                      <a:lnTo>
                        <a:pt x="35" y="298"/>
                      </a:lnTo>
                      <a:lnTo>
                        <a:pt x="68" y="212"/>
                      </a:lnTo>
                      <a:lnTo>
                        <a:pt x="107" y="162"/>
                      </a:lnTo>
                      <a:lnTo>
                        <a:pt x="180" y="101"/>
                      </a:lnTo>
                      <a:lnTo>
                        <a:pt x="260" y="60"/>
                      </a:lnTo>
                      <a:lnTo>
                        <a:pt x="344" y="24"/>
                      </a:lnTo>
                      <a:lnTo>
                        <a:pt x="451" y="3"/>
                      </a:lnTo>
                      <a:lnTo>
                        <a:pt x="527" y="0"/>
                      </a:lnTo>
                      <a:lnTo>
                        <a:pt x="603" y="8"/>
                      </a:lnTo>
                      <a:lnTo>
                        <a:pt x="699" y="32"/>
                      </a:lnTo>
                      <a:lnTo>
                        <a:pt x="787" y="69"/>
                      </a:lnTo>
                      <a:lnTo>
                        <a:pt x="851" y="110"/>
                      </a:lnTo>
                      <a:lnTo>
                        <a:pt x="931" y="188"/>
                      </a:lnTo>
                      <a:lnTo>
                        <a:pt x="985" y="279"/>
                      </a:lnTo>
                      <a:lnTo>
                        <a:pt x="1026" y="364"/>
                      </a:lnTo>
                      <a:lnTo>
                        <a:pt x="1046" y="426"/>
                      </a:lnTo>
                      <a:lnTo>
                        <a:pt x="1071" y="533"/>
                      </a:lnTo>
                      <a:lnTo>
                        <a:pt x="1071" y="616"/>
                      </a:lnTo>
                      <a:lnTo>
                        <a:pt x="1055" y="735"/>
                      </a:lnTo>
                      <a:lnTo>
                        <a:pt x="1030" y="832"/>
                      </a:lnTo>
                      <a:lnTo>
                        <a:pt x="994" y="913"/>
                      </a:lnTo>
                      <a:lnTo>
                        <a:pt x="962" y="960"/>
                      </a:lnTo>
                      <a:lnTo>
                        <a:pt x="916" y="1012"/>
                      </a:lnTo>
                      <a:lnTo>
                        <a:pt x="840" y="1051"/>
                      </a:lnTo>
                      <a:lnTo>
                        <a:pt x="783" y="1077"/>
                      </a:lnTo>
                      <a:lnTo>
                        <a:pt x="720" y="1102"/>
                      </a:lnTo>
                      <a:lnTo>
                        <a:pt x="619" y="1114"/>
                      </a:lnTo>
                      <a:lnTo>
                        <a:pt x="533" y="1134"/>
                      </a:lnTo>
                      <a:lnTo>
                        <a:pt x="476" y="1150"/>
                      </a:lnTo>
                      <a:lnTo>
                        <a:pt x="459" y="1184"/>
                      </a:lnTo>
                      <a:lnTo>
                        <a:pt x="463" y="1228"/>
                      </a:lnTo>
                      <a:lnTo>
                        <a:pt x="459" y="1269"/>
                      </a:lnTo>
                      <a:lnTo>
                        <a:pt x="447" y="1298"/>
                      </a:lnTo>
                      <a:lnTo>
                        <a:pt x="440" y="1355"/>
                      </a:lnTo>
                      <a:lnTo>
                        <a:pt x="443" y="1431"/>
                      </a:lnTo>
                      <a:lnTo>
                        <a:pt x="371" y="1305"/>
                      </a:lnTo>
                      <a:lnTo>
                        <a:pt x="276" y="1202"/>
                      </a:lnTo>
                      <a:lnTo>
                        <a:pt x="196" y="1153"/>
                      </a:lnTo>
                      <a:lnTo>
                        <a:pt x="131" y="1134"/>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02" name="Group 98">
                  <a:extLst>
                    <a:ext uri="{FF2B5EF4-FFF2-40B4-BE49-F238E27FC236}">
                      <a16:creationId xmlns:a16="http://schemas.microsoft.com/office/drawing/2014/main" id="{37E79575-5B88-49E6-96E9-E5A8499A648E}"/>
                    </a:ext>
                  </a:extLst>
                </p:cNvPr>
                <p:cNvGrpSpPr>
                  <a:grpSpLocks/>
                </p:cNvGrpSpPr>
                <p:nvPr/>
              </p:nvGrpSpPr>
              <p:grpSpPr bwMode="auto">
                <a:xfrm>
                  <a:off x="2876" y="2504"/>
                  <a:ext cx="502" cy="495"/>
                  <a:chOff x="2876" y="2504"/>
                  <a:chExt cx="502" cy="495"/>
                </a:xfrm>
              </p:grpSpPr>
              <p:grpSp>
                <p:nvGrpSpPr>
                  <p:cNvPr id="10614" name="Group 99">
                    <a:extLst>
                      <a:ext uri="{FF2B5EF4-FFF2-40B4-BE49-F238E27FC236}">
                        <a16:creationId xmlns:a16="http://schemas.microsoft.com/office/drawing/2014/main" id="{401664AC-C35E-4227-89DF-E0A2F273FBB0}"/>
                      </a:ext>
                    </a:extLst>
                  </p:cNvPr>
                  <p:cNvGrpSpPr>
                    <a:grpSpLocks/>
                  </p:cNvGrpSpPr>
                  <p:nvPr/>
                </p:nvGrpSpPr>
                <p:grpSpPr bwMode="auto">
                  <a:xfrm>
                    <a:off x="3010" y="2504"/>
                    <a:ext cx="346" cy="149"/>
                    <a:chOff x="3010" y="2504"/>
                    <a:chExt cx="346" cy="149"/>
                  </a:xfrm>
                </p:grpSpPr>
                <p:sp>
                  <p:nvSpPr>
                    <p:cNvPr id="887908" name="Freeform 100">
                      <a:extLst>
                        <a:ext uri="{FF2B5EF4-FFF2-40B4-BE49-F238E27FC236}">
                          <a16:creationId xmlns:a16="http://schemas.microsoft.com/office/drawing/2014/main" id="{A97BF4D1-BE95-4C23-A17C-4F6A7897E9BB}"/>
                        </a:ext>
                      </a:extLst>
                    </p:cNvPr>
                    <p:cNvSpPr>
                      <a:spLocks/>
                    </p:cNvSpPr>
                    <p:nvPr/>
                  </p:nvSpPr>
                  <p:spPr bwMode="auto">
                    <a:xfrm>
                      <a:off x="3038" y="2527"/>
                      <a:ext cx="320" cy="128"/>
                    </a:xfrm>
                    <a:custGeom>
                      <a:avLst/>
                      <a:gdLst/>
                      <a:ahLst/>
                      <a:cxnLst>
                        <a:cxn ang="0">
                          <a:pos x="0" y="254"/>
                        </a:cxn>
                        <a:cxn ang="0">
                          <a:pos x="49" y="175"/>
                        </a:cxn>
                        <a:cxn ang="0">
                          <a:pos x="113" y="113"/>
                        </a:cxn>
                        <a:cxn ang="0">
                          <a:pos x="189" y="61"/>
                        </a:cxn>
                        <a:cxn ang="0">
                          <a:pos x="265" y="30"/>
                        </a:cxn>
                        <a:cxn ang="0">
                          <a:pos x="349" y="9"/>
                        </a:cxn>
                        <a:cxn ang="0">
                          <a:pos x="457" y="0"/>
                        </a:cxn>
                        <a:cxn ang="0">
                          <a:pos x="537" y="16"/>
                        </a:cxn>
                        <a:cxn ang="0">
                          <a:pos x="636" y="57"/>
                        </a:cxn>
                      </a:cxnLst>
                      <a:rect l="0" t="0" r="r" b="b"/>
                      <a:pathLst>
                        <a:path w="636" h="254">
                          <a:moveTo>
                            <a:pt x="0" y="254"/>
                          </a:moveTo>
                          <a:lnTo>
                            <a:pt x="49" y="175"/>
                          </a:lnTo>
                          <a:lnTo>
                            <a:pt x="113" y="113"/>
                          </a:lnTo>
                          <a:lnTo>
                            <a:pt x="189" y="61"/>
                          </a:lnTo>
                          <a:lnTo>
                            <a:pt x="265" y="30"/>
                          </a:lnTo>
                          <a:lnTo>
                            <a:pt x="349" y="9"/>
                          </a:lnTo>
                          <a:lnTo>
                            <a:pt x="457" y="0"/>
                          </a:lnTo>
                          <a:lnTo>
                            <a:pt x="537" y="16"/>
                          </a:lnTo>
                          <a:lnTo>
                            <a:pt x="636" y="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09" name="Freeform 101">
                      <a:extLst>
                        <a:ext uri="{FF2B5EF4-FFF2-40B4-BE49-F238E27FC236}">
                          <a16:creationId xmlns:a16="http://schemas.microsoft.com/office/drawing/2014/main" id="{FD3DD146-CF4D-488A-B9CB-FCDF5E32C7DB}"/>
                        </a:ext>
                      </a:extLst>
                    </p:cNvPr>
                    <p:cNvSpPr>
                      <a:spLocks/>
                    </p:cNvSpPr>
                    <p:nvPr/>
                  </p:nvSpPr>
                  <p:spPr bwMode="auto">
                    <a:xfrm>
                      <a:off x="3009" y="2504"/>
                      <a:ext cx="349" cy="141"/>
                    </a:xfrm>
                    <a:custGeom>
                      <a:avLst/>
                      <a:gdLst/>
                      <a:ahLst/>
                      <a:cxnLst>
                        <a:cxn ang="0">
                          <a:pos x="0" y="279"/>
                        </a:cxn>
                        <a:cxn ang="0">
                          <a:pos x="31" y="198"/>
                        </a:cxn>
                        <a:cxn ang="0">
                          <a:pos x="69" y="141"/>
                        </a:cxn>
                        <a:cxn ang="0">
                          <a:pos x="111" y="95"/>
                        </a:cxn>
                        <a:cxn ang="0">
                          <a:pos x="188" y="44"/>
                        </a:cxn>
                        <a:cxn ang="0">
                          <a:pos x="287" y="8"/>
                        </a:cxn>
                        <a:cxn ang="0">
                          <a:pos x="379" y="0"/>
                        </a:cxn>
                        <a:cxn ang="0">
                          <a:pos x="480" y="13"/>
                        </a:cxn>
                        <a:cxn ang="0">
                          <a:pos x="570" y="50"/>
                        </a:cxn>
                        <a:cxn ang="0">
                          <a:pos x="615" y="65"/>
                        </a:cxn>
                        <a:cxn ang="0">
                          <a:pos x="656" y="81"/>
                        </a:cxn>
                      </a:cxnLst>
                      <a:rect l="0" t="0" r="r" b="b"/>
                      <a:pathLst>
                        <a:path w="656" h="279">
                          <a:moveTo>
                            <a:pt x="0" y="279"/>
                          </a:moveTo>
                          <a:lnTo>
                            <a:pt x="31" y="198"/>
                          </a:lnTo>
                          <a:lnTo>
                            <a:pt x="69" y="141"/>
                          </a:lnTo>
                          <a:lnTo>
                            <a:pt x="111" y="95"/>
                          </a:lnTo>
                          <a:lnTo>
                            <a:pt x="188" y="44"/>
                          </a:lnTo>
                          <a:lnTo>
                            <a:pt x="287" y="8"/>
                          </a:lnTo>
                          <a:lnTo>
                            <a:pt x="379" y="0"/>
                          </a:lnTo>
                          <a:lnTo>
                            <a:pt x="480" y="13"/>
                          </a:lnTo>
                          <a:lnTo>
                            <a:pt x="570" y="50"/>
                          </a:lnTo>
                          <a:lnTo>
                            <a:pt x="615" y="65"/>
                          </a:lnTo>
                          <a:lnTo>
                            <a:pt x="656" y="8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0615" name="Group 102">
                    <a:extLst>
                      <a:ext uri="{FF2B5EF4-FFF2-40B4-BE49-F238E27FC236}">
                        <a16:creationId xmlns:a16="http://schemas.microsoft.com/office/drawing/2014/main" id="{48A6EC39-6FEC-44A7-A5B6-A73130CCAAB7}"/>
                      </a:ext>
                    </a:extLst>
                  </p:cNvPr>
                  <p:cNvGrpSpPr>
                    <a:grpSpLocks/>
                  </p:cNvGrpSpPr>
                  <p:nvPr/>
                </p:nvGrpSpPr>
                <p:grpSpPr bwMode="auto">
                  <a:xfrm>
                    <a:off x="2876" y="2596"/>
                    <a:ext cx="188" cy="243"/>
                    <a:chOff x="2876" y="2596"/>
                    <a:chExt cx="188" cy="243"/>
                  </a:xfrm>
                </p:grpSpPr>
                <p:sp>
                  <p:nvSpPr>
                    <p:cNvPr id="887911" name="Freeform 103">
                      <a:extLst>
                        <a:ext uri="{FF2B5EF4-FFF2-40B4-BE49-F238E27FC236}">
                          <a16:creationId xmlns:a16="http://schemas.microsoft.com/office/drawing/2014/main" id="{41C7B880-9A48-4B71-B83D-1BF598452A15}"/>
                        </a:ext>
                      </a:extLst>
                    </p:cNvPr>
                    <p:cNvSpPr>
                      <a:spLocks/>
                    </p:cNvSpPr>
                    <p:nvPr/>
                  </p:nvSpPr>
                  <p:spPr bwMode="auto">
                    <a:xfrm>
                      <a:off x="2876" y="2595"/>
                      <a:ext cx="187" cy="246"/>
                    </a:xfrm>
                    <a:custGeom>
                      <a:avLst/>
                      <a:gdLst/>
                      <a:ahLst/>
                      <a:cxnLst>
                        <a:cxn ang="0">
                          <a:pos x="21" y="403"/>
                        </a:cxn>
                        <a:cxn ang="0">
                          <a:pos x="11" y="211"/>
                        </a:cxn>
                        <a:cxn ang="0">
                          <a:pos x="63" y="92"/>
                        </a:cxn>
                        <a:cxn ang="0">
                          <a:pos x="101" y="23"/>
                        </a:cxn>
                        <a:cxn ang="0">
                          <a:pos x="137" y="0"/>
                        </a:cxn>
                        <a:cxn ang="0">
                          <a:pos x="158" y="44"/>
                        </a:cxn>
                        <a:cxn ang="0">
                          <a:pos x="186" y="25"/>
                        </a:cxn>
                        <a:cxn ang="0">
                          <a:pos x="204" y="71"/>
                        </a:cxn>
                        <a:cxn ang="0">
                          <a:pos x="224" y="101"/>
                        </a:cxn>
                        <a:cxn ang="0">
                          <a:pos x="246" y="123"/>
                        </a:cxn>
                        <a:cxn ang="0">
                          <a:pos x="242" y="164"/>
                        </a:cxn>
                        <a:cxn ang="0">
                          <a:pos x="269" y="140"/>
                        </a:cxn>
                        <a:cxn ang="0">
                          <a:pos x="296" y="161"/>
                        </a:cxn>
                        <a:cxn ang="0">
                          <a:pos x="297" y="196"/>
                        </a:cxn>
                        <a:cxn ang="0">
                          <a:pos x="330" y="201"/>
                        </a:cxn>
                        <a:cxn ang="0">
                          <a:pos x="342" y="242"/>
                        </a:cxn>
                        <a:cxn ang="0">
                          <a:pos x="365" y="278"/>
                        </a:cxn>
                        <a:cxn ang="0">
                          <a:pos x="357" y="363"/>
                        </a:cxn>
                        <a:cxn ang="0">
                          <a:pos x="369" y="413"/>
                        </a:cxn>
                        <a:cxn ang="0">
                          <a:pos x="377" y="460"/>
                        </a:cxn>
                        <a:cxn ang="0">
                          <a:pos x="353" y="486"/>
                        </a:cxn>
                        <a:cxn ang="0">
                          <a:pos x="323" y="482"/>
                        </a:cxn>
                        <a:cxn ang="0">
                          <a:pos x="296" y="444"/>
                        </a:cxn>
                        <a:cxn ang="0">
                          <a:pos x="277" y="441"/>
                        </a:cxn>
                        <a:cxn ang="0">
                          <a:pos x="244" y="430"/>
                        </a:cxn>
                        <a:cxn ang="0">
                          <a:pos x="224" y="424"/>
                        </a:cxn>
                        <a:cxn ang="0">
                          <a:pos x="208" y="415"/>
                        </a:cxn>
                        <a:cxn ang="0">
                          <a:pos x="186" y="411"/>
                        </a:cxn>
                        <a:cxn ang="0">
                          <a:pos x="171" y="382"/>
                        </a:cxn>
                        <a:cxn ang="0">
                          <a:pos x="159" y="411"/>
                        </a:cxn>
                        <a:cxn ang="0">
                          <a:pos x="133" y="420"/>
                        </a:cxn>
                        <a:cxn ang="0">
                          <a:pos x="122" y="430"/>
                        </a:cxn>
                        <a:cxn ang="0">
                          <a:pos x="101" y="462"/>
                        </a:cxn>
                      </a:cxnLst>
                      <a:rect l="0" t="0" r="r" b="b"/>
                      <a:pathLst>
                        <a:path w="377" h="486">
                          <a:moveTo>
                            <a:pt x="69" y="462"/>
                          </a:moveTo>
                          <a:lnTo>
                            <a:pt x="21" y="403"/>
                          </a:lnTo>
                          <a:lnTo>
                            <a:pt x="0" y="318"/>
                          </a:lnTo>
                          <a:lnTo>
                            <a:pt x="11" y="211"/>
                          </a:lnTo>
                          <a:lnTo>
                            <a:pt x="40" y="132"/>
                          </a:lnTo>
                          <a:lnTo>
                            <a:pt x="63" y="92"/>
                          </a:lnTo>
                          <a:lnTo>
                            <a:pt x="88" y="40"/>
                          </a:lnTo>
                          <a:lnTo>
                            <a:pt x="101" y="23"/>
                          </a:lnTo>
                          <a:lnTo>
                            <a:pt x="118" y="4"/>
                          </a:lnTo>
                          <a:lnTo>
                            <a:pt x="137" y="0"/>
                          </a:lnTo>
                          <a:lnTo>
                            <a:pt x="148" y="21"/>
                          </a:lnTo>
                          <a:lnTo>
                            <a:pt x="158" y="44"/>
                          </a:lnTo>
                          <a:lnTo>
                            <a:pt x="164" y="28"/>
                          </a:lnTo>
                          <a:lnTo>
                            <a:pt x="186" y="25"/>
                          </a:lnTo>
                          <a:lnTo>
                            <a:pt x="198" y="44"/>
                          </a:lnTo>
                          <a:lnTo>
                            <a:pt x="204" y="71"/>
                          </a:lnTo>
                          <a:lnTo>
                            <a:pt x="208" y="109"/>
                          </a:lnTo>
                          <a:lnTo>
                            <a:pt x="224" y="101"/>
                          </a:lnTo>
                          <a:lnTo>
                            <a:pt x="242" y="111"/>
                          </a:lnTo>
                          <a:lnTo>
                            <a:pt x="246" y="123"/>
                          </a:lnTo>
                          <a:lnTo>
                            <a:pt x="244" y="144"/>
                          </a:lnTo>
                          <a:lnTo>
                            <a:pt x="242" y="164"/>
                          </a:lnTo>
                          <a:lnTo>
                            <a:pt x="252" y="151"/>
                          </a:lnTo>
                          <a:lnTo>
                            <a:pt x="269" y="140"/>
                          </a:lnTo>
                          <a:lnTo>
                            <a:pt x="294" y="144"/>
                          </a:lnTo>
                          <a:lnTo>
                            <a:pt x="296" y="161"/>
                          </a:lnTo>
                          <a:lnTo>
                            <a:pt x="297" y="177"/>
                          </a:lnTo>
                          <a:lnTo>
                            <a:pt x="297" y="196"/>
                          </a:lnTo>
                          <a:lnTo>
                            <a:pt x="313" y="192"/>
                          </a:lnTo>
                          <a:lnTo>
                            <a:pt x="330" y="201"/>
                          </a:lnTo>
                          <a:lnTo>
                            <a:pt x="338" y="216"/>
                          </a:lnTo>
                          <a:lnTo>
                            <a:pt x="342" y="242"/>
                          </a:lnTo>
                          <a:lnTo>
                            <a:pt x="357" y="249"/>
                          </a:lnTo>
                          <a:lnTo>
                            <a:pt x="365" y="278"/>
                          </a:lnTo>
                          <a:lnTo>
                            <a:pt x="362" y="310"/>
                          </a:lnTo>
                          <a:lnTo>
                            <a:pt x="357" y="363"/>
                          </a:lnTo>
                          <a:lnTo>
                            <a:pt x="361" y="392"/>
                          </a:lnTo>
                          <a:lnTo>
                            <a:pt x="369" y="413"/>
                          </a:lnTo>
                          <a:lnTo>
                            <a:pt x="377" y="434"/>
                          </a:lnTo>
                          <a:lnTo>
                            <a:pt x="377" y="460"/>
                          </a:lnTo>
                          <a:lnTo>
                            <a:pt x="365" y="481"/>
                          </a:lnTo>
                          <a:lnTo>
                            <a:pt x="353" y="486"/>
                          </a:lnTo>
                          <a:lnTo>
                            <a:pt x="338" y="486"/>
                          </a:lnTo>
                          <a:lnTo>
                            <a:pt x="323" y="482"/>
                          </a:lnTo>
                          <a:lnTo>
                            <a:pt x="305" y="462"/>
                          </a:lnTo>
                          <a:lnTo>
                            <a:pt x="296" y="444"/>
                          </a:lnTo>
                          <a:lnTo>
                            <a:pt x="293" y="434"/>
                          </a:lnTo>
                          <a:lnTo>
                            <a:pt x="277" y="441"/>
                          </a:lnTo>
                          <a:lnTo>
                            <a:pt x="256" y="439"/>
                          </a:lnTo>
                          <a:lnTo>
                            <a:pt x="244" y="430"/>
                          </a:lnTo>
                          <a:lnTo>
                            <a:pt x="240" y="424"/>
                          </a:lnTo>
                          <a:lnTo>
                            <a:pt x="224" y="424"/>
                          </a:lnTo>
                          <a:lnTo>
                            <a:pt x="214" y="418"/>
                          </a:lnTo>
                          <a:lnTo>
                            <a:pt x="208" y="415"/>
                          </a:lnTo>
                          <a:lnTo>
                            <a:pt x="195" y="415"/>
                          </a:lnTo>
                          <a:lnTo>
                            <a:pt x="186" y="411"/>
                          </a:lnTo>
                          <a:lnTo>
                            <a:pt x="176" y="392"/>
                          </a:lnTo>
                          <a:lnTo>
                            <a:pt x="171" y="382"/>
                          </a:lnTo>
                          <a:lnTo>
                            <a:pt x="164" y="392"/>
                          </a:lnTo>
                          <a:lnTo>
                            <a:pt x="159" y="411"/>
                          </a:lnTo>
                          <a:lnTo>
                            <a:pt x="147" y="418"/>
                          </a:lnTo>
                          <a:lnTo>
                            <a:pt x="133" y="420"/>
                          </a:lnTo>
                          <a:lnTo>
                            <a:pt x="126" y="420"/>
                          </a:lnTo>
                          <a:lnTo>
                            <a:pt x="122" y="430"/>
                          </a:lnTo>
                          <a:lnTo>
                            <a:pt x="113" y="444"/>
                          </a:lnTo>
                          <a:lnTo>
                            <a:pt x="101" y="462"/>
                          </a:lnTo>
                          <a:lnTo>
                            <a:pt x="69" y="462"/>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24" name="Group 104">
                      <a:extLst>
                        <a:ext uri="{FF2B5EF4-FFF2-40B4-BE49-F238E27FC236}">
                          <a16:creationId xmlns:a16="http://schemas.microsoft.com/office/drawing/2014/main" id="{B22B0DF8-E26D-4615-A91E-896518A7628B}"/>
                        </a:ext>
                      </a:extLst>
                    </p:cNvPr>
                    <p:cNvGrpSpPr>
                      <a:grpSpLocks/>
                    </p:cNvGrpSpPr>
                    <p:nvPr/>
                  </p:nvGrpSpPr>
                  <p:grpSpPr bwMode="auto">
                    <a:xfrm>
                      <a:off x="2885" y="2609"/>
                      <a:ext cx="143" cy="212"/>
                      <a:chOff x="2885" y="2609"/>
                      <a:chExt cx="143" cy="212"/>
                    </a:xfrm>
                  </p:grpSpPr>
                  <p:sp>
                    <p:nvSpPr>
                      <p:cNvPr id="887913" name="Freeform 105">
                        <a:extLst>
                          <a:ext uri="{FF2B5EF4-FFF2-40B4-BE49-F238E27FC236}">
                            <a16:creationId xmlns:a16="http://schemas.microsoft.com/office/drawing/2014/main" id="{F53D0DB5-D1DD-4FFE-8A6D-B6E5BBCE5399}"/>
                          </a:ext>
                        </a:extLst>
                      </p:cNvPr>
                      <p:cNvSpPr>
                        <a:spLocks/>
                      </p:cNvSpPr>
                      <p:nvPr/>
                    </p:nvSpPr>
                    <p:spPr bwMode="auto">
                      <a:xfrm>
                        <a:off x="2997" y="2750"/>
                        <a:ext cx="29" cy="46"/>
                      </a:xfrm>
                      <a:custGeom>
                        <a:avLst/>
                        <a:gdLst/>
                        <a:ahLst/>
                        <a:cxnLst>
                          <a:cxn ang="0">
                            <a:pos x="17" y="89"/>
                          </a:cxn>
                          <a:cxn ang="0">
                            <a:pos x="13" y="43"/>
                          </a:cxn>
                          <a:cxn ang="0">
                            <a:pos x="23" y="19"/>
                          </a:cxn>
                          <a:cxn ang="0">
                            <a:pos x="57" y="0"/>
                          </a:cxn>
                          <a:cxn ang="0">
                            <a:pos x="36" y="3"/>
                          </a:cxn>
                          <a:cxn ang="0">
                            <a:pos x="8" y="13"/>
                          </a:cxn>
                          <a:cxn ang="0">
                            <a:pos x="0" y="36"/>
                          </a:cxn>
                          <a:cxn ang="0">
                            <a:pos x="17" y="89"/>
                          </a:cxn>
                        </a:cxnLst>
                        <a:rect l="0" t="0" r="r" b="b"/>
                        <a:pathLst>
                          <a:path w="57" h="89">
                            <a:moveTo>
                              <a:pt x="17" y="89"/>
                            </a:moveTo>
                            <a:lnTo>
                              <a:pt x="13" y="43"/>
                            </a:lnTo>
                            <a:lnTo>
                              <a:pt x="23" y="19"/>
                            </a:lnTo>
                            <a:lnTo>
                              <a:pt x="57" y="0"/>
                            </a:lnTo>
                            <a:lnTo>
                              <a:pt x="36" y="3"/>
                            </a:lnTo>
                            <a:lnTo>
                              <a:pt x="8" y="13"/>
                            </a:lnTo>
                            <a:lnTo>
                              <a:pt x="0" y="36"/>
                            </a:lnTo>
                            <a:lnTo>
                              <a:pt x="17" y="89"/>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14" name="Freeform 106">
                        <a:extLst>
                          <a:ext uri="{FF2B5EF4-FFF2-40B4-BE49-F238E27FC236}">
                            <a16:creationId xmlns:a16="http://schemas.microsoft.com/office/drawing/2014/main" id="{B3982944-30BF-4903-88B2-3F8999879A7B}"/>
                          </a:ext>
                        </a:extLst>
                      </p:cNvPr>
                      <p:cNvSpPr>
                        <a:spLocks/>
                      </p:cNvSpPr>
                      <p:nvPr/>
                    </p:nvSpPr>
                    <p:spPr bwMode="auto">
                      <a:xfrm>
                        <a:off x="2947" y="2677"/>
                        <a:ext cx="42" cy="109"/>
                      </a:xfrm>
                      <a:custGeom>
                        <a:avLst/>
                        <a:gdLst/>
                        <a:ahLst/>
                        <a:cxnLst>
                          <a:cxn ang="0">
                            <a:pos x="37" y="218"/>
                          </a:cxn>
                          <a:cxn ang="0">
                            <a:pos x="21" y="170"/>
                          </a:cxn>
                          <a:cxn ang="0">
                            <a:pos x="21" y="104"/>
                          </a:cxn>
                          <a:cxn ang="0">
                            <a:pos x="52" y="52"/>
                          </a:cxn>
                          <a:cxn ang="0">
                            <a:pos x="91" y="0"/>
                          </a:cxn>
                          <a:cxn ang="0">
                            <a:pos x="67" y="30"/>
                          </a:cxn>
                          <a:cxn ang="0">
                            <a:pos x="29" y="66"/>
                          </a:cxn>
                          <a:cxn ang="0">
                            <a:pos x="0" y="97"/>
                          </a:cxn>
                          <a:cxn ang="0">
                            <a:pos x="6" y="123"/>
                          </a:cxn>
                          <a:cxn ang="0">
                            <a:pos x="4" y="152"/>
                          </a:cxn>
                          <a:cxn ang="0">
                            <a:pos x="4" y="185"/>
                          </a:cxn>
                          <a:cxn ang="0">
                            <a:pos x="37" y="218"/>
                          </a:cxn>
                        </a:cxnLst>
                        <a:rect l="0" t="0" r="r" b="b"/>
                        <a:pathLst>
                          <a:path w="91" h="218">
                            <a:moveTo>
                              <a:pt x="37" y="218"/>
                            </a:moveTo>
                            <a:lnTo>
                              <a:pt x="21" y="170"/>
                            </a:lnTo>
                            <a:lnTo>
                              <a:pt x="21" y="104"/>
                            </a:lnTo>
                            <a:lnTo>
                              <a:pt x="52" y="52"/>
                            </a:lnTo>
                            <a:lnTo>
                              <a:pt x="91" y="0"/>
                            </a:lnTo>
                            <a:lnTo>
                              <a:pt x="67" y="30"/>
                            </a:lnTo>
                            <a:lnTo>
                              <a:pt x="29" y="66"/>
                            </a:lnTo>
                            <a:lnTo>
                              <a:pt x="0" y="97"/>
                            </a:lnTo>
                            <a:lnTo>
                              <a:pt x="6" y="123"/>
                            </a:lnTo>
                            <a:lnTo>
                              <a:pt x="4" y="152"/>
                            </a:lnTo>
                            <a:lnTo>
                              <a:pt x="4" y="185"/>
                            </a:lnTo>
                            <a:lnTo>
                              <a:pt x="37" y="218"/>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15" name="Freeform 107">
                        <a:extLst>
                          <a:ext uri="{FF2B5EF4-FFF2-40B4-BE49-F238E27FC236}">
                            <a16:creationId xmlns:a16="http://schemas.microsoft.com/office/drawing/2014/main" id="{5F519BAA-67EA-4347-A6E3-B220A8BE6298}"/>
                          </a:ext>
                        </a:extLst>
                      </p:cNvPr>
                      <p:cNvSpPr>
                        <a:spLocks/>
                      </p:cNvSpPr>
                      <p:nvPr/>
                    </p:nvSpPr>
                    <p:spPr bwMode="auto">
                      <a:xfrm>
                        <a:off x="2884" y="2737"/>
                        <a:ext cx="29" cy="132"/>
                      </a:xfrm>
                      <a:custGeom>
                        <a:avLst/>
                        <a:gdLst/>
                        <a:ahLst/>
                        <a:cxnLst>
                          <a:cxn ang="0">
                            <a:pos x="27" y="140"/>
                          </a:cxn>
                          <a:cxn ang="0">
                            <a:pos x="0" y="88"/>
                          </a:cxn>
                          <a:cxn ang="0">
                            <a:pos x="11" y="52"/>
                          </a:cxn>
                          <a:cxn ang="0">
                            <a:pos x="34" y="0"/>
                          </a:cxn>
                          <a:cxn ang="0">
                            <a:pos x="15" y="90"/>
                          </a:cxn>
                          <a:cxn ang="0">
                            <a:pos x="30" y="129"/>
                          </a:cxn>
                          <a:cxn ang="0">
                            <a:pos x="63" y="167"/>
                          </a:cxn>
                          <a:cxn ang="0">
                            <a:pos x="27" y="140"/>
                          </a:cxn>
                        </a:cxnLst>
                        <a:rect l="0" t="0" r="r" b="b"/>
                        <a:pathLst>
                          <a:path w="63" h="167">
                            <a:moveTo>
                              <a:pt x="27" y="140"/>
                            </a:moveTo>
                            <a:lnTo>
                              <a:pt x="0" y="88"/>
                            </a:lnTo>
                            <a:lnTo>
                              <a:pt x="11" y="52"/>
                            </a:lnTo>
                            <a:lnTo>
                              <a:pt x="34" y="0"/>
                            </a:lnTo>
                            <a:lnTo>
                              <a:pt x="15" y="90"/>
                            </a:lnTo>
                            <a:lnTo>
                              <a:pt x="30" y="129"/>
                            </a:lnTo>
                            <a:lnTo>
                              <a:pt x="63" y="167"/>
                            </a:lnTo>
                            <a:lnTo>
                              <a:pt x="27" y="14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16" name="Freeform 108">
                        <a:extLst>
                          <a:ext uri="{FF2B5EF4-FFF2-40B4-BE49-F238E27FC236}">
                            <a16:creationId xmlns:a16="http://schemas.microsoft.com/office/drawing/2014/main" id="{52E0987C-5B22-4E91-BDE4-78B90C3CC990}"/>
                          </a:ext>
                        </a:extLst>
                      </p:cNvPr>
                      <p:cNvSpPr>
                        <a:spLocks/>
                      </p:cNvSpPr>
                      <p:nvPr/>
                    </p:nvSpPr>
                    <p:spPr bwMode="auto">
                      <a:xfrm>
                        <a:off x="2909" y="2609"/>
                        <a:ext cx="42" cy="87"/>
                      </a:xfrm>
                      <a:custGeom>
                        <a:avLst/>
                        <a:gdLst/>
                        <a:ahLst/>
                        <a:cxnLst>
                          <a:cxn ang="0">
                            <a:pos x="86" y="0"/>
                          </a:cxn>
                          <a:cxn ang="0">
                            <a:pos x="45" y="42"/>
                          </a:cxn>
                          <a:cxn ang="0">
                            <a:pos x="13" y="83"/>
                          </a:cxn>
                          <a:cxn ang="0">
                            <a:pos x="7" y="118"/>
                          </a:cxn>
                          <a:cxn ang="0">
                            <a:pos x="0" y="168"/>
                          </a:cxn>
                          <a:cxn ang="0">
                            <a:pos x="14" y="128"/>
                          </a:cxn>
                          <a:cxn ang="0">
                            <a:pos x="26" y="87"/>
                          </a:cxn>
                          <a:cxn ang="0">
                            <a:pos x="61" y="37"/>
                          </a:cxn>
                          <a:cxn ang="0">
                            <a:pos x="86" y="0"/>
                          </a:cxn>
                        </a:cxnLst>
                        <a:rect l="0" t="0" r="r" b="b"/>
                        <a:pathLst>
                          <a:path w="86" h="168">
                            <a:moveTo>
                              <a:pt x="86" y="0"/>
                            </a:moveTo>
                            <a:lnTo>
                              <a:pt x="45" y="42"/>
                            </a:lnTo>
                            <a:lnTo>
                              <a:pt x="13" y="83"/>
                            </a:lnTo>
                            <a:lnTo>
                              <a:pt x="7" y="118"/>
                            </a:lnTo>
                            <a:lnTo>
                              <a:pt x="0" y="168"/>
                            </a:lnTo>
                            <a:lnTo>
                              <a:pt x="14" y="128"/>
                            </a:lnTo>
                            <a:lnTo>
                              <a:pt x="26" y="87"/>
                            </a:lnTo>
                            <a:lnTo>
                              <a:pt x="61" y="37"/>
                            </a:lnTo>
                            <a:lnTo>
                              <a:pt x="86" y="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17" name="Freeform 109">
                        <a:extLst>
                          <a:ext uri="{FF2B5EF4-FFF2-40B4-BE49-F238E27FC236}">
                            <a16:creationId xmlns:a16="http://schemas.microsoft.com/office/drawing/2014/main" id="{51865B7F-5DB7-4F67-9738-B83C71C75C51}"/>
                          </a:ext>
                        </a:extLst>
                      </p:cNvPr>
                      <p:cNvSpPr>
                        <a:spLocks/>
                      </p:cNvSpPr>
                      <p:nvPr/>
                    </p:nvSpPr>
                    <p:spPr bwMode="auto">
                      <a:xfrm>
                        <a:off x="2905" y="2769"/>
                        <a:ext cx="21" cy="100"/>
                      </a:xfrm>
                      <a:custGeom>
                        <a:avLst/>
                        <a:gdLst/>
                        <a:ahLst/>
                        <a:cxnLst>
                          <a:cxn ang="0">
                            <a:pos x="19" y="105"/>
                          </a:cxn>
                          <a:cxn ang="0">
                            <a:pos x="7" y="71"/>
                          </a:cxn>
                          <a:cxn ang="0">
                            <a:pos x="0" y="52"/>
                          </a:cxn>
                          <a:cxn ang="0">
                            <a:pos x="13" y="23"/>
                          </a:cxn>
                          <a:cxn ang="0">
                            <a:pos x="43" y="0"/>
                          </a:cxn>
                          <a:cxn ang="0">
                            <a:pos x="26" y="29"/>
                          </a:cxn>
                          <a:cxn ang="0">
                            <a:pos x="16" y="62"/>
                          </a:cxn>
                          <a:cxn ang="0">
                            <a:pos x="31" y="71"/>
                          </a:cxn>
                          <a:cxn ang="0">
                            <a:pos x="47" y="47"/>
                          </a:cxn>
                          <a:cxn ang="0">
                            <a:pos x="39" y="69"/>
                          </a:cxn>
                          <a:cxn ang="0">
                            <a:pos x="19" y="105"/>
                          </a:cxn>
                        </a:cxnLst>
                        <a:rect l="0" t="0" r="r" b="b"/>
                        <a:pathLst>
                          <a:path w="47" h="105">
                            <a:moveTo>
                              <a:pt x="19" y="105"/>
                            </a:moveTo>
                            <a:lnTo>
                              <a:pt x="7" y="71"/>
                            </a:lnTo>
                            <a:lnTo>
                              <a:pt x="0" y="52"/>
                            </a:lnTo>
                            <a:lnTo>
                              <a:pt x="13" y="23"/>
                            </a:lnTo>
                            <a:lnTo>
                              <a:pt x="43" y="0"/>
                            </a:lnTo>
                            <a:lnTo>
                              <a:pt x="26" y="29"/>
                            </a:lnTo>
                            <a:lnTo>
                              <a:pt x="16" y="62"/>
                            </a:lnTo>
                            <a:lnTo>
                              <a:pt x="31" y="71"/>
                            </a:lnTo>
                            <a:lnTo>
                              <a:pt x="47" y="47"/>
                            </a:lnTo>
                            <a:lnTo>
                              <a:pt x="39" y="69"/>
                            </a:lnTo>
                            <a:lnTo>
                              <a:pt x="19" y="105"/>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616" name="Group 110">
                    <a:extLst>
                      <a:ext uri="{FF2B5EF4-FFF2-40B4-BE49-F238E27FC236}">
                        <a16:creationId xmlns:a16="http://schemas.microsoft.com/office/drawing/2014/main" id="{87C830E4-73FD-4685-ACFE-311CABD10A78}"/>
                      </a:ext>
                    </a:extLst>
                  </p:cNvPr>
                  <p:cNvGrpSpPr>
                    <a:grpSpLocks/>
                  </p:cNvGrpSpPr>
                  <p:nvPr/>
                </p:nvGrpSpPr>
                <p:grpSpPr bwMode="auto">
                  <a:xfrm>
                    <a:off x="3175" y="2872"/>
                    <a:ext cx="203" cy="127"/>
                    <a:chOff x="3175" y="2872"/>
                    <a:chExt cx="203" cy="127"/>
                  </a:xfrm>
                </p:grpSpPr>
                <p:sp>
                  <p:nvSpPr>
                    <p:cNvPr id="887919" name="Freeform 111">
                      <a:extLst>
                        <a:ext uri="{FF2B5EF4-FFF2-40B4-BE49-F238E27FC236}">
                          <a16:creationId xmlns:a16="http://schemas.microsoft.com/office/drawing/2014/main" id="{ACEB4619-A6F1-4E62-B872-174F3313CE73}"/>
                        </a:ext>
                      </a:extLst>
                    </p:cNvPr>
                    <p:cNvSpPr>
                      <a:spLocks/>
                    </p:cNvSpPr>
                    <p:nvPr/>
                  </p:nvSpPr>
                  <p:spPr bwMode="auto">
                    <a:xfrm>
                      <a:off x="3176" y="2873"/>
                      <a:ext cx="204" cy="128"/>
                    </a:xfrm>
                    <a:custGeom>
                      <a:avLst/>
                      <a:gdLst/>
                      <a:ahLst/>
                      <a:cxnLst>
                        <a:cxn ang="0">
                          <a:pos x="25" y="63"/>
                        </a:cxn>
                        <a:cxn ang="0">
                          <a:pos x="98" y="68"/>
                        </a:cxn>
                        <a:cxn ang="0">
                          <a:pos x="150" y="66"/>
                        </a:cxn>
                        <a:cxn ang="0">
                          <a:pos x="211" y="31"/>
                        </a:cxn>
                        <a:cxn ang="0">
                          <a:pos x="262" y="4"/>
                        </a:cxn>
                        <a:cxn ang="0">
                          <a:pos x="308" y="0"/>
                        </a:cxn>
                        <a:cxn ang="0">
                          <a:pos x="329" y="25"/>
                        </a:cxn>
                        <a:cxn ang="0">
                          <a:pos x="360" y="40"/>
                        </a:cxn>
                        <a:cxn ang="0">
                          <a:pos x="396" y="45"/>
                        </a:cxn>
                        <a:cxn ang="0">
                          <a:pos x="406" y="68"/>
                        </a:cxn>
                        <a:cxn ang="0">
                          <a:pos x="402" y="116"/>
                        </a:cxn>
                        <a:cxn ang="0">
                          <a:pos x="394" y="147"/>
                        </a:cxn>
                        <a:cxn ang="0">
                          <a:pos x="376" y="173"/>
                        </a:cxn>
                        <a:cxn ang="0">
                          <a:pos x="349" y="204"/>
                        </a:cxn>
                        <a:cxn ang="0">
                          <a:pos x="337" y="232"/>
                        </a:cxn>
                        <a:cxn ang="0">
                          <a:pos x="318" y="253"/>
                        </a:cxn>
                        <a:cxn ang="0">
                          <a:pos x="301" y="254"/>
                        </a:cxn>
                        <a:cxn ang="0">
                          <a:pos x="278" y="228"/>
                        </a:cxn>
                        <a:cxn ang="0">
                          <a:pos x="265" y="239"/>
                        </a:cxn>
                        <a:cxn ang="0">
                          <a:pos x="240" y="240"/>
                        </a:cxn>
                        <a:cxn ang="0">
                          <a:pos x="224" y="202"/>
                        </a:cxn>
                        <a:cxn ang="0">
                          <a:pos x="213" y="208"/>
                        </a:cxn>
                        <a:cxn ang="0">
                          <a:pos x="198" y="208"/>
                        </a:cxn>
                        <a:cxn ang="0">
                          <a:pos x="189" y="189"/>
                        </a:cxn>
                        <a:cxn ang="0">
                          <a:pos x="171" y="202"/>
                        </a:cxn>
                        <a:cxn ang="0">
                          <a:pos x="155" y="213"/>
                        </a:cxn>
                        <a:cxn ang="0">
                          <a:pos x="133" y="202"/>
                        </a:cxn>
                        <a:cxn ang="0">
                          <a:pos x="129" y="183"/>
                        </a:cxn>
                        <a:cxn ang="0">
                          <a:pos x="127" y="161"/>
                        </a:cxn>
                        <a:cxn ang="0">
                          <a:pos x="94" y="166"/>
                        </a:cxn>
                        <a:cxn ang="0">
                          <a:pos x="68" y="173"/>
                        </a:cxn>
                        <a:cxn ang="0">
                          <a:pos x="63" y="161"/>
                        </a:cxn>
                        <a:cxn ang="0">
                          <a:pos x="41" y="161"/>
                        </a:cxn>
                        <a:cxn ang="0">
                          <a:pos x="11" y="133"/>
                        </a:cxn>
                        <a:cxn ang="0">
                          <a:pos x="0" y="104"/>
                        </a:cxn>
                        <a:cxn ang="0">
                          <a:pos x="6" y="90"/>
                        </a:cxn>
                        <a:cxn ang="0">
                          <a:pos x="2" y="66"/>
                        </a:cxn>
                        <a:cxn ang="0">
                          <a:pos x="25" y="63"/>
                        </a:cxn>
                      </a:cxnLst>
                      <a:rect l="0" t="0" r="r" b="b"/>
                      <a:pathLst>
                        <a:path w="406" h="254">
                          <a:moveTo>
                            <a:pt x="25" y="63"/>
                          </a:moveTo>
                          <a:lnTo>
                            <a:pt x="98" y="68"/>
                          </a:lnTo>
                          <a:lnTo>
                            <a:pt x="150" y="66"/>
                          </a:lnTo>
                          <a:lnTo>
                            <a:pt x="211" y="31"/>
                          </a:lnTo>
                          <a:lnTo>
                            <a:pt x="262" y="4"/>
                          </a:lnTo>
                          <a:lnTo>
                            <a:pt x="308" y="0"/>
                          </a:lnTo>
                          <a:lnTo>
                            <a:pt x="329" y="25"/>
                          </a:lnTo>
                          <a:lnTo>
                            <a:pt x="360" y="40"/>
                          </a:lnTo>
                          <a:lnTo>
                            <a:pt x="396" y="45"/>
                          </a:lnTo>
                          <a:lnTo>
                            <a:pt x="406" y="68"/>
                          </a:lnTo>
                          <a:lnTo>
                            <a:pt x="402" y="116"/>
                          </a:lnTo>
                          <a:lnTo>
                            <a:pt x="394" y="147"/>
                          </a:lnTo>
                          <a:lnTo>
                            <a:pt x="376" y="173"/>
                          </a:lnTo>
                          <a:lnTo>
                            <a:pt x="349" y="204"/>
                          </a:lnTo>
                          <a:lnTo>
                            <a:pt x="337" y="232"/>
                          </a:lnTo>
                          <a:lnTo>
                            <a:pt x="318" y="253"/>
                          </a:lnTo>
                          <a:lnTo>
                            <a:pt x="301" y="254"/>
                          </a:lnTo>
                          <a:lnTo>
                            <a:pt x="278" y="228"/>
                          </a:lnTo>
                          <a:lnTo>
                            <a:pt x="265" y="239"/>
                          </a:lnTo>
                          <a:lnTo>
                            <a:pt x="240" y="240"/>
                          </a:lnTo>
                          <a:lnTo>
                            <a:pt x="224" y="202"/>
                          </a:lnTo>
                          <a:lnTo>
                            <a:pt x="213" y="208"/>
                          </a:lnTo>
                          <a:lnTo>
                            <a:pt x="198" y="208"/>
                          </a:lnTo>
                          <a:lnTo>
                            <a:pt x="189" y="189"/>
                          </a:lnTo>
                          <a:lnTo>
                            <a:pt x="171" y="202"/>
                          </a:lnTo>
                          <a:lnTo>
                            <a:pt x="155" y="213"/>
                          </a:lnTo>
                          <a:lnTo>
                            <a:pt x="133" y="202"/>
                          </a:lnTo>
                          <a:lnTo>
                            <a:pt x="129" y="183"/>
                          </a:lnTo>
                          <a:lnTo>
                            <a:pt x="127" y="161"/>
                          </a:lnTo>
                          <a:lnTo>
                            <a:pt x="94" y="166"/>
                          </a:lnTo>
                          <a:lnTo>
                            <a:pt x="68" y="173"/>
                          </a:lnTo>
                          <a:lnTo>
                            <a:pt x="63" y="161"/>
                          </a:lnTo>
                          <a:lnTo>
                            <a:pt x="41" y="161"/>
                          </a:lnTo>
                          <a:lnTo>
                            <a:pt x="11" y="133"/>
                          </a:lnTo>
                          <a:lnTo>
                            <a:pt x="0" y="104"/>
                          </a:lnTo>
                          <a:lnTo>
                            <a:pt x="6" y="90"/>
                          </a:lnTo>
                          <a:lnTo>
                            <a:pt x="2" y="66"/>
                          </a:lnTo>
                          <a:lnTo>
                            <a:pt x="25" y="63"/>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18" name="Group 112">
                      <a:extLst>
                        <a:ext uri="{FF2B5EF4-FFF2-40B4-BE49-F238E27FC236}">
                          <a16:creationId xmlns:a16="http://schemas.microsoft.com/office/drawing/2014/main" id="{8018373D-D70C-4D90-92F3-7B5A9D6BCF7B}"/>
                        </a:ext>
                      </a:extLst>
                    </p:cNvPr>
                    <p:cNvGrpSpPr>
                      <a:grpSpLocks/>
                    </p:cNvGrpSpPr>
                    <p:nvPr/>
                  </p:nvGrpSpPr>
                  <p:grpSpPr bwMode="auto">
                    <a:xfrm>
                      <a:off x="3206" y="2892"/>
                      <a:ext cx="152" cy="96"/>
                      <a:chOff x="3206" y="2892"/>
                      <a:chExt cx="152" cy="96"/>
                    </a:xfrm>
                  </p:grpSpPr>
                  <p:sp>
                    <p:nvSpPr>
                      <p:cNvPr id="887921" name="Freeform 113">
                        <a:extLst>
                          <a:ext uri="{FF2B5EF4-FFF2-40B4-BE49-F238E27FC236}">
                            <a16:creationId xmlns:a16="http://schemas.microsoft.com/office/drawing/2014/main" id="{86A12247-3F0A-4DEC-87F7-A9E12E0C0225}"/>
                          </a:ext>
                        </a:extLst>
                      </p:cNvPr>
                      <p:cNvSpPr>
                        <a:spLocks/>
                      </p:cNvSpPr>
                      <p:nvPr/>
                    </p:nvSpPr>
                    <p:spPr bwMode="auto">
                      <a:xfrm>
                        <a:off x="3205" y="2924"/>
                        <a:ext cx="46" cy="78"/>
                      </a:xfrm>
                      <a:custGeom>
                        <a:avLst/>
                        <a:gdLst/>
                        <a:ahLst/>
                        <a:cxnLst>
                          <a:cxn ang="0">
                            <a:pos x="0" y="57"/>
                          </a:cxn>
                          <a:cxn ang="0">
                            <a:pos x="47" y="38"/>
                          </a:cxn>
                          <a:cxn ang="0">
                            <a:pos x="93" y="0"/>
                          </a:cxn>
                          <a:cxn ang="0">
                            <a:pos x="75" y="29"/>
                          </a:cxn>
                          <a:cxn ang="0">
                            <a:pos x="55" y="48"/>
                          </a:cxn>
                          <a:cxn ang="0">
                            <a:pos x="0" y="57"/>
                          </a:cxn>
                        </a:cxnLst>
                        <a:rect l="0" t="0" r="r" b="b"/>
                        <a:pathLst>
                          <a:path w="93" h="57">
                            <a:moveTo>
                              <a:pt x="0" y="57"/>
                            </a:moveTo>
                            <a:lnTo>
                              <a:pt x="47" y="38"/>
                            </a:lnTo>
                            <a:lnTo>
                              <a:pt x="93" y="0"/>
                            </a:lnTo>
                            <a:lnTo>
                              <a:pt x="75" y="29"/>
                            </a:lnTo>
                            <a:lnTo>
                              <a:pt x="55" y="48"/>
                            </a:lnTo>
                            <a:lnTo>
                              <a:pt x="0" y="5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22" name="Freeform 114">
                        <a:extLst>
                          <a:ext uri="{FF2B5EF4-FFF2-40B4-BE49-F238E27FC236}">
                            <a16:creationId xmlns:a16="http://schemas.microsoft.com/office/drawing/2014/main" id="{7D91A28F-5A76-46C5-A352-CB05504E60E3}"/>
                          </a:ext>
                        </a:extLst>
                      </p:cNvPr>
                      <p:cNvSpPr>
                        <a:spLocks/>
                      </p:cNvSpPr>
                      <p:nvPr/>
                    </p:nvSpPr>
                    <p:spPr bwMode="auto">
                      <a:xfrm>
                        <a:off x="3267" y="2892"/>
                        <a:ext cx="37" cy="128"/>
                      </a:xfrm>
                      <a:custGeom>
                        <a:avLst/>
                        <a:gdLst/>
                        <a:ahLst/>
                        <a:cxnLst>
                          <a:cxn ang="0">
                            <a:pos x="0" y="156"/>
                          </a:cxn>
                          <a:cxn ang="0">
                            <a:pos x="26" y="104"/>
                          </a:cxn>
                          <a:cxn ang="0">
                            <a:pos x="76" y="0"/>
                          </a:cxn>
                          <a:cxn ang="0">
                            <a:pos x="61" y="62"/>
                          </a:cxn>
                          <a:cxn ang="0">
                            <a:pos x="51" y="107"/>
                          </a:cxn>
                          <a:cxn ang="0">
                            <a:pos x="0" y="156"/>
                          </a:cxn>
                        </a:cxnLst>
                        <a:rect l="0" t="0" r="r" b="b"/>
                        <a:pathLst>
                          <a:path w="76" h="156">
                            <a:moveTo>
                              <a:pt x="0" y="156"/>
                            </a:moveTo>
                            <a:lnTo>
                              <a:pt x="26" y="104"/>
                            </a:lnTo>
                            <a:lnTo>
                              <a:pt x="76" y="0"/>
                            </a:lnTo>
                            <a:lnTo>
                              <a:pt x="61" y="62"/>
                            </a:lnTo>
                            <a:lnTo>
                              <a:pt x="51" y="107"/>
                            </a:lnTo>
                            <a:lnTo>
                              <a:pt x="0" y="156"/>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23" name="Freeform 115">
                        <a:extLst>
                          <a:ext uri="{FF2B5EF4-FFF2-40B4-BE49-F238E27FC236}">
                            <a16:creationId xmlns:a16="http://schemas.microsoft.com/office/drawing/2014/main" id="{972F7123-EB2E-4AE3-970C-DF01DC7A9028}"/>
                          </a:ext>
                        </a:extLst>
                      </p:cNvPr>
                      <p:cNvSpPr>
                        <a:spLocks/>
                      </p:cNvSpPr>
                      <p:nvPr/>
                    </p:nvSpPr>
                    <p:spPr bwMode="auto">
                      <a:xfrm>
                        <a:off x="3313" y="2896"/>
                        <a:ext cx="25" cy="141"/>
                      </a:xfrm>
                      <a:custGeom>
                        <a:avLst/>
                        <a:gdLst/>
                        <a:ahLst/>
                        <a:cxnLst>
                          <a:cxn ang="0">
                            <a:pos x="0" y="187"/>
                          </a:cxn>
                          <a:cxn ang="0">
                            <a:pos x="40" y="145"/>
                          </a:cxn>
                          <a:cxn ang="0">
                            <a:pos x="38" y="60"/>
                          </a:cxn>
                          <a:cxn ang="0">
                            <a:pos x="11" y="0"/>
                          </a:cxn>
                          <a:cxn ang="0">
                            <a:pos x="44" y="57"/>
                          </a:cxn>
                          <a:cxn ang="0">
                            <a:pos x="55" y="114"/>
                          </a:cxn>
                          <a:cxn ang="0">
                            <a:pos x="52" y="162"/>
                          </a:cxn>
                          <a:cxn ang="0">
                            <a:pos x="0" y="187"/>
                          </a:cxn>
                        </a:cxnLst>
                        <a:rect l="0" t="0" r="r" b="b"/>
                        <a:pathLst>
                          <a:path w="55" h="187">
                            <a:moveTo>
                              <a:pt x="0" y="187"/>
                            </a:moveTo>
                            <a:lnTo>
                              <a:pt x="40" y="145"/>
                            </a:lnTo>
                            <a:lnTo>
                              <a:pt x="38" y="60"/>
                            </a:lnTo>
                            <a:lnTo>
                              <a:pt x="11" y="0"/>
                            </a:lnTo>
                            <a:lnTo>
                              <a:pt x="44" y="57"/>
                            </a:lnTo>
                            <a:lnTo>
                              <a:pt x="55" y="114"/>
                            </a:lnTo>
                            <a:lnTo>
                              <a:pt x="52" y="162"/>
                            </a:lnTo>
                            <a:lnTo>
                              <a:pt x="0" y="18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24" name="Freeform 116">
                        <a:extLst>
                          <a:ext uri="{FF2B5EF4-FFF2-40B4-BE49-F238E27FC236}">
                            <a16:creationId xmlns:a16="http://schemas.microsoft.com/office/drawing/2014/main" id="{829423BF-6979-4287-87B7-FA0958867856}"/>
                          </a:ext>
                        </a:extLst>
                      </p:cNvPr>
                      <p:cNvSpPr>
                        <a:spLocks/>
                      </p:cNvSpPr>
                      <p:nvPr/>
                    </p:nvSpPr>
                    <p:spPr bwMode="auto">
                      <a:xfrm>
                        <a:off x="3350" y="2928"/>
                        <a:ext cx="8" cy="82"/>
                      </a:xfrm>
                      <a:custGeom>
                        <a:avLst/>
                        <a:gdLst/>
                        <a:ahLst/>
                        <a:cxnLst>
                          <a:cxn ang="0">
                            <a:pos x="0" y="0"/>
                          </a:cxn>
                          <a:cxn ang="0">
                            <a:pos x="16" y="47"/>
                          </a:cxn>
                          <a:cxn ang="0">
                            <a:pos x="11" y="71"/>
                          </a:cxn>
                        </a:cxnLst>
                        <a:rect l="0" t="0" r="r" b="b"/>
                        <a:pathLst>
                          <a:path w="16" h="71">
                            <a:moveTo>
                              <a:pt x="0" y="0"/>
                            </a:moveTo>
                            <a:lnTo>
                              <a:pt x="16" y="47"/>
                            </a:lnTo>
                            <a:lnTo>
                              <a:pt x="11"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603" name="Group 117">
                  <a:extLst>
                    <a:ext uri="{FF2B5EF4-FFF2-40B4-BE49-F238E27FC236}">
                      <a16:creationId xmlns:a16="http://schemas.microsoft.com/office/drawing/2014/main" id="{E7D73FE3-92BE-4AD9-8832-7BB38AD7E192}"/>
                    </a:ext>
                  </a:extLst>
                </p:cNvPr>
                <p:cNvGrpSpPr>
                  <a:grpSpLocks/>
                </p:cNvGrpSpPr>
                <p:nvPr/>
              </p:nvGrpSpPr>
              <p:grpSpPr bwMode="auto">
                <a:xfrm>
                  <a:off x="3234" y="2656"/>
                  <a:ext cx="241" cy="265"/>
                  <a:chOff x="3234" y="2656"/>
                  <a:chExt cx="241" cy="265"/>
                </a:xfrm>
              </p:grpSpPr>
              <p:sp>
                <p:nvSpPr>
                  <p:cNvPr id="887926" name="Freeform 118">
                    <a:extLst>
                      <a:ext uri="{FF2B5EF4-FFF2-40B4-BE49-F238E27FC236}">
                        <a16:creationId xmlns:a16="http://schemas.microsoft.com/office/drawing/2014/main" id="{A4872A5D-1F86-49D7-A814-EF8808C5F780}"/>
                      </a:ext>
                    </a:extLst>
                  </p:cNvPr>
                  <p:cNvSpPr>
                    <a:spLocks/>
                  </p:cNvSpPr>
                  <p:nvPr/>
                </p:nvSpPr>
                <p:spPr bwMode="auto">
                  <a:xfrm>
                    <a:off x="3342" y="2750"/>
                    <a:ext cx="112" cy="137"/>
                  </a:xfrm>
                  <a:custGeom>
                    <a:avLst/>
                    <a:gdLst/>
                    <a:ahLst/>
                    <a:cxnLst>
                      <a:cxn ang="0">
                        <a:pos x="16" y="109"/>
                      </a:cxn>
                      <a:cxn ang="0">
                        <a:pos x="43" y="56"/>
                      </a:cxn>
                      <a:cxn ang="0">
                        <a:pos x="60" y="37"/>
                      </a:cxn>
                      <a:cxn ang="0">
                        <a:pos x="96" y="12"/>
                      </a:cxn>
                      <a:cxn ang="0">
                        <a:pos x="137" y="0"/>
                      </a:cxn>
                      <a:cxn ang="0">
                        <a:pos x="174" y="0"/>
                      </a:cxn>
                      <a:cxn ang="0">
                        <a:pos x="197" y="9"/>
                      </a:cxn>
                      <a:cxn ang="0">
                        <a:pos x="217" y="42"/>
                      </a:cxn>
                      <a:cxn ang="0">
                        <a:pos x="230" y="88"/>
                      </a:cxn>
                      <a:cxn ang="0">
                        <a:pos x="226" y="137"/>
                      </a:cxn>
                      <a:cxn ang="0">
                        <a:pos x="206" y="180"/>
                      </a:cxn>
                      <a:cxn ang="0">
                        <a:pos x="191" y="213"/>
                      </a:cxn>
                      <a:cxn ang="0">
                        <a:pos x="149" y="244"/>
                      </a:cxn>
                      <a:cxn ang="0">
                        <a:pos x="96" y="259"/>
                      </a:cxn>
                      <a:cxn ang="0">
                        <a:pos x="50" y="273"/>
                      </a:cxn>
                      <a:cxn ang="0">
                        <a:pos x="19" y="259"/>
                      </a:cxn>
                      <a:cxn ang="0">
                        <a:pos x="3" y="233"/>
                      </a:cxn>
                      <a:cxn ang="0">
                        <a:pos x="0" y="189"/>
                      </a:cxn>
                      <a:cxn ang="0">
                        <a:pos x="16" y="109"/>
                      </a:cxn>
                    </a:cxnLst>
                    <a:rect l="0" t="0" r="r" b="b"/>
                    <a:pathLst>
                      <a:path w="230" h="273">
                        <a:moveTo>
                          <a:pt x="16" y="109"/>
                        </a:moveTo>
                        <a:lnTo>
                          <a:pt x="43" y="56"/>
                        </a:lnTo>
                        <a:lnTo>
                          <a:pt x="60" y="37"/>
                        </a:lnTo>
                        <a:lnTo>
                          <a:pt x="96" y="12"/>
                        </a:lnTo>
                        <a:lnTo>
                          <a:pt x="137" y="0"/>
                        </a:lnTo>
                        <a:lnTo>
                          <a:pt x="174" y="0"/>
                        </a:lnTo>
                        <a:lnTo>
                          <a:pt x="197" y="9"/>
                        </a:lnTo>
                        <a:lnTo>
                          <a:pt x="217" y="42"/>
                        </a:lnTo>
                        <a:lnTo>
                          <a:pt x="230" y="88"/>
                        </a:lnTo>
                        <a:lnTo>
                          <a:pt x="226" y="137"/>
                        </a:lnTo>
                        <a:lnTo>
                          <a:pt x="206" y="180"/>
                        </a:lnTo>
                        <a:lnTo>
                          <a:pt x="191" y="213"/>
                        </a:lnTo>
                        <a:lnTo>
                          <a:pt x="149" y="244"/>
                        </a:lnTo>
                        <a:lnTo>
                          <a:pt x="96" y="259"/>
                        </a:lnTo>
                        <a:lnTo>
                          <a:pt x="50" y="273"/>
                        </a:lnTo>
                        <a:lnTo>
                          <a:pt x="19" y="259"/>
                        </a:lnTo>
                        <a:lnTo>
                          <a:pt x="3" y="233"/>
                        </a:lnTo>
                        <a:lnTo>
                          <a:pt x="0" y="189"/>
                        </a:lnTo>
                        <a:lnTo>
                          <a:pt x="16" y="109"/>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27" name="Freeform 119">
                    <a:extLst>
                      <a:ext uri="{FF2B5EF4-FFF2-40B4-BE49-F238E27FC236}">
                        <a16:creationId xmlns:a16="http://schemas.microsoft.com/office/drawing/2014/main" id="{49664132-444A-4278-9300-75CEADD8711F}"/>
                      </a:ext>
                    </a:extLst>
                  </p:cNvPr>
                  <p:cNvSpPr>
                    <a:spLocks/>
                  </p:cNvSpPr>
                  <p:nvPr/>
                </p:nvSpPr>
                <p:spPr bwMode="auto">
                  <a:xfrm>
                    <a:off x="3388" y="2709"/>
                    <a:ext cx="87" cy="82"/>
                  </a:xfrm>
                  <a:custGeom>
                    <a:avLst/>
                    <a:gdLst/>
                    <a:ahLst/>
                    <a:cxnLst>
                      <a:cxn ang="0">
                        <a:pos x="22" y="0"/>
                      </a:cxn>
                      <a:cxn ang="0">
                        <a:pos x="164" y="100"/>
                      </a:cxn>
                      <a:cxn ang="0">
                        <a:pos x="169" y="114"/>
                      </a:cxn>
                      <a:cxn ang="0">
                        <a:pos x="171" y="134"/>
                      </a:cxn>
                      <a:cxn ang="0">
                        <a:pos x="168" y="150"/>
                      </a:cxn>
                      <a:cxn ang="0">
                        <a:pos x="164" y="164"/>
                      </a:cxn>
                      <a:cxn ang="0">
                        <a:pos x="157" y="169"/>
                      </a:cxn>
                      <a:cxn ang="0">
                        <a:pos x="144" y="169"/>
                      </a:cxn>
                      <a:cxn ang="0">
                        <a:pos x="13" y="74"/>
                      </a:cxn>
                      <a:cxn ang="0">
                        <a:pos x="3" y="60"/>
                      </a:cxn>
                      <a:cxn ang="0">
                        <a:pos x="0" y="41"/>
                      </a:cxn>
                      <a:cxn ang="0">
                        <a:pos x="3" y="20"/>
                      </a:cxn>
                      <a:cxn ang="0">
                        <a:pos x="8" y="10"/>
                      </a:cxn>
                      <a:cxn ang="0">
                        <a:pos x="15" y="1"/>
                      </a:cxn>
                      <a:cxn ang="0">
                        <a:pos x="22" y="0"/>
                      </a:cxn>
                    </a:cxnLst>
                    <a:rect l="0" t="0" r="r" b="b"/>
                    <a:pathLst>
                      <a:path w="171" h="169">
                        <a:moveTo>
                          <a:pt x="22" y="0"/>
                        </a:moveTo>
                        <a:lnTo>
                          <a:pt x="164" y="100"/>
                        </a:lnTo>
                        <a:lnTo>
                          <a:pt x="169" y="114"/>
                        </a:lnTo>
                        <a:lnTo>
                          <a:pt x="171" y="134"/>
                        </a:lnTo>
                        <a:lnTo>
                          <a:pt x="168" y="150"/>
                        </a:lnTo>
                        <a:lnTo>
                          <a:pt x="164" y="164"/>
                        </a:lnTo>
                        <a:lnTo>
                          <a:pt x="157" y="169"/>
                        </a:lnTo>
                        <a:lnTo>
                          <a:pt x="144" y="169"/>
                        </a:lnTo>
                        <a:lnTo>
                          <a:pt x="13" y="74"/>
                        </a:lnTo>
                        <a:lnTo>
                          <a:pt x="3" y="60"/>
                        </a:lnTo>
                        <a:lnTo>
                          <a:pt x="0" y="41"/>
                        </a:lnTo>
                        <a:lnTo>
                          <a:pt x="3" y="20"/>
                        </a:lnTo>
                        <a:lnTo>
                          <a:pt x="8" y="10"/>
                        </a:lnTo>
                        <a:lnTo>
                          <a:pt x="15" y="1"/>
                        </a:lnTo>
                        <a:lnTo>
                          <a:pt x="22"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28" name="Freeform 120">
                    <a:extLst>
                      <a:ext uri="{FF2B5EF4-FFF2-40B4-BE49-F238E27FC236}">
                        <a16:creationId xmlns:a16="http://schemas.microsoft.com/office/drawing/2014/main" id="{96F3ABF4-D65F-41DE-AD3C-8BC3722D46D5}"/>
                      </a:ext>
                    </a:extLst>
                  </p:cNvPr>
                  <p:cNvSpPr>
                    <a:spLocks/>
                  </p:cNvSpPr>
                  <p:nvPr/>
                </p:nvSpPr>
                <p:spPr bwMode="auto">
                  <a:xfrm>
                    <a:off x="3313" y="2714"/>
                    <a:ext cx="154" cy="205"/>
                  </a:xfrm>
                  <a:custGeom>
                    <a:avLst/>
                    <a:gdLst/>
                    <a:ahLst/>
                    <a:cxnLst>
                      <a:cxn ang="0">
                        <a:pos x="97" y="0"/>
                      </a:cxn>
                      <a:cxn ang="0">
                        <a:pos x="187" y="95"/>
                      </a:cxn>
                      <a:cxn ang="0">
                        <a:pos x="225" y="138"/>
                      </a:cxn>
                      <a:cxn ang="0">
                        <a:pos x="263" y="188"/>
                      </a:cxn>
                      <a:cxn ang="0">
                        <a:pos x="286" y="228"/>
                      </a:cxn>
                      <a:cxn ang="0">
                        <a:pos x="307" y="268"/>
                      </a:cxn>
                      <a:cxn ang="0">
                        <a:pos x="312" y="314"/>
                      </a:cxn>
                      <a:cxn ang="0">
                        <a:pos x="308" y="363"/>
                      </a:cxn>
                      <a:cxn ang="0">
                        <a:pos x="292" y="392"/>
                      </a:cxn>
                      <a:cxn ang="0">
                        <a:pos x="263" y="413"/>
                      </a:cxn>
                      <a:cxn ang="0">
                        <a:pos x="194" y="413"/>
                      </a:cxn>
                      <a:cxn ang="0">
                        <a:pos x="145" y="404"/>
                      </a:cxn>
                      <a:cxn ang="0">
                        <a:pos x="72" y="378"/>
                      </a:cxn>
                      <a:cxn ang="0">
                        <a:pos x="59" y="351"/>
                      </a:cxn>
                      <a:cxn ang="0">
                        <a:pos x="37" y="314"/>
                      </a:cxn>
                      <a:cxn ang="0">
                        <a:pos x="0" y="295"/>
                      </a:cxn>
                      <a:cxn ang="0">
                        <a:pos x="33" y="235"/>
                      </a:cxn>
                      <a:cxn ang="0">
                        <a:pos x="33" y="95"/>
                      </a:cxn>
                      <a:cxn ang="0">
                        <a:pos x="97" y="0"/>
                      </a:cxn>
                    </a:cxnLst>
                    <a:rect l="0" t="0" r="r" b="b"/>
                    <a:pathLst>
                      <a:path w="312" h="413">
                        <a:moveTo>
                          <a:pt x="97" y="0"/>
                        </a:moveTo>
                        <a:lnTo>
                          <a:pt x="187" y="95"/>
                        </a:lnTo>
                        <a:lnTo>
                          <a:pt x="225" y="138"/>
                        </a:lnTo>
                        <a:lnTo>
                          <a:pt x="263" y="188"/>
                        </a:lnTo>
                        <a:lnTo>
                          <a:pt x="286" y="228"/>
                        </a:lnTo>
                        <a:lnTo>
                          <a:pt x="307" y="268"/>
                        </a:lnTo>
                        <a:lnTo>
                          <a:pt x="312" y="314"/>
                        </a:lnTo>
                        <a:lnTo>
                          <a:pt x="308" y="363"/>
                        </a:lnTo>
                        <a:lnTo>
                          <a:pt x="292" y="392"/>
                        </a:lnTo>
                        <a:lnTo>
                          <a:pt x="263" y="413"/>
                        </a:lnTo>
                        <a:lnTo>
                          <a:pt x="194" y="413"/>
                        </a:lnTo>
                        <a:lnTo>
                          <a:pt x="145" y="404"/>
                        </a:lnTo>
                        <a:lnTo>
                          <a:pt x="72" y="378"/>
                        </a:lnTo>
                        <a:lnTo>
                          <a:pt x="59" y="351"/>
                        </a:lnTo>
                        <a:lnTo>
                          <a:pt x="37" y="314"/>
                        </a:lnTo>
                        <a:lnTo>
                          <a:pt x="0" y="295"/>
                        </a:lnTo>
                        <a:lnTo>
                          <a:pt x="33" y="235"/>
                        </a:lnTo>
                        <a:lnTo>
                          <a:pt x="33" y="95"/>
                        </a:lnTo>
                        <a:lnTo>
                          <a:pt x="97"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610" name="Group 121">
                    <a:extLst>
                      <a:ext uri="{FF2B5EF4-FFF2-40B4-BE49-F238E27FC236}">
                        <a16:creationId xmlns:a16="http://schemas.microsoft.com/office/drawing/2014/main" id="{28CFF471-3F42-4415-90DE-7CC7E635A1DB}"/>
                      </a:ext>
                    </a:extLst>
                  </p:cNvPr>
                  <p:cNvGrpSpPr>
                    <a:grpSpLocks/>
                  </p:cNvGrpSpPr>
                  <p:nvPr/>
                </p:nvGrpSpPr>
                <p:grpSpPr bwMode="auto">
                  <a:xfrm>
                    <a:off x="3234" y="2656"/>
                    <a:ext cx="146" cy="181"/>
                    <a:chOff x="3234" y="2656"/>
                    <a:chExt cx="146" cy="181"/>
                  </a:xfrm>
                </p:grpSpPr>
                <p:sp>
                  <p:nvSpPr>
                    <p:cNvPr id="887930" name="Freeform 122">
                      <a:extLst>
                        <a:ext uri="{FF2B5EF4-FFF2-40B4-BE49-F238E27FC236}">
                          <a16:creationId xmlns:a16="http://schemas.microsoft.com/office/drawing/2014/main" id="{795B9A90-C70C-4F27-9E3C-7522F79FB67C}"/>
                        </a:ext>
                      </a:extLst>
                    </p:cNvPr>
                    <p:cNvSpPr>
                      <a:spLocks/>
                    </p:cNvSpPr>
                    <p:nvPr/>
                  </p:nvSpPr>
                  <p:spPr bwMode="auto">
                    <a:xfrm>
                      <a:off x="3234" y="2700"/>
                      <a:ext cx="116" cy="137"/>
                    </a:xfrm>
                    <a:custGeom>
                      <a:avLst/>
                      <a:gdLst/>
                      <a:ahLst/>
                      <a:cxnLst>
                        <a:cxn ang="0">
                          <a:pos x="16" y="110"/>
                        </a:cxn>
                        <a:cxn ang="0">
                          <a:pos x="43" y="57"/>
                        </a:cxn>
                        <a:cxn ang="0">
                          <a:pos x="60" y="34"/>
                        </a:cxn>
                        <a:cxn ang="0">
                          <a:pos x="96" y="10"/>
                        </a:cxn>
                        <a:cxn ang="0">
                          <a:pos x="140" y="0"/>
                        </a:cxn>
                        <a:cxn ang="0">
                          <a:pos x="176" y="0"/>
                        </a:cxn>
                        <a:cxn ang="0">
                          <a:pos x="199" y="8"/>
                        </a:cxn>
                        <a:cxn ang="0">
                          <a:pos x="221" y="41"/>
                        </a:cxn>
                        <a:cxn ang="0">
                          <a:pos x="232" y="88"/>
                        </a:cxn>
                        <a:cxn ang="0">
                          <a:pos x="229" y="140"/>
                        </a:cxn>
                        <a:cxn ang="0">
                          <a:pos x="209" y="183"/>
                        </a:cxn>
                        <a:cxn ang="0">
                          <a:pos x="193" y="212"/>
                        </a:cxn>
                        <a:cxn ang="0">
                          <a:pos x="151" y="241"/>
                        </a:cxn>
                        <a:cxn ang="0">
                          <a:pos x="96" y="259"/>
                        </a:cxn>
                        <a:cxn ang="0">
                          <a:pos x="53" y="273"/>
                        </a:cxn>
                        <a:cxn ang="0">
                          <a:pos x="22" y="259"/>
                        </a:cxn>
                        <a:cxn ang="0">
                          <a:pos x="6" y="233"/>
                        </a:cxn>
                        <a:cxn ang="0">
                          <a:pos x="0" y="190"/>
                        </a:cxn>
                        <a:cxn ang="0">
                          <a:pos x="16" y="110"/>
                        </a:cxn>
                      </a:cxnLst>
                      <a:rect l="0" t="0" r="r" b="b"/>
                      <a:pathLst>
                        <a:path w="232" h="273">
                          <a:moveTo>
                            <a:pt x="16" y="110"/>
                          </a:moveTo>
                          <a:lnTo>
                            <a:pt x="43" y="57"/>
                          </a:lnTo>
                          <a:lnTo>
                            <a:pt x="60" y="34"/>
                          </a:lnTo>
                          <a:lnTo>
                            <a:pt x="96" y="10"/>
                          </a:lnTo>
                          <a:lnTo>
                            <a:pt x="140" y="0"/>
                          </a:lnTo>
                          <a:lnTo>
                            <a:pt x="176" y="0"/>
                          </a:lnTo>
                          <a:lnTo>
                            <a:pt x="199" y="8"/>
                          </a:lnTo>
                          <a:lnTo>
                            <a:pt x="221" y="41"/>
                          </a:lnTo>
                          <a:lnTo>
                            <a:pt x="232" y="88"/>
                          </a:lnTo>
                          <a:lnTo>
                            <a:pt x="229" y="140"/>
                          </a:lnTo>
                          <a:lnTo>
                            <a:pt x="209" y="183"/>
                          </a:lnTo>
                          <a:lnTo>
                            <a:pt x="193" y="212"/>
                          </a:lnTo>
                          <a:lnTo>
                            <a:pt x="151" y="241"/>
                          </a:lnTo>
                          <a:lnTo>
                            <a:pt x="96" y="259"/>
                          </a:lnTo>
                          <a:lnTo>
                            <a:pt x="53" y="273"/>
                          </a:lnTo>
                          <a:lnTo>
                            <a:pt x="22" y="259"/>
                          </a:lnTo>
                          <a:lnTo>
                            <a:pt x="6" y="233"/>
                          </a:lnTo>
                          <a:lnTo>
                            <a:pt x="0" y="190"/>
                          </a:lnTo>
                          <a:lnTo>
                            <a:pt x="16" y="110"/>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31" name="Oval 123">
                      <a:extLst>
                        <a:ext uri="{FF2B5EF4-FFF2-40B4-BE49-F238E27FC236}">
                          <a16:creationId xmlns:a16="http://schemas.microsoft.com/office/drawing/2014/main" id="{E4A57015-BA6B-41A3-AB6D-396BFB859DB4}"/>
                        </a:ext>
                      </a:extLst>
                    </p:cNvPr>
                    <p:cNvSpPr>
                      <a:spLocks noChangeArrowheads="1"/>
                    </p:cNvSpPr>
                    <p:nvPr/>
                  </p:nvSpPr>
                  <p:spPr bwMode="auto">
                    <a:xfrm>
                      <a:off x="3246" y="2796"/>
                      <a:ext cx="33" cy="41"/>
                    </a:xfrm>
                    <a:prstGeom prst="ellipse">
                      <a:avLst/>
                    </a:prstGeom>
                    <a:solidFill>
                      <a:srgbClr val="008080"/>
                    </a:solidFill>
                    <a:ln w="7938">
                      <a:solidFill>
                        <a:srgbClr val="000000"/>
                      </a:solid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32" name="Freeform 124">
                      <a:extLst>
                        <a:ext uri="{FF2B5EF4-FFF2-40B4-BE49-F238E27FC236}">
                          <a16:creationId xmlns:a16="http://schemas.microsoft.com/office/drawing/2014/main" id="{40DB937D-4B7A-41AB-9065-E1ADD6427088}"/>
                        </a:ext>
                      </a:extLst>
                    </p:cNvPr>
                    <p:cNvSpPr>
                      <a:spLocks/>
                    </p:cNvSpPr>
                    <p:nvPr/>
                  </p:nvSpPr>
                  <p:spPr bwMode="auto">
                    <a:xfrm>
                      <a:off x="3259" y="2654"/>
                      <a:ext cx="121" cy="91"/>
                    </a:xfrm>
                    <a:custGeom>
                      <a:avLst/>
                      <a:gdLst/>
                      <a:ahLst/>
                      <a:cxnLst>
                        <a:cxn ang="0">
                          <a:pos x="34" y="0"/>
                        </a:cxn>
                        <a:cxn ang="0">
                          <a:pos x="230" y="105"/>
                        </a:cxn>
                        <a:cxn ang="0">
                          <a:pos x="237" y="119"/>
                        </a:cxn>
                        <a:cxn ang="0">
                          <a:pos x="240" y="141"/>
                        </a:cxn>
                        <a:cxn ang="0">
                          <a:pos x="236" y="157"/>
                        </a:cxn>
                        <a:cxn ang="0">
                          <a:pos x="229" y="171"/>
                        </a:cxn>
                        <a:cxn ang="0">
                          <a:pos x="220" y="176"/>
                        </a:cxn>
                        <a:cxn ang="0">
                          <a:pos x="202" y="177"/>
                        </a:cxn>
                        <a:cxn ang="0">
                          <a:pos x="19" y="77"/>
                        </a:cxn>
                        <a:cxn ang="0">
                          <a:pos x="4" y="63"/>
                        </a:cxn>
                        <a:cxn ang="0">
                          <a:pos x="0" y="43"/>
                        </a:cxn>
                        <a:cxn ang="0">
                          <a:pos x="4" y="22"/>
                        </a:cxn>
                        <a:cxn ang="0">
                          <a:pos x="11" y="12"/>
                        </a:cxn>
                        <a:cxn ang="0">
                          <a:pos x="20" y="3"/>
                        </a:cxn>
                        <a:cxn ang="0">
                          <a:pos x="34" y="0"/>
                        </a:cxn>
                      </a:cxnLst>
                      <a:rect l="0" t="0" r="r" b="b"/>
                      <a:pathLst>
                        <a:path w="240" h="177">
                          <a:moveTo>
                            <a:pt x="34" y="0"/>
                          </a:moveTo>
                          <a:lnTo>
                            <a:pt x="230" y="105"/>
                          </a:lnTo>
                          <a:lnTo>
                            <a:pt x="237" y="119"/>
                          </a:lnTo>
                          <a:lnTo>
                            <a:pt x="240" y="141"/>
                          </a:lnTo>
                          <a:lnTo>
                            <a:pt x="236" y="157"/>
                          </a:lnTo>
                          <a:lnTo>
                            <a:pt x="229" y="171"/>
                          </a:lnTo>
                          <a:lnTo>
                            <a:pt x="220" y="176"/>
                          </a:lnTo>
                          <a:lnTo>
                            <a:pt x="202" y="177"/>
                          </a:lnTo>
                          <a:lnTo>
                            <a:pt x="19" y="77"/>
                          </a:lnTo>
                          <a:lnTo>
                            <a:pt x="4" y="63"/>
                          </a:lnTo>
                          <a:lnTo>
                            <a:pt x="0" y="43"/>
                          </a:lnTo>
                          <a:lnTo>
                            <a:pt x="4" y="22"/>
                          </a:lnTo>
                          <a:lnTo>
                            <a:pt x="11" y="12"/>
                          </a:lnTo>
                          <a:lnTo>
                            <a:pt x="20" y="3"/>
                          </a:lnTo>
                          <a:lnTo>
                            <a:pt x="34"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604" name="Group 125">
                  <a:extLst>
                    <a:ext uri="{FF2B5EF4-FFF2-40B4-BE49-F238E27FC236}">
                      <a16:creationId xmlns:a16="http://schemas.microsoft.com/office/drawing/2014/main" id="{BCD02409-17EB-411F-BF18-E62CE8713434}"/>
                    </a:ext>
                  </a:extLst>
                </p:cNvPr>
                <p:cNvGrpSpPr>
                  <a:grpSpLocks/>
                </p:cNvGrpSpPr>
                <p:nvPr/>
              </p:nvGrpSpPr>
              <p:grpSpPr bwMode="auto">
                <a:xfrm>
                  <a:off x="2927" y="2789"/>
                  <a:ext cx="116" cy="171"/>
                  <a:chOff x="2927" y="2789"/>
                  <a:chExt cx="116" cy="171"/>
                </a:xfrm>
              </p:grpSpPr>
              <p:sp>
                <p:nvSpPr>
                  <p:cNvPr id="887934" name="Freeform 126">
                    <a:extLst>
                      <a:ext uri="{FF2B5EF4-FFF2-40B4-BE49-F238E27FC236}">
                        <a16:creationId xmlns:a16="http://schemas.microsoft.com/office/drawing/2014/main" id="{E7537253-E92B-4B61-8508-FB08677504AD}"/>
                      </a:ext>
                    </a:extLst>
                  </p:cNvPr>
                  <p:cNvSpPr>
                    <a:spLocks/>
                  </p:cNvSpPr>
                  <p:nvPr/>
                </p:nvSpPr>
                <p:spPr bwMode="auto">
                  <a:xfrm>
                    <a:off x="2926" y="2787"/>
                    <a:ext cx="104" cy="169"/>
                  </a:xfrm>
                  <a:custGeom>
                    <a:avLst/>
                    <a:gdLst/>
                    <a:ahLst/>
                    <a:cxnLst>
                      <a:cxn ang="0">
                        <a:pos x="167" y="51"/>
                      </a:cxn>
                      <a:cxn ang="0">
                        <a:pos x="134" y="8"/>
                      </a:cxn>
                      <a:cxn ang="0">
                        <a:pos x="111" y="1"/>
                      </a:cxn>
                      <a:cxn ang="0">
                        <a:pos x="72" y="0"/>
                      </a:cxn>
                      <a:cxn ang="0">
                        <a:pos x="38" y="24"/>
                      </a:cxn>
                      <a:cxn ang="0">
                        <a:pos x="19" y="51"/>
                      </a:cxn>
                      <a:cxn ang="0">
                        <a:pos x="6" y="84"/>
                      </a:cxn>
                      <a:cxn ang="0">
                        <a:pos x="0" y="122"/>
                      </a:cxn>
                      <a:cxn ang="0">
                        <a:pos x="2" y="165"/>
                      </a:cxn>
                      <a:cxn ang="0">
                        <a:pos x="12" y="214"/>
                      </a:cxn>
                      <a:cxn ang="0">
                        <a:pos x="36" y="252"/>
                      </a:cxn>
                      <a:cxn ang="0">
                        <a:pos x="60" y="272"/>
                      </a:cxn>
                      <a:cxn ang="0">
                        <a:pos x="91" y="288"/>
                      </a:cxn>
                      <a:cxn ang="0">
                        <a:pos x="107" y="319"/>
                      </a:cxn>
                      <a:cxn ang="0">
                        <a:pos x="124" y="329"/>
                      </a:cxn>
                      <a:cxn ang="0">
                        <a:pos x="143" y="333"/>
                      </a:cxn>
                      <a:cxn ang="0">
                        <a:pos x="166" y="326"/>
                      </a:cxn>
                      <a:cxn ang="0">
                        <a:pos x="189" y="307"/>
                      </a:cxn>
                      <a:cxn ang="0">
                        <a:pos x="200" y="279"/>
                      </a:cxn>
                      <a:cxn ang="0">
                        <a:pos x="205" y="238"/>
                      </a:cxn>
                      <a:cxn ang="0">
                        <a:pos x="193" y="198"/>
                      </a:cxn>
                      <a:cxn ang="0">
                        <a:pos x="191" y="157"/>
                      </a:cxn>
                      <a:cxn ang="0">
                        <a:pos x="182" y="100"/>
                      </a:cxn>
                      <a:cxn ang="0">
                        <a:pos x="167" y="51"/>
                      </a:cxn>
                    </a:cxnLst>
                    <a:rect l="0" t="0" r="r" b="b"/>
                    <a:pathLst>
                      <a:path w="205" h="333">
                        <a:moveTo>
                          <a:pt x="167" y="51"/>
                        </a:moveTo>
                        <a:lnTo>
                          <a:pt x="134" y="8"/>
                        </a:lnTo>
                        <a:lnTo>
                          <a:pt x="111" y="1"/>
                        </a:lnTo>
                        <a:lnTo>
                          <a:pt x="72" y="0"/>
                        </a:lnTo>
                        <a:lnTo>
                          <a:pt x="38" y="24"/>
                        </a:lnTo>
                        <a:lnTo>
                          <a:pt x="19" y="51"/>
                        </a:lnTo>
                        <a:lnTo>
                          <a:pt x="6" y="84"/>
                        </a:lnTo>
                        <a:lnTo>
                          <a:pt x="0" y="122"/>
                        </a:lnTo>
                        <a:lnTo>
                          <a:pt x="2" y="165"/>
                        </a:lnTo>
                        <a:lnTo>
                          <a:pt x="12" y="214"/>
                        </a:lnTo>
                        <a:lnTo>
                          <a:pt x="36" y="252"/>
                        </a:lnTo>
                        <a:lnTo>
                          <a:pt x="60" y="272"/>
                        </a:lnTo>
                        <a:lnTo>
                          <a:pt x="91" y="288"/>
                        </a:lnTo>
                        <a:lnTo>
                          <a:pt x="107" y="319"/>
                        </a:lnTo>
                        <a:lnTo>
                          <a:pt x="124" y="329"/>
                        </a:lnTo>
                        <a:lnTo>
                          <a:pt x="143" y="333"/>
                        </a:lnTo>
                        <a:lnTo>
                          <a:pt x="166" y="326"/>
                        </a:lnTo>
                        <a:lnTo>
                          <a:pt x="189" y="307"/>
                        </a:lnTo>
                        <a:lnTo>
                          <a:pt x="200" y="279"/>
                        </a:lnTo>
                        <a:lnTo>
                          <a:pt x="205" y="238"/>
                        </a:lnTo>
                        <a:lnTo>
                          <a:pt x="193" y="198"/>
                        </a:lnTo>
                        <a:lnTo>
                          <a:pt x="191" y="157"/>
                        </a:lnTo>
                        <a:lnTo>
                          <a:pt x="182" y="100"/>
                        </a:lnTo>
                        <a:lnTo>
                          <a:pt x="167" y="51"/>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35" name="Freeform 127">
                    <a:extLst>
                      <a:ext uri="{FF2B5EF4-FFF2-40B4-BE49-F238E27FC236}">
                        <a16:creationId xmlns:a16="http://schemas.microsoft.com/office/drawing/2014/main" id="{CC04C295-B275-456C-A03B-C73D6971FF12}"/>
                      </a:ext>
                    </a:extLst>
                  </p:cNvPr>
                  <p:cNvSpPr>
                    <a:spLocks/>
                  </p:cNvSpPr>
                  <p:nvPr/>
                </p:nvSpPr>
                <p:spPr bwMode="auto">
                  <a:xfrm>
                    <a:off x="2938" y="2796"/>
                    <a:ext cx="104" cy="164"/>
                  </a:xfrm>
                  <a:custGeom>
                    <a:avLst/>
                    <a:gdLst/>
                    <a:ahLst/>
                    <a:cxnLst>
                      <a:cxn ang="0">
                        <a:pos x="172" y="48"/>
                      </a:cxn>
                      <a:cxn ang="0">
                        <a:pos x="137" y="8"/>
                      </a:cxn>
                      <a:cxn ang="0">
                        <a:pos x="114" y="1"/>
                      </a:cxn>
                      <a:cxn ang="0">
                        <a:pos x="73" y="0"/>
                      </a:cxn>
                      <a:cxn ang="0">
                        <a:pos x="38" y="20"/>
                      </a:cxn>
                      <a:cxn ang="0">
                        <a:pos x="19" y="48"/>
                      </a:cxn>
                      <a:cxn ang="0">
                        <a:pos x="5" y="82"/>
                      </a:cxn>
                      <a:cxn ang="0">
                        <a:pos x="0" y="119"/>
                      </a:cxn>
                      <a:cxn ang="0">
                        <a:pos x="1" y="160"/>
                      </a:cxn>
                      <a:cxn ang="0">
                        <a:pos x="12" y="207"/>
                      </a:cxn>
                      <a:cxn ang="0">
                        <a:pos x="35" y="245"/>
                      </a:cxn>
                      <a:cxn ang="0">
                        <a:pos x="62" y="266"/>
                      </a:cxn>
                      <a:cxn ang="0">
                        <a:pos x="92" y="279"/>
                      </a:cxn>
                      <a:cxn ang="0">
                        <a:pos x="110" y="309"/>
                      </a:cxn>
                      <a:cxn ang="0">
                        <a:pos x="126" y="319"/>
                      </a:cxn>
                      <a:cxn ang="0">
                        <a:pos x="145" y="323"/>
                      </a:cxn>
                      <a:cxn ang="0">
                        <a:pos x="171" y="314"/>
                      </a:cxn>
                      <a:cxn ang="0">
                        <a:pos x="194" y="298"/>
                      </a:cxn>
                      <a:cxn ang="0">
                        <a:pos x="205" y="272"/>
                      </a:cxn>
                      <a:cxn ang="0">
                        <a:pos x="210" y="229"/>
                      </a:cxn>
                      <a:cxn ang="0">
                        <a:pos x="198" y="191"/>
                      </a:cxn>
                      <a:cxn ang="0">
                        <a:pos x="197" y="152"/>
                      </a:cxn>
                      <a:cxn ang="0">
                        <a:pos x="187" y="98"/>
                      </a:cxn>
                      <a:cxn ang="0">
                        <a:pos x="172" y="48"/>
                      </a:cxn>
                    </a:cxnLst>
                    <a:rect l="0" t="0" r="r" b="b"/>
                    <a:pathLst>
                      <a:path w="210" h="323">
                        <a:moveTo>
                          <a:pt x="172" y="48"/>
                        </a:moveTo>
                        <a:lnTo>
                          <a:pt x="137" y="8"/>
                        </a:lnTo>
                        <a:lnTo>
                          <a:pt x="114" y="1"/>
                        </a:lnTo>
                        <a:lnTo>
                          <a:pt x="73" y="0"/>
                        </a:lnTo>
                        <a:lnTo>
                          <a:pt x="38" y="20"/>
                        </a:lnTo>
                        <a:lnTo>
                          <a:pt x="19" y="48"/>
                        </a:lnTo>
                        <a:lnTo>
                          <a:pt x="5" y="82"/>
                        </a:lnTo>
                        <a:lnTo>
                          <a:pt x="0" y="119"/>
                        </a:lnTo>
                        <a:lnTo>
                          <a:pt x="1" y="160"/>
                        </a:lnTo>
                        <a:lnTo>
                          <a:pt x="12" y="207"/>
                        </a:lnTo>
                        <a:lnTo>
                          <a:pt x="35" y="245"/>
                        </a:lnTo>
                        <a:lnTo>
                          <a:pt x="62" y="266"/>
                        </a:lnTo>
                        <a:lnTo>
                          <a:pt x="92" y="279"/>
                        </a:lnTo>
                        <a:lnTo>
                          <a:pt x="110" y="309"/>
                        </a:lnTo>
                        <a:lnTo>
                          <a:pt x="126" y="319"/>
                        </a:lnTo>
                        <a:lnTo>
                          <a:pt x="145" y="323"/>
                        </a:lnTo>
                        <a:lnTo>
                          <a:pt x="171" y="314"/>
                        </a:lnTo>
                        <a:lnTo>
                          <a:pt x="194" y="298"/>
                        </a:lnTo>
                        <a:lnTo>
                          <a:pt x="205" y="272"/>
                        </a:lnTo>
                        <a:lnTo>
                          <a:pt x="210" y="229"/>
                        </a:lnTo>
                        <a:lnTo>
                          <a:pt x="198" y="191"/>
                        </a:lnTo>
                        <a:lnTo>
                          <a:pt x="197" y="152"/>
                        </a:lnTo>
                        <a:lnTo>
                          <a:pt x="187" y="98"/>
                        </a:lnTo>
                        <a:lnTo>
                          <a:pt x="172" y="48"/>
                        </a:lnTo>
                        <a:close/>
                      </a:path>
                    </a:pathLst>
                  </a:custGeom>
                  <a:solidFill>
                    <a:srgbClr val="E0A080"/>
                  </a:solidFill>
                  <a:ln w="9525">
                    <a:no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7936" name="Freeform 128">
                <a:extLst>
                  <a:ext uri="{FF2B5EF4-FFF2-40B4-BE49-F238E27FC236}">
                    <a16:creationId xmlns:a16="http://schemas.microsoft.com/office/drawing/2014/main" id="{4DA90131-59BC-49C1-96A8-F3EF669B7CB9}"/>
                  </a:ext>
                </a:extLst>
              </p:cNvPr>
              <p:cNvSpPr>
                <a:spLocks/>
              </p:cNvSpPr>
              <p:nvPr/>
            </p:nvSpPr>
            <p:spPr bwMode="auto">
              <a:xfrm>
                <a:off x="3198" y="2296"/>
                <a:ext cx="146" cy="169"/>
              </a:xfrm>
              <a:custGeom>
                <a:avLst/>
                <a:gdLst/>
                <a:ahLst/>
                <a:cxnLst>
                  <a:cxn ang="0">
                    <a:pos x="331" y="0"/>
                  </a:cxn>
                  <a:cxn ang="0">
                    <a:pos x="408" y="65"/>
                  </a:cxn>
                  <a:cxn ang="0">
                    <a:pos x="487" y="131"/>
                  </a:cxn>
                  <a:cxn ang="0">
                    <a:pos x="556" y="173"/>
                  </a:cxn>
                  <a:cxn ang="0">
                    <a:pos x="790" y="297"/>
                  </a:cxn>
                  <a:cxn ang="0">
                    <a:pos x="826" y="485"/>
                  </a:cxn>
                  <a:cxn ang="0">
                    <a:pos x="855" y="584"/>
                  </a:cxn>
                  <a:cxn ang="0">
                    <a:pos x="881" y="656"/>
                  </a:cxn>
                  <a:cxn ang="0">
                    <a:pos x="900" y="729"/>
                  </a:cxn>
                  <a:cxn ang="0">
                    <a:pos x="912" y="803"/>
                  </a:cxn>
                  <a:cxn ang="0">
                    <a:pos x="911" y="850"/>
                  </a:cxn>
                  <a:cxn ang="0">
                    <a:pos x="903" y="905"/>
                  </a:cxn>
                  <a:cxn ang="0">
                    <a:pos x="908" y="971"/>
                  </a:cxn>
                  <a:cxn ang="0">
                    <a:pos x="927" y="1038"/>
                  </a:cxn>
                  <a:cxn ang="0">
                    <a:pos x="976" y="1064"/>
                  </a:cxn>
                  <a:cxn ang="0">
                    <a:pos x="1051" y="1088"/>
                  </a:cxn>
                  <a:cxn ang="0">
                    <a:pos x="1102" y="1109"/>
                  </a:cxn>
                  <a:cxn ang="0">
                    <a:pos x="1154" y="1159"/>
                  </a:cxn>
                  <a:cxn ang="0">
                    <a:pos x="1186" y="1214"/>
                  </a:cxn>
                  <a:cxn ang="0">
                    <a:pos x="1207" y="1281"/>
                  </a:cxn>
                  <a:cxn ang="0">
                    <a:pos x="1216" y="1359"/>
                  </a:cxn>
                  <a:cxn ang="0">
                    <a:pos x="1204" y="1477"/>
                  </a:cxn>
                  <a:cxn ang="0">
                    <a:pos x="289" y="1535"/>
                  </a:cxn>
                  <a:cxn ang="0">
                    <a:pos x="121" y="1532"/>
                  </a:cxn>
                  <a:cxn ang="0">
                    <a:pos x="88" y="1477"/>
                  </a:cxn>
                  <a:cxn ang="0">
                    <a:pos x="57" y="1390"/>
                  </a:cxn>
                  <a:cxn ang="0">
                    <a:pos x="31" y="1294"/>
                  </a:cxn>
                  <a:cxn ang="0">
                    <a:pos x="16" y="1212"/>
                  </a:cxn>
                  <a:cxn ang="0">
                    <a:pos x="4" y="1124"/>
                  </a:cxn>
                  <a:cxn ang="0">
                    <a:pos x="0" y="1043"/>
                  </a:cxn>
                  <a:cxn ang="0">
                    <a:pos x="12" y="910"/>
                  </a:cxn>
                  <a:cxn ang="0">
                    <a:pos x="31" y="803"/>
                  </a:cxn>
                  <a:cxn ang="0">
                    <a:pos x="59" y="686"/>
                  </a:cxn>
                  <a:cxn ang="0">
                    <a:pos x="92" y="573"/>
                  </a:cxn>
                  <a:cxn ang="0">
                    <a:pos x="129" y="482"/>
                  </a:cxn>
                  <a:cxn ang="0">
                    <a:pos x="177" y="380"/>
                  </a:cxn>
                  <a:cxn ang="0">
                    <a:pos x="238" y="297"/>
                  </a:cxn>
                  <a:cxn ang="0">
                    <a:pos x="295" y="224"/>
                  </a:cxn>
                  <a:cxn ang="0">
                    <a:pos x="335" y="188"/>
                  </a:cxn>
                  <a:cxn ang="0">
                    <a:pos x="243" y="131"/>
                  </a:cxn>
                  <a:cxn ang="0">
                    <a:pos x="331" y="0"/>
                  </a:cxn>
                </a:cxnLst>
                <a:rect l="0" t="0" r="r" b="b"/>
                <a:pathLst>
                  <a:path w="1216" h="1535">
                    <a:moveTo>
                      <a:pt x="331" y="0"/>
                    </a:moveTo>
                    <a:lnTo>
                      <a:pt x="408" y="65"/>
                    </a:lnTo>
                    <a:lnTo>
                      <a:pt x="487" y="131"/>
                    </a:lnTo>
                    <a:lnTo>
                      <a:pt x="556" y="173"/>
                    </a:lnTo>
                    <a:lnTo>
                      <a:pt x="790" y="297"/>
                    </a:lnTo>
                    <a:lnTo>
                      <a:pt x="826" y="485"/>
                    </a:lnTo>
                    <a:lnTo>
                      <a:pt x="855" y="584"/>
                    </a:lnTo>
                    <a:lnTo>
                      <a:pt x="881" y="656"/>
                    </a:lnTo>
                    <a:lnTo>
                      <a:pt x="900" y="729"/>
                    </a:lnTo>
                    <a:lnTo>
                      <a:pt x="912" y="803"/>
                    </a:lnTo>
                    <a:lnTo>
                      <a:pt x="911" y="850"/>
                    </a:lnTo>
                    <a:lnTo>
                      <a:pt x="903" y="905"/>
                    </a:lnTo>
                    <a:lnTo>
                      <a:pt x="908" y="971"/>
                    </a:lnTo>
                    <a:lnTo>
                      <a:pt x="927" y="1038"/>
                    </a:lnTo>
                    <a:lnTo>
                      <a:pt x="976" y="1064"/>
                    </a:lnTo>
                    <a:lnTo>
                      <a:pt x="1051" y="1088"/>
                    </a:lnTo>
                    <a:lnTo>
                      <a:pt x="1102" y="1109"/>
                    </a:lnTo>
                    <a:lnTo>
                      <a:pt x="1154" y="1159"/>
                    </a:lnTo>
                    <a:lnTo>
                      <a:pt x="1186" y="1214"/>
                    </a:lnTo>
                    <a:lnTo>
                      <a:pt x="1207" y="1281"/>
                    </a:lnTo>
                    <a:lnTo>
                      <a:pt x="1216" y="1359"/>
                    </a:lnTo>
                    <a:lnTo>
                      <a:pt x="1204" y="1477"/>
                    </a:lnTo>
                    <a:lnTo>
                      <a:pt x="289" y="1535"/>
                    </a:lnTo>
                    <a:lnTo>
                      <a:pt x="121" y="1532"/>
                    </a:lnTo>
                    <a:lnTo>
                      <a:pt x="88" y="1477"/>
                    </a:lnTo>
                    <a:lnTo>
                      <a:pt x="57" y="1390"/>
                    </a:lnTo>
                    <a:lnTo>
                      <a:pt x="31" y="1294"/>
                    </a:lnTo>
                    <a:lnTo>
                      <a:pt x="16" y="1212"/>
                    </a:lnTo>
                    <a:lnTo>
                      <a:pt x="4" y="1124"/>
                    </a:lnTo>
                    <a:lnTo>
                      <a:pt x="0" y="1043"/>
                    </a:lnTo>
                    <a:lnTo>
                      <a:pt x="12" y="910"/>
                    </a:lnTo>
                    <a:lnTo>
                      <a:pt x="31" y="803"/>
                    </a:lnTo>
                    <a:lnTo>
                      <a:pt x="59" y="686"/>
                    </a:lnTo>
                    <a:lnTo>
                      <a:pt x="92" y="573"/>
                    </a:lnTo>
                    <a:lnTo>
                      <a:pt x="129" y="482"/>
                    </a:lnTo>
                    <a:lnTo>
                      <a:pt x="177" y="380"/>
                    </a:lnTo>
                    <a:lnTo>
                      <a:pt x="238" y="297"/>
                    </a:lnTo>
                    <a:lnTo>
                      <a:pt x="295" y="224"/>
                    </a:lnTo>
                    <a:lnTo>
                      <a:pt x="335" y="188"/>
                    </a:lnTo>
                    <a:lnTo>
                      <a:pt x="243" y="131"/>
                    </a:lnTo>
                    <a:lnTo>
                      <a:pt x="331" y="0"/>
                    </a:lnTo>
                    <a:close/>
                  </a:path>
                </a:pathLst>
              </a:custGeom>
              <a:solidFill>
                <a:srgbClr val="FFFF00"/>
              </a:solidFill>
              <a:ln w="7938">
                <a:solidFill>
                  <a:srgbClr val="FFFF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37" name="Freeform 129">
                <a:extLst>
                  <a:ext uri="{FF2B5EF4-FFF2-40B4-BE49-F238E27FC236}">
                    <a16:creationId xmlns:a16="http://schemas.microsoft.com/office/drawing/2014/main" id="{8DAC7B51-9EB6-47EC-B991-586F0F7B7796}"/>
                  </a:ext>
                </a:extLst>
              </p:cNvPr>
              <p:cNvSpPr>
                <a:spLocks/>
              </p:cNvSpPr>
              <p:nvPr/>
            </p:nvSpPr>
            <p:spPr bwMode="auto">
              <a:xfrm>
                <a:off x="3295" y="2385"/>
                <a:ext cx="41" cy="62"/>
              </a:xfrm>
              <a:custGeom>
                <a:avLst/>
                <a:gdLst/>
                <a:ahLst/>
                <a:cxnLst>
                  <a:cxn ang="0">
                    <a:pos x="0" y="0"/>
                  </a:cxn>
                  <a:cxn ang="0">
                    <a:pos x="12" y="105"/>
                  </a:cxn>
                  <a:cxn ang="0">
                    <a:pos x="25" y="190"/>
                  </a:cxn>
                  <a:cxn ang="0">
                    <a:pos x="52" y="257"/>
                  </a:cxn>
                  <a:cxn ang="0">
                    <a:pos x="74" y="295"/>
                  </a:cxn>
                  <a:cxn ang="0">
                    <a:pos x="116" y="324"/>
                  </a:cxn>
                  <a:cxn ang="0">
                    <a:pos x="192" y="361"/>
                  </a:cxn>
                  <a:cxn ang="0">
                    <a:pos x="256" y="393"/>
                  </a:cxn>
                  <a:cxn ang="0">
                    <a:pos x="287" y="411"/>
                  </a:cxn>
                  <a:cxn ang="0">
                    <a:pos x="316" y="449"/>
                  </a:cxn>
                  <a:cxn ang="0">
                    <a:pos x="332" y="501"/>
                  </a:cxn>
                  <a:cxn ang="0">
                    <a:pos x="340" y="563"/>
                  </a:cxn>
                </a:cxnLst>
                <a:rect l="0" t="0" r="r" b="b"/>
                <a:pathLst>
                  <a:path w="340" h="563">
                    <a:moveTo>
                      <a:pt x="0" y="0"/>
                    </a:moveTo>
                    <a:lnTo>
                      <a:pt x="12" y="105"/>
                    </a:lnTo>
                    <a:lnTo>
                      <a:pt x="25" y="190"/>
                    </a:lnTo>
                    <a:lnTo>
                      <a:pt x="52" y="257"/>
                    </a:lnTo>
                    <a:lnTo>
                      <a:pt x="74" y="295"/>
                    </a:lnTo>
                    <a:lnTo>
                      <a:pt x="116" y="324"/>
                    </a:lnTo>
                    <a:lnTo>
                      <a:pt x="192" y="361"/>
                    </a:lnTo>
                    <a:lnTo>
                      <a:pt x="256" y="393"/>
                    </a:lnTo>
                    <a:lnTo>
                      <a:pt x="287" y="411"/>
                    </a:lnTo>
                    <a:lnTo>
                      <a:pt x="316" y="449"/>
                    </a:lnTo>
                    <a:lnTo>
                      <a:pt x="332" y="501"/>
                    </a:lnTo>
                    <a:lnTo>
                      <a:pt x="340" y="56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38" name="Freeform 130">
                <a:extLst>
                  <a:ext uri="{FF2B5EF4-FFF2-40B4-BE49-F238E27FC236}">
                    <a16:creationId xmlns:a16="http://schemas.microsoft.com/office/drawing/2014/main" id="{7C4F56FB-56A8-4C8E-82EB-B4839BE6FDCE}"/>
                  </a:ext>
                </a:extLst>
              </p:cNvPr>
              <p:cNvSpPr>
                <a:spLocks/>
              </p:cNvSpPr>
              <p:nvPr/>
            </p:nvSpPr>
            <p:spPr bwMode="auto">
              <a:xfrm>
                <a:off x="3237" y="2318"/>
                <a:ext cx="60" cy="68"/>
              </a:xfrm>
              <a:custGeom>
                <a:avLst/>
                <a:gdLst/>
                <a:ahLst/>
                <a:cxnLst>
                  <a:cxn ang="0">
                    <a:pos x="0" y="10"/>
                  </a:cxn>
                  <a:cxn ang="0">
                    <a:pos x="16" y="0"/>
                  </a:cxn>
                  <a:cxn ang="0">
                    <a:pos x="67" y="48"/>
                  </a:cxn>
                  <a:cxn ang="0">
                    <a:pos x="135" y="100"/>
                  </a:cxn>
                  <a:cxn ang="0">
                    <a:pos x="191" y="131"/>
                  </a:cxn>
                  <a:cxn ang="0">
                    <a:pos x="248" y="171"/>
                  </a:cxn>
                  <a:cxn ang="0">
                    <a:pos x="328" y="223"/>
                  </a:cxn>
                  <a:cxn ang="0">
                    <a:pos x="377" y="321"/>
                  </a:cxn>
                  <a:cxn ang="0">
                    <a:pos x="414" y="494"/>
                  </a:cxn>
                  <a:cxn ang="0">
                    <a:pos x="451" y="352"/>
                  </a:cxn>
                  <a:cxn ang="0">
                    <a:pos x="480" y="259"/>
                  </a:cxn>
                  <a:cxn ang="0">
                    <a:pos x="474" y="202"/>
                  </a:cxn>
                  <a:cxn ang="0">
                    <a:pos x="490" y="288"/>
                  </a:cxn>
                  <a:cxn ang="0">
                    <a:pos x="500" y="333"/>
                  </a:cxn>
                  <a:cxn ang="0">
                    <a:pos x="484" y="373"/>
                  </a:cxn>
                  <a:cxn ang="0">
                    <a:pos x="459" y="447"/>
                  </a:cxn>
                  <a:cxn ang="0">
                    <a:pos x="431" y="539"/>
                  </a:cxn>
                  <a:cxn ang="0">
                    <a:pos x="408" y="620"/>
                  </a:cxn>
                  <a:cxn ang="0">
                    <a:pos x="377" y="482"/>
                  </a:cxn>
                  <a:cxn ang="0">
                    <a:pos x="348" y="387"/>
                  </a:cxn>
                  <a:cxn ang="0">
                    <a:pos x="332" y="295"/>
                  </a:cxn>
                  <a:cxn ang="0">
                    <a:pos x="252" y="202"/>
                  </a:cxn>
                  <a:cxn ang="0">
                    <a:pos x="112" y="109"/>
                  </a:cxn>
                  <a:cxn ang="0">
                    <a:pos x="0" y="10"/>
                  </a:cxn>
                </a:cxnLst>
                <a:rect l="0" t="0" r="r" b="b"/>
                <a:pathLst>
                  <a:path w="500" h="620">
                    <a:moveTo>
                      <a:pt x="0" y="10"/>
                    </a:moveTo>
                    <a:lnTo>
                      <a:pt x="16" y="0"/>
                    </a:lnTo>
                    <a:lnTo>
                      <a:pt x="67" y="48"/>
                    </a:lnTo>
                    <a:lnTo>
                      <a:pt x="135" y="100"/>
                    </a:lnTo>
                    <a:lnTo>
                      <a:pt x="191" y="131"/>
                    </a:lnTo>
                    <a:lnTo>
                      <a:pt x="248" y="171"/>
                    </a:lnTo>
                    <a:lnTo>
                      <a:pt x="328" y="223"/>
                    </a:lnTo>
                    <a:lnTo>
                      <a:pt x="377" y="321"/>
                    </a:lnTo>
                    <a:lnTo>
                      <a:pt x="414" y="494"/>
                    </a:lnTo>
                    <a:lnTo>
                      <a:pt x="451" y="352"/>
                    </a:lnTo>
                    <a:lnTo>
                      <a:pt x="480" y="259"/>
                    </a:lnTo>
                    <a:lnTo>
                      <a:pt x="474" y="202"/>
                    </a:lnTo>
                    <a:lnTo>
                      <a:pt x="490" y="288"/>
                    </a:lnTo>
                    <a:lnTo>
                      <a:pt x="500" y="333"/>
                    </a:lnTo>
                    <a:lnTo>
                      <a:pt x="484" y="373"/>
                    </a:lnTo>
                    <a:lnTo>
                      <a:pt x="459" y="447"/>
                    </a:lnTo>
                    <a:lnTo>
                      <a:pt x="431" y="539"/>
                    </a:lnTo>
                    <a:lnTo>
                      <a:pt x="408" y="620"/>
                    </a:lnTo>
                    <a:lnTo>
                      <a:pt x="377" y="482"/>
                    </a:lnTo>
                    <a:lnTo>
                      <a:pt x="348" y="387"/>
                    </a:lnTo>
                    <a:lnTo>
                      <a:pt x="332" y="295"/>
                    </a:lnTo>
                    <a:lnTo>
                      <a:pt x="252" y="202"/>
                    </a:lnTo>
                    <a:lnTo>
                      <a:pt x="112" y="109"/>
                    </a:lnTo>
                    <a:lnTo>
                      <a:pt x="0" y="10"/>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39" name="Freeform 131">
                <a:extLst>
                  <a:ext uri="{FF2B5EF4-FFF2-40B4-BE49-F238E27FC236}">
                    <a16:creationId xmlns:a16="http://schemas.microsoft.com/office/drawing/2014/main" id="{B838C1F6-CCC0-4BCD-9C22-2EAD61492F49}"/>
                  </a:ext>
                </a:extLst>
              </p:cNvPr>
              <p:cNvSpPr>
                <a:spLocks/>
              </p:cNvSpPr>
              <p:nvPr/>
            </p:nvSpPr>
            <p:spPr bwMode="auto">
              <a:xfrm>
                <a:off x="3241" y="2354"/>
                <a:ext cx="25" cy="57"/>
              </a:xfrm>
              <a:custGeom>
                <a:avLst/>
                <a:gdLst/>
                <a:ahLst/>
                <a:cxnLst>
                  <a:cxn ang="0">
                    <a:pos x="110" y="416"/>
                  </a:cxn>
                  <a:cxn ang="0">
                    <a:pos x="56" y="351"/>
                  </a:cxn>
                  <a:cxn ang="0">
                    <a:pos x="38" y="283"/>
                  </a:cxn>
                  <a:cxn ang="0">
                    <a:pos x="32" y="213"/>
                  </a:cxn>
                  <a:cxn ang="0">
                    <a:pos x="23" y="116"/>
                  </a:cxn>
                  <a:cxn ang="0">
                    <a:pos x="53" y="85"/>
                  </a:cxn>
                  <a:cxn ang="0">
                    <a:pos x="67" y="156"/>
                  </a:cxn>
                  <a:cxn ang="0">
                    <a:pos x="91" y="190"/>
                  </a:cxn>
                  <a:cxn ang="0">
                    <a:pos x="101" y="268"/>
                  </a:cxn>
                  <a:cxn ang="0">
                    <a:pos x="117" y="327"/>
                  </a:cxn>
                  <a:cxn ang="0">
                    <a:pos x="155" y="377"/>
                  </a:cxn>
                  <a:cxn ang="0">
                    <a:pos x="183" y="439"/>
                  </a:cxn>
                  <a:cxn ang="0">
                    <a:pos x="211" y="520"/>
                  </a:cxn>
                  <a:cxn ang="0">
                    <a:pos x="208" y="451"/>
                  </a:cxn>
                  <a:cxn ang="0">
                    <a:pos x="200" y="394"/>
                  </a:cxn>
                  <a:cxn ang="0">
                    <a:pos x="163" y="349"/>
                  </a:cxn>
                  <a:cxn ang="0">
                    <a:pos x="139" y="289"/>
                  </a:cxn>
                  <a:cxn ang="0">
                    <a:pos x="118" y="221"/>
                  </a:cxn>
                  <a:cxn ang="0">
                    <a:pos x="103" y="161"/>
                  </a:cxn>
                  <a:cxn ang="0">
                    <a:pos x="83" y="116"/>
                  </a:cxn>
                  <a:cxn ang="0">
                    <a:pos x="76" y="55"/>
                  </a:cxn>
                  <a:cxn ang="0">
                    <a:pos x="64" y="24"/>
                  </a:cxn>
                  <a:cxn ang="0">
                    <a:pos x="49" y="0"/>
                  </a:cxn>
                  <a:cxn ang="0">
                    <a:pos x="22" y="59"/>
                  </a:cxn>
                  <a:cxn ang="0">
                    <a:pos x="0" y="140"/>
                  </a:cxn>
                  <a:cxn ang="0">
                    <a:pos x="17" y="156"/>
                  </a:cxn>
                  <a:cxn ang="0">
                    <a:pos x="17" y="216"/>
                  </a:cxn>
                  <a:cxn ang="0">
                    <a:pos x="26" y="294"/>
                  </a:cxn>
                  <a:cxn ang="0">
                    <a:pos x="40" y="349"/>
                  </a:cxn>
                  <a:cxn ang="0">
                    <a:pos x="67" y="385"/>
                  </a:cxn>
                  <a:cxn ang="0">
                    <a:pos x="110" y="416"/>
                  </a:cxn>
                </a:cxnLst>
                <a:rect l="0" t="0" r="r" b="b"/>
                <a:pathLst>
                  <a:path w="211" h="520">
                    <a:moveTo>
                      <a:pt x="110" y="416"/>
                    </a:moveTo>
                    <a:lnTo>
                      <a:pt x="56" y="351"/>
                    </a:lnTo>
                    <a:lnTo>
                      <a:pt x="38" y="283"/>
                    </a:lnTo>
                    <a:lnTo>
                      <a:pt x="32" y="213"/>
                    </a:lnTo>
                    <a:lnTo>
                      <a:pt x="23" y="116"/>
                    </a:lnTo>
                    <a:lnTo>
                      <a:pt x="53" y="85"/>
                    </a:lnTo>
                    <a:lnTo>
                      <a:pt x="67" y="156"/>
                    </a:lnTo>
                    <a:lnTo>
                      <a:pt x="91" y="190"/>
                    </a:lnTo>
                    <a:lnTo>
                      <a:pt x="101" y="268"/>
                    </a:lnTo>
                    <a:lnTo>
                      <a:pt x="117" y="327"/>
                    </a:lnTo>
                    <a:lnTo>
                      <a:pt x="155" y="377"/>
                    </a:lnTo>
                    <a:lnTo>
                      <a:pt x="183" y="439"/>
                    </a:lnTo>
                    <a:lnTo>
                      <a:pt x="211" y="520"/>
                    </a:lnTo>
                    <a:lnTo>
                      <a:pt x="208" y="451"/>
                    </a:lnTo>
                    <a:lnTo>
                      <a:pt x="200" y="394"/>
                    </a:lnTo>
                    <a:lnTo>
                      <a:pt x="163" y="349"/>
                    </a:lnTo>
                    <a:lnTo>
                      <a:pt x="139" y="289"/>
                    </a:lnTo>
                    <a:lnTo>
                      <a:pt x="118" y="221"/>
                    </a:lnTo>
                    <a:lnTo>
                      <a:pt x="103" y="161"/>
                    </a:lnTo>
                    <a:lnTo>
                      <a:pt x="83" y="116"/>
                    </a:lnTo>
                    <a:lnTo>
                      <a:pt x="76" y="55"/>
                    </a:lnTo>
                    <a:lnTo>
                      <a:pt x="64" y="24"/>
                    </a:lnTo>
                    <a:lnTo>
                      <a:pt x="49" y="0"/>
                    </a:lnTo>
                    <a:lnTo>
                      <a:pt x="22" y="59"/>
                    </a:lnTo>
                    <a:lnTo>
                      <a:pt x="0" y="140"/>
                    </a:lnTo>
                    <a:lnTo>
                      <a:pt x="17" y="156"/>
                    </a:lnTo>
                    <a:lnTo>
                      <a:pt x="17" y="216"/>
                    </a:lnTo>
                    <a:lnTo>
                      <a:pt x="26" y="294"/>
                    </a:lnTo>
                    <a:lnTo>
                      <a:pt x="40" y="349"/>
                    </a:lnTo>
                    <a:lnTo>
                      <a:pt x="67" y="385"/>
                    </a:lnTo>
                    <a:lnTo>
                      <a:pt x="110" y="416"/>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40" name="Freeform 132">
                <a:extLst>
                  <a:ext uri="{FF2B5EF4-FFF2-40B4-BE49-F238E27FC236}">
                    <a16:creationId xmlns:a16="http://schemas.microsoft.com/office/drawing/2014/main" id="{F5E17124-1B76-4456-BA58-E80F01536349}"/>
                  </a:ext>
                </a:extLst>
              </p:cNvPr>
              <p:cNvSpPr>
                <a:spLocks/>
              </p:cNvSpPr>
              <p:nvPr/>
            </p:nvSpPr>
            <p:spPr bwMode="auto">
              <a:xfrm>
                <a:off x="3202" y="2385"/>
                <a:ext cx="14" cy="39"/>
              </a:xfrm>
              <a:custGeom>
                <a:avLst/>
                <a:gdLst/>
                <a:ahLst/>
                <a:cxnLst>
                  <a:cxn ang="0">
                    <a:pos x="118" y="354"/>
                  </a:cxn>
                  <a:cxn ang="0">
                    <a:pos x="87" y="340"/>
                  </a:cxn>
                  <a:cxn ang="0">
                    <a:pos x="57" y="300"/>
                  </a:cxn>
                  <a:cxn ang="0">
                    <a:pos x="44" y="273"/>
                  </a:cxn>
                  <a:cxn ang="0">
                    <a:pos x="30" y="207"/>
                  </a:cxn>
                  <a:cxn ang="0">
                    <a:pos x="22" y="164"/>
                  </a:cxn>
                  <a:cxn ang="0">
                    <a:pos x="6" y="119"/>
                  </a:cxn>
                  <a:cxn ang="0">
                    <a:pos x="0" y="69"/>
                  </a:cxn>
                  <a:cxn ang="0">
                    <a:pos x="11" y="36"/>
                  </a:cxn>
                  <a:cxn ang="0">
                    <a:pos x="41" y="0"/>
                  </a:cxn>
                  <a:cxn ang="0">
                    <a:pos x="11" y="34"/>
                  </a:cxn>
                  <a:cxn ang="0">
                    <a:pos x="3" y="71"/>
                  </a:cxn>
                  <a:cxn ang="0">
                    <a:pos x="4" y="117"/>
                  </a:cxn>
                  <a:cxn ang="0">
                    <a:pos x="19" y="157"/>
                  </a:cxn>
                  <a:cxn ang="0">
                    <a:pos x="34" y="223"/>
                  </a:cxn>
                  <a:cxn ang="0">
                    <a:pos x="42" y="261"/>
                  </a:cxn>
                  <a:cxn ang="0">
                    <a:pos x="57" y="304"/>
                  </a:cxn>
                  <a:cxn ang="0">
                    <a:pos x="90" y="338"/>
                  </a:cxn>
                </a:cxnLst>
                <a:rect l="0" t="0" r="r" b="b"/>
                <a:pathLst>
                  <a:path w="118" h="354">
                    <a:moveTo>
                      <a:pt x="118" y="354"/>
                    </a:moveTo>
                    <a:lnTo>
                      <a:pt x="87" y="340"/>
                    </a:lnTo>
                    <a:lnTo>
                      <a:pt x="57" y="300"/>
                    </a:lnTo>
                    <a:lnTo>
                      <a:pt x="44" y="273"/>
                    </a:lnTo>
                    <a:lnTo>
                      <a:pt x="30" y="207"/>
                    </a:lnTo>
                    <a:lnTo>
                      <a:pt x="22" y="164"/>
                    </a:lnTo>
                    <a:lnTo>
                      <a:pt x="6" y="119"/>
                    </a:lnTo>
                    <a:lnTo>
                      <a:pt x="0" y="69"/>
                    </a:lnTo>
                    <a:lnTo>
                      <a:pt x="11" y="36"/>
                    </a:lnTo>
                    <a:lnTo>
                      <a:pt x="41" y="0"/>
                    </a:lnTo>
                    <a:lnTo>
                      <a:pt x="11" y="34"/>
                    </a:lnTo>
                    <a:lnTo>
                      <a:pt x="3" y="71"/>
                    </a:lnTo>
                    <a:lnTo>
                      <a:pt x="4" y="117"/>
                    </a:lnTo>
                    <a:lnTo>
                      <a:pt x="19" y="157"/>
                    </a:lnTo>
                    <a:lnTo>
                      <a:pt x="34" y="223"/>
                    </a:lnTo>
                    <a:lnTo>
                      <a:pt x="42" y="261"/>
                    </a:lnTo>
                    <a:lnTo>
                      <a:pt x="57" y="304"/>
                    </a:lnTo>
                    <a:lnTo>
                      <a:pt x="90" y="3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41" name="Freeform 133">
                <a:extLst>
                  <a:ext uri="{FF2B5EF4-FFF2-40B4-BE49-F238E27FC236}">
                    <a16:creationId xmlns:a16="http://schemas.microsoft.com/office/drawing/2014/main" id="{2FF188C2-6AC2-4AF7-943E-08FDBC0D8D13}"/>
                  </a:ext>
                </a:extLst>
              </p:cNvPr>
              <p:cNvSpPr>
                <a:spLocks/>
              </p:cNvSpPr>
              <p:nvPr/>
            </p:nvSpPr>
            <p:spPr bwMode="auto">
              <a:xfrm>
                <a:off x="3203" y="2385"/>
                <a:ext cx="14" cy="39"/>
              </a:xfrm>
              <a:custGeom>
                <a:avLst/>
                <a:gdLst/>
                <a:ahLst/>
                <a:cxnLst>
                  <a:cxn ang="0">
                    <a:pos x="115" y="354"/>
                  </a:cxn>
                  <a:cxn ang="0">
                    <a:pos x="72" y="307"/>
                  </a:cxn>
                  <a:cxn ang="0">
                    <a:pos x="53" y="268"/>
                  </a:cxn>
                  <a:cxn ang="0">
                    <a:pos x="45" y="230"/>
                  </a:cxn>
                  <a:cxn ang="0">
                    <a:pos x="27" y="161"/>
                  </a:cxn>
                  <a:cxn ang="0">
                    <a:pos x="16" y="116"/>
                  </a:cxn>
                  <a:cxn ang="0">
                    <a:pos x="10" y="81"/>
                  </a:cxn>
                  <a:cxn ang="0">
                    <a:pos x="19" y="41"/>
                  </a:cxn>
                  <a:cxn ang="0">
                    <a:pos x="38" y="0"/>
                  </a:cxn>
                  <a:cxn ang="0">
                    <a:pos x="8" y="34"/>
                  </a:cxn>
                  <a:cxn ang="0">
                    <a:pos x="0" y="71"/>
                  </a:cxn>
                  <a:cxn ang="0">
                    <a:pos x="2" y="117"/>
                  </a:cxn>
                  <a:cxn ang="0">
                    <a:pos x="16" y="157"/>
                  </a:cxn>
                  <a:cxn ang="0">
                    <a:pos x="31" y="223"/>
                  </a:cxn>
                  <a:cxn ang="0">
                    <a:pos x="40" y="261"/>
                  </a:cxn>
                  <a:cxn ang="0">
                    <a:pos x="54" y="304"/>
                  </a:cxn>
                  <a:cxn ang="0">
                    <a:pos x="87" y="338"/>
                  </a:cxn>
                  <a:cxn ang="0">
                    <a:pos x="115" y="354"/>
                  </a:cxn>
                </a:cxnLst>
                <a:rect l="0" t="0" r="r" b="b"/>
                <a:pathLst>
                  <a:path w="115" h="354">
                    <a:moveTo>
                      <a:pt x="115" y="354"/>
                    </a:moveTo>
                    <a:lnTo>
                      <a:pt x="72" y="307"/>
                    </a:lnTo>
                    <a:lnTo>
                      <a:pt x="53" y="268"/>
                    </a:lnTo>
                    <a:lnTo>
                      <a:pt x="45" y="230"/>
                    </a:lnTo>
                    <a:lnTo>
                      <a:pt x="27" y="161"/>
                    </a:lnTo>
                    <a:lnTo>
                      <a:pt x="16" y="116"/>
                    </a:lnTo>
                    <a:lnTo>
                      <a:pt x="10" y="81"/>
                    </a:lnTo>
                    <a:lnTo>
                      <a:pt x="19" y="41"/>
                    </a:lnTo>
                    <a:lnTo>
                      <a:pt x="38" y="0"/>
                    </a:lnTo>
                    <a:lnTo>
                      <a:pt x="8" y="34"/>
                    </a:lnTo>
                    <a:lnTo>
                      <a:pt x="0" y="71"/>
                    </a:lnTo>
                    <a:lnTo>
                      <a:pt x="2" y="117"/>
                    </a:lnTo>
                    <a:lnTo>
                      <a:pt x="16" y="157"/>
                    </a:lnTo>
                    <a:lnTo>
                      <a:pt x="31" y="223"/>
                    </a:lnTo>
                    <a:lnTo>
                      <a:pt x="40" y="261"/>
                    </a:lnTo>
                    <a:lnTo>
                      <a:pt x="54" y="304"/>
                    </a:lnTo>
                    <a:lnTo>
                      <a:pt x="87" y="338"/>
                    </a:lnTo>
                    <a:lnTo>
                      <a:pt x="115" y="354"/>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588" name="Group 134">
                <a:extLst>
                  <a:ext uri="{FF2B5EF4-FFF2-40B4-BE49-F238E27FC236}">
                    <a16:creationId xmlns:a16="http://schemas.microsoft.com/office/drawing/2014/main" id="{2093B390-C9DD-4A9F-A126-CD33FD14A7CC}"/>
                  </a:ext>
                </a:extLst>
              </p:cNvPr>
              <p:cNvGrpSpPr>
                <a:grpSpLocks/>
              </p:cNvGrpSpPr>
              <p:nvPr/>
            </p:nvGrpSpPr>
            <p:grpSpPr bwMode="auto">
              <a:xfrm>
                <a:off x="3227" y="2418"/>
                <a:ext cx="152" cy="64"/>
                <a:chOff x="2863" y="3504"/>
                <a:chExt cx="634" cy="292"/>
              </a:xfrm>
            </p:grpSpPr>
            <p:sp>
              <p:nvSpPr>
                <p:cNvPr id="887943" name="Freeform 135">
                  <a:extLst>
                    <a:ext uri="{FF2B5EF4-FFF2-40B4-BE49-F238E27FC236}">
                      <a16:creationId xmlns:a16="http://schemas.microsoft.com/office/drawing/2014/main" id="{FA47C50C-D780-493E-83BB-89E5492BDD16}"/>
                    </a:ext>
                  </a:extLst>
                </p:cNvPr>
                <p:cNvSpPr>
                  <a:spLocks/>
                </p:cNvSpPr>
                <p:nvPr/>
              </p:nvSpPr>
              <p:spPr bwMode="auto">
                <a:xfrm>
                  <a:off x="2863" y="3504"/>
                  <a:ext cx="630" cy="292"/>
                </a:xfrm>
                <a:custGeom>
                  <a:avLst/>
                  <a:gdLst/>
                  <a:ahLst/>
                  <a:cxnLst>
                    <a:cxn ang="0">
                      <a:pos x="304" y="0"/>
                    </a:cxn>
                    <a:cxn ang="0">
                      <a:pos x="325" y="62"/>
                    </a:cxn>
                    <a:cxn ang="0">
                      <a:pos x="372" y="141"/>
                    </a:cxn>
                    <a:cxn ang="0">
                      <a:pos x="452" y="198"/>
                    </a:cxn>
                    <a:cxn ang="0">
                      <a:pos x="563" y="238"/>
                    </a:cxn>
                    <a:cxn ang="0">
                      <a:pos x="692" y="274"/>
                    </a:cxn>
                    <a:cxn ang="0">
                      <a:pos x="796" y="280"/>
                    </a:cxn>
                    <a:cxn ang="0">
                      <a:pos x="903" y="274"/>
                    </a:cxn>
                    <a:cxn ang="0">
                      <a:pos x="924" y="259"/>
                    </a:cxn>
                    <a:cxn ang="0">
                      <a:pos x="954" y="214"/>
                    </a:cxn>
                    <a:cxn ang="0">
                      <a:pos x="979" y="179"/>
                    </a:cxn>
                    <a:cxn ang="0">
                      <a:pos x="1015" y="150"/>
                    </a:cxn>
                    <a:cxn ang="0">
                      <a:pos x="1025" y="115"/>
                    </a:cxn>
                    <a:cxn ang="0">
                      <a:pos x="1043" y="86"/>
                    </a:cxn>
                    <a:cxn ang="0">
                      <a:pos x="1067" y="71"/>
                    </a:cxn>
                    <a:cxn ang="0">
                      <a:pos x="1097" y="57"/>
                    </a:cxn>
                    <a:cxn ang="0">
                      <a:pos x="1142" y="52"/>
                    </a:cxn>
                    <a:cxn ang="0">
                      <a:pos x="1188" y="65"/>
                    </a:cxn>
                    <a:cxn ang="0">
                      <a:pos x="1229" y="90"/>
                    </a:cxn>
                    <a:cxn ang="0">
                      <a:pos x="1251" y="121"/>
                    </a:cxn>
                    <a:cxn ang="0">
                      <a:pos x="1260" y="162"/>
                    </a:cxn>
                    <a:cxn ang="0">
                      <a:pos x="1244" y="245"/>
                    </a:cxn>
                    <a:cxn ang="0">
                      <a:pos x="1259" y="276"/>
                    </a:cxn>
                    <a:cxn ang="0">
                      <a:pos x="1263" y="314"/>
                    </a:cxn>
                    <a:cxn ang="0">
                      <a:pos x="1253" y="343"/>
                    </a:cxn>
                    <a:cxn ang="0">
                      <a:pos x="1230" y="376"/>
                    </a:cxn>
                    <a:cxn ang="0">
                      <a:pos x="1215" y="400"/>
                    </a:cxn>
                    <a:cxn ang="0">
                      <a:pos x="1227" y="433"/>
                    </a:cxn>
                    <a:cxn ang="0">
                      <a:pos x="1223" y="470"/>
                    </a:cxn>
                    <a:cxn ang="0">
                      <a:pos x="1210" y="495"/>
                    </a:cxn>
                    <a:cxn ang="0">
                      <a:pos x="1198" y="520"/>
                    </a:cxn>
                    <a:cxn ang="0">
                      <a:pos x="1190" y="561"/>
                    </a:cxn>
                    <a:cxn ang="0">
                      <a:pos x="1176" y="578"/>
                    </a:cxn>
                    <a:cxn ang="0">
                      <a:pos x="1139" y="584"/>
                    </a:cxn>
                    <a:cxn ang="0">
                      <a:pos x="1085" y="582"/>
                    </a:cxn>
                    <a:cxn ang="0">
                      <a:pos x="1036" y="568"/>
                    </a:cxn>
                    <a:cxn ang="0">
                      <a:pos x="979" y="547"/>
                    </a:cxn>
                    <a:cxn ang="0">
                      <a:pos x="941" y="523"/>
                    </a:cxn>
                    <a:cxn ang="0">
                      <a:pos x="916" y="502"/>
                    </a:cxn>
                    <a:cxn ang="0">
                      <a:pos x="823" y="518"/>
                    </a:cxn>
                    <a:cxn ang="0">
                      <a:pos x="700" y="539"/>
                    </a:cxn>
                    <a:cxn ang="0">
                      <a:pos x="608" y="547"/>
                    </a:cxn>
                    <a:cxn ang="0">
                      <a:pos x="514" y="547"/>
                    </a:cxn>
                    <a:cxn ang="0">
                      <a:pos x="392" y="544"/>
                    </a:cxn>
                    <a:cxn ang="0">
                      <a:pos x="319" y="528"/>
                    </a:cxn>
                    <a:cxn ang="0">
                      <a:pos x="192" y="466"/>
                    </a:cxn>
                    <a:cxn ang="0">
                      <a:pos x="112" y="411"/>
                    </a:cxn>
                    <a:cxn ang="0">
                      <a:pos x="64" y="326"/>
                    </a:cxn>
                    <a:cxn ang="0">
                      <a:pos x="32" y="292"/>
                    </a:cxn>
                    <a:cxn ang="0">
                      <a:pos x="0" y="205"/>
                    </a:cxn>
                    <a:cxn ang="0">
                      <a:pos x="57" y="155"/>
                    </a:cxn>
                    <a:cxn ang="0">
                      <a:pos x="135" y="138"/>
                    </a:cxn>
                    <a:cxn ang="0">
                      <a:pos x="221" y="41"/>
                    </a:cxn>
                    <a:cxn ang="0">
                      <a:pos x="272" y="24"/>
                    </a:cxn>
                    <a:cxn ang="0">
                      <a:pos x="304" y="0"/>
                    </a:cxn>
                  </a:cxnLst>
                  <a:rect l="0" t="0" r="r" b="b"/>
                  <a:pathLst>
                    <a:path w="1263" h="584">
                      <a:moveTo>
                        <a:pt x="304" y="0"/>
                      </a:moveTo>
                      <a:lnTo>
                        <a:pt x="325" y="62"/>
                      </a:lnTo>
                      <a:lnTo>
                        <a:pt x="372" y="141"/>
                      </a:lnTo>
                      <a:lnTo>
                        <a:pt x="452" y="198"/>
                      </a:lnTo>
                      <a:lnTo>
                        <a:pt x="563" y="238"/>
                      </a:lnTo>
                      <a:lnTo>
                        <a:pt x="692" y="274"/>
                      </a:lnTo>
                      <a:lnTo>
                        <a:pt x="796" y="280"/>
                      </a:lnTo>
                      <a:lnTo>
                        <a:pt x="903" y="274"/>
                      </a:lnTo>
                      <a:lnTo>
                        <a:pt x="924" y="259"/>
                      </a:lnTo>
                      <a:lnTo>
                        <a:pt x="954" y="214"/>
                      </a:lnTo>
                      <a:lnTo>
                        <a:pt x="979" y="179"/>
                      </a:lnTo>
                      <a:lnTo>
                        <a:pt x="1015" y="150"/>
                      </a:lnTo>
                      <a:lnTo>
                        <a:pt x="1025" y="115"/>
                      </a:lnTo>
                      <a:lnTo>
                        <a:pt x="1043" y="86"/>
                      </a:lnTo>
                      <a:lnTo>
                        <a:pt x="1067" y="71"/>
                      </a:lnTo>
                      <a:lnTo>
                        <a:pt x="1097" y="57"/>
                      </a:lnTo>
                      <a:lnTo>
                        <a:pt x="1142" y="52"/>
                      </a:lnTo>
                      <a:lnTo>
                        <a:pt x="1188" y="65"/>
                      </a:lnTo>
                      <a:lnTo>
                        <a:pt x="1229" y="90"/>
                      </a:lnTo>
                      <a:lnTo>
                        <a:pt x="1251" y="121"/>
                      </a:lnTo>
                      <a:lnTo>
                        <a:pt x="1260" y="162"/>
                      </a:lnTo>
                      <a:lnTo>
                        <a:pt x="1244" y="245"/>
                      </a:lnTo>
                      <a:lnTo>
                        <a:pt x="1259" y="276"/>
                      </a:lnTo>
                      <a:lnTo>
                        <a:pt x="1263" y="314"/>
                      </a:lnTo>
                      <a:lnTo>
                        <a:pt x="1253" y="343"/>
                      </a:lnTo>
                      <a:lnTo>
                        <a:pt x="1230" y="376"/>
                      </a:lnTo>
                      <a:lnTo>
                        <a:pt x="1215" y="400"/>
                      </a:lnTo>
                      <a:lnTo>
                        <a:pt x="1227" y="433"/>
                      </a:lnTo>
                      <a:lnTo>
                        <a:pt x="1223" y="470"/>
                      </a:lnTo>
                      <a:lnTo>
                        <a:pt x="1210" y="495"/>
                      </a:lnTo>
                      <a:lnTo>
                        <a:pt x="1198" y="520"/>
                      </a:lnTo>
                      <a:lnTo>
                        <a:pt x="1190" y="561"/>
                      </a:lnTo>
                      <a:lnTo>
                        <a:pt x="1176" y="578"/>
                      </a:lnTo>
                      <a:lnTo>
                        <a:pt x="1139" y="584"/>
                      </a:lnTo>
                      <a:lnTo>
                        <a:pt x="1085" y="582"/>
                      </a:lnTo>
                      <a:lnTo>
                        <a:pt x="1036" y="568"/>
                      </a:lnTo>
                      <a:lnTo>
                        <a:pt x="979" y="547"/>
                      </a:lnTo>
                      <a:lnTo>
                        <a:pt x="941" y="523"/>
                      </a:lnTo>
                      <a:lnTo>
                        <a:pt x="916" y="502"/>
                      </a:lnTo>
                      <a:lnTo>
                        <a:pt x="823" y="518"/>
                      </a:lnTo>
                      <a:lnTo>
                        <a:pt x="700" y="539"/>
                      </a:lnTo>
                      <a:lnTo>
                        <a:pt x="608" y="547"/>
                      </a:lnTo>
                      <a:lnTo>
                        <a:pt x="514" y="547"/>
                      </a:lnTo>
                      <a:lnTo>
                        <a:pt x="392" y="544"/>
                      </a:lnTo>
                      <a:lnTo>
                        <a:pt x="319" y="528"/>
                      </a:lnTo>
                      <a:lnTo>
                        <a:pt x="192" y="466"/>
                      </a:lnTo>
                      <a:lnTo>
                        <a:pt x="112" y="411"/>
                      </a:lnTo>
                      <a:lnTo>
                        <a:pt x="64" y="326"/>
                      </a:lnTo>
                      <a:lnTo>
                        <a:pt x="32" y="292"/>
                      </a:lnTo>
                      <a:lnTo>
                        <a:pt x="0" y="205"/>
                      </a:lnTo>
                      <a:lnTo>
                        <a:pt x="57" y="155"/>
                      </a:lnTo>
                      <a:lnTo>
                        <a:pt x="135" y="138"/>
                      </a:lnTo>
                      <a:lnTo>
                        <a:pt x="221" y="41"/>
                      </a:lnTo>
                      <a:lnTo>
                        <a:pt x="272" y="24"/>
                      </a:lnTo>
                      <a:lnTo>
                        <a:pt x="304"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44" name="Freeform 136">
                  <a:extLst>
                    <a:ext uri="{FF2B5EF4-FFF2-40B4-BE49-F238E27FC236}">
                      <a16:creationId xmlns:a16="http://schemas.microsoft.com/office/drawing/2014/main" id="{28D15A91-37B4-45A8-856F-A20526D03A48}"/>
                    </a:ext>
                  </a:extLst>
                </p:cNvPr>
                <p:cNvSpPr>
                  <a:spLocks/>
                </p:cNvSpPr>
                <p:nvPr/>
              </p:nvSpPr>
              <p:spPr bwMode="auto">
                <a:xfrm>
                  <a:off x="3405" y="3559"/>
                  <a:ext cx="13" cy="68"/>
                </a:xfrm>
                <a:custGeom>
                  <a:avLst/>
                  <a:gdLst/>
                  <a:ahLst/>
                  <a:cxnLst>
                    <a:cxn ang="0">
                      <a:pos x="29" y="0"/>
                    </a:cxn>
                    <a:cxn ang="0">
                      <a:pos x="15" y="5"/>
                    </a:cxn>
                    <a:cxn ang="0">
                      <a:pos x="6" y="24"/>
                    </a:cxn>
                    <a:cxn ang="0">
                      <a:pos x="0" y="43"/>
                    </a:cxn>
                    <a:cxn ang="0">
                      <a:pos x="0" y="60"/>
                    </a:cxn>
                    <a:cxn ang="0">
                      <a:pos x="7" y="98"/>
                    </a:cxn>
                    <a:cxn ang="0">
                      <a:pos x="6" y="135"/>
                    </a:cxn>
                  </a:cxnLst>
                  <a:rect l="0" t="0" r="r" b="b"/>
                  <a:pathLst>
                    <a:path w="29" h="135">
                      <a:moveTo>
                        <a:pt x="29" y="0"/>
                      </a:moveTo>
                      <a:lnTo>
                        <a:pt x="15" y="5"/>
                      </a:lnTo>
                      <a:lnTo>
                        <a:pt x="6" y="24"/>
                      </a:lnTo>
                      <a:lnTo>
                        <a:pt x="0" y="43"/>
                      </a:lnTo>
                      <a:lnTo>
                        <a:pt x="0" y="60"/>
                      </a:lnTo>
                      <a:lnTo>
                        <a:pt x="7" y="98"/>
                      </a:lnTo>
                      <a:lnTo>
                        <a:pt x="6" y="135"/>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45" name="Freeform 137">
                  <a:extLst>
                    <a:ext uri="{FF2B5EF4-FFF2-40B4-BE49-F238E27FC236}">
                      <a16:creationId xmlns:a16="http://schemas.microsoft.com/office/drawing/2014/main" id="{B58B7C6C-B7A7-45F5-88FB-823D33A91198}"/>
                    </a:ext>
                  </a:extLst>
                </p:cNvPr>
                <p:cNvSpPr>
                  <a:spLocks/>
                </p:cNvSpPr>
                <p:nvPr/>
              </p:nvSpPr>
              <p:spPr bwMode="auto">
                <a:xfrm>
                  <a:off x="3472" y="3645"/>
                  <a:ext cx="25" cy="9"/>
                </a:xfrm>
                <a:custGeom>
                  <a:avLst/>
                  <a:gdLst/>
                  <a:ahLst/>
                  <a:cxnLst>
                    <a:cxn ang="0">
                      <a:pos x="52" y="8"/>
                    </a:cxn>
                    <a:cxn ang="0">
                      <a:pos x="34" y="19"/>
                    </a:cxn>
                    <a:cxn ang="0">
                      <a:pos x="12" y="14"/>
                    </a:cxn>
                    <a:cxn ang="0">
                      <a:pos x="0" y="0"/>
                    </a:cxn>
                  </a:cxnLst>
                  <a:rect l="0" t="0" r="r" b="b"/>
                  <a:pathLst>
                    <a:path w="52" h="19">
                      <a:moveTo>
                        <a:pt x="52" y="8"/>
                      </a:moveTo>
                      <a:lnTo>
                        <a:pt x="34" y="19"/>
                      </a:lnTo>
                      <a:lnTo>
                        <a:pt x="12" y="14"/>
                      </a:lnTo>
                      <a:lnTo>
                        <a:pt x="0"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46" name="Freeform 138">
                  <a:extLst>
                    <a:ext uri="{FF2B5EF4-FFF2-40B4-BE49-F238E27FC236}">
                      <a16:creationId xmlns:a16="http://schemas.microsoft.com/office/drawing/2014/main" id="{FD4F3B41-E540-42AE-B7F8-D92DDB2ACBD2}"/>
                    </a:ext>
                  </a:extLst>
                </p:cNvPr>
                <p:cNvSpPr>
                  <a:spLocks/>
                </p:cNvSpPr>
                <p:nvPr/>
              </p:nvSpPr>
              <p:spPr bwMode="auto">
                <a:xfrm>
                  <a:off x="3459" y="3723"/>
                  <a:ext cx="25" cy="9"/>
                </a:xfrm>
                <a:custGeom>
                  <a:avLst/>
                  <a:gdLst/>
                  <a:ahLst/>
                  <a:cxnLst>
                    <a:cxn ang="0">
                      <a:pos x="57" y="0"/>
                    </a:cxn>
                    <a:cxn ang="0">
                      <a:pos x="50" y="18"/>
                    </a:cxn>
                    <a:cxn ang="0">
                      <a:pos x="32" y="23"/>
                    </a:cxn>
                    <a:cxn ang="0">
                      <a:pos x="16" y="16"/>
                    </a:cxn>
                    <a:cxn ang="0">
                      <a:pos x="0" y="4"/>
                    </a:cxn>
                  </a:cxnLst>
                  <a:rect l="0" t="0" r="r" b="b"/>
                  <a:pathLst>
                    <a:path w="57" h="23">
                      <a:moveTo>
                        <a:pt x="57" y="0"/>
                      </a:moveTo>
                      <a:lnTo>
                        <a:pt x="50" y="18"/>
                      </a:lnTo>
                      <a:lnTo>
                        <a:pt x="32" y="23"/>
                      </a:lnTo>
                      <a:lnTo>
                        <a:pt x="16" y="16"/>
                      </a:lnTo>
                      <a:lnTo>
                        <a:pt x="0" y="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47" name="Freeform 139">
                  <a:extLst>
                    <a:ext uri="{FF2B5EF4-FFF2-40B4-BE49-F238E27FC236}">
                      <a16:creationId xmlns:a16="http://schemas.microsoft.com/office/drawing/2014/main" id="{F5C22FD9-3A14-4BC7-AB02-31C103FC04E0}"/>
                    </a:ext>
                  </a:extLst>
                </p:cNvPr>
                <p:cNvSpPr>
                  <a:spLocks/>
                </p:cNvSpPr>
                <p:nvPr/>
              </p:nvSpPr>
              <p:spPr bwMode="auto">
                <a:xfrm>
                  <a:off x="3293" y="3668"/>
                  <a:ext cx="33" cy="87"/>
                </a:xfrm>
                <a:custGeom>
                  <a:avLst/>
                  <a:gdLst/>
                  <a:ahLst/>
                  <a:cxnLst>
                    <a:cxn ang="0">
                      <a:pos x="0" y="0"/>
                    </a:cxn>
                    <a:cxn ang="0">
                      <a:pos x="23" y="24"/>
                    </a:cxn>
                    <a:cxn ang="0">
                      <a:pos x="49" y="62"/>
                    </a:cxn>
                    <a:cxn ang="0">
                      <a:pos x="61" y="107"/>
                    </a:cxn>
                    <a:cxn ang="0">
                      <a:pos x="72" y="135"/>
                    </a:cxn>
                    <a:cxn ang="0">
                      <a:pos x="61" y="174"/>
                    </a:cxn>
                  </a:cxnLst>
                  <a:rect l="0" t="0" r="r" b="b"/>
                  <a:pathLst>
                    <a:path w="72" h="174">
                      <a:moveTo>
                        <a:pt x="0" y="0"/>
                      </a:moveTo>
                      <a:lnTo>
                        <a:pt x="23" y="24"/>
                      </a:lnTo>
                      <a:lnTo>
                        <a:pt x="49" y="62"/>
                      </a:lnTo>
                      <a:lnTo>
                        <a:pt x="61" y="107"/>
                      </a:lnTo>
                      <a:lnTo>
                        <a:pt x="72" y="135"/>
                      </a:lnTo>
                      <a:lnTo>
                        <a:pt x="61" y="17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48" name="Freeform 140">
                  <a:extLst>
                    <a:ext uri="{FF2B5EF4-FFF2-40B4-BE49-F238E27FC236}">
                      <a16:creationId xmlns:a16="http://schemas.microsoft.com/office/drawing/2014/main" id="{F9AEE52B-6776-4F3D-B666-9A6D463DA8B0}"/>
                    </a:ext>
                  </a:extLst>
                </p:cNvPr>
                <p:cNvSpPr>
                  <a:spLocks/>
                </p:cNvSpPr>
                <p:nvPr/>
              </p:nvSpPr>
              <p:spPr bwMode="auto">
                <a:xfrm>
                  <a:off x="3409" y="3614"/>
                  <a:ext cx="38" cy="27"/>
                </a:xfrm>
                <a:custGeom>
                  <a:avLst/>
                  <a:gdLst/>
                  <a:ahLst/>
                  <a:cxnLst>
                    <a:cxn ang="0">
                      <a:pos x="0" y="46"/>
                    </a:cxn>
                    <a:cxn ang="0">
                      <a:pos x="13" y="24"/>
                    </a:cxn>
                    <a:cxn ang="0">
                      <a:pos x="30" y="8"/>
                    </a:cxn>
                    <a:cxn ang="0">
                      <a:pos x="47" y="0"/>
                    </a:cxn>
                    <a:cxn ang="0">
                      <a:pos x="73" y="3"/>
                    </a:cxn>
                  </a:cxnLst>
                  <a:rect l="0" t="0" r="r" b="b"/>
                  <a:pathLst>
                    <a:path w="73" h="46">
                      <a:moveTo>
                        <a:pt x="0" y="46"/>
                      </a:moveTo>
                      <a:lnTo>
                        <a:pt x="13" y="24"/>
                      </a:lnTo>
                      <a:lnTo>
                        <a:pt x="30" y="8"/>
                      </a:lnTo>
                      <a:lnTo>
                        <a:pt x="47" y="0"/>
                      </a:lnTo>
                      <a:lnTo>
                        <a:pt x="73" y="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49" name="Freeform 141">
                  <a:extLst>
                    <a:ext uri="{FF2B5EF4-FFF2-40B4-BE49-F238E27FC236}">
                      <a16:creationId xmlns:a16="http://schemas.microsoft.com/office/drawing/2014/main" id="{B0296166-E946-4BCA-A65F-5F87B6BE950B}"/>
                    </a:ext>
                  </a:extLst>
                </p:cNvPr>
                <p:cNvSpPr>
                  <a:spLocks/>
                </p:cNvSpPr>
                <p:nvPr/>
              </p:nvSpPr>
              <p:spPr bwMode="auto">
                <a:xfrm>
                  <a:off x="3439" y="3591"/>
                  <a:ext cx="21" cy="23"/>
                </a:xfrm>
                <a:custGeom>
                  <a:avLst/>
                  <a:gdLst/>
                  <a:ahLst/>
                  <a:cxnLst>
                    <a:cxn ang="0">
                      <a:pos x="47" y="0"/>
                    </a:cxn>
                    <a:cxn ang="0">
                      <a:pos x="32" y="0"/>
                    </a:cxn>
                    <a:cxn ang="0">
                      <a:pos x="20" y="9"/>
                    </a:cxn>
                    <a:cxn ang="0">
                      <a:pos x="11" y="18"/>
                    </a:cxn>
                    <a:cxn ang="0">
                      <a:pos x="3" y="33"/>
                    </a:cxn>
                    <a:cxn ang="0">
                      <a:pos x="0" y="51"/>
                    </a:cxn>
                  </a:cxnLst>
                  <a:rect l="0" t="0" r="r" b="b"/>
                  <a:pathLst>
                    <a:path w="47" h="51">
                      <a:moveTo>
                        <a:pt x="47" y="0"/>
                      </a:moveTo>
                      <a:lnTo>
                        <a:pt x="32" y="0"/>
                      </a:lnTo>
                      <a:lnTo>
                        <a:pt x="20" y="9"/>
                      </a:lnTo>
                      <a:lnTo>
                        <a:pt x="11" y="18"/>
                      </a:lnTo>
                      <a:lnTo>
                        <a:pt x="3" y="33"/>
                      </a:lnTo>
                      <a:lnTo>
                        <a:pt x="0" y="5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50" name="Freeform 142">
                  <a:extLst>
                    <a:ext uri="{FF2B5EF4-FFF2-40B4-BE49-F238E27FC236}">
                      <a16:creationId xmlns:a16="http://schemas.microsoft.com/office/drawing/2014/main" id="{2658E95C-4301-48BD-943D-F9A058DCED07}"/>
                    </a:ext>
                  </a:extLst>
                </p:cNvPr>
                <p:cNvSpPr>
                  <a:spLocks/>
                </p:cNvSpPr>
                <p:nvPr/>
              </p:nvSpPr>
              <p:spPr bwMode="auto">
                <a:xfrm>
                  <a:off x="3434" y="3554"/>
                  <a:ext cx="8" cy="37"/>
                </a:xfrm>
                <a:custGeom>
                  <a:avLst/>
                  <a:gdLst/>
                  <a:ahLst/>
                  <a:cxnLst>
                    <a:cxn ang="0">
                      <a:pos x="19" y="0"/>
                    </a:cxn>
                    <a:cxn ang="0">
                      <a:pos x="11" y="9"/>
                    </a:cxn>
                    <a:cxn ang="0">
                      <a:pos x="4" y="30"/>
                    </a:cxn>
                    <a:cxn ang="0">
                      <a:pos x="0" y="50"/>
                    </a:cxn>
                    <a:cxn ang="0">
                      <a:pos x="0" y="71"/>
                    </a:cxn>
                  </a:cxnLst>
                  <a:rect l="0" t="0" r="r" b="b"/>
                  <a:pathLst>
                    <a:path w="19" h="71">
                      <a:moveTo>
                        <a:pt x="19" y="0"/>
                      </a:moveTo>
                      <a:lnTo>
                        <a:pt x="11" y="9"/>
                      </a:lnTo>
                      <a:lnTo>
                        <a:pt x="4" y="30"/>
                      </a:lnTo>
                      <a:lnTo>
                        <a:pt x="0" y="50"/>
                      </a:lnTo>
                      <a:lnTo>
                        <a:pt x="0"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51" name="Freeform 143">
                  <a:extLst>
                    <a:ext uri="{FF2B5EF4-FFF2-40B4-BE49-F238E27FC236}">
                      <a16:creationId xmlns:a16="http://schemas.microsoft.com/office/drawing/2014/main" id="{B0DA629F-CD49-4B82-8C80-675C771FDF70}"/>
                    </a:ext>
                  </a:extLst>
                </p:cNvPr>
                <p:cNvSpPr>
                  <a:spLocks/>
                </p:cNvSpPr>
                <p:nvPr/>
              </p:nvSpPr>
              <p:spPr bwMode="auto">
                <a:xfrm>
                  <a:off x="3418" y="3572"/>
                  <a:ext cx="17" cy="18"/>
                </a:xfrm>
                <a:custGeom>
                  <a:avLst/>
                  <a:gdLst/>
                  <a:ahLst/>
                  <a:cxnLst>
                    <a:cxn ang="0">
                      <a:pos x="0" y="0"/>
                    </a:cxn>
                    <a:cxn ang="0">
                      <a:pos x="14" y="9"/>
                    </a:cxn>
                    <a:cxn ang="0">
                      <a:pos x="24" y="23"/>
                    </a:cxn>
                    <a:cxn ang="0">
                      <a:pos x="32" y="40"/>
                    </a:cxn>
                  </a:cxnLst>
                  <a:rect l="0" t="0" r="r" b="b"/>
                  <a:pathLst>
                    <a:path w="32" h="40">
                      <a:moveTo>
                        <a:pt x="0" y="0"/>
                      </a:moveTo>
                      <a:lnTo>
                        <a:pt x="14" y="9"/>
                      </a:lnTo>
                      <a:lnTo>
                        <a:pt x="24" y="23"/>
                      </a:lnTo>
                      <a:lnTo>
                        <a:pt x="32" y="4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7952" name="Freeform 144">
                <a:extLst>
                  <a:ext uri="{FF2B5EF4-FFF2-40B4-BE49-F238E27FC236}">
                    <a16:creationId xmlns:a16="http://schemas.microsoft.com/office/drawing/2014/main" id="{A9FE4421-019A-4678-844A-B679A1245719}"/>
                  </a:ext>
                </a:extLst>
              </p:cNvPr>
              <p:cNvSpPr>
                <a:spLocks/>
              </p:cNvSpPr>
              <p:nvPr/>
            </p:nvSpPr>
            <p:spPr bwMode="auto">
              <a:xfrm>
                <a:off x="3216" y="2399"/>
                <a:ext cx="49" cy="47"/>
              </a:xfrm>
              <a:custGeom>
                <a:avLst/>
                <a:gdLst/>
                <a:ahLst/>
                <a:cxnLst>
                  <a:cxn ang="0">
                    <a:pos x="0" y="223"/>
                  </a:cxn>
                  <a:cxn ang="0">
                    <a:pos x="4" y="271"/>
                  </a:cxn>
                  <a:cxn ang="0">
                    <a:pos x="23" y="304"/>
                  </a:cxn>
                  <a:cxn ang="0">
                    <a:pos x="24" y="311"/>
                  </a:cxn>
                  <a:cxn ang="0">
                    <a:pos x="47" y="354"/>
                  </a:cxn>
                  <a:cxn ang="0">
                    <a:pos x="45" y="361"/>
                  </a:cxn>
                  <a:cxn ang="0">
                    <a:pos x="69" y="396"/>
                  </a:cxn>
                  <a:cxn ang="0">
                    <a:pos x="106" y="427"/>
                  </a:cxn>
                  <a:cxn ang="0">
                    <a:pos x="125" y="396"/>
                  </a:cxn>
                  <a:cxn ang="0">
                    <a:pos x="150" y="368"/>
                  </a:cxn>
                  <a:cxn ang="0">
                    <a:pos x="176" y="344"/>
                  </a:cxn>
                  <a:cxn ang="0">
                    <a:pos x="205" y="340"/>
                  </a:cxn>
                  <a:cxn ang="0">
                    <a:pos x="245" y="339"/>
                  </a:cxn>
                  <a:cxn ang="0">
                    <a:pos x="267" y="302"/>
                  </a:cxn>
                  <a:cxn ang="0">
                    <a:pos x="287" y="271"/>
                  </a:cxn>
                  <a:cxn ang="0">
                    <a:pos x="313" y="252"/>
                  </a:cxn>
                  <a:cxn ang="0">
                    <a:pos x="340" y="239"/>
                  </a:cxn>
                  <a:cxn ang="0">
                    <a:pos x="382" y="228"/>
                  </a:cxn>
                  <a:cxn ang="0">
                    <a:pos x="409" y="207"/>
                  </a:cxn>
                  <a:cxn ang="0">
                    <a:pos x="416" y="187"/>
                  </a:cxn>
                  <a:cxn ang="0">
                    <a:pos x="408" y="135"/>
                  </a:cxn>
                  <a:cxn ang="0">
                    <a:pos x="404" y="137"/>
                  </a:cxn>
                  <a:cxn ang="0">
                    <a:pos x="385" y="92"/>
                  </a:cxn>
                  <a:cxn ang="0">
                    <a:pos x="377" y="69"/>
                  </a:cxn>
                  <a:cxn ang="0">
                    <a:pos x="377" y="66"/>
                  </a:cxn>
                  <a:cxn ang="0">
                    <a:pos x="361" y="36"/>
                  </a:cxn>
                  <a:cxn ang="0">
                    <a:pos x="329" y="0"/>
                  </a:cxn>
                  <a:cxn ang="0">
                    <a:pos x="275" y="30"/>
                  </a:cxn>
                  <a:cxn ang="0">
                    <a:pos x="243" y="87"/>
                  </a:cxn>
                  <a:cxn ang="0">
                    <a:pos x="201" y="111"/>
                  </a:cxn>
                  <a:cxn ang="0">
                    <a:pos x="137" y="142"/>
                  </a:cxn>
                  <a:cxn ang="0">
                    <a:pos x="118" y="183"/>
                  </a:cxn>
                  <a:cxn ang="0">
                    <a:pos x="89" y="187"/>
                  </a:cxn>
                  <a:cxn ang="0">
                    <a:pos x="50" y="207"/>
                  </a:cxn>
                  <a:cxn ang="0">
                    <a:pos x="0" y="223"/>
                  </a:cxn>
                </a:cxnLst>
                <a:rect l="0" t="0" r="r" b="b"/>
                <a:pathLst>
                  <a:path w="416" h="427">
                    <a:moveTo>
                      <a:pt x="0" y="223"/>
                    </a:moveTo>
                    <a:lnTo>
                      <a:pt x="4" y="271"/>
                    </a:lnTo>
                    <a:lnTo>
                      <a:pt x="23" y="304"/>
                    </a:lnTo>
                    <a:lnTo>
                      <a:pt x="24" y="311"/>
                    </a:lnTo>
                    <a:lnTo>
                      <a:pt x="47" y="354"/>
                    </a:lnTo>
                    <a:lnTo>
                      <a:pt x="45" y="361"/>
                    </a:lnTo>
                    <a:lnTo>
                      <a:pt x="69" y="396"/>
                    </a:lnTo>
                    <a:lnTo>
                      <a:pt x="106" y="427"/>
                    </a:lnTo>
                    <a:lnTo>
                      <a:pt x="125" y="396"/>
                    </a:lnTo>
                    <a:lnTo>
                      <a:pt x="150" y="368"/>
                    </a:lnTo>
                    <a:lnTo>
                      <a:pt x="176" y="344"/>
                    </a:lnTo>
                    <a:lnTo>
                      <a:pt x="205" y="340"/>
                    </a:lnTo>
                    <a:lnTo>
                      <a:pt x="245" y="339"/>
                    </a:lnTo>
                    <a:lnTo>
                      <a:pt x="267" y="302"/>
                    </a:lnTo>
                    <a:lnTo>
                      <a:pt x="287" y="271"/>
                    </a:lnTo>
                    <a:lnTo>
                      <a:pt x="313" y="252"/>
                    </a:lnTo>
                    <a:lnTo>
                      <a:pt x="340" y="239"/>
                    </a:lnTo>
                    <a:lnTo>
                      <a:pt x="382" y="228"/>
                    </a:lnTo>
                    <a:lnTo>
                      <a:pt x="409" y="207"/>
                    </a:lnTo>
                    <a:lnTo>
                      <a:pt x="416" y="187"/>
                    </a:lnTo>
                    <a:lnTo>
                      <a:pt x="408" y="135"/>
                    </a:lnTo>
                    <a:lnTo>
                      <a:pt x="404" y="137"/>
                    </a:lnTo>
                    <a:lnTo>
                      <a:pt x="385" y="92"/>
                    </a:lnTo>
                    <a:lnTo>
                      <a:pt x="377" y="69"/>
                    </a:lnTo>
                    <a:lnTo>
                      <a:pt x="377" y="66"/>
                    </a:lnTo>
                    <a:lnTo>
                      <a:pt x="361" y="36"/>
                    </a:lnTo>
                    <a:lnTo>
                      <a:pt x="329" y="0"/>
                    </a:lnTo>
                    <a:lnTo>
                      <a:pt x="275" y="30"/>
                    </a:lnTo>
                    <a:lnTo>
                      <a:pt x="243" y="87"/>
                    </a:lnTo>
                    <a:lnTo>
                      <a:pt x="201" y="111"/>
                    </a:lnTo>
                    <a:lnTo>
                      <a:pt x="137" y="142"/>
                    </a:lnTo>
                    <a:lnTo>
                      <a:pt x="118" y="183"/>
                    </a:lnTo>
                    <a:lnTo>
                      <a:pt x="89" y="187"/>
                    </a:lnTo>
                    <a:lnTo>
                      <a:pt x="50" y="207"/>
                    </a:lnTo>
                    <a:lnTo>
                      <a:pt x="0" y="223"/>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53" name="Freeform 145">
                <a:extLst>
                  <a:ext uri="{FF2B5EF4-FFF2-40B4-BE49-F238E27FC236}">
                    <a16:creationId xmlns:a16="http://schemas.microsoft.com/office/drawing/2014/main" id="{040ADBC9-036A-4915-80B2-5F55A01B76FE}"/>
                  </a:ext>
                </a:extLst>
              </p:cNvPr>
              <p:cNvSpPr>
                <a:spLocks/>
              </p:cNvSpPr>
              <p:nvPr/>
            </p:nvSpPr>
            <p:spPr bwMode="auto">
              <a:xfrm>
                <a:off x="3237" y="2316"/>
                <a:ext cx="58" cy="55"/>
              </a:xfrm>
              <a:custGeom>
                <a:avLst/>
                <a:gdLst/>
                <a:ahLst/>
                <a:cxnLst>
                  <a:cxn ang="0">
                    <a:pos x="0" y="0"/>
                  </a:cxn>
                  <a:cxn ang="0">
                    <a:pos x="73" y="52"/>
                  </a:cxn>
                  <a:cxn ang="0">
                    <a:pos x="141" y="104"/>
                  </a:cxn>
                  <a:cxn ang="0">
                    <a:pos x="197" y="136"/>
                  </a:cxn>
                  <a:cxn ang="0">
                    <a:pos x="254" y="174"/>
                  </a:cxn>
                  <a:cxn ang="0">
                    <a:pos x="334" y="226"/>
                  </a:cxn>
                  <a:cxn ang="0">
                    <a:pos x="383" y="325"/>
                  </a:cxn>
                  <a:cxn ang="0">
                    <a:pos x="420" y="497"/>
                  </a:cxn>
                  <a:cxn ang="0">
                    <a:pos x="457" y="356"/>
                  </a:cxn>
                  <a:cxn ang="0">
                    <a:pos x="486" y="263"/>
                  </a:cxn>
                  <a:cxn ang="0">
                    <a:pos x="481" y="190"/>
                  </a:cxn>
                  <a:cxn ang="0">
                    <a:pos x="484" y="263"/>
                  </a:cxn>
                  <a:cxn ang="0">
                    <a:pos x="453" y="354"/>
                  </a:cxn>
                  <a:cxn ang="0">
                    <a:pos x="426" y="503"/>
                  </a:cxn>
                  <a:cxn ang="0">
                    <a:pos x="384" y="321"/>
                  </a:cxn>
                  <a:cxn ang="0">
                    <a:pos x="334" y="228"/>
                  </a:cxn>
                  <a:cxn ang="0">
                    <a:pos x="252" y="174"/>
                  </a:cxn>
                  <a:cxn ang="0">
                    <a:pos x="195" y="140"/>
                  </a:cxn>
                  <a:cxn ang="0">
                    <a:pos x="140" y="104"/>
                  </a:cxn>
                  <a:cxn ang="0">
                    <a:pos x="71" y="52"/>
                  </a:cxn>
                  <a:cxn ang="0">
                    <a:pos x="0" y="0"/>
                  </a:cxn>
                </a:cxnLst>
                <a:rect l="0" t="0" r="r" b="b"/>
                <a:pathLst>
                  <a:path w="486" h="503">
                    <a:moveTo>
                      <a:pt x="0" y="0"/>
                    </a:moveTo>
                    <a:lnTo>
                      <a:pt x="73" y="52"/>
                    </a:lnTo>
                    <a:lnTo>
                      <a:pt x="141" y="104"/>
                    </a:lnTo>
                    <a:lnTo>
                      <a:pt x="197" y="136"/>
                    </a:lnTo>
                    <a:lnTo>
                      <a:pt x="254" y="174"/>
                    </a:lnTo>
                    <a:lnTo>
                      <a:pt x="334" y="226"/>
                    </a:lnTo>
                    <a:lnTo>
                      <a:pt x="383" y="325"/>
                    </a:lnTo>
                    <a:lnTo>
                      <a:pt x="420" y="497"/>
                    </a:lnTo>
                    <a:lnTo>
                      <a:pt x="457" y="356"/>
                    </a:lnTo>
                    <a:lnTo>
                      <a:pt x="486" y="263"/>
                    </a:lnTo>
                    <a:lnTo>
                      <a:pt x="481" y="190"/>
                    </a:lnTo>
                    <a:lnTo>
                      <a:pt x="484" y="263"/>
                    </a:lnTo>
                    <a:lnTo>
                      <a:pt x="453" y="354"/>
                    </a:lnTo>
                    <a:lnTo>
                      <a:pt x="426" y="503"/>
                    </a:lnTo>
                    <a:lnTo>
                      <a:pt x="384" y="321"/>
                    </a:lnTo>
                    <a:lnTo>
                      <a:pt x="334" y="228"/>
                    </a:lnTo>
                    <a:lnTo>
                      <a:pt x="252" y="174"/>
                    </a:lnTo>
                    <a:lnTo>
                      <a:pt x="195" y="140"/>
                    </a:lnTo>
                    <a:lnTo>
                      <a:pt x="140" y="104"/>
                    </a:lnTo>
                    <a:lnTo>
                      <a:pt x="71" y="52"/>
                    </a:lnTo>
                    <a:lnTo>
                      <a:pt x="0" y="0"/>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54" name="Freeform 146">
                <a:extLst>
                  <a:ext uri="{FF2B5EF4-FFF2-40B4-BE49-F238E27FC236}">
                    <a16:creationId xmlns:a16="http://schemas.microsoft.com/office/drawing/2014/main" id="{411933C5-0191-45EE-B3AA-2944557D8DB8}"/>
                  </a:ext>
                </a:extLst>
              </p:cNvPr>
              <p:cNvSpPr>
                <a:spLocks/>
              </p:cNvSpPr>
              <p:nvPr/>
            </p:nvSpPr>
            <p:spPr bwMode="auto">
              <a:xfrm>
                <a:off x="3243" y="2363"/>
                <a:ext cx="23" cy="48"/>
              </a:xfrm>
              <a:custGeom>
                <a:avLst/>
                <a:gdLst/>
                <a:ahLst/>
                <a:cxnLst>
                  <a:cxn ang="0">
                    <a:pos x="88" y="326"/>
                  </a:cxn>
                  <a:cxn ang="0">
                    <a:pos x="34" y="261"/>
                  </a:cxn>
                  <a:cxn ang="0">
                    <a:pos x="16" y="193"/>
                  </a:cxn>
                  <a:cxn ang="0">
                    <a:pos x="10" y="123"/>
                  </a:cxn>
                  <a:cxn ang="0">
                    <a:pos x="1" y="26"/>
                  </a:cxn>
                  <a:cxn ang="0">
                    <a:pos x="19" y="9"/>
                  </a:cxn>
                  <a:cxn ang="0">
                    <a:pos x="34" y="7"/>
                  </a:cxn>
                  <a:cxn ang="0">
                    <a:pos x="45" y="66"/>
                  </a:cxn>
                  <a:cxn ang="0">
                    <a:pos x="69" y="100"/>
                  </a:cxn>
                  <a:cxn ang="0">
                    <a:pos x="79" y="178"/>
                  </a:cxn>
                  <a:cxn ang="0">
                    <a:pos x="95" y="237"/>
                  </a:cxn>
                  <a:cxn ang="0">
                    <a:pos x="133" y="287"/>
                  </a:cxn>
                  <a:cxn ang="0">
                    <a:pos x="161" y="349"/>
                  </a:cxn>
                  <a:cxn ang="0">
                    <a:pos x="189" y="430"/>
                  </a:cxn>
                  <a:cxn ang="0">
                    <a:pos x="157" y="349"/>
                  </a:cxn>
                  <a:cxn ang="0">
                    <a:pos x="129" y="285"/>
                  </a:cxn>
                  <a:cxn ang="0">
                    <a:pos x="92" y="235"/>
                  </a:cxn>
                  <a:cxn ang="0">
                    <a:pos x="77" y="178"/>
                  </a:cxn>
                  <a:cxn ang="0">
                    <a:pos x="73" y="102"/>
                  </a:cxn>
                  <a:cxn ang="0">
                    <a:pos x="45" y="73"/>
                  </a:cxn>
                  <a:cxn ang="0">
                    <a:pos x="39" y="0"/>
                  </a:cxn>
                  <a:cxn ang="0">
                    <a:pos x="22" y="7"/>
                  </a:cxn>
                  <a:cxn ang="0">
                    <a:pos x="0" y="26"/>
                  </a:cxn>
                  <a:cxn ang="0">
                    <a:pos x="3" y="66"/>
                  </a:cxn>
                  <a:cxn ang="0">
                    <a:pos x="10" y="126"/>
                  </a:cxn>
                  <a:cxn ang="0">
                    <a:pos x="16" y="183"/>
                  </a:cxn>
                  <a:cxn ang="0">
                    <a:pos x="34" y="257"/>
                  </a:cxn>
                </a:cxnLst>
                <a:rect l="0" t="0" r="r" b="b"/>
                <a:pathLst>
                  <a:path w="189" h="430">
                    <a:moveTo>
                      <a:pt x="88" y="326"/>
                    </a:moveTo>
                    <a:lnTo>
                      <a:pt x="34" y="261"/>
                    </a:lnTo>
                    <a:lnTo>
                      <a:pt x="16" y="193"/>
                    </a:lnTo>
                    <a:lnTo>
                      <a:pt x="10" y="123"/>
                    </a:lnTo>
                    <a:lnTo>
                      <a:pt x="1" y="26"/>
                    </a:lnTo>
                    <a:lnTo>
                      <a:pt x="19" y="9"/>
                    </a:lnTo>
                    <a:lnTo>
                      <a:pt x="34" y="7"/>
                    </a:lnTo>
                    <a:lnTo>
                      <a:pt x="45" y="66"/>
                    </a:lnTo>
                    <a:lnTo>
                      <a:pt x="69" y="100"/>
                    </a:lnTo>
                    <a:lnTo>
                      <a:pt x="79" y="178"/>
                    </a:lnTo>
                    <a:lnTo>
                      <a:pt x="95" y="237"/>
                    </a:lnTo>
                    <a:lnTo>
                      <a:pt x="133" y="287"/>
                    </a:lnTo>
                    <a:lnTo>
                      <a:pt x="161" y="349"/>
                    </a:lnTo>
                    <a:lnTo>
                      <a:pt x="189" y="430"/>
                    </a:lnTo>
                    <a:lnTo>
                      <a:pt x="157" y="349"/>
                    </a:lnTo>
                    <a:lnTo>
                      <a:pt x="129" y="285"/>
                    </a:lnTo>
                    <a:lnTo>
                      <a:pt x="92" y="235"/>
                    </a:lnTo>
                    <a:lnTo>
                      <a:pt x="77" y="178"/>
                    </a:lnTo>
                    <a:lnTo>
                      <a:pt x="73" y="102"/>
                    </a:lnTo>
                    <a:lnTo>
                      <a:pt x="45" y="73"/>
                    </a:lnTo>
                    <a:lnTo>
                      <a:pt x="39" y="0"/>
                    </a:lnTo>
                    <a:lnTo>
                      <a:pt x="22" y="7"/>
                    </a:lnTo>
                    <a:lnTo>
                      <a:pt x="0" y="26"/>
                    </a:lnTo>
                    <a:lnTo>
                      <a:pt x="3" y="66"/>
                    </a:lnTo>
                    <a:lnTo>
                      <a:pt x="10" y="126"/>
                    </a:lnTo>
                    <a:lnTo>
                      <a:pt x="16" y="183"/>
                    </a:lnTo>
                    <a:lnTo>
                      <a:pt x="34" y="2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0574" name="Group 147">
              <a:extLst>
                <a:ext uri="{FF2B5EF4-FFF2-40B4-BE49-F238E27FC236}">
                  <a16:creationId xmlns:a16="http://schemas.microsoft.com/office/drawing/2014/main" id="{AF89ABF6-04A3-4DE9-824D-A05A3733B91B}"/>
                </a:ext>
              </a:extLst>
            </p:cNvPr>
            <p:cNvGrpSpPr>
              <a:grpSpLocks/>
            </p:cNvGrpSpPr>
            <p:nvPr/>
          </p:nvGrpSpPr>
          <p:grpSpPr bwMode="auto">
            <a:xfrm>
              <a:off x="3126" y="1872"/>
              <a:ext cx="901" cy="1649"/>
              <a:chOff x="703" y="391"/>
              <a:chExt cx="901" cy="1649"/>
            </a:xfrm>
          </p:grpSpPr>
          <p:sp>
            <p:nvSpPr>
              <p:cNvPr id="10575" name="Text Box 148">
                <a:extLst>
                  <a:ext uri="{FF2B5EF4-FFF2-40B4-BE49-F238E27FC236}">
                    <a16:creationId xmlns:a16="http://schemas.microsoft.com/office/drawing/2014/main" id="{0BA09BC4-496D-422D-BABF-254FEE66408A}"/>
                  </a:ext>
                </a:extLst>
              </p:cNvPr>
              <p:cNvSpPr txBox="1">
                <a:spLocks noChangeArrowheads="1"/>
              </p:cNvSpPr>
              <p:nvPr/>
            </p:nvSpPr>
            <p:spPr bwMode="auto">
              <a:xfrm>
                <a:off x="703" y="3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FFFF00"/>
                    </a:solidFill>
                    <a:latin typeface="Times New Roman" panose="02020603050405020304" pitchFamily="18" charset="0"/>
                    <a:ea typeface="宋体" panose="02010600030101010101" pitchFamily="2" charset="-122"/>
                  </a:rPr>
                  <a:t>S</a:t>
                </a:r>
                <a:endParaRPr kumimoji="1" lang="en-US" altLang="zh-CN">
                  <a:solidFill>
                    <a:schemeClr val="tx1"/>
                  </a:solidFill>
                  <a:latin typeface="Times New Roman" panose="02020603050405020304" pitchFamily="18" charset="0"/>
                  <a:ea typeface="宋体" panose="02010600030101010101" pitchFamily="2" charset="-122"/>
                </a:endParaRPr>
              </a:p>
            </p:txBody>
          </p:sp>
          <p:sp>
            <p:nvSpPr>
              <p:cNvPr id="10576" name="Text Box 149">
                <a:extLst>
                  <a:ext uri="{FF2B5EF4-FFF2-40B4-BE49-F238E27FC236}">
                    <a16:creationId xmlns:a16="http://schemas.microsoft.com/office/drawing/2014/main" id="{E2E29B8B-EF6D-4E5F-A9FC-3367D66DB231}"/>
                  </a:ext>
                </a:extLst>
              </p:cNvPr>
              <p:cNvSpPr txBox="1">
                <a:spLocks noChangeArrowheads="1"/>
              </p:cNvSpPr>
              <p:nvPr/>
            </p:nvSpPr>
            <p:spPr bwMode="auto">
              <a:xfrm>
                <a:off x="930" y="17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FFFF00"/>
                    </a:solidFill>
                    <a:latin typeface="Times New Roman" panose="02020603050405020304" pitchFamily="18" charset="0"/>
                    <a:ea typeface="宋体" panose="02010600030101010101" pitchFamily="2" charset="-122"/>
                  </a:rPr>
                  <a:t>O</a:t>
                </a:r>
                <a:endParaRPr kumimoji="1" lang="en-US" altLang="zh-CN" sz="2800" i="1">
                  <a:latin typeface="Times New Roman" panose="02020603050405020304" pitchFamily="18" charset="0"/>
                  <a:ea typeface="宋体" panose="02010600030101010101" pitchFamily="2" charset="-122"/>
                </a:endParaRPr>
              </a:p>
            </p:txBody>
          </p:sp>
          <p:sp>
            <p:nvSpPr>
              <p:cNvPr id="887958" name="Line 150">
                <a:extLst>
                  <a:ext uri="{FF2B5EF4-FFF2-40B4-BE49-F238E27FC236}">
                    <a16:creationId xmlns:a16="http://schemas.microsoft.com/office/drawing/2014/main" id="{BF8E266E-FB22-4E07-9E21-EEB0A5CA7394}"/>
                  </a:ext>
                </a:extLst>
              </p:cNvPr>
              <p:cNvSpPr>
                <a:spLocks noChangeShapeType="1"/>
              </p:cNvSpPr>
              <p:nvPr/>
            </p:nvSpPr>
            <p:spPr bwMode="auto">
              <a:xfrm flipH="1">
                <a:off x="709" y="1724"/>
                <a:ext cx="307" cy="276"/>
              </a:xfrm>
              <a:prstGeom prst="line">
                <a:avLst/>
              </a:prstGeom>
              <a:noFill/>
              <a:ln w="28575">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59" name="Line 151">
                <a:extLst>
                  <a:ext uri="{FF2B5EF4-FFF2-40B4-BE49-F238E27FC236}">
                    <a16:creationId xmlns:a16="http://schemas.microsoft.com/office/drawing/2014/main" id="{5186C76B-2419-492A-99AB-F4DECB3BCE50}"/>
                  </a:ext>
                </a:extLst>
              </p:cNvPr>
              <p:cNvSpPr>
                <a:spLocks noChangeShapeType="1"/>
              </p:cNvSpPr>
              <p:nvPr/>
            </p:nvSpPr>
            <p:spPr bwMode="auto">
              <a:xfrm flipV="1">
                <a:off x="1019" y="442"/>
                <a:ext cx="0" cy="1283"/>
              </a:xfrm>
              <a:prstGeom prst="line">
                <a:avLst/>
              </a:prstGeom>
              <a:noFill/>
              <a:ln w="28575">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60" name="Line 152">
                <a:extLst>
                  <a:ext uri="{FF2B5EF4-FFF2-40B4-BE49-F238E27FC236}">
                    <a16:creationId xmlns:a16="http://schemas.microsoft.com/office/drawing/2014/main" id="{AC7C4CC7-FB0C-4FB6-84EA-CAA8160B1FDD}"/>
                  </a:ext>
                </a:extLst>
              </p:cNvPr>
              <p:cNvSpPr>
                <a:spLocks noChangeShapeType="1"/>
              </p:cNvSpPr>
              <p:nvPr/>
            </p:nvSpPr>
            <p:spPr bwMode="auto">
              <a:xfrm>
                <a:off x="1015" y="1725"/>
                <a:ext cx="589" cy="0"/>
              </a:xfrm>
              <a:prstGeom prst="line">
                <a:avLst/>
              </a:prstGeom>
              <a:noFill/>
              <a:ln w="28575">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7961" name="AutoShape 153">
            <a:extLst>
              <a:ext uri="{FF2B5EF4-FFF2-40B4-BE49-F238E27FC236}">
                <a16:creationId xmlns:a16="http://schemas.microsoft.com/office/drawing/2014/main" id="{D6F8B1A8-45A6-4124-B2E7-B22949754985}"/>
              </a:ext>
            </a:extLst>
          </p:cNvPr>
          <p:cNvSpPr>
            <a:spLocks noChangeArrowheads="1"/>
          </p:cNvSpPr>
          <p:nvPr/>
        </p:nvSpPr>
        <p:spPr bwMode="auto">
          <a:xfrm>
            <a:off x="4643438" y="2100263"/>
            <a:ext cx="457200" cy="533400"/>
          </a:xfrm>
          <a:prstGeom prst="sun">
            <a:avLst>
              <a:gd name="adj" fmla="val 25000"/>
            </a:avLst>
          </a:prstGeom>
          <a:solidFill>
            <a:srgbClr val="FF3300"/>
          </a:solidFill>
          <a:ln w="12699">
            <a:solidFill>
              <a:srgbClr val="FFFF00"/>
            </a:solidFill>
            <a:miter lim="800000"/>
            <a:headEnd type="none" w="sm" len="sm"/>
            <a:tailEnd type="none" w="sm" len="sm"/>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62" name="Line 154">
            <a:extLst>
              <a:ext uri="{FF2B5EF4-FFF2-40B4-BE49-F238E27FC236}">
                <a16:creationId xmlns:a16="http://schemas.microsoft.com/office/drawing/2014/main" id="{E7E6538F-EC66-40F3-B62E-C9F3DE1A3B4B}"/>
              </a:ext>
            </a:extLst>
          </p:cNvPr>
          <p:cNvSpPr>
            <a:spLocks noChangeShapeType="1"/>
          </p:cNvSpPr>
          <p:nvPr/>
        </p:nvSpPr>
        <p:spPr bwMode="auto">
          <a:xfrm flipV="1">
            <a:off x="7740650" y="1196975"/>
            <a:ext cx="1588" cy="1066800"/>
          </a:xfrm>
          <a:prstGeom prst="line">
            <a:avLst/>
          </a:prstGeom>
          <a:noFill/>
          <a:ln w="38100">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63" name="Line 155">
            <a:extLst>
              <a:ext uri="{FF2B5EF4-FFF2-40B4-BE49-F238E27FC236}">
                <a16:creationId xmlns:a16="http://schemas.microsoft.com/office/drawing/2014/main" id="{A1388D55-02B2-4034-8ECA-A7A3B7A38FB4}"/>
              </a:ext>
            </a:extLst>
          </p:cNvPr>
          <p:cNvSpPr>
            <a:spLocks noChangeShapeType="1"/>
          </p:cNvSpPr>
          <p:nvPr/>
        </p:nvSpPr>
        <p:spPr bwMode="auto">
          <a:xfrm>
            <a:off x="7859713" y="1208088"/>
            <a:ext cx="1587" cy="1066800"/>
          </a:xfrm>
          <a:prstGeom prst="line">
            <a:avLst/>
          </a:prstGeom>
          <a:noFill/>
          <a:ln w="38100">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5225" name="Group 156">
            <a:extLst>
              <a:ext uri="{FF2B5EF4-FFF2-40B4-BE49-F238E27FC236}">
                <a16:creationId xmlns:a16="http://schemas.microsoft.com/office/drawing/2014/main" id="{4E771526-1D4E-4EE2-BF27-5D7F85ACF98A}"/>
              </a:ext>
            </a:extLst>
          </p:cNvPr>
          <p:cNvGrpSpPr>
            <a:grpSpLocks/>
          </p:cNvGrpSpPr>
          <p:nvPr/>
        </p:nvGrpSpPr>
        <p:grpSpPr bwMode="auto">
          <a:xfrm>
            <a:off x="6227763" y="434975"/>
            <a:ext cx="2438400" cy="2376488"/>
            <a:chOff x="2880" y="391"/>
            <a:chExt cx="1536" cy="1497"/>
          </a:xfrm>
        </p:grpSpPr>
        <p:grpSp>
          <p:nvGrpSpPr>
            <p:cNvPr id="10489" name="Group 157">
              <a:extLst>
                <a:ext uri="{FF2B5EF4-FFF2-40B4-BE49-F238E27FC236}">
                  <a16:creationId xmlns:a16="http://schemas.microsoft.com/office/drawing/2014/main" id="{DB6B2B04-D144-46D0-9C1C-F321632ADEBF}"/>
                </a:ext>
              </a:extLst>
            </p:cNvPr>
            <p:cNvGrpSpPr>
              <a:grpSpLocks/>
            </p:cNvGrpSpPr>
            <p:nvPr/>
          </p:nvGrpSpPr>
          <p:grpSpPr bwMode="auto">
            <a:xfrm>
              <a:off x="2880" y="868"/>
              <a:ext cx="453" cy="672"/>
              <a:chOff x="75" y="624"/>
              <a:chExt cx="453" cy="672"/>
            </a:xfrm>
          </p:grpSpPr>
          <p:sp>
            <p:nvSpPr>
              <p:cNvPr id="887966" name="Line 158">
                <a:extLst>
                  <a:ext uri="{FF2B5EF4-FFF2-40B4-BE49-F238E27FC236}">
                    <a16:creationId xmlns:a16="http://schemas.microsoft.com/office/drawing/2014/main" id="{0BAE3E92-0D11-44BE-882A-8984778DCA75}"/>
                  </a:ext>
                </a:extLst>
              </p:cNvPr>
              <p:cNvSpPr>
                <a:spLocks noChangeShapeType="1"/>
              </p:cNvSpPr>
              <p:nvPr/>
            </p:nvSpPr>
            <p:spPr bwMode="auto">
              <a:xfrm>
                <a:off x="240" y="1296"/>
                <a:ext cx="288" cy="0"/>
              </a:xfrm>
              <a:prstGeom prst="line">
                <a:avLst/>
              </a:prstGeom>
              <a:noFill/>
              <a:ln w="2857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67" name="Line 159">
                <a:extLst>
                  <a:ext uri="{FF2B5EF4-FFF2-40B4-BE49-F238E27FC236}">
                    <a16:creationId xmlns:a16="http://schemas.microsoft.com/office/drawing/2014/main" id="{BEE2E10C-2656-4677-A81D-7DF96F73BC53}"/>
                  </a:ext>
                </a:extLst>
              </p:cNvPr>
              <p:cNvSpPr>
                <a:spLocks noChangeShapeType="1"/>
              </p:cNvSpPr>
              <p:nvPr/>
            </p:nvSpPr>
            <p:spPr bwMode="auto">
              <a:xfrm flipV="1">
                <a:off x="240" y="624"/>
                <a:ext cx="288" cy="0"/>
              </a:xfrm>
              <a:prstGeom prst="line">
                <a:avLst/>
              </a:prstGeom>
              <a:noFill/>
              <a:ln w="2857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68" name="Line 160">
                <a:extLst>
                  <a:ext uri="{FF2B5EF4-FFF2-40B4-BE49-F238E27FC236}">
                    <a16:creationId xmlns:a16="http://schemas.microsoft.com/office/drawing/2014/main" id="{C2F9398B-38C3-496C-9DD7-8C11D0286FB1}"/>
                  </a:ext>
                </a:extLst>
              </p:cNvPr>
              <p:cNvSpPr>
                <a:spLocks noChangeShapeType="1"/>
              </p:cNvSpPr>
              <p:nvPr/>
            </p:nvSpPr>
            <p:spPr bwMode="auto">
              <a:xfrm>
                <a:off x="384" y="624"/>
                <a:ext cx="0" cy="672"/>
              </a:xfrm>
              <a:prstGeom prst="line">
                <a:avLst/>
              </a:prstGeom>
              <a:noFill/>
              <a:ln w="28575">
                <a:solidFill>
                  <a:srgbClr val="66FF33"/>
                </a:solidFill>
                <a:round/>
                <a:headEnd type="triangle" w="med" len="lg"/>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10572" name="Object 161">
                <a:extLst>
                  <a:ext uri="{FF2B5EF4-FFF2-40B4-BE49-F238E27FC236}">
                    <a16:creationId xmlns:a16="http://schemas.microsoft.com/office/drawing/2014/main" id="{14323C89-AE5F-4070-966D-AF4C4F86B1DC}"/>
                  </a:ext>
                </a:extLst>
              </p:cNvPr>
              <p:cNvGraphicFramePr>
                <a:graphicFrameLocks noChangeAspect="1"/>
              </p:cNvGraphicFramePr>
              <p:nvPr/>
            </p:nvGraphicFramePr>
            <p:xfrm>
              <a:off x="75" y="816"/>
              <a:ext cx="261" cy="280"/>
            </p:xfrm>
            <a:graphic>
              <a:graphicData uri="http://schemas.openxmlformats.org/presentationml/2006/ole">
                <mc:AlternateContent xmlns:mc="http://schemas.openxmlformats.org/markup-compatibility/2006">
                  <mc:Choice xmlns:v="urn:schemas-microsoft-com:vml" Requires="v">
                    <p:oleObj spid="_x0000_s54352" name="公式" r:id="rId5" imgW="152276" imgH="137160" progId="Equation.3">
                      <p:embed/>
                    </p:oleObj>
                  </mc:Choice>
                  <mc:Fallback>
                    <p:oleObj name="公式" r:id="rId5" imgW="152276" imgH="137160" progId="Equation.3">
                      <p:embed/>
                      <p:pic>
                        <p:nvPicPr>
                          <p:cNvPr id="10572" name="Object 161">
                            <a:extLst>
                              <a:ext uri="{FF2B5EF4-FFF2-40B4-BE49-F238E27FC236}">
                                <a16:creationId xmlns:a16="http://schemas.microsoft.com/office/drawing/2014/main" id="{14323C89-AE5F-4070-966D-AF4C4F86B1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 y="816"/>
                            <a:ext cx="26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90" name="Group 162">
              <a:extLst>
                <a:ext uri="{FF2B5EF4-FFF2-40B4-BE49-F238E27FC236}">
                  <a16:creationId xmlns:a16="http://schemas.microsoft.com/office/drawing/2014/main" id="{F84B43AF-8D5B-4014-A8D2-89E382AC23F2}"/>
                </a:ext>
              </a:extLst>
            </p:cNvPr>
            <p:cNvGrpSpPr>
              <a:grpSpLocks/>
            </p:cNvGrpSpPr>
            <p:nvPr/>
          </p:nvGrpSpPr>
          <p:grpSpPr bwMode="auto">
            <a:xfrm>
              <a:off x="3408" y="436"/>
              <a:ext cx="720" cy="432"/>
              <a:chOff x="1488" y="480"/>
              <a:chExt cx="720" cy="432"/>
            </a:xfrm>
          </p:grpSpPr>
          <p:sp>
            <p:nvSpPr>
              <p:cNvPr id="887971" name="Line 163">
                <a:extLst>
                  <a:ext uri="{FF2B5EF4-FFF2-40B4-BE49-F238E27FC236}">
                    <a16:creationId xmlns:a16="http://schemas.microsoft.com/office/drawing/2014/main" id="{92C5D365-3F52-488B-9B4E-C7BC97303EB0}"/>
                  </a:ext>
                </a:extLst>
              </p:cNvPr>
              <p:cNvSpPr>
                <a:spLocks noChangeShapeType="1"/>
              </p:cNvSpPr>
              <p:nvPr/>
            </p:nvSpPr>
            <p:spPr bwMode="auto">
              <a:xfrm>
                <a:off x="1488" y="912"/>
                <a:ext cx="576" cy="0"/>
              </a:xfrm>
              <a:prstGeom prst="line">
                <a:avLst/>
              </a:prstGeom>
              <a:noFill/>
              <a:ln w="38100">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72" name="Line 164">
                <a:extLst>
                  <a:ext uri="{FF2B5EF4-FFF2-40B4-BE49-F238E27FC236}">
                    <a16:creationId xmlns:a16="http://schemas.microsoft.com/office/drawing/2014/main" id="{A02CD29B-B35E-4914-AF5B-AE6A2B27494E}"/>
                  </a:ext>
                </a:extLst>
              </p:cNvPr>
              <p:cNvSpPr>
                <a:spLocks noChangeShapeType="1"/>
              </p:cNvSpPr>
              <p:nvPr/>
            </p:nvSpPr>
            <p:spPr bwMode="auto">
              <a:xfrm flipV="1">
                <a:off x="1872"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73" name="Line 165">
                <a:extLst>
                  <a:ext uri="{FF2B5EF4-FFF2-40B4-BE49-F238E27FC236}">
                    <a16:creationId xmlns:a16="http://schemas.microsoft.com/office/drawing/2014/main" id="{8CB39265-8919-401F-8D05-F31BB81BCB06}"/>
                  </a:ext>
                </a:extLst>
              </p:cNvPr>
              <p:cNvSpPr>
                <a:spLocks noChangeShapeType="1"/>
              </p:cNvSpPr>
              <p:nvPr/>
            </p:nvSpPr>
            <p:spPr bwMode="auto">
              <a:xfrm flipV="1">
                <a:off x="148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74" name="Line 166">
                <a:extLst>
                  <a:ext uri="{FF2B5EF4-FFF2-40B4-BE49-F238E27FC236}">
                    <a16:creationId xmlns:a16="http://schemas.microsoft.com/office/drawing/2014/main" id="{CFA94D9C-6D5E-473A-ADF7-4582697AB636}"/>
                  </a:ext>
                </a:extLst>
              </p:cNvPr>
              <p:cNvSpPr>
                <a:spLocks noChangeShapeType="1"/>
              </p:cNvSpPr>
              <p:nvPr/>
            </p:nvSpPr>
            <p:spPr bwMode="auto">
              <a:xfrm flipV="1">
                <a:off x="1584"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75" name="Line 167">
                <a:extLst>
                  <a:ext uri="{FF2B5EF4-FFF2-40B4-BE49-F238E27FC236}">
                    <a16:creationId xmlns:a16="http://schemas.microsoft.com/office/drawing/2014/main" id="{EB4DA17A-6EFF-413C-8ABB-42407BC4D8BE}"/>
                  </a:ext>
                </a:extLst>
              </p:cNvPr>
              <p:cNvSpPr>
                <a:spLocks noChangeShapeType="1"/>
              </p:cNvSpPr>
              <p:nvPr/>
            </p:nvSpPr>
            <p:spPr bwMode="auto">
              <a:xfrm flipV="1">
                <a:off x="1680"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76" name="Line 168">
                <a:extLst>
                  <a:ext uri="{FF2B5EF4-FFF2-40B4-BE49-F238E27FC236}">
                    <a16:creationId xmlns:a16="http://schemas.microsoft.com/office/drawing/2014/main" id="{73B214A5-601F-4EB0-A271-1082D32566B0}"/>
                  </a:ext>
                </a:extLst>
              </p:cNvPr>
              <p:cNvSpPr>
                <a:spLocks noChangeShapeType="1"/>
              </p:cNvSpPr>
              <p:nvPr/>
            </p:nvSpPr>
            <p:spPr bwMode="auto">
              <a:xfrm flipV="1">
                <a:off x="196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77" name="Line 169">
                <a:extLst>
                  <a:ext uri="{FF2B5EF4-FFF2-40B4-BE49-F238E27FC236}">
                    <a16:creationId xmlns:a16="http://schemas.microsoft.com/office/drawing/2014/main" id="{6BB34D5E-A4C2-490F-AB99-5888D3415201}"/>
                  </a:ext>
                </a:extLst>
              </p:cNvPr>
              <p:cNvSpPr>
                <a:spLocks noChangeShapeType="1"/>
              </p:cNvSpPr>
              <p:nvPr/>
            </p:nvSpPr>
            <p:spPr bwMode="auto">
              <a:xfrm flipV="1">
                <a:off x="1776"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0568" name="Text Box 170">
                <a:extLst>
                  <a:ext uri="{FF2B5EF4-FFF2-40B4-BE49-F238E27FC236}">
                    <a16:creationId xmlns:a16="http://schemas.microsoft.com/office/drawing/2014/main" id="{017D6904-E356-4D1A-B42A-89AB7BB2C820}"/>
                  </a:ext>
                </a:extLst>
              </p:cNvPr>
              <p:cNvSpPr txBox="1">
                <a:spLocks noChangeArrowheads="1"/>
              </p:cNvSpPr>
              <p:nvPr/>
            </p:nvSpPr>
            <p:spPr bwMode="auto">
              <a:xfrm>
                <a:off x="1893" y="480"/>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00CC00"/>
                    </a:solidFill>
                    <a:latin typeface="Times New Roman" panose="02020603050405020304" pitchFamily="18" charset="0"/>
                    <a:ea typeface="宋体" panose="02010600030101010101" pitchFamily="2" charset="-122"/>
                  </a:rPr>
                  <a:t>M</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10491" name="Text Box 171">
              <a:extLst>
                <a:ext uri="{FF2B5EF4-FFF2-40B4-BE49-F238E27FC236}">
                  <a16:creationId xmlns:a16="http://schemas.microsoft.com/office/drawing/2014/main" id="{C70F6F67-C759-4A6A-976C-FCA054BFCC56}"/>
                </a:ext>
              </a:extLst>
            </p:cNvPr>
            <p:cNvSpPr txBox="1">
              <a:spLocks noChangeArrowheads="1"/>
            </p:cNvSpPr>
            <p:nvPr/>
          </p:nvSpPr>
          <p:spPr bwMode="auto">
            <a:xfrm>
              <a:off x="3651" y="160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O'</a:t>
              </a:r>
            </a:p>
          </p:txBody>
        </p:sp>
        <p:sp>
          <p:nvSpPr>
            <p:cNvPr id="10492" name="Text Box 172">
              <a:extLst>
                <a:ext uri="{FF2B5EF4-FFF2-40B4-BE49-F238E27FC236}">
                  <a16:creationId xmlns:a16="http://schemas.microsoft.com/office/drawing/2014/main" id="{DBE5BAE0-8CB1-44F1-8892-5342CFAA8B95}"/>
                </a:ext>
              </a:extLst>
            </p:cNvPr>
            <p:cNvSpPr txBox="1">
              <a:spLocks noChangeArrowheads="1"/>
            </p:cNvSpPr>
            <p:nvPr/>
          </p:nvSpPr>
          <p:spPr bwMode="auto">
            <a:xfrm>
              <a:off x="3332" y="391"/>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S'</a:t>
              </a:r>
            </a:p>
          </p:txBody>
        </p:sp>
        <p:sp>
          <p:nvSpPr>
            <p:cNvPr id="887981" name="Line 173">
              <a:extLst>
                <a:ext uri="{FF2B5EF4-FFF2-40B4-BE49-F238E27FC236}">
                  <a16:creationId xmlns:a16="http://schemas.microsoft.com/office/drawing/2014/main" id="{3B0885C5-30B7-4B39-97D9-88EB9E7EC088}"/>
                </a:ext>
              </a:extLst>
            </p:cNvPr>
            <p:cNvSpPr>
              <a:spLocks noChangeShapeType="1"/>
            </p:cNvSpPr>
            <p:nvPr/>
          </p:nvSpPr>
          <p:spPr bwMode="auto">
            <a:xfrm flipH="1">
              <a:off x="3317" y="1549"/>
              <a:ext cx="307" cy="276"/>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82" name="Line 174">
              <a:extLst>
                <a:ext uri="{FF2B5EF4-FFF2-40B4-BE49-F238E27FC236}">
                  <a16:creationId xmlns:a16="http://schemas.microsoft.com/office/drawing/2014/main" id="{69AA0EC3-8B2A-4FA0-A9A4-848099BF2A36}"/>
                </a:ext>
              </a:extLst>
            </p:cNvPr>
            <p:cNvSpPr>
              <a:spLocks noChangeShapeType="1"/>
            </p:cNvSpPr>
            <p:nvPr/>
          </p:nvSpPr>
          <p:spPr bwMode="auto">
            <a:xfrm flipV="1">
              <a:off x="3619" y="1540"/>
              <a:ext cx="797" cy="9"/>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83" name="Line 175">
              <a:extLst>
                <a:ext uri="{FF2B5EF4-FFF2-40B4-BE49-F238E27FC236}">
                  <a16:creationId xmlns:a16="http://schemas.microsoft.com/office/drawing/2014/main" id="{7D42A3B9-C37F-4341-AD9C-052C7D0B10FD}"/>
                </a:ext>
              </a:extLst>
            </p:cNvPr>
            <p:cNvSpPr>
              <a:spLocks noChangeShapeType="1"/>
            </p:cNvSpPr>
            <p:nvPr/>
          </p:nvSpPr>
          <p:spPr bwMode="auto">
            <a:xfrm flipV="1">
              <a:off x="3627" y="440"/>
              <a:ext cx="0" cy="1104"/>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96" name="Group 176">
              <a:extLst>
                <a:ext uri="{FF2B5EF4-FFF2-40B4-BE49-F238E27FC236}">
                  <a16:creationId xmlns:a16="http://schemas.microsoft.com/office/drawing/2014/main" id="{EFE7125E-CC27-475A-AC8A-4B437142BD35}"/>
                </a:ext>
              </a:extLst>
            </p:cNvPr>
            <p:cNvGrpSpPr>
              <a:grpSpLocks/>
            </p:cNvGrpSpPr>
            <p:nvPr/>
          </p:nvGrpSpPr>
          <p:grpSpPr bwMode="auto">
            <a:xfrm>
              <a:off x="3533" y="1344"/>
              <a:ext cx="181" cy="284"/>
              <a:chOff x="2835" y="2239"/>
              <a:chExt cx="181" cy="284"/>
            </a:xfrm>
          </p:grpSpPr>
          <p:grpSp>
            <p:nvGrpSpPr>
              <p:cNvPr id="10499" name="Group 177">
                <a:extLst>
                  <a:ext uri="{FF2B5EF4-FFF2-40B4-BE49-F238E27FC236}">
                    <a16:creationId xmlns:a16="http://schemas.microsoft.com/office/drawing/2014/main" id="{7F169630-3452-43FB-A8D7-98DB31D8CB3E}"/>
                  </a:ext>
                </a:extLst>
              </p:cNvPr>
              <p:cNvGrpSpPr>
                <a:grpSpLocks/>
              </p:cNvGrpSpPr>
              <p:nvPr/>
            </p:nvGrpSpPr>
            <p:grpSpPr bwMode="auto">
              <a:xfrm>
                <a:off x="2875" y="2335"/>
                <a:ext cx="129" cy="126"/>
                <a:chOff x="2911" y="2943"/>
                <a:chExt cx="537" cy="571"/>
              </a:xfrm>
            </p:grpSpPr>
            <p:sp>
              <p:nvSpPr>
                <p:cNvPr id="887986" name="Freeform 178">
                  <a:extLst>
                    <a:ext uri="{FF2B5EF4-FFF2-40B4-BE49-F238E27FC236}">
                      <a16:creationId xmlns:a16="http://schemas.microsoft.com/office/drawing/2014/main" id="{3FC79346-6257-48B9-AD4C-0707DA161950}"/>
                    </a:ext>
                  </a:extLst>
                </p:cNvPr>
                <p:cNvSpPr>
                  <a:spLocks/>
                </p:cNvSpPr>
                <p:nvPr/>
              </p:nvSpPr>
              <p:spPr bwMode="auto">
                <a:xfrm>
                  <a:off x="2911" y="2943"/>
                  <a:ext cx="350" cy="358"/>
                </a:xfrm>
                <a:custGeom>
                  <a:avLst/>
                  <a:gdLst/>
                  <a:ahLst/>
                  <a:cxnLst>
                    <a:cxn ang="0">
                      <a:pos x="478" y="281"/>
                    </a:cxn>
                    <a:cxn ang="0">
                      <a:pos x="576" y="340"/>
                    </a:cxn>
                    <a:cxn ang="0">
                      <a:pos x="604" y="392"/>
                    </a:cxn>
                    <a:cxn ang="0">
                      <a:pos x="627" y="525"/>
                    </a:cxn>
                    <a:cxn ang="0">
                      <a:pos x="665" y="622"/>
                    </a:cxn>
                    <a:cxn ang="0">
                      <a:pos x="697" y="711"/>
                    </a:cxn>
                    <a:cxn ang="0">
                      <a:pos x="621" y="630"/>
                    </a:cxn>
                    <a:cxn ang="0">
                      <a:pos x="560" y="590"/>
                    </a:cxn>
                    <a:cxn ang="0">
                      <a:pos x="472" y="509"/>
                    </a:cxn>
                    <a:cxn ang="0">
                      <a:pos x="436" y="432"/>
                    </a:cxn>
                    <a:cxn ang="0">
                      <a:pos x="415" y="321"/>
                    </a:cxn>
                    <a:cxn ang="0">
                      <a:pos x="97" y="157"/>
                    </a:cxn>
                    <a:cxn ang="0">
                      <a:pos x="0" y="5"/>
                    </a:cxn>
                    <a:cxn ang="0">
                      <a:pos x="47" y="0"/>
                    </a:cxn>
                    <a:cxn ang="0">
                      <a:pos x="152" y="48"/>
                    </a:cxn>
                    <a:cxn ang="0">
                      <a:pos x="478" y="281"/>
                    </a:cxn>
                  </a:cxnLst>
                  <a:rect l="0" t="0" r="r" b="b"/>
                  <a:pathLst>
                    <a:path w="697" h="711">
                      <a:moveTo>
                        <a:pt x="478" y="281"/>
                      </a:moveTo>
                      <a:lnTo>
                        <a:pt x="576" y="340"/>
                      </a:lnTo>
                      <a:lnTo>
                        <a:pt x="604" y="392"/>
                      </a:lnTo>
                      <a:lnTo>
                        <a:pt x="627" y="525"/>
                      </a:lnTo>
                      <a:lnTo>
                        <a:pt x="665" y="622"/>
                      </a:lnTo>
                      <a:lnTo>
                        <a:pt x="697" y="711"/>
                      </a:lnTo>
                      <a:lnTo>
                        <a:pt x="621" y="630"/>
                      </a:lnTo>
                      <a:lnTo>
                        <a:pt x="560" y="590"/>
                      </a:lnTo>
                      <a:lnTo>
                        <a:pt x="472" y="509"/>
                      </a:lnTo>
                      <a:lnTo>
                        <a:pt x="436" y="432"/>
                      </a:lnTo>
                      <a:lnTo>
                        <a:pt x="415" y="321"/>
                      </a:lnTo>
                      <a:lnTo>
                        <a:pt x="97" y="157"/>
                      </a:lnTo>
                      <a:lnTo>
                        <a:pt x="0" y="5"/>
                      </a:lnTo>
                      <a:lnTo>
                        <a:pt x="47" y="0"/>
                      </a:lnTo>
                      <a:lnTo>
                        <a:pt x="152" y="48"/>
                      </a:lnTo>
                      <a:lnTo>
                        <a:pt x="478" y="281"/>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552" name="Group 179">
                  <a:extLst>
                    <a:ext uri="{FF2B5EF4-FFF2-40B4-BE49-F238E27FC236}">
                      <a16:creationId xmlns:a16="http://schemas.microsoft.com/office/drawing/2014/main" id="{ED834AC9-7219-4007-94F7-368F03C935E2}"/>
                    </a:ext>
                  </a:extLst>
                </p:cNvPr>
                <p:cNvGrpSpPr>
                  <a:grpSpLocks/>
                </p:cNvGrpSpPr>
                <p:nvPr/>
              </p:nvGrpSpPr>
              <p:grpSpPr bwMode="auto">
                <a:xfrm>
                  <a:off x="3160" y="3147"/>
                  <a:ext cx="288" cy="367"/>
                  <a:chOff x="3160" y="3147"/>
                  <a:chExt cx="288" cy="367"/>
                </a:xfrm>
              </p:grpSpPr>
              <p:sp>
                <p:nvSpPr>
                  <p:cNvPr id="887988" name="Freeform 180">
                    <a:extLst>
                      <a:ext uri="{FF2B5EF4-FFF2-40B4-BE49-F238E27FC236}">
                        <a16:creationId xmlns:a16="http://schemas.microsoft.com/office/drawing/2014/main" id="{6809BA6D-5A9E-4ED7-9D70-D7E32D1C2FD6}"/>
                      </a:ext>
                    </a:extLst>
                  </p:cNvPr>
                  <p:cNvSpPr>
                    <a:spLocks/>
                  </p:cNvSpPr>
                  <p:nvPr/>
                </p:nvSpPr>
                <p:spPr bwMode="auto">
                  <a:xfrm>
                    <a:off x="3161" y="3147"/>
                    <a:ext cx="287" cy="367"/>
                  </a:xfrm>
                  <a:custGeom>
                    <a:avLst/>
                    <a:gdLst/>
                    <a:ahLst/>
                    <a:cxnLst>
                      <a:cxn ang="0">
                        <a:pos x="0" y="596"/>
                      </a:cxn>
                      <a:cxn ang="0">
                        <a:pos x="77" y="555"/>
                      </a:cxn>
                      <a:cxn ang="0">
                        <a:pos x="99" y="491"/>
                      </a:cxn>
                      <a:cxn ang="0">
                        <a:pos x="118" y="432"/>
                      </a:cxn>
                      <a:cxn ang="0">
                        <a:pos x="120" y="360"/>
                      </a:cxn>
                      <a:cxn ang="0">
                        <a:pos x="105" y="268"/>
                      </a:cxn>
                      <a:cxn ang="0">
                        <a:pos x="92" y="173"/>
                      </a:cxn>
                      <a:cxn ang="0">
                        <a:pos x="112" y="156"/>
                      </a:cxn>
                      <a:cxn ang="0">
                        <a:pos x="138" y="152"/>
                      </a:cxn>
                      <a:cxn ang="0">
                        <a:pos x="169" y="173"/>
                      </a:cxn>
                      <a:cxn ang="0">
                        <a:pos x="200" y="225"/>
                      </a:cxn>
                      <a:cxn ang="0">
                        <a:pos x="236" y="334"/>
                      </a:cxn>
                      <a:cxn ang="0">
                        <a:pos x="267" y="242"/>
                      </a:cxn>
                      <a:cxn ang="0">
                        <a:pos x="314" y="170"/>
                      </a:cxn>
                      <a:cxn ang="0">
                        <a:pos x="360" y="123"/>
                      </a:cxn>
                      <a:cxn ang="0">
                        <a:pos x="424" y="50"/>
                      </a:cxn>
                      <a:cxn ang="0">
                        <a:pos x="471" y="4"/>
                      </a:cxn>
                      <a:cxn ang="0">
                        <a:pos x="503" y="0"/>
                      </a:cxn>
                      <a:cxn ang="0">
                        <a:pos x="523" y="25"/>
                      </a:cxn>
                      <a:cxn ang="0">
                        <a:pos x="514" y="61"/>
                      </a:cxn>
                      <a:cxn ang="0">
                        <a:pos x="486" y="123"/>
                      </a:cxn>
                      <a:cxn ang="0">
                        <a:pos x="447" y="199"/>
                      </a:cxn>
                      <a:cxn ang="0">
                        <a:pos x="397" y="278"/>
                      </a:cxn>
                      <a:cxn ang="0">
                        <a:pos x="466" y="258"/>
                      </a:cxn>
                      <a:cxn ang="0">
                        <a:pos x="522" y="259"/>
                      </a:cxn>
                      <a:cxn ang="0">
                        <a:pos x="550" y="278"/>
                      </a:cxn>
                      <a:cxn ang="0">
                        <a:pos x="550" y="316"/>
                      </a:cxn>
                      <a:cxn ang="0">
                        <a:pos x="535" y="351"/>
                      </a:cxn>
                      <a:cxn ang="0">
                        <a:pos x="507" y="387"/>
                      </a:cxn>
                      <a:cxn ang="0">
                        <a:pos x="459" y="408"/>
                      </a:cxn>
                      <a:cxn ang="0">
                        <a:pos x="514" y="403"/>
                      </a:cxn>
                      <a:cxn ang="0">
                        <a:pos x="558" y="420"/>
                      </a:cxn>
                      <a:cxn ang="0">
                        <a:pos x="575" y="468"/>
                      </a:cxn>
                      <a:cxn ang="0">
                        <a:pos x="560" y="508"/>
                      </a:cxn>
                      <a:cxn ang="0">
                        <a:pos x="524" y="529"/>
                      </a:cxn>
                      <a:cxn ang="0">
                        <a:pos x="432" y="522"/>
                      </a:cxn>
                      <a:cxn ang="0">
                        <a:pos x="477" y="543"/>
                      </a:cxn>
                      <a:cxn ang="0">
                        <a:pos x="499" y="565"/>
                      </a:cxn>
                      <a:cxn ang="0">
                        <a:pos x="515" y="596"/>
                      </a:cxn>
                      <a:cxn ang="0">
                        <a:pos x="509" y="643"/>
                      </a:cxn>
                      <a:cxn ang="0">
                        <a:pos x="482" y="671"/>
                      </a:cxn>
                      <a:cxn ang="0">
                        <a:pos x="453" y="669"/>
                      </a:cxn>
                      <a:cxn ang="0">
                        <a:pos x="412" y="653"/>
                      </a:cxn>
                      <a:cxn ang="0">
                        <a:pos x="373" y="627"/>
                      </a:cxn>
                      <a:cxn ang="0">
                        <a:pos x="348" y="674"/>
                      </a:cxn>
                      <a:cxn ang="0">
                        <a:pos x="322" y="709"/>
                      </a:cxn>
                      <a:cxn ang="0">
                        <a:pos x="293" y="726"/>
                      </a:cxn>
                      <a:cxn ang="0">
                        <a:pos x="255" y="734"/>
                      </a:cxn>
                      <a:cxn ang="0">
                        <a:pos x="96" y="684"/>
                      </a:cxn>
                      <a:cxn ang="0">
                        <a:pos x="0" y="596"/>
                      </a:cxn>
                    </a:cxnLst>
                    <a:rect l="0" t="0" r="r" b="b"/>
                    <a:pathLst>
                      <a:path w="575" h="734">
                        <a:moveTo>
                          <a:pt x="0" y="596"/>
                        </a:moveTo>
                        <a:lnTo>
                          <a:pt x="77" y="555"/>
                        </a:lnTo>
                        <a:lnTo>
                          <a:pt x="99" y="491"/>
                        </a:lnTo>
                        <a:lnTo>
                          <a:pt x="118" y="432"/>
                        </a:lnTo>
                        <a:lnTo>
                          <a:pt x="120" y="360"/>
                        </a:lnTo>
                        <a:lnTo>
                          <a:pt x="105" y="268"/>
                        </a:lnTo>
                        <a:lnTo>
                          <a:pt x="92" y="173"/>
                        </a:lnTo>
                        <a:lnTo>
                          <a:pt x="112" y="156"/>
                        </a:lnTo>
                        <a:lnTo>
                          <a:pt x="138" y="152"/>
                        </a:lnTo>
                        <a:lnTo>
                          <a:pt x="169" y="173"/>
                        </a:lnTo>
                        <a:lnTo>
                          <a:pt x="200" y="225"/>
                        </a:lnTo>
                        <a:lnTo>
                          <a:pt x="236" y="334"/>
                        </a:lnTo>
                        <a:lnTo>
                          <a:pt x="267" y="242"/>
                        </a:lnTo>
                        <a:lnTo>
                          <a:pt x="314" y="170"/>
                        </a:lnTo>
                        <a:lnTo>
                          <a:pt x="360" y="123"/>
                        </a:lnTo>
                        <a:lnTo>
                          <a:pt x="424" y="50"/>
                        </a:lnTo>
                        <a:lnTo>
                          <a:pt x="471" y="4"/>
                        </a:lnTo>
                        <a:lnTo>
                          <a:pt x="503" y="0"/>
                        </a:lnTo>
                        <a:lnTo>
                          <a:pt x="523" y="25"/>
                        </a:lnTo>
                        <a:lnTo>
                          <a:pt x="514" y="61"/>
                        </a:lnTo>
                        <a:lnTo>
                          <a:pt x="486" y="123"/>
                        </a:lnTo>
                        <a:lnTo>
                          <a:pt x="447" y="199"/>
                        </a:lnTo>
                        <a:lnTo>
                          <a:pt x="397" y="278"/>
                        </a:lnTo>
                        <a:lnTo>
                          <a:pt x="466" y="258"/>
                        </a:lnTo>
                        <a:lnTo>
                          <a:pt x="522" y="259"/>
                        </a:lnTo>
                        <a:lnTo>
                          <a:pt x="550" y="278"/>
                        </a:lnTo>
                        <a:lnTo>
                          <a:pt x="550" y="316"/>
                        </a:lnTo>
                        <a:lnTo>
                          <a:pt x="535" y="351"/>
                        </a:lnTo>
                        <a:lnTo>
                          <a:pt x="507" y="387"/>
                        </a:lnTo>
                        <a:lnTo>
                          <a:pt x="459" y="408"/>
                        </a:lnTo>
                        <a:lnTo>
                          <a:pt x="514" y="403"/>
                        </a:lnTo>
                        <a:lnTo>
                          <a:pt x="558" y="420"/>
                        </a:lnTo>
                        <a:lnTo>
                          <a:pt x="575" y="468"/>
                        </a:lnTo>
                        <a:lnTo>
                          <a:pt x="560" y="508"/>
                        </a:lnTo>
                        <a:lnTo>
                          <a:pt x="524" y="529"/>
                        </a:lnTo>
                        <a:lnTo>
                          <a:pt x="432" y="522"/>
                        </a:lnTo>
                        <a:lnTo>
                          <a:pt x="477" y="543"/>
                        </a:lnTo>
                        <a:lnTo>
                          <a:pt x="499" y="565"/>
                        </a:lnTo>
                        <a:lnTo>
                          <a:pt x="515" y="596"/>
                        </a:lnTo>
                        <a:lnTo>
                          <a:pt x="509" y="643"/>
                        </a:lnTo>
                        <a:lnTo>
                          <a:pt x="482" y="671"/>
                        </a:lnTo>
                        <a:lnTo>
                          <a:pt x="453" y="669"/>
                        </a:lnTo>
                        <a:lnTo>
                          <a:pt x="412" y="653"/>
                        </a:lnTo>
                        <a:lnTo>
                          <a:pt x="373" y="627"/>
                        </a:lnTo>
                        <a:lnTo>
                          <a:pt x="348" y="674"/>
                        </a:lnTo>
                        <a:lnTo>
                          <a:pt x="322" y="709"/>
                        </a:lnTo>
                        <a:lnTo>
                          <a:pt x="293" y="726"/>
                        </a:lnTo>
                        <a:lnTo>
                          <a:pt x="255" y="734"/>
                        </a:lnTo>
                        <a:lnTo>
                          <a:pt x="96" y="684"/>
                        </a:lnTo>
                        <a:lnTo>
                          <a:pt x="0" y="596"/>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554" name="Group 181">
                    <a:extLst>
                      <a:ext uri="{FF2B5EF4-FFF2-40B4-BE49-F238E27FC236}">
                        <a16:creationId xmlns:a16="http://schemas.microsoft.com/office/drawing/2014/main" id="{B4C9675A-67A3-4724-9B70-4F559E480C6D}"/>
                      </a:ext>
                    </a:extLst>
                  </p:cNvPr>
                  <p:cNvGrpSpPr>
                    <a:grpSpLocks/>
                  </p:cNvGrpSpPr>
                  <p:nvPr/>
                </p:nvGrpSpPr>
                <p:grpSpPr bwMode="auto">
                  <a:xfrm>
                    <a:off x="3200" y="3304"/>
                    <a:ext cx="199" cy="185"/>
                    <a:chOff x="3200" y="3304"/>
                    <a:chExt cx="199" cy="185"/>
                  </a:xfrm>
                </p:grpSpPr>
                <p:sp>
                  <p:nvSpPr>
                    <p:cNvPr id="887990" name="Freeform 182">
                      <a:extLst>
                        <a:ext uri="{FF2B5EF4-FFF2-40B4-BE49-F238E27FC236}">
                          <a16:creationId xmlns:a16="http://schemas.microsoft.com/office/drawing/2014/main" id="{EA440FD3-7315-440D-B1C4-121918CFED6C}"/>
                        </a:ext>
                      </a:extLst>
                    </p:cNvPr>
                    <p:cNvSpPr>
                      <a:spLocks/>
                    </p:cNvSpPr>
                    <p:nvPr/>
                  </p:nvSpPr>
                  <p:spPr bwMode="auto">
                    <a:xfrm>
                      <a:off x="3336" y="3306"/>
                      <a:ext cx="62" cy="54"/>
                    </a:xfrm>
                    <a:custGeom>
                      <a:avLst/>
                      <a:gdLst/>
                      <a:ahLst/>
                      <a:cxnLst>
                        <a:cxn ang="0">
                          <a:pos x="130" y="94"/>
                        </a:cxn>
                        <a:cxn ang="0">
                          <a:pos x="81" y="106"/>
                        </a:cxn>
                        <a:cxn ang="0">
                          <a:pos x="40" y="102"/>
                        </a:cxn>
                        <a:cxn ang="0">
                          <a:pos x="12" y="85"/>
                        </a:cxn>
                        <a:cxn ang="0">
                          <a:pos x="0" y="54"/>
                        </a:cxn>
                        <a:cxn ang="0">
                          <a:pos x="8" y="21"/>
                        </a:cxn>
                        <a:cxn ang="0">
                          <a:pos x="35" y="0"/>
                        </a:cxn>
                      </a:cxnLst>
                      <a:rect l="0" t="0" r="r" b="b"/>
                      <a:pathLst>
                        <a:path w="130" h="106">
                          <a:moveTo>
                            <a:pt x="130" y="94"/>
                          </a:moveTo>
                          <a:lnTo>
                            <a:pt x="81" y="106"/>
                          </a:lnTo>
                          <a:lnTo>
                            <a:pt x="40" y="102"/>
                          </a:lnTo>
                          <a:lnTo>
                            <a:pt x="12" y="85"/>
                          </a:lnTo>
                          <a:lnTo>
                            <a:pt x="0" y="54"/>
                          </a:lnTo>
                          <a:lnTo>
                            <a:pt x="8" y="21"/>
                          </a:lnTo>
                          <a:lnTo>
                            <a:pt x="35"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91" name="Freeform 183">
                      <a:extLst>
                        <a:ext uri="{FF2B5EF4-FFF2-40B4-BE49-F238E27FC236}">
                          <a16:creationId xmlns:a16="http://schemas.microsoft.com/office/drawing/2014/main" id="{9F653524-FFC6-47A4-A5A4-194F27EBA3CE}"/>
                        </a:ext>
                      </a:extLst>
                    </p:cNvPr>
                    <p:cNvSpPr>
                      <a:spLocks/>
                    </p:cNvSpPr>
                    <p:nvPr/>
                  </p:nvSpPr>
                  <p:spPr bwMode="auto">
                    <a:xfrm>
                      <a:off x="3323" y="3360"/>
                      <a:ext cx="67" cy="54"/>
                    </a:xfrm>
                    <a:custGeom>
                      <a:avLst/>
                      <a:gdLst/>
                      <a:ahLst/>
                      <a:cxnLst>
                        <a:cxn ang="0">
                          <a:pos x="139" y="107"/>
                        </a:cxn>
                        <a:cxn ang="0">
                          <a:pos x="91" y="110"/>
                        </a:cxn>
                        <a:cxn ang="0">
                          <a:pos x="47" y="103"/>
                        </a:cxn>
                        <a:cxn ang="0">
                          <a:pos x="17" y="88"/>
                        </a:cxn>
                        <a:cxn ang="0">
                          <a:pos x="0" y="57"/>
                        </a:cxn>
                        <a:cxn ang="0">
                          <a:pos x="6" y="29"/>
                        </a:cxn>
                        <a:cxn ang="0">
                          <a:pos x="28" y="0"/>
                        </a:cxn>
                      </a:cxnLst>
                      <a:rect l="0" t="0" r="r" b="b"/>
                      <a:pathLst>
                        <a:path w="139" h="110">
                          <a:moveTo>
                            <a:pt x="139" y="107"/>
                          </a:moveTo>
                          <a:lnTo>
                            <a:pt x="91" y="110"/>
                          </a:lnTo>
                          <a:lnTo>
                            <a:pt x="47" y="103"/>
                          </a:lnTo>
                          <a:lnTo>
                            <a:pt x="17" y="88"/>
                          </a:lnTo>
                          <a:lnTo>
                            <a:pt x="0" y="57"/>
                          </a:lnTo>
                          <a:lnTo>
                            <a:pt x="6" y="29"/>
                          </a:lnTo>
                          <a:lnTo>
                            <a:pt x="28"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92" name="Freeform 184">
                      <a:extLst>
                        <a:ext uri="{FF2B5EF4-FFF2-40B4-BE49-F238E27FC236}">
                          <a16:creationId xmlns:a16="http://schemas.microsoft.com/office/drawing/2014/main" id="{3B9DF091-FB1B-4DD1-BB80-6FA45C2BC52E}"/>
                        </a:ext>
                      </a:extLst>
                    </p:cNvPr>
                    <p:cNvSpPr>
                      <a:spLocks/>
                    </p:cNvSpPr>
                    <p:nvPr/>
                  </p:nvSpPr>
                  <p:spPr bwMode="auto">
                    <a:xfrm>
                      <a:off x="3302" y="3396"/>
                      <a:ext cx="42" cy="68"/>
                    </a:xfrm>
                    <a:custGeom>
                      <a:avLst/>
                      <a:gdLst/>
                      <a:ahLst/>
                      <a:cxnLst>
                        <a:cxn ang="0">
                          <a:pos x="89" y="134"/>
                        </a:cxn>
                        <a:cxn ang="0">
                          <a:pos x="44" y="112"/>
                        </a:cxn>
                        <a:cxn ang="0">
                          <a:pos x="17" y="86"/>
                        </a:cxn>
                        <a:cxn ang="0">
                          <a:pos x="0" y="48"/>
                        </a:cxn>
                        <a:cxn ang="0">
                          <a:pos x="9" y="12"/>
                        </a:cxn>
                        <a:cxn ang="0">
                          <a:pos x="31" y="0"/>
                        </a:cxn>
                      </a:cxnLst>
                      <a:rect l="0" t="0" r="r" b="b"/>
                      <a:pathLst>
                        <a:path w="89" h="134">
                          <a:moveTo>
                            <a:pt x="89" y="134"/>
                          </a:moveTo>
                          <a:lnTo>
                            <a:pt x="44" y="112"/>
                          </a:lnTo>
                          <a:lnTo>
                            <a:pt x="17" y="86"/>
                          </a:lnTo>
                          <a:lnTo>
                            <a:pt x="0" y="48"/>
                          </a:lnTo>
                          <a:lnTo>
                            <a:pt x="9" y="12"/>
                          </a:lnTo>
                          <a:lnTo>
                            <a:pt x="31"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93" name="Freeform 185">
                      <a:extLst>
                        <a:ext uri="{FF2B5EF4-FFF2-40B4-BE49-F238E27FC236}">
                          <a16:creationId xmlns:a16="http://schemas.microsoft.com/office/drawing/2014/main" id="{66AC8606-D02B-4826-8CDB-736BE96C6F83}"/>
                        </a:ext>
                      </a:extLst>
                    </p:cNvPr>
                    <p:cNvSpPr>
                      <a:spLocks/>
                    </p:cNvSpPr>
                    <p:nvPr/>
                  </p:nvSpPr>
                  <p:spPr bwMode="auto">
                    <a:xfrm>
                      <a:off x="3277" y="3306"/>
                      <a:ext cx="12" cy="63"/>
                    </a:xfrm>
                    <a:custGeom>
                      <a:avLst/>
                      <a:gdLst/>
                      <a:ahLst/>
                      <a:cxnLst>
                        <a:cxn ang="0">
                          <a:pos x="0" y="0"/>
                        </a:cxn>
                        <a:cxn ang="0">
                          <a:pos x="16" y="57"/>
                        </a:cxn>
                        <a:cxn ang="0">
                          <a:pos x="19" y="90"/>
                        </a:cxn>
                        <a:cxn ang="0">
                          <a:pos x="16" y="128"/>
                        </a:cxn>
                      </a:cxnLst>
                      <a:rect l="0" t="0" r="r" b="b"/>
                      <a:pathLst>
                        <a:path w="19" h="128">
                          <a:moveTo>
                            <a:pt x="0" y="0"/>
                          </a:moveTo>
                          <a:lnTo>
                            <a:pt x="16" y="57"/>
                          </a:lnTo>
                          <a:lnTo>
                            <a:pt x="19" y="90"/>
                          </a:lnTo>
                          <a:lnTo>
                            <a:pt x="16" y="12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94" name="Freeform 186">
                      <a:extLst>
                        <a:ext uri="{FF2B5EF4-FFF2-40B4-BE49-F238E27FC236}">
                          <a16:creationId xmlns:a16="http://schemas.microsoft.com/office/drawing/2014/main" id="{10B76140-FE85-47D2-A704-0323FBF5F6E7}"/>
                        </a:ext>
                      </a:extLst>
                    </p:cNvPr>
                    <p:cNvSpPr>
                      <a:spLocks/>
                    </p:cNvSpPr>
                    <p:nvPr/>
                  </p:nvSpPr>
                  <p:spPr bwMode="auto">
                    <a:xfrm>
                      <a:off x="3277" y="3306"/>
                      <a:ext cx="37" cy="23"/>
                    </a:xfrm>
                    <a:custGeom>
                      <a:avLst/>
                      <a:gdLst/>
                      <a:ahLst/>
                      <a:cxnLst>
                        <a:cxn ang="0">
                          <a:pos x="0" y="0"/>
                        </a:cxn>
                        <a:cxn ang="0">
                          <a:pos x="32" y="5"/>
                        </a:cxn>
                        <a:cxn ang="0">
                          <a:pos x="56" y="21"/>
                        </a:cxn>
                        <a:cxn ang="0">
                          <a:pos x="75" y="50"/>
                        </a:cxn>
                      </a:cxnLst>
                      <a:rect l="0" t="0" r="r" b="b"/>
                      <a:pathLst>
                        <a:path w="75" h="50">
                          <a:moveTo>
                            <a:pt x="0" y="0"/>
                          </a:moveTo>
                          <a:lnTo>
                            <a:pt x="32" y="5"/>
                          </a:lnTo>
                          <a:lnTo>
                            <a:pt x="56" y="21"/>
                          </a:lnTo>
                          <a:lnTo>
                            <a:pt x="75" y="5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7995" name="Freeform 187">
                      <a:extLst>
                        <a:ext uri="{FF2B5EF4-FFF2-40B4-BE49-F238E27FC236}">
                          <a16:creationId xmlns:a16="http://schemas.microsoft.com/office/drawing/2014/main" id="{EAAD0294-CD6B-45C8-B16A-D2AECC6BB05B}"/>
                        </a:ext>
                      </a:extLst>
                    </p:cNvPr>
                    <p:cNvSpPr>
                      <a:spLocks/>
                    </p:cNvSpPr>
                    <p:nvPr/>
                  </p:nvSpPr>
                  <p:spPr bwMode="auto">
                    <a:xfrm>
                      <a:off x="3202" y="3419"/>
                      <a:ext cx="62" cy="68"/>
                    </a:xfrm>
                    <a:custGeom>
                      <a:avLst/>
                      <a:gdLst/>
                      <a:ahLst/>
                      <a:cxnLst>
                        <a:cxn ang="0">
                          <a:pos x="0" y="0"/>
                        </a:cxn>
                        <a:cxn ang="0">
                          <a:pos x="3" y="21"/>
                        </a:cxn>
                        <a:cxn ang="0">
                          <a:pos x="8" y="45"/>
                        </a:cxn>
                        <a:cxn ang="0">
                          <a:pos x="17" y="62"/>
                        </a:cxn>
                        <a:cxn ang="0">
                          <a:pos x="37" y="81"/>
                        </a:cxn>
                        <a:cxn ang="0">
                          <a:pos x="61" y="95"/>
                        </a:cxn>
                        <a:cxn ang="0">
                          <a:pos x="88" y="97"/>
                        </a:cxn>
                        <a:cxn ang="0">
                          <a:pos x="109" y="104"/>
                        </a:cxn>
                        <a:cxn ang="0">
                          <a:pos x="122" y="121"/>
                        </a:cxn>
                        <a:cxn ang="0">
                          <a:pos x="130" y="137"/>
                        </a:cxn>
                        <a:cxn ang="0">
                          <a:pos x="130" y="138"/>
                        </a:cxn>
                      </a:cxnLst>
                      <a:rect l="0" t="0" r="r" b="b"/>
                      <a:pathLst>
                        <a:path w="130" h="138">
                          <a:moveTo>
                            <a:pt x="0" y="0"/>
                          </a:moveTo>
                          <a:lnTo>
                            <a:pt x="3" y="21"/>
                          </a:lnTo>
                          <a:lnTo>
                            <a:pt x="8" y="45"/>
                          </a:lnTo>
                          <a:lnTo>
                            <a:pt x="17" y="62"/>
                          </a:lnTo>
                          <a:lnTo>
                            <a:pt x="37" y="81"/>
                          </a:lnTo>
                          <a:lnTo>
                            <a:pt x="61" y="95"/>
                          </a:lnTo>
                          <a:lnTo>
                            <a:pt x="88" y="97"/>
                          </a:lnTo>
                          <a:lnTo>
                            <a:pt x="109" y="104"/>
                          </a:lnTo>
                          <a:lnTo>
                            <a:pt x="122" y="121"/>
                          </a:lnTo>
                          <a:lnTo>
                            <a:pt x="130" y="137"/>
                          </a:lnTo>
                          <a:lnTo>
                            <a:pt x="130" y="1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500" name="Group 188">
                <a:extLst>
                  <a:ext uri="{FF2B5EF4-FFF2-40B4-BE49-F238E27FC236}">
                    <a16:creationId xmlns:a16="http://schemas.microsoft.com/office/drawing/2014/main" id="{330E8CC3-D173-4E78-B28F-648238B1D346}"/>
                  </a:ext>
                </a:extLst>
              </p:cNvPr>
              <p:cNvGrpSpPr>
                <a:grpSpLocks/>
              </p:cNvGrpSpPr>
              <p:nvPr/>
            </p:nvGrpSpPr>
            <p:grpSpPr bwMode="auto">
              <a:xfrm>
                <a:off x="2867" y="2239"/>
                <a:ext cx="144" cy="157"/>
                <a:chOff x="2876" y="2504"/>
                <a:chExt cx="599" cy="716"/>
              </a:xfrm>
            </p:grpSpPr>
            <p:sp>
              <p:nvSpPr>
                <p:cNvPr id="887997" name="Freeform 189">
                  <a:extLst>
                    <a:ext uri="{FF2B5EF4-FFF2-40B4-BE49-F238E27FC236}">
                      <a16:creationId xmlns:a16="http://schemas.microsoft.com/office/drawing/2014/main" id="{0F25CD92-5E90-4271-B110-37FF1907FEA4}"/>
                    </a:ext>
                  </a:extLst>
                </p:cNvPr>
                <p:cNvSpPr>
                  <a:spLocks/>
                </p:cNvSpPr>
                <p:nvPr/>
              </p:nvSpPr>
              <p:spPr bwMode="auto">
                <a:xfrm>
                  <a:off x="2930" y="2504"/>
                  <a:ext cx="537" cy="716"/>
                </a:xfrm>
                <a:custGeom>
                  <a:avLst/>
                  <a:gdLst/>
                  <a:ahLst/>
                  <a:cxnLst>
                    <a:cxn ang="0">
                      <a:pos x="131" y="1134"/>
                    </a:cxn>
                    <a:cxn ang="0">
                      <a:pos x="183" y="1012"/>
                    </a:cxn>
                    <a:cxn ang="0">
                      <a:pos x="183" y="975"/>
                    </a:cxn>
                    <a:cxn ang="0">
                      <a:pos x="164" y="927"/>
                    </a:cxn>
                    <a:cxn ang="0">
                      <a:pos x="135" y="874"/>
                    </a:cxn>
                    <a:cxn ang="0">
                      <a:pos x="82" y="823"/>
                    </a:cxn>
                    <a:cxn ang="0">
                      <a:pos x="49" y="754"/>
                    </a:cxn>
                    <a:cxn ang="0">
                      <a:pos x="32" y="694"/>
                    </a:cxn>
                    <a:cxn ang="0">
                      <a:pos x="12" y="649"/>
                    </a:cxn>
                    <a:cxn ang="0">
                      <a:pos x="12" y="595"/>
                    </a:cxn>
                    <a:cxn ang="0">
                      <a:pos x="0" y="473"/>
                    </a:cxn>
                    <a:cxn ang="0">
                      <a:pos x="12" y="380"/>
                    </a:cxn>
                    <a:cxn ang="0">
                      <a:pos x="35" y="298"/>
                    </a:cxn>
                    <a:cxn ang="0">
                      <a:pos x="68" y="212"/>
                    </a:cxn>
                    <a:cxn ang="0">
                      <a:pos x="107" y="162"/>
                    </a:cxn>
                    <a:cxn ang="0">
                      <a:pos x="180" y="101"/>
                    </a:cxn>
                    <a:cxn ang="0">
                      <a:pos x="260" y="60"/>
                    </a:cxn>
                    <a:cxn ang="0">
                      <a:pos x="344" y="24"/>
                    </a:cxn>
                    <a:cxn ang="0">
                      <a:pos x="451" y="3"/>
                    </a:cxn>
                    <a:cxn ang="0">
                      <a:pos x="527" y="0"/>
                    </a:cxn>
                    <a:cxn ang="0">
                      <a:pos x="603" y="8"/>
                    </a:cxn>
                    <a:cxn ang="0">
                      <a:pos x="699" y="32"/>
                    </a:cxn>
                    <a:cxn ang="0">
                      <a:pos x="787" y="69"/>
                    </a:cxn>
                    <a:cxn ang="0">
                      <a:pos x="851" y="110"/>
                    </a:cxn>
                    <a:cxn ang="0">
                      <a:pos x="931" y="188"/>
                    </a:cxn>
                    <a:cxn ang="0">
                      <a:pos x="985" y="279"/>
                    </a:cxn>
                    <a:cxn ang="0">
                      <a:pos x="1026" y="364"/>
                    </a:cxn>
                    <a:cxn ang="0">
                      <a:pos x="1046" y="426"/>
                    </a:cxn>
                    <a:cxn ang="0">
                      <a:pos x="1071" y="533"/>
                    </a:cxn>
                    <a:cxn ang="0">
                      <a:pos x="1071" y="616"/>
                    </a:cxn>
                    <a:cxn ang="0">
                      <a:pos x="1055" y="735"/>
                    </a:cxn>
                    <a:cxn ang="0">
                      <a:pos x="1030" y="832"/>
                    </a:cxn>
                    <a:cxn ang="0">
                      <a:pos x="994" y="913"/>
                    </a:cxn>
                    <a:cxn ang="0">
                      <a:pos x="962" y="960"/>
                    </a:cxn>
                    <a:cxn ang="0">
                      <a:pos x="916" y="1012"/>
                    </a:cxn>
                    <a:cxn ang="0">
                      <a:pos x="840" y="1051"/>
                    </a:cxn>
                    <a:cxn ang="0">
                      <a:pos x="783" y="1077"/>
                    </a:cxn>
                    <a:cxn ang="0">
                      <a:pos x="720" y="1102"/>
                    </a:cxn>
                    <a:cxn ang="0">
                      <a:pos x="619" y="1114"/>
                    </a:cxn>
                    <a:cxn ang="0">
                      <a:pos x="533" y="1134"/>
                    </a:cxn>
                    <a:cxn ang="0">
                      <a:pos x="476" y="1150"/>
                    </a:cxn>
                    <a:cxn ang="0">
                      <a:pos x="459" y="1184"/>
                    </a:cxn>
                    <a:cxn ang="0">
                      <a:pos x="463" y="1228"/>
                    </a:cxn>
                    <a:cxn ang="0">
                      <a:pos x="459" y="1269"/>
                    </a:cxn>
                    <a:cxn ang="0">
                      <a:pos x="447" y="1298"/>
                    </a:cxn>
                    <a:cxn ang="0">
                      <a:pos x="440" y="1355"/>
                    </a:cxn>
                    <a:cxn ang="0">
                      <a:pos x="443" y="1431"/>
                    </a:cxn>
                    <a:cxn ang="0">
                      <a:pos x="371" y="1305"/>
                    </a:cxn>
                    <a:cxn ang="0">
                      <a:pos x="276" y="1202"/>
                    </a:cxn>
                    <a:cxn ang="0">
                      <a:pos x="196" y="1153"/>
                    </a:cxn>
                    <a:cxn ang="0">
                      <a:pos x="131" y="1134"/>
                    </a:cxn>
                  </a:cxnLst>
                  <a:rect l="0" t="0" r="r" b="b"/>
                  <a:pathLst>
                    <a:path w="1071" h="1431">
                      <a:moveTo>
                        <a:pt x="131" y="1134"/>
                      </a:moveTo>
                      <a:lnTo>
                        <a:pt x="183" y="1012"/>
                      </a:lnTo>
                      <a:lnTo>
                        <a:pt x="183" y="975"/>
                      </a:lnTo>
                      <a:lnTo>
                        <a:pt x="164" y="927"/>
                      </a:lnTo>
                      <a:lnTo>
                        <a:pt x="135" y="874"/>
                      </a:lnTo>
                      <a:lnTo>
                        <a:pt x="82" y="823"/>
                      </a:lnTo>
                      <a:lnTo>
                        <a:pt x="49" y="754"/>
                      </a:lnTo>
                      <a:lnTo>
                        <a:pt x="32" y="694"/>
                      </a:lnTo>
                      <a:lnTo>
                        <a:pt x="12" y="649"/>
                      </a:lnTo>
                      <a:lnTo>
                        <a:pt x="12" y="595"/>
                      </a:lnTo>
                      <a:lnTo>
                        <a:pt x="0" y="473"/>
                      </a:lnTo>
                      <a:lnTo>
                        <a:pt x="12" y="380"/>
                      </a:lnTo>
                      <a:lnTo>
                        <a:pt x="35" y="298"/>
                      </a:lnTo>
                      <a:lnTo>
                        <a:pt x="68" y="212"/>
                      </a:lnTo>
                      <a:lnTo>
                        <a:pt x="107" y="162"/>
                      </a:lnTo>
                      <a:lnTo>
                        <a:pt x="180" y="101"/>
                      </a:lnTo>
                      <a:lnTo>
                        <a:pt x="260" y="60"/>
                      </a:lnTo>
                      <a:lnTo>
                        <a:pt x="344" y="24"/>
                      </a:lnTo>
                      <a:lnTo>
                        <a:pt x="451" y="3"/>
                      </a:lnTo>
                      <a:lnTo>
                        <a:pt x="527" y="0"/>
                      </a:lnTo>
                      <a:lnTo>
                        <a:pt x="603" y="8"/>
                      </a:lnTo>
                      <a:lnTo>
                        <a:pt x="699" y="32"/>
                      </a:lnTo>
                      <a:lnTo>
                        <a:pt x="787" y="69"/>
                      </a:lnTo>
                      <a:lnTo>
                        <a:pt x="851" y="110"/>
                      </a:lnTo>
                      <a:lnTo>
                        <a:pt x="931" y="188"/>
                      </a:lnTo>
                      <a:lnTo>
                        <a:pt x="985" y="279"/>
                      </a:lnTo>
                      <a:lnTo>
                        <a:pt x="1026" y="364"/>
                      </a:lnTo>
                      <a:lnTo>
                        <a:pt x="1046" y="426"/>
                      </a:lnTo>
                      <a:lnTo>
                        <a:pt x="1071" y="533"/>
                      </a:lnTo>
                      <a:lnTo>
                        <a:pt x="1071" y="616"/>
                      </a:lnTo>
                      <a:lnTo>
                        <a:pt x="1055" y="735"/>
                      </a:lnTo>
                      <a:lnTo>
                        <a:pt x="1030" y="832"/>
                      </a:lnTo>
                      <a:lnTo>
                        <a:pt x="994" y="913"/>
                      </a:lnTo>
                      <a:lnTo>
                        <a:pt x="962" y="960"/>
                      </a:lnTo>
                      <a:lnTo>
                        <a:pt x="916" y="1012"/>
                      </a:lnTo>
                      <a:lnTo>
                        <a:pt x="840" y="1051"/>
                      </a:lnTo>
                      <a:lnTo>
                        <a:pt x="783" y="1077"/>
                      </a:lnTo>
                      <a:lnTo>
                        <a:pt x="720" y="1102"/>
                      </a:lnTo>
                      <a:lnTo>
                        <a:pt x="619" y="1114"/>
                      </a:lnTo>
                      <a:lnTo>
                        <a:pt x="533" y="1134"/>
                      </a:lnTo>
                      <a:lnTo>
                        <a:pt x="476" y="1150"/>
                      </a:lnTo>
                      <a:lnTo>
                        <a:pt x="459" y="1184"/>
                      </a:lnTo>
                      <a:lnTo>
                        <a:pt x="463" y="1228"/>
                      </a:lnTo>
                      <a:lnTo>
                        <a:pt x="459" y="1269"/>
                      </a:lnTo>
                      <a:lnTo>
                        <a:pt x="447" y="1298"/>
                      </a:lnTo>
                      <a:lnTo>
                        <a:pt x="440" y="1355"/>
                      </a:lnTo>
                      <a:lnTo>
                        <a:pt x="443" y="1431"/>
                      </a:lnTo>
                      <a:lnTo>
                        <a:pt x="371" y="1305"/>
                      </a:lnTo>
                      <a:lnTo>
                        <a:pt x="276" y="1202"/>
                      </a:lnTo>
                      <a:lnTo>
                        <a:pt x="196" y="1153"/>
                      </a:lnTo>
                      <a:lnTo>
                        <a:pt x="131" y="1134"/>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521" name="Group 190">
                  <a:extLst>
                    <a:ext uri="{FF2B5EF4-FFF2-40B4-BE49-F238E27FC236}">
                      <a16:creationId xmlns:a16="http://schemas.microsoft.com/office/drawing/2014/main" id="{70120A7C-4CCD-4A30-A5B8-E9C66F73CAA3}"/>
                    </a:ext>
                  </a:extLst>
                </p:cNvPr>
                <p:cNvGrpSpPr>
                  <a:grpSpLocks/>
                </p:cNvGrpSpPr>
                <p:nvPr/>
              </p:nvGrpSpPr>
              <p:grpSpPr bwMode="auto">
                <a:xfrm>
                  <a:off x="2876" y="2504"/>
                  <a:ext cx="502" cy="495"/>
                  <a:chOff x="2876" y="2504"/>
                  <a:chExt cx="502" cy="495"/>
                </a:xfrm>
              </p:grpSpPr>
              <p:grpSp>
                <p:nvGrpSpPr>
                  <p:cNvPr id="10533" name="Group 191">
                    <a:extLst>
                      <a:ext uri="{FF2B5EF4-FFF2-40B4-BE49-F238E27FC236}">
                        <a16:creationId xmlns:a16="http://schemas.microsoft.com/office/drawing/2014/main" id="{2E814CAC-5F47-4848-A761-03A2C7BC715C}"/>
                      </a:ext>
                    </a:extLst>
                  </p:cNvPr>
                  <p:cNvGrpSpPr>
                    <a:grpSpLocks/>
                  </p:cNvGrpSpPr>
                  <p:nvPr/>
                </p:nvGrpSpPr>
                <p:grpSpPr bwMode="auto">
                  <a:xfrm>
                    <a:off x="3010" y="2504"/>
                    <a:ext cx="346" cy="149"/>
                    <a:chOff x="3010" y="2504"/>
                    <a:chExt cx="346" cy="149"/>
                  </a:xfrm>
                </p:grpSpPr>
                <p:sp>
                  <p:nvSpPr>
                    <p:cNvPr id="888000" name="Freeform 192">
                      <a:extLst>
                        <a:ext uri="{FF2B5EF4-FFF2-40B4-BE49-F238E27FC236}">
                          <a16:creationId xmlns:a16="http://schemas.microsoft.com/office/drawing/2014/main" id="{CB4F7D9F-2EEF-4269-AF15-C5E56F8BBD84}"/>
                        </a:ext>
                      </a:extLst>
                    </p:cNvPr>
                    <p:cNvSpPr>
                      <a:spLocks/>
                    </p:cNvSpPr>
                    <p:nvPr/>
                  </p:nvSpPr>
                  <p:spPr bwMode="auto">
                    <a:xfrm>
                      <a:off x="3038" y="2527"/>
                      <a:ext cx="320" cy="128"/>
                    </a:xfrm>
                    <a:custGeom>
                      <a:avLst/>
                      <a:gdLst/>
                      <a:ahLst/>
                      <a:cxnLst>
                        <a:cxn ang="0">
                          <a:pos x="0" y="254"/>
                        </a:cxn>
                        <a:cxn ang="0">
                          <a:pos x="49" y="175"/>
                        </a:cxn>
                        <a:cxn ang="0">
                          <a:pos x="113" y="113"/>
                        </a:cxn>
                        <a:cxn ang="0">
                          <a:pos x="189" y="61"/>
                        </a:cxn>
                        <a:cxn ang="0">
                          <a:pos x="265" y="30"/>
                        </a:cxn>
                        <a:cxn ang="0">
                          <a:pos x="349" y="9"/>
                        </a:cxn>
                        <a:cxn ang="0">
                          <a:pos x="457" y="0"/>
                        </a:cxn>
                        <a:cxn ang="0">
                          <a:pos x="537" y="16"/>
                        </a:cxn>
                        <a:cxn ang="0">
                          <a:pos x="636" y="57"/>
                        </a:cxn>
                      </a:cxnLst>
                      <a:rect l="0" t="0" r="r" b="b"/>
                      <a:pathLst>
                        <a:path w="636" h="254">
                          <a:moveTo>
                            <a:pt x="0" y="254"/>
                          </a:moveTo>
                          <a:lnTo>
                            <a:pt x="49" y="175"/>
                          </a:lnTo>
                          <a:lnTo>
                            <a:pt x="113" y="113"/>
                          </a:lnTo>
                          <a:lnTo>
                            <a:pt x="189" y="61"/>
                          </a:lnTo>
                          <a:lnTo>
                            <a:pt x="265" y="30"/>
                          </a:lnTo>
                          <a:lnTo>
                            <a:pt x="349" y="9"/>
                          </a:lnTo>
                          <a:lnTo>
                            <a:pt x="457" y="0"/>
                          </a:lnTo>
                          <a:lnTo>
                            <a:pt x="537" y="16"/>
                          </a:lnTo>
                          <a:lnTo>
                            <a:pt x="636" y="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01" name="Freeform 193">
                      <a:extLst>
                        <a:ext uri="{FF2B5EF4-FFF2-40B4-BE49-F238E27FC236}">
                          <a16:creationId xmlns:a16="http://schemas.microsoft.com/office/drawing/2014/main" id="{D986D85A-EE4C-4CC4-BE6A-D3704FF5B1AD}"/>
                        </a:ext>
                      </a:extLst>
                    </p:cNvPr>
                    <p:cNvSpPr>
                      <a:spLocks/>
                    </p:cNvSpPr>
                    <p:nvPr/>
                  </p:nvSpPr>
                  <p:spPr bwMode="auto">
                    <a:xfrm>
                      <a:off x="3009" y="2504"/>
                      <a:ext cx="349" cy="141"/>
                    </a:xfrm>
                    <a:custGeom>
                      <a:avLst/>
                      <a:gdLst/>
                      <a:ahLst/>
                      <a:cxnLst>
                        <a:cxn ang="0">
                          <a:pos x="0" y="279"/>
                        </a:cxn>
                        <a:cxn ang="0">
                          <a:pos x="31" y="198"/>
                        </a:cxn>
                        <a:cxn ang="0">
                          <a:pos x="69" y="141"/>
                        </a:cxn>
                        <a:cxn ang="0">
                          <a:pos x="111" y="95"/>
                        </a:cxn>
                        <a:cxn ang="0">
                          <a:pos x="188" y="44"/>
                        </a:cxn>
                        <a:cxn ang="0">
                          <a:pos x="287" y="8"/>
                        </a:cxn>
                        <a:cxn ang="0">
                          <a:pos x="379" y="0"/>
                        </a:cxn>
                        <a:cxn ang="0">
                          <a:pos x="480" y="13"/>
                        </a:cxn>
                        <a:cxn ang="0">
                          <a:pos x="570" y="50"/>
                        </a:cxn>
                        <a:cxn ang="0">
                          <a:pos x="615" y="65"/>
                        </a:cxn>
                        <a:cxn ang="0">
                          <a:pos x="656" y="81"/>
                        </a:cxn>
                      </a:cxnLst>
                      <a:rect l="0" t="0" r="r" b="b"/>
                      <a:pathLst>
                        <a:path w="656" h="279">
                          <a:moveTo>
                            <a:pt x="0" y="279"/>
                          </a:moveTo>
                          <a:lnTo>
                            <a:pt x="31" y="198"/>
                          </a:lnTo>
                          <a:lnTo>
                            <a:pt x="69" y="141"/>
                          </a:lnTo>
                          <a:lnTo>
                            <a:pt x="111" y="95"/>
                          </a:lnTo>
                          <a:lnTo>
                            <a:pt x="188" y="44"/>
                          </a:lnTo>
                          <a:lnTo>
                            <a:pt x="287" y="8"/>
                          </a:lnTo>
                          <a:lnTo>
                            <a:pt x="379" y="0"/>
                          </a:lnTo>
                          <a:lnTo>
                            <a:pt x="480" y="13"/>
                          </a:lnTo>
                          <a:lnTo>
                            <a:pt x="570" y="50"/>
                          </a:lnTo>
                          <a:lnTo>
                            <a:pt x="615" y="65"/>
                          </a:lnTo>
                          <a:lnTo>
                            <a:pt x="656" y="8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0534" name="Group 194">
                    <a:extLst>
                      <a:ext uri="{FF2B5EF4-FFF2-40B4-BE49-F238E27FC236}">
                        <a16:creationId xmlns:a16="http://schemas.microsoft.com/office/drawing/2014/main" id="{E1491202-939C-4A64-9BF5-A88B4562459F}"/>
                      </a:ext>
                    </a:extLst>
                  </p:cNvPr>
                  <p:cNvGrpSpPr>
                    <a:grpSpLocks/>
                  </p:cNvGrpSpPr>
                  <p:nvPr/>
                </p:nvGrpSpPr>
                <p:grpSpPr bwMode="auto">
                  <a:xfrm>
                    <a:off x="2876" y="2596"/>
                    <a:ext cx="188" cy="243"/>
                    <a:chOff x="2876" y="2596"/>
                    <a:chExt cx="188" cy="243"/>
                  </a:xfrm>
                </p:grpSpPr>
                <p:sp>
                  <p:nvSpPr>
                    <p:cNvPr id="888003" name="Freeform 195">
                      <a:extLst>
                        <a:ext uri="{FF2B5EF4-FFF2-40B4-BE49-F238E27FC236}">
                          <a16:creationId xmlns:a16="http://schemas.microsoft.com/office/drawing/2014/main" id="{27DE2166-6313-46BB-9A27-80CAF619B7E0}"/>
                        </a:ext>
                      </a:extLst>
                    </p:cNvPr>
                    <p:cNvSpPr>
                      <a:spLocks/>
                    </p:cNvSpPr>
                    <p:nvPr/>
                  </p:nvSpPr>
                  <p:spPr bwMode="auto">
                    <a:xfrm>
                      <a:off x="2876" y="2595"/>
                      <a:ext cx="187" cy="246"/>
                    </a:xfrm>
                    <a:custGeom>
                      <a:avLst/>
                      <a:gdLst/>
                      <a:ahLst/>
                      <a:cxnLst>
                        <a:cxn ang="0">
                          <a:pos x="21" y="403"/>
                        </a:cxn>
                        <a:cxn ang="0">
                          <a:pos x="11" y="211"/>
                        </a:cxn>
                        <a:cxn ang="0">
                          <a:pos x="63" y="92"/>
                        </a:cxn>
                        <a:cxn ang="0">
                          <a:pos x="101" y="23"/>
                        </a:cxn>
                        <a:cxn ang="0">
                          <a:pos x="137" y="0"/>
                        </a:cxn>
                        <a:cxn ang="0">
                          <a:pos x="158" y="44"/>
                        </a:cxn>
                        <a:cxn ang="0">
                          <a:pos x="186" y="25"/>
                        </a:cxn>
                        <a:cxn ang="0">
                          <a:pos x="204" y="71"/>
                        </a:cxn>
                        <a:cxn ang="0">
                          <a:pos x="224" y="101"/>
                        </a:cxn>
                        <a:cxn ang="0">
                          <a:pos x="246" y="123"/>
                        </a:cxn>
                        <a:cxn ang="0">
                          <a:pos x="242" y="164"/>
                        </a:cxn>
                        <a:cxn ang="0">
                          <a:pos x="269" y="140"/>
                        </a:cxn>
                        <a:cxn ang="0">
                          <a:pos x="296" y="161"/>
                        </a:cxn>
                        <a:cxn ang="0">
                          <a:pos x="297" y="196"/>
                        </a:cxn>
                        <a:cxn ang="0">
                          <a:pos x="330" y="201"/>
                        </a:cxn>
                        <a:cxn ang="0">
                          <a:pos x="342" y="242"/>
                        </a:cxn>
                        <a:cxn ang="0">
                          <a:pos x="365" y="278"/>
                        </a:cxn>
                        <a:cxn ang="0">
                          <a:pos x="357" y="363"/>
                        </a:cxn>
                        <a:cxn ang="0">
                          <a:pos x="369" y="413"/>
                        </a:cxn>
                        <a:cxn ang="0">
                          <a:pos x="377" y="460"/>
                        </a:cxn>
                        <a:cxn ang="0">
                          <a:pos x="353" y="486"/>
                        </a:cxn>
                        <a:cxn ang="0">
                          <a:pos x="323" y="482"/>
                        </a:cxn>
                        <a:cxn ang="0">
                          <a:pos x="296" y="444"/>
                        </a:cxn>
                        <a:cxn ang="0">
                          <a:pos x="277" y="441"/>
                        </a:cxn>
                        <a:cxn ang="0">
                          <a:pos x="244" y="430"/>
                        </a:cxn>
                        <a:cxn ang="0">
                          <a:pos x="224" y="424"/>
                        </a:cxn>
                        <a:cxn ang="0">
                          <a:pos x="208" y="415"/>
                        </a:cxn>
                        <a:cxn ang="0">
                          <a:pos x="186" y="411"/>
                        </a:cxn>
                        <a:cxn ang="0">
                          <a:pos x="171" y="382"/>
                        </a:cxn>
                        <a:cxn ang="0">
                          <a:pos x="159" y="411"/>
                        </a:cxn>
                        <a:cxn ang="0">
                          <a:pos x="133" y="420"/>
                        </a:cxn>
                        <a:cxn ang="0">
                          <a:pos x="122" y="430"/>
                        </a:cxn>
                        <a:cxn ang="0">
                          <a:pos x="101" y="462"/>
                        </a:cxn>
                      </a:cxnLst>
                      <a:rect l="0" t="0" r="r" b="b"/>
                      <a:pathLst>
                        <a:path w="377" h="486">
                          <a:moveTo>
                            <a:pt x="69" y="462"/>
                          </a:moveTo>
                          <a:lnTo>
                            <a:pt x="21" y="403"/>
                          </a:lnTo>
                          <a:lnTo>
                            <a:pt x="0" y="318"/>
                          </a:lnTo>
                          <a:lnTo>
                            <a:pt x="11" y="211"/>
                          </a:lnTo>
                          <a:lnTo>
                            <a:pt x="40" y="132"/>
                          </a:lnTo>
                          <a:lnTo>
                            <a:pt x="63" y="92"/>
                          </a:lnTo>
                          <a:lnTo>
                            <a:pt x="88" y="40"/>
                          </a:lnTo>
                          <a:lnTo>
                            <a:pt x="101" y="23"/>
                          </a:lnTo>
                          <a:lnTo>
                            <a:pt x="118" y="4"/>
                          </a:lnTo>
                          <a:lnTo>
                            <a:pt x="137" y="0"/>
                          </a:lnTo>
                          <a:lnTo>
                            <a:pt x="148" y="21"/>
                          </a:lnTo>
                          <a:lnTo>
                            <a:pt x="158" y="44"/>
                          </a:lnTo>
                          <a:lnTo>
                            <a:pt x="164" y="28"/>
                          </a:lnTo>
                          <a:lnTo>
                            <a:pt x="186" y="25"/>
                          </a:lnTo>
                          <a:lnTo>
                            <a:pt x="198" y="44"/>
                          </a:lnTo>
                          <a:lnTo>
                            <a:pt x="204" y="71"/>
                          </a:lnTo>
                          <a:lnTo>
                            <a:pt x="208" y="109"/>
                          </a:lnTo>
                          <a:lnTo>
                            <a:pt x="224" y="101"/>
                          </a:lnTo>
                          <a:lnTo>
                            <a:pt x="242" y="111"/>
                          </a:lnTo>
                          <a:lnTo>
                            <a:pt x="246" y="123"/>
                          </a:lnTo>
                          <a:lnTo>
                            <a:pt x="244" y="144"/>
                          </a:lnTo>
                          <a:lnTo>
                            <a:pt x="242" y="164"/>
                          </a:lnTo>
                          <a:lnTo>
                            <a:pt x="252" y="151"/>
                          </a:lnTo>
                          <a:lnTo>
                            <a:pt x="269" y="140"/>
                          </a:lnTo>
                          <a:lnTo>
                            <a:pt x="294" y="144"/>
                          </a:lnTo>
                          <a:lnTo>
                            <a:pt x="296" y="161"/>
                          </a:lnTo>
                          <a:lnTo>
                            <a:pt x="297" y="177"/>
                          </a:lnTo>
                          <a:lnTo>
                            <a:pt x="297" y="196"/>
                          </a:lnTo>
                          <a:lnTo>
                            <a:pt x="313" y="192"/>
                          </a:lnTo>
                          <a:lnTo>
                            <a:pt x="330" y="201"/>
                          </a:lnTo>
                          <a:lnTo>
                            <a:pt x="338" y="216"/>
                          </a:lnTo>
                          <a:lnTo>
                            <a:pt x="342" y="242"/>
                          </a:lnTo>
                          <a:lnTo>
                            <a:pt x="357" y="249"/>
                          </a:lnTo>
                          <a:lnTo>
                            <a:pt x="365" y="278"/>
                          </a:lnTo>
                          <a:lnTo>
                            <a:pt x="362" y="310"/>
                          </a:lnTo>
                          <a:lnTo>
                            <a:pt x="357" y="363"/>
                          </a:lnTo>
                          <a:lnTo>
                            <a:pt x="361" y="392"/>
                          </a:lnTo>
                          <a:lnTo>
                            <a:pt x="369" y="413"/>
                          </a:lnTo>
                          <a:lnTo>
                            <a:pt x="377" y="434"/>
                          </a:lnTo>
                          <a:lnTo>
                            <a:pt x="377" y="460"/>
                          </a:lnTo>
                          <a:lnTo>
                            <a:pt x="365" y="481"/>
                          </a:lnTo>
                          <a:lnTo>
                            <a:pt x="353" y="486"/>
                          </a:lnTo>
                          <a:lnTo>
                            <a:pt x="338" y="486"/>
                          </a:lnTo>
                          <a:lnTo>
                            <a:pt x="323" y="482"/>
                          </a:lnTo>
                          <a:lnTo>
                            <a:pt x="305" y="462"/>
                          </a:lnTo>
                          <a:lnTo>
                            <a:pt x="296" y="444"/>
                          </a:lnTo>
                          <a:lnTo>
                            <a:pt x="293" y="434"/>
                          </a:lnTo>
                          <a:lnTo>
                            <a:pt x="277" y="441"/>
                          </a:lnTo>
                          <a:lnTo>
                            <a:pt x="256" y="439"/>
                          </a:lnTo>
                          <a:lnTo>
                            <a:pt x="244" y="430"/>
                          </a:lnTo>
                          <a:lnTo>
                            <a:pt x="240" y="424"/>
                          </a:lnTo>
                          <a:lnTo>
                            <a:pt x="224" y="424"/>
                          </a:lnTo>
                          <a:lnTo>
                            <a:pt x="214" y="418"/>
                          </a:lnTo>
                          <a:lnTo>
                            <a:pt x="208" y="415"/>
                          </a:lnTo>
                          <a:lnTo>
                            <a:pt x="195" y="415"/>
                          </a:lnTo>
                          <a:lnTo>
                            <a:pt x="186" y="411"/>
                          </a:lnTo>
                          <a:lnTo>
                            <a:pt x="176" y="392"/>
                          </a:lnTo>
                          <a:lnTo>
                            <a:pt x="171" y="382"/>
                          </a:lnTo>
                          <a:lnTo>
                            <a:pt x="164" y="392"/>
                          </a:lnTo>
                          <a:lnTo>
                            <a:pt x="159" y="411"/>
                          </a:lnTo>
                          <a:lnTo>
                            <a:pt x="147" y="418"/>
                          </a:lnTo>
                          <a:lnTo>
                            <a:pt x="133" y="420"/>
                          </a:lnTo>
                          <a:lnTo>
                            <a:pt x="126" y="420"/>
                          </a:lnTo>
                          <a:lnTo>
                            <a:pt x="122" y="430"/>
                          </a:lnTo>
                          <a:lnTo>
                            <a:pt x="113" y="444"/>
                          </a:lnTo>
                          <a:lnTo>
                            <a:pt x="101" y="462"/>
                          </a:lnTo>
                          <a:lnTo>
                            <a:pt x="69" y="462"/>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543" name="Group 196">
                      <a:extLst>
                        <a:ext uri="{FF2B5EF4-FFF2-40B4-BE49-F238E27FC236}">
                          <a16:creationId xmlns:a16="http://schemas.microsoft.com/office/drawing/2014/main" id="{824411C6-1900-4079-B2A8-D68E3928D884}"/>
                        </a:ext>
                      </a:extLst>
                    </p:cNvPr>
                    <p:cNvGrpSpPr>
                      <a:grpSpLocks/>
                    </p:cNvGrpSpPr>
                    <p:nvPr/>
                  </p:nvGrpSpPr>
                  <p:grpSpPr bwMode="auto">
                    <a:xfrm>
                      <a:off x="2885" y="2609"/>
                      <a:ext cx="143" cy="212"/>
                      <a:chOff x="2885" y="2609"/>
                      <a:chExt cx="143" cy="212"/>
                    </a:xfrm>
                  </p:grpSpPr>
                  <p:sp>
                    <p:nvSpPr>
                      <p:cNvPr id="888005" name="Freeform 197">
                        <a:extLst>
                          <a:ext uri="{FF2B5EF4-FFF2-40B4-BE49-F238E27FC236}">
                            <a16:creationId xmlns:a16="http://schemas.microsoft.com/office/drawing/2014/main" id="{DD2910E3-3578-42BE-B1F4-F6BFA5CAD325}"/>
                          </a:ext>
                        </a:extLst>
                      </p:cNvPr>
                      <p:cNvSpPr>
                        <a:spLocks/>
                      </p:cNvSpPr>
                      <p:nvPr/>
                    </p:nvSpPr>
                    <p:spPr bwMode="auto">
                      <a:xfrm>
                        <a:off x="2997" y="2750"/>
                        <a:ext cx="29" cy="46"/>
                      </a:xfrm>
                      <a:custGeom>
                        <a:avLst/>
                        <a:gdLst/>
                        <a:ahLst/>
                        <a:cxnLst>
                          <a:cxn ang="0">
                            <a:pos x="17" y="89"/>
                          </a:cxn>
                          <a:cxn ang="0">
                            <a:pos x="13" y="43"/>
                          </a:cxn>
                          <a:cxn ang="0">
                            <a:pos x="23" y="19"/>
                          </a:cxn>
                          <a:cxn ang="0">
                            <a:pos x="57" y="0"/>
                          </a:cxn>
                          <a:cxn ang="0">
                            <a:pos x="36" y="3"/>
                          </a:cxn>
                          <a:cxn ang="0">
                            <a:pos x="8" y="13"/>
                          </a:cxn>
                          <a:cxn ang="0">
                            <a:pos x="0" y="36"/>
                          </a:cxn>
                          <a:cxn ang="0">
                            <a:pos x="17" y="89"/>
                          </a:cxn>
                        </a:cxnLst>
                        <a:rect l="0" t="0" r="r" b="b"/>
                        <a:pathLst>
                          <a:path w="57" h="89">
                            <a:moveTo>
                              <a:pt x="17" y="89"/>
                            </a:moveTo>
                            <a:lnTo>
                              <a:pt x="13" y="43"/>
                            </a:lnTo>
                            <a:lnTo>
                              <a:pt x="23" y="19"/>
                            </a:lnTo>
                            <a:lnTo>
                              <a:pt x="57" y="0"/>
                            </a:lnTo>
                            <a:lnTo>
                              <a:pt x="36" y="3"/>
                            </a:lnTo>
                            <a:lnTo>
                              <a:pt x="8" y="13"/>
                            </a:lnTo>
                            <a:lnTo>
                              <a:pt x="0" y="36"/>
                            </a:lnTo>
                            <a:lnTo>
                              <a:pt x="17" y="89"/>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06" name="Freeform 198">
                        <a:extLst>
                          <a:ext uri="{FF2B5EF4-FFF2-40B4-BE49-F238E27FC236}">
                            <a16:creationId xmlns:a16="http://schemas.microsoft.com/office/drawing/2014/main" id="{059A159F-1577-4A80-944E-27923F4EF197}"/>
                          </a:ext>
                        </a:extLst>
                      </p:cNvPr>
                      <p:cNvSpPr>
                        <a:spLocks/>
                      </p:cNvSpPr>
                      <p:nvPr/>
                    </p:nvSpPr>
                    <p:spPr bwMode="auto">
                      <a:xfrm>
                        <a:off x="2947" y="2677"/>
                        <a:ext cx="42" cy="109"/>
                      </a:xfrm>
                      <a:custGeom>
                        <a:avLst/>
                        <a:gdLst/>
                        <a:ahLst/>
                        <a:cxnLst>
                          <a:cxn ang="0">
                            <a:pos x="37" y="218"/>
                          </a:cxn>
                          <a:cxn ang="0">
                            <a:pos x="21" y="170"/>
                          </a:cxn>
                          <a:cxn ang="0">
                            <a:pos x="21" y="104"/>
                          </a:cxn>
                          <a:cxn ang="0">
                            <a:pos x="52" y="52"/>
                          </a:cxn>
                          <a:cxn ang="0">
                            <a:pos x="91" y="0"/>
                          </a:cxn>
                          <a:cxn ang="0">
                            <a:pos x="67" y="30"/>
                          </a:cxn>
                          <a:cxn ang="0">
                            <a:pos x="29" y="66"/>
                          </a:cxn>
                          <a:cxn ang="0">
                            <a:pos x="0" y="97"/>
                          </a:cxn>
                          <a:cxn ang="0">
                            <a:pos x="6" y="123"/>
                          </a:cxn>
                          <a:cxn ang="0">
                            <a:pos x="4" y="152"/>
                          </a:cxn>
                          <a:cxn ang="0">
                            <a:pos x="4" y="185"/>
                          </a:cxn>
                          <a:cxn ang="0">
                            <a:pos x="37" y="218"/>
                          </a:cxn>
                        </a:cxnLst>
                        <a:rect l="0" t="0" r="r" b="b"/>
                        <a:pathLst>
                          <a:path w="91" h="218">
                            <a:moveTo>
                              <a:pt x="37" y="218"/>
                            </a:moveTo>
                            <a:lnTo>
                              <a:pt x="21" y="170"/>
                            </a:lnTo>
                            <a:lnTo>
                              <a:pt x="21" y="104"/>
                            </a:lnTo>
                            <a:lnTo>
                              <a:pt x="52" y="52"/>
                            </a:lnTo>
                            <a:lnTo>
                              <a:pt x="91" y="0"/>
                            </a:lnTo>
                            <a:lnTo>
                              <a:pt x="67" y="30"/>
                            </a:lnTo>
                            <a:lnTo>
                              <a:pt x="29" y="66"/>
                            </a:lnTo>
                            <a:lnTo>
                              <a:pt x="0" y="97"/>
                            </a:lnTo>
                            <a:lnTo>
                              <a:pt x="6" y="123"/>
                            </a:lnTo>
                            <a:lnTo>
                              <a:pt x="4" y="152"/>
                            </a:lnTo>
                            <a:lnTo>
                              <a:pt x="4" y="185"/>
                            </a:lnTo>
                            <a:lnTo>
                              <a:pt x="37" y="218"/>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07" name="Freeform 199">
                        <a:extLst>
                          <a:ext uri="{FF2B5EF4-FFF2-40B4-BE49-F238E27FC236}">
                            <a16:creationId xmlns:a16="http://schemas.microsoft.com/office/drawing/2014/main" id="{C5F902E6-E5BB-4F28-9CAE-97A919398CCC}"/>
                          </a:ext>
                        </a:extLst>
                      </p:cNvPr>
                      <p:cNvSpPr>
                        <a:spLocks/>
                      </p:cNvSpPr>
                      <p:nvPr/>
                    </p:nvSpPr>
                    <p:spPr bwMode="auto">
                      <a:xfrm>
                        <a:off x="2884" y="2737"/>
                        <a:ext cx="29" cy="132"/>
                      </a:xfrm>
                      <a:custGeom>
                        <a:avLst/>
                        <a:gdLst/>
                        <a:ahLst/>
                        <a:cxnLst>
                          <a:cxn ang="0">
                            <a:pos x="27" y="140"/>
                          </a:cxn>
                          <a:cxn ang="0">
                            <a:pos x="0" y="88"/>
                          </a:cxn>
                          <a:cxn ang="0">
                            <a:pos x="11" y="52"/>
                          </a:cxn>
                          <a:cxn ang="0">
                            <a:pos x="34" y="0"/>
                          </a:cxn>
                          <a:cxn ang="0">
                            <a:pos x="15" y="90"/>
                          </a:cxn>
                          <a:cxn ang="0">
                            <a:pos x="30" y="129"/>
                          </a:cxn>
                          <a:cxn ang="0">
                            <a:pos x="63" y="167"/>
                          </a:cxn>
                          <a:cxn ang="0">
                            <a:pos x="27" y="140"/>
                          </a:cxn>
                        </a:cxnLst>
                        <a:rect l="0" t="0" r="r" b="b"/>
                        <a:pathLst>
                          <a:path w="63" h="167">
                            <a:moveTo>
                              <a:pt x="27" y="140"/>
                            </a:moveTo>
                            <a:lnTo>
                              <a:pt x="0" y="88"/>
                            </a:lnTo>
                            <a:lnTo>
                              <a:pt x="11" y="52"/>
                            </a:lnTo>
                            <a:lnTo>
                              <a:pt x="34" y="0"/>
                            </a:lnTo>
                            <a:lnTo>
                              <a:pt x="15" y="90"/>
                            </a:lnTo>
                            <a:lnTo>
                              <a:pt x="30" y="129"/>
                            </a:lnTo>
                            <a:lnTo>
                              <a:pt x="63" y="167"/>
                            </a:lnTo>
                            <a:lnTo>
                              <a:pt x="27" y="14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08" name="Freeform 200">
                        <a:extLst>
                          <a:ext uri="{FF2B5EF4-FFF2-40B4-BE49-F238E27FC236}">
                            <a16:creationId xmlns:a16="http://schemas.microsoft.com/office/drawing/2014/main" id="{93E7CBAC-B350-40FA-8A5F-82995F9F75C9}"/>
                          </a:ext>
                        </a:extLst>
                      </p:cNvPr>
                      <p:cNvSpPr>
                        <a:spLocks/>
                      </p:cNvSpPr>
                      <p:nvPr/>
                    </p:nvSpPr>
                    <p:spPr bwMode="auto">
                      <a:xfrm>
                        <a:off x="2909" y="2609"/>
                        <a:ext cx="42" cy="87"/>
                      </a:xfrm>
                      <a:custGeom>
                        <a:avLst/>
                        <a:gdLst/>
                        <a:ahLst/>
                        <a:cxnLst>
                          <a:cxn ang="0">
                            <a:pos x="86" y="0"/>
                          </a:cxn>
                          <a:cxn ang="0">
                            <a:pos x="45" y="42"/>
                          </a:cxn>
                          <a:cxn ang="0">
                            <a:pos x="13" y="83"/>
                          </a:cxn>
                          <a:cxn ang="0">
                            <a:pos x="7" y="118"/>
                          </a:cxn>
                          <a:cxn ang="0">
                            <a:pos x="0" y="168"/>
                          </a:cxn>
                          <a:cxn ang="0">
                            <a:pos x="14" y="128"/>
                          </a:cxn>
                          <a:cxn ang="0">
                            <a:pos x="26" y="87"/>
                          </a:cxn>
                          <a:cxn ang="0">
                            <a:pos x="61" y="37"/>
                          </a:cxn>
                          <a:cxn ang="0">
                            <a:pos x="86" y="0"/>
                          </a:cxn>
                        </a:cxnLst>
                        <a:rect l="0" t="0" r="r" b="b"/>
                        <a:pathLst>
                          <a:path w="86" h="168">
                            <a:moveTo>
                              <a:pt x="86" y="0"/>
                            </a:moveTo>
                            <a:lnTo>
                              <a:pt x="45" y="42"/>
                            </a:lnTo>
                            <a:lnTo>
                              <a:pt x="13" y="83"/>
                            </a:lnTo>
                            <a:lnTo>
                              <a:pt x="7" y="118"/>
                            </a:lnTo>
                            <a:lnTo>
                              <a:pt x="0" y="168"/>
                            </a:lnTo>
                            <a:lnTo>
                              <a:pt x="14" y="128"/>
                            </a:lnTo>
                            <a:lnTo>
                              <a:pt x="26" y="87"/>
                            </a:lnTo>
                            <a:lnTo>
                              <a:pt x="61" y="37"/>
                            </a:lnTo>
                            <a:lnTo>
                              <a:pt x="86" y="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09" name="Freeform 201">
                        <a:extLst>
                          <a:ext uri="{FF2B5EF4-FFF2-40B4-BE49-F238E27FC236}">
                            <a16:creationId xmlns:a16="http://schemas.microsoft.com/office/drawing/2014/main" id="{FB83EA38-6CF1-48E8-8C81-8B569A667580}"/>
                          </a:ext>
                        </a:extLst>
                      </p:cNvPr>
                      <p:cNvSpPr>
                        <a:spLocks/>
                      </p:cNvSpPr>
                      <p:nvPr/>
                    </p:nvSpPr>
                    <p:spPr bwMode="auto">
                      <a:xfrm>
                        <a:off x="2905" y="2769"/>
                        <a:ext cx="21" cy="100"/>
                      </a:xfrm>
                      <a:custGeom>
                        <a:avLst/>
                        <a:gdLst/>
                        <a:ahLst/>
                        <a:cxnLst>
                          <a:cxn ang="0">
                            <a:pos x="19" y="105"/>
                          </a:cxn>
                          <a:cxn ang="0">
                            <a:pos x="7" y="71"/>
                          </a:cxn>
                          <a:cxn ang="0">
                            <a:pos x="0" y="52"/>
                          </a:cxn>
                          <a:cxn ang="0">
                            <a:pos x="13" y="23"/>
                          </a:cxn>
                          <a:cxn ang="0">
                            <a:pos x="43" y="0"/>
                          </a:cxn>
                          <a:cxn ang="0">
                            <a:pos x="26" y="29"/>
                          </a:cxn>
                          <a:cxn ang="0">
                            <a:pos x="16" y="62"/>
                          </a:cxn>
                          <a:cxn ang="0">
                            <a:pos x="31" y="71"/>
                          </a:cxn>
                          <a:cxn ang="0">
                            <a:pos x="47" y="47"/>
                          </a:cxn>
                          <a:cxn ang="0">
                            <a:pos x="39" y="69"/>
                          </a:cxn>
                          <a:cxn ang="0">
                            <a:pos x="19" y="105"/>
                          </a:cxn>
                        </a:cxnLst>
                        <a:rect l="0" t="0" r="r" b="b"/>
                        <a:pathLst>
                          <a:path w="47" h="105">
                            <a:moveTo>
                              <a:pt x="19" y="105"/>
                            </a:moveTo>
                            <a:lnTo>
                              <a:pt x="7" y="71"/>
                            </a:lnTo>
                            <a:lnTo>
                              <a:pt x="0" y="52"/>
                            </a:lnTo>
                            <a:lnTo>
                              <a:pt x="13" y="23"/>
                            </a:lnTo>
                            <a:lnTo>
                              <a:pt x="43" y="0"/>
                            </a:lnTo>
                            <a:lnTo>
                              <a:pt x="26" y="29"/>
                            </a:lnTo>
                            <a:lnTo>
                              <a:pt x="16" y="62"/>
                            </a:lnTo>
                            <a:lnTo>
                              <a:pt x="31" y="71"/>
                            </a:lnTo>
                            <a:lnTo>
                              <a:pt x="47" y="47"/>
                            </a:lnTo>
                            <a:lnTo>
                              <a:pt x="39" y="69"/>
                            </a:lnTo>
                            <a:lnTo>
                              <a:pt x="19" y="105"/>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535" name="Group 202">
                    <a:extLst>
                      <a:ext uri="{FF2B5EF4-FFF2-40B4-BE49-F238E27FC236}">
                        <a16:creationId xmlns:a16="http://schemas.microsoft.com/office/drawing/2014/main" id="{4C43C03A-58E8-44A9-80D8-BEF30CA022A7}"/>
                      </a:ext>
                    </a:extLst>
                  </p:cNvPr>
                  <p:cNvGrpSpPr>
                    <a:grpSpLocks/>
                  </p:cNvGrpSpPr>
                  <p:nvPr/>
                </p:nvGrpSpPr>
                <p:grpSpPr bwMode="auto">
                  <a:xfrm>
                    <a:off x="3175" y="2872"/>
                    <a:ext cx="203" cy="127"/>
                    <a:chOff x="3175" y="2872"/>
                    <a:chExt cx="203" cy="127"/>
                  </a:xfrm>
                </p:grpSpPr>
                <p:sp>
                  <p:nvSpPr>
                    <p:cNvPr id="888011" name="Freeform 203">
                      <a:extLst>
                        <a:ext uri="{FF2B5EF4-FFF2-40B4-BE49-F238E27FC236}">
                          <a16:creationId xmlns:a16="http://schemas.microsoft.com/office/drawing/2014/main" id="{4164ECC6-3B81-4217-A16A-138CA4B3C336}"/>
                        </a:ext>
                      </a:extLst>
                    </p:cNvPr>
                    <p:cNvSpPr>
                      <a:spLocks/>
                    </p:cNvSpPr>
                    <p:nvPr/>
                  </p:nvSpPr>
                  <p:spPr bwMode="auto">
                    <a:xfrm>
                      <a:off x="3175" y="2873"/>
                      <a:ext cx="204" cy="128"/>
                    </a:xfrm>
                    <a:custGeom>
                      <a:avLst/>
                      <a:gdLst/>
                      <a:ahLst/>
                      <a:cxnLst>
                        <a:cxn ang="0">
                          <a:pos x="25" y="63"/>
                        </a:cxn>
                        <a:cxn ang="0">
                          <a:pos x="98" y="68"/>
                        </a:cxn>
                        <a:cxn ang="0">
                          <a:pos x="150" y="66"/>
                        </a:cxn>
                        <a:cxn ang="0">
                          <a:pos x="211" y="31"/>
                        </a:cxn>
                        <a:cxn ang="0">
                          <a:pos x="262" y="4"/>
                        </a:cxn>
                        <a:cxn ang="0">
                          <a:pos x="308" y="0"/>
                        </a:cxn>
                        <a:cxn ang="0">
                          <a:pos x="329" y="25"/>
                        </a:cxn>
                        <a:cxn ang="0">
                          <a:pos x="360" y="40"/>
                        </a:cxn>
                        <a:cxn ang="0">
                          <a:pos x="396" y="45"/>
                        </a:cxn>
                        <a:cxn ang="0">
                          <a:pos x="406" y="68"/>
                        </a:cxn>
                        <a:cxn ang="0">
                          <a:pos x="402" y="116"/>
                        </a:cxn>
                        <a:cxn ang="0">
                          <a:pos x="394" y="147"/>
                        </a:cxn>
                        <a:cxn ang="0">
                          <a:pos x="376" y="173"/>
                        </a:cxn>
                        <a:cxn ang="0">
                          <a:pos x="349" y="204"/>
                        </a:cxn>
                        <a:cxn ang="0">
                          <a:pos x="337" y="232"/>
                        </a:cxn>
                        <a:cxn ang="0">
                          <a:pos x="318" y="253"/>
                        </a:cxn>
                        <a:cxn ang="0">
                          <a:pos x="301" y="254"/>
                        </a:cxn>
                        <a:cxn ang="0">
                          <a:pos x="278" y="228"/>
                        </a:cxn>
                        <a:cxn ang="0">
                          <a:pos x="265" y="239"/>
                        </a:cxn>
                        <a:cxn ang="0">
                          <a:pos x="240" y="240"/>
                        </a:cxn>
                        <a:cxn ang="0">
                          <a:pos x="224" y="202"/>
                        </a:cxn>
                        <a:cxn ang="0">
                          <a:pos x="213" y="208"/>
                        </a:cxn>
                        <a:cxn ang="0">
                          <a:pos x="198" y="208"/>
                        </a:cxn>
                        <a:cxn ang="0">
                          <a:pos x="189" y="189"/>
                        </a:cxn>
                        <a:cxn ang="0">
                          <a:pos x="171" y="202"/>
                        </a:cxn>
                        <a:cxn ang="0">
                          <a:pos x="155" y="213"/>
                        </a:cxn>
                        <a:cxn ang="0">
                          <a:pos x="133" y="202"/>
                        </a:cxn>
                        <a:cxn ang="0">
                          <a:pos x="129" y="183"/>
                        </a:cxn>
                        <a:cxn ang="0">
                          <a:pos x="127" y="161"/>
                        </a:cxn>
                        <a:cxn ang="0">
                          <a:pos x="94" y="166"/>
                        </a:cxn>
                        <a:cxn ang="0">
                          <a:pos x="68" y="173"/>
                        </a:cxn>
                        <a:cxn ang="0">
                          <a:pos x="63" y="161"/>
                        </a:cxn>
                        <a:cxn ang="0">
                          <a:pos x="41" y="161"/>
                        </a:cxn>
                        <a:cxn ang="0">
                          <a:pos x="11" y="133"/>
                        </a:cxn>
                        <a:cxn ang="0">
                          <a:pos x="0" y="104"/>
                        </a:cxn>
                        <a:cxn ang="0">
                          <a:pos x="6" y="90"/>
                        </a:cxn>
                        <a:cxn ang="0">
                          <a:pos x="2" y="66"/>
                        </a:cxn>
                        <a:cxn ang="0">
                          <a:pos x="25" y="63"/>
                        </a:cxn>
                      </a:cxnLst>
                      <a:rect l="0" t="0" r="r" b="b"/>
                      <a:pathLst>
                        <a:path w="406" h="254">
                          <a:moveTo>
                            <a:pt x="25" y="63"/>
                          </a:moveTo>
                          <a:lnTo>
                            <a:pt x="98" y="68"/>
                          </a:lnTo>
                          <a:lnTo>
                            <a:pt x="150" y="66"/>
                          </a:lnTo>
                          <a:lnTo>
                            <a:pt x="211" y="31"/>
                          </a:lnTo>
                          <a:lnTo>
                            <a:pt x="262" y="4"/>
                          </a:lnTo>
                          <a:lnTo>
                            <a:pt x="308" y="0"/>
                          </a:lnTo>
                          <a:lnTo>
                            <a:pt x="329" y="25"/>
                          </a:lnTo>
                          <a:lnTo>
                            <a:pt x="360" y="40"/>
                          </a:lnTo>
                          <a:lnTo>
                            <a:pt x="396" y="45"/>
                          </a:lnTo>
                          <a:lnTo>
                            <a:pt x="406" y="68"/>
                          </a:lnTo>
                          <a:lnTo>
                            <a:pt x="402" y="116"/>
                          </a:lnTo>
                          <a:lnTo>
                            <a:pt x="394" y="147"/>
                          </a:lnTo>
                          <a:lnTo>
                            <a:pt x="376" y="173"/>
                          </a:lnTo>
                          <a:lnTo>
                            <a:pt x="349" y="204"/>
                          </a:lnTo>
                          <a:lnTo>
                            <a:pt x="337" y="232"/>
                          </a:lnTo>
                          <a:lnTo>
                            <a:pt x="318" y="253"/>
                          </a:lnTo>
                          <a:lnTo>
                            <a:pt x="301" y="254"/>
                          </a:lnTo>
                          <a:lnTo>
                            <a:pt x="278" y="228"/>
                          </a:lnTo>
                          <a:lnTo>
                            <a:pt x="265" y="239"/>
                          </a:lnTo>
                          <a:lnTo>
                            <a:pt x="240" y="240"/>
                          </a:lnTo>
                          <a:lnTo>
                            <a:pt x="224" y="202"/>
                          </a:lnTo>
                          <a:lnTo>
                            <a:pt x="213" y="208"/>
                          </a:lnTo>
                          <a:lnTo>
                            <a:pt x="198" y="208"/>
                          </a:lnTo>
                          <a:lnTo>
                            <a:pt x="189" y="189"/>
                          </a:lnTo>
                          <a:lnTo>
                            <a:pt x="171" y="202"/>
                          </a:lnTo>
                          <a:lnTo>
                            <a:pt x="155" y="213"/>
                          </a:lnTo>
                          <a:lnTo>
                            <a:pt x="133" y="202"/>
                          </a:lnTo>
                          <a:lnTo>
                            <a:pt x="129" y="183"/>
                          </a:lnTo>
                          <a:lnTo>
                            <a:pt x="127" y="161"/>
                          </a:lnTo>
                          <a:lnTo>
                            <a:pt x="94" y="166"/>
                          </a:lnTo>
                          <a:lnTo>
                            <a:pt x="68" y="173"/>
                          </a:lnTo>
                          <a:lnTo>
                            <a:pt x="63" y="161"/>
                          </a:lnTo>
                          <a:lnTo>
                            <a:pt x="41" y="161"/>
                          </a:lnTo>
                          <a:lnTo>
                            <a:pt x="11" y="133"/>
                          </a:lnTo>
                          <a:lnTo>
                            <a:pt x="0" y="104"/>
                          </a:lnTo>
                          <a:lnTo>
                            <a:pt x="6" y="90"/>
                          </a:lnTo>
                          <a:lnTo>
                            <a:pt x="2" y="66"/>
                          </a:lnTo>
                          <a:lnTo>
                            <a:pt x="25" y="63"/>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537" name="Group 204">
                      <a:extLst>
                        <a:ext uri="{FF2B5EF4-FFF2-40B4-BE49-F238E27FC236}">
                          <a16:creationId xmlns:a16="http://schemas.microsoft.com/office/drawing/2014/main" id="{BD737E11-97D7-438E-8C59-60FBDF8C5F73}"/>
                        </a:ext>
                      </a:extLst>
                    </p:cNvPr>
                    <p:cNvGrpSpPr>
                      <a:grpSpLocks/>
                    </p:cNvGrpSpPr>
                    <p:nvPr/>
                  </p:nvGrpSpPr>
                  <p:grpSpPr bwMode="auto">
                    <a:xfrm>
                      <a:off x="3206" y="2892"/>
                      <a:ext cx="152" cy="96"/>
                      <a:chOff x="3206" y="2892"/>
                      <a:chExt cx="152" cy="96"/>
                    </a:xfrm>
                  </p:grpSpPr>
                  <p:sp>
                    <p:nvSpPr>
                      <p:cNvPr id="888013" name="Freeform 205">
                        <a:extLst>
                          <a:ext uri="{FF2B5EF4-FFF2-40B4-BE49-F238E27FC236}">
                            <a16:creationId xmlns:a16="http://schemas.microsoft.com/office/drawing/2014/main" id="{E65B58E0-5262-4AFB-8AAD-0AE52542A959}"/>
                          </a:ext>
                        </a:extLst>
                      </p:cNvPr>
                      <p:cNvSpPr>
                        <a:spLocks/>
                      </p:cNvSpPr>
                      <p:nvPr/>
                    </p:nvSpPr>
                    <p:spPr bwMode="auto">
                      <a:xfrm>
                        <a:off x="3205" y="2924"/>
                        <a:ext cx="46" cy="78"/>
                      </a:xfrm>
                      <a:custGeom>
                        <a:avLst/>
                        <a:gdLst/>
                        <a:ahLst/>
                        <a:cxnLst>
                          <a:cxn ang="0">
                            <a:pos x="0" y="57"/>
                          </a:cxn>
                          <a:cxn ang="0">
                            <a:pos x="47" y="38"/>
                          </a:cxn>
                          <a:cxn ang="0">
                            <a:pos x="93" y="0"/>
                          </a:cxn>
                          <a:cxn ang="0">
                            <a:pos x="75" y="29"/>
                          </a:cxn>
                          <a:cxn ang="0">
                            <a:pos x="55" y="48"/>
                          </a:cxn>
                          <a:cxn ang="0">
                            <a:pos x="0" y="57"/>
                          </a:cxn>
                        </a:cxnLst>
                        <a:rect l="0" t="0" r="r" b="b"/>
                        <a:pathLst>
                          <a:path w="93" h="57">
                            <a:moveTo>
                              <a:pt x="0" y="57"/>
                            </a:moveTo>
                            <a:lnTo>
                              <a:pt x="47" y="38"/>
                            </a:lnTo>
                            <a:lnTo>
                              <a:pt x="93" y="0"/>
                            </a:lnTo>
                            <a:lnTo>
                              <a:pt x="75" y="29"/>
                            </a:lnTo>
                            <a:lnTo>
                              <a:pt x="55" y="48"/>
                            </a:lnTo>
                            <a:lnTo>
                              <a:pt x="0" y="5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14" name="Freeform 206">
                        <a:extLst>
                          <a:ext uri="{FF2B5EF4-FFF2-40B4-BE49-F238E27FC236}">
                            <a16:creationId xmlns:a16="http://schemas.microsoft.com/office/drawing/2014/main" id="{025AC821-9FE4-4BEB-9188-372691DA1DDB}"/>
                          </a:ext>
                        </a:extLst>
                      </p:cNvPr>
                      <p:cNvSpPr>
                        <a:spLocks/>
                      </p:cNvSpPr>
                      <p:nvPr/>
                    </p:nvSpPr>
                    <p:spPr bwMode="auto">
                      <a:xfrm>
                        <a:off x="3267" y="2892"/>
                        <a:ext cx="37" cy="128"/>
                      </a:xfrm>
                      <a:custGeom>
                        <a:avLst/>
                        <a:gdLst/>
                        <a:ahLst/>
                        <a:cxnLst>
                          <a:cxn ang="0">
                            <a:pos x="0" y="156"/>
                          </a:cxn>
                          <a:cxn ang="0">
                            <a:pos x="26" y="104"/>
                          </a:cxn>
                          <a:cxn ang="0">
                            <a:pos x="76" y="0"/>
                          </a:cxn>
                          <a:cxn ang="0">
                            <a:pos x="61" y="62"/>
                          </a:cxn>
                          <a:cxn ang="0">
                            <a:pos x="51" y="107"/>
                          </a:cxn>
                          <a:cxn ang="0">
                            <a:pos x="0" y="156"/>
                          </a:cxn>
                        </a:cxnLst>
                        <a:rect l="0" t="0" r="r" b="b"/>
                        <a:pathLst>
                          <a:path w="76" h="156">
                            <a:moveTo>
                              <a:pt x="0" y="156"/>
                            </a:moveTo>
                            <a:lnTo>
                              <a:pt x="26" y="104"/>
                            </a:lnTo>
                            <a:lnTo>
                              <a:pt x="76" y="0"/>
                            </a:lnTo>
                            <a:lnTo>
                              <a:pt x="61" y="62"/>
                            </a:lnTo>
                            <a:lnTo>
                              <a:pt x="51" y="107"/>
                            </a:lnTo>
                            <a:lnTo>
                              <a:pt x="0" y="156"/>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15" name="Freeform 207">
                        <a:extLst>
                          <a:ext uri="{FF2B5EF4-FFF2-40B4-BE49-F238E27FC236}">
                            <a16:creationId xmlns:a16="http://schemas.microsoft.com/office/drawing/2014/main" id="{B5F7C40D-7B97-417E-A390-9CE667C9F9B4}"/>
                          </a:ext>
                        </a:extLst>
                      </p:cNvPr>
                      <p:cNvSpPr>
                        <a:spLocks/>
                      </p:cNvSpPr>
                      <p:nvPr/>
                    </p:nvSpPr>
                    <p:spPr bwMode="auto">
                      <a:xfrm>
                        <a:off x="3313" y="2896"/>
                        <a:ext cx="25" cy="141"/>
                      </a:xfrm>
                      <a:custGeom>
                        <a:avLst/>
                        <a:gdLst/>
                        <a:ahLst/>
                        <a:cxnLst>
                          <a:cxn ang="0">
                            <a:pos x="0" y="187"/>
                          </a:cxn>
                          <a:cxn ang="0">
                            <a:pos x="40" y="145"/>
                          </a:cxn>
                          <a:cxn ang="0">
                            <a:pos x="38" y="60"/>
                          </a:cxn>
                          <a:cxn ang="0">
                            <a:pos x="11" y="0"/>
                          </a:cxn>
                          <a:cxn ang="0">
                            <a:pos x="44" y="57"/>
                          </a:cxn>
                          <a:cxn ang="0">
                            <a:pos x="55" y="114"/>
                          </a:cxn>
                          <a:cxn ang="0">
                            <a:pos x="52" y="162"/>
                          </a:cxn>
                          <a:cxn ang="0">
                            <a:pos x="0" y="187"/>
                          </a:cxn>
                        </a:cxnLst>
                        <a:rect l="0" t="0" r="r" b="b"/>
                        <a:pathLst>
                          <a:path w="55" h="187">
                            <a:moveTo>
                              <a:pt x="0" y="187"/>
                            </a:moveTo>
                            <a:lnTo>
                              <a:pt x="40" y="145"/>
                            </a:lnTo>
                            <a:lnTo>
                              <a:pt x="38" y="60"/>
                            </a:lnTo>
                            <a:lnTo>
                              <a:pt x="11" y="0"/>
                            </a:lnTo>
                            <a:lnTo>
                              <a:pt x="44" y="57"/>
                            </a:lnTo>
                            <a:lnTo>
                              <a:pt x="55" y="114"/>
                            </a:lnTo>
                            <a:lnTo>
                              <a:pt x="52" y="162"/>
                            </a:lnTo>
                            <a:lnTo>
                              <a:pt x="0" y="18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16" name="Freeform 208">
                        <a:extLst>
                          <a:ext uri="{FF2B5EF4-FFF2-40B4-BE49-F238E27FC236}">
                            <a16:creationId xmlns:a16="http://schemas.microsoft.com/office/drawing/2014/main" id="{54B25785-B73D-4C4A-B4A3-3F144D2A0CF6}"/>
                          </a:ext>
                        </a:extLst>
                      </p:cNvPr>
                      <p:cNvSpPr>
                        <a:spLocks/>
                      </p:cNvSpPr>
                      <p:nvPr/>
                    </p:nvSpPr>
                    <p:spPr bwMode="auto">
                      <a:xfrm>
                        <a:off x="3350" y="2928"/>
                        <a:ext cx="8" cy="82"/>
                      </a:xfrm>
                      <a:custGeom>
                        <a:avLst/>
                        <a:gdLst/>
                        <a:ahLst/>
                        <a:cxnLst>
                          <a:cxn ang="0">
                            <a:pos x="0" y="0"/>
                          </a:cxn>
                          <a:cxn ang="0">
                            <a:pos x="16" y="47"/>
                          </a:cxn>
                          <a:cxn ang="0">
                            <a:pos x="11" y="71"/>
                          </a:cxn>
                        </a:cxnLst>
                        <a:rect l="0" t="0" r="r" b="b"/>
                        <a:pathLst>
                          <a:path w="16" h="71">
                            <a:moveTo>
                              <a:pt x="0" y="0"/>
                            </a:moveTo>
                            <a:lnTo>
                              <a:pt x="16" y="47"/>
                            </a:lnTo>
                            <a:lnTo>
                              <a:pt x="11"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522" name="Group 209">
                  <a:extLst>
                    <a:ext uri="{FF2B5EF4-FFF2-40B4-BE49-F238E27FC236}">
                      <a16:creationId xmlns:a16="http://schemas.microsoft.com/office/drawing/2014/main" id="{EFD5B1E1-B29E-414D-AEFB-32432163819A}"/>
                    </a:ext>
                  </a:extLst>
                </p:cNvPr>
                <p:cNvGrpSpPr>
                  <a:grpSpLocks/>
                </p:cNvGrpSpPr>
                <p:nvPr/>
              </p:nvGrpSpPr>
              <p:grpSpPr bwMode="auto">
                <a:xfrm>
                  <a:off x="3234" y="2656"/>
                  <a:ext cx="241" cy="265"/>
                  <a:chOff x="3234" y="2656"/>
                  <a:chExt cx="241" cy="265"/>
                </a:xfrm>
              </p:grpSpPr>
              <p:sp>
                <p:nvSpPr>
                  <p:cNvPr id="888018" name="Freeform 210">
                    <a:extLst>
                      <a:ext uri="{FF2B5EF4-FFF2-40B4-BE49-F238E27FC236}">
                        <a16:creationId xmlns:a16="http://schemas.microsoft.com/office/drawing/2014/main" id="{E2466252-0DEA-4E1E-B989-DF57EBDE99CD}"/>
                      </a:ext>
                    </a:extLst>
                  </p:cNvPr>
                  <p:cNvSpPr>
                    <a:spLocks/>
                  </p:cNvSpPr>
                  <p:nvPr/>
                </p:nvSpPr>
                <p:spPr bwMode="auto">
                  <a:xfrm>
                    <a:off x="3342" y="2750"/>
                    <a:ext cx="112" cy="137"/>
                  </a:xfrm>
                  <a:custGeom>
                    <a:avLst/>
                    <a:gdLst/>
                    <a:ahLst/>
                    <a:cxnLst>
                      <a:cxn ang="0">
                        <a:pos x="16" y="109"/>
                      </a:cxn>
                      <a:cxn ang="0">
                        <a:pos x="43" y="56"/>
                      </a:cxn>
                      <a:cxn ang="0">
                        <a:pos x="60" y="37"/>
                      </a:cxn>
                      <a:cxn ang="0">
                        <a:pos x="96" y="12"/>
                      </a:cxn>
                      <a:cxn ang="0">
                        <a:pos x="137" y="0"/>
                      </a:cxn>
                      <a:cxn ang="0">
                        <a:pos x="174" y="0"/>
                      </a:cxn>
                      <a:cxn ang="0">
                        <a:pos x="197" y="9"/>
                      </a:cxn>
                      <a:cxn ang="0">
                        <a:pos x="217" y="42"/>
                      </a:cxn>
                      <a:cxn ang="0">
                        <a:pos x="230" y="88"/>
                      </a:cxn>
                      <a:cxn ang="0">
                        <a:pos x="226" y="137"/>
                      </a:cxn>
                      <a:cxn ang="0">
                        <a:pos x="206" y="180"/>
                      </a:cxn>
                      <a:cxn ang="0">
                        <a:pos x="191" y="213"/>
                      </a:cxn>
                      <a:cxn ang="0">
                        <a:pos x="149" y="244"/>
                      </a:cxn>
                      <a:cxn ang="0">
                        <a:pos x="96" y="259"/>
                      </a:cxn>
                      <a:cxn ang="0">
                        <a:pos x="50" y="273"/>
                      </a:cxn>
                      <a:cxn ang="0">
                        <a:pos x="19" y="259"/>
                      </a:cxn>
                      <a:cxn ang="0">
                        <a:pos x="3" y="233"/>
                      </a:cxn>
                      <a:cxn ang="0">
                        <a:pos x="0" y="189"/>
                      </a:cxn>
                      <a:cxn ang="0">
                        <a:pos x="16" y="109"/>
                      </a:cxn>
                    </a:cxnLst>
                    <a:rect l="0" t="0" r="r" b="b"/>
                    <a:pathLst>
                      <a:path w="230" h="273">
                        <a:moveTo>
                          <a:pt x="16" y="109"/>
                        </a:moveTo>
                        <a:lnTo>
                          <a:pt x="43" y="56"/>
                        </a:lnTo>
                        <a:lnTo>
                          <a:pt x="60" y="37"/>
                        </a:lnTo>
                        <a:lnTo>
                          <a:pt x="96" y="12"/>
                        </a:lnTo>
                        <a:lnTo>
                          <a:pt x="137" y="0"/>
                        </a:lnTo>
                        <a:lnTo>
                          <a:pt x="174" y="0"/>
                        </a:lnTo>
                        <a:lnTo>
                          <a:pt x="197" y="9"/>
                        </a:lnTo>
                        <a:lnTo>
                          <a:pt x="217" y="42"/>
                        </a:lnTo>
                        <a:lnTo>
                          <a:pt x="230" y="88"/>
                        </a:lnTo>
                        <a:lnTo>
                          <a:pt x="226" y="137"/>
                        </a:lnTo>
                        <a:lnTo>
                          <a:pt x="206" y="180"/>
                        </a:lnTo>
                        <a:lnTo>
                          <a:pt x="191" y="213"/>
                        </a:lnTo>
                        <a:lnTo>
                          <a:pt x="149" y="244"/>
                        </a:lnTo>
                        <a:lnTo>
                          <a:pt x="96" y="259"/>
                        </a:lnTo>
                        <a:lnTo>
                          <a:pt x="50" y="273"/>
                        </a:lnTo>
                        <a:lnTo>
                          <a:pt x="19" y="259"/>
                        </a:lnTo>
                        <a:lnTo>
                          <a:pt x="3" y="233"/>
                        </a:lnTo>
                        <a:lnTo>
                          <a:pt x="0" y="189"/>
                        </a:lnTo>
                        <a:lnTo>
                          <a:pt x="16" y="109"/>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19" name="Freeform 211">
                    <a:extLst>
                      <a:ext uri="{FF2B5EF4-FFF2-40B4-BE49-F238E27FC236}">
                        <a16:creationId xmlns:a16="http://schemas.microsoft.com/office/drawing/2014/main" id="{3C53959B-F80F-4BC2-9288-27FE1B633371}"/>
                      </a:ext>
                    </a:extLst>
                  </p:cNvPr>
                  <p:cNvSpPr>
                    <a:spLocks/>
                  </p:cNvSpPr>
                  <p:nvPr/>
                </p:nvSpPr>
                <p:spPr bwMode="auto">
                  <a:xfrm>
                    <a:off x="3388" y="2709"/>
                    <a:ext cx="87" cy="82"/>
                  </a:xfrm>
                  <a:custGeom>
                    <a:avLst/>
                    <a:gdLst/>
                    <a:ahLst/>
                    <a:cxnLst>
                      <a:cxn ang="0">
                        <a:pos x="22" y="0"/>
                      </a:cxn>
                      <a:cxn ang="0">
                        <a:pos x="164" y="100"/>
                      </a:cxn>
                      <a:cxn ang="0">
                        <a:pos x="169" y="114"/>
                      </a:cxn>
                      <a:cxn ang="0">
                        <a:pos x="171" y="134"/>
                      </a:cxn>
                      <a:cxn ang="0">
                        <a:pos x="168" y="150"/>
                      </a:cxn>
                      <a:cxn ang="0">
                        <a:pos x="164" y="164"/>
                      </a:cxn>
                      <a:cxn ang="0">
                        <a:pos x="157" y="169"/>
                      </a:cxn>
                      <a:cxn ang="0">
                        <a:pos x="144" y="169"/>
                      </a:cxn>
                      <a:cxn ang="0">
                        <a:pos x="13" y="74"/>
                      </a:cxn>
                      <a:cxn ang="0">
                        <a:pos x="3" y="60"/>
                      </a:cxn>
                      <a:cxn ang="0">
                        <a:pos x="0" y="41"/>
                      </a:cxn>
                      <a:cxn ang="0">
                        <a:pos x="3" y="20"/>
                      </a:cxn>
                      <a:cxn ang="0">
                        <a:pos x="8" y="10"/>
                      </a:cxn>
                      <a:cxn ang="0">
                        <a:pos x="15" y="1"/>
                      </a:cxn>
                      <a:cxn ang="0">
                        <a:pos x="22" y="0"/>
                      </a:cxn>
                    </a:cxnLst>
                    <a:rect l="0" t="0" r="r" b="b"/>
                    <a:pathLst>
                      <a:path w="171" h="169">
                        <a:moveTo>
                          <a:pt x="22" y="0"/>
                        </a:moveTo>
                        <a:lnTo>
                          <a:pt x="164" y="100"/>
                        </a:lnTo>
                        <a:lnTo>
                          <a:pt x="169" y="114"/>
                        </a:lnTo>
                        <a:lnTo>
                          <a:pt x="171" y="134"/>
                        </a:lnTo>
                        <a:lnTo>
                          <a:pt x="168" y="150"/>
                        </a:lnTo>
                        <a:lnTo>
                          <a:pt x="164" y="164"/>
                        </a:lnTo>
                        <a:lnTo>
                          <a:pt x="157" y="169"/>
                        </a:lnTo>
                        <a:lnTo>
                          <a:pt x="144" y="169"/>
                        </a:lnTo>
                        <a:lnTo>
                          <a:pt x="13" y="74"/>
                        </a:lnTo>
                        <a:lnTo>
                          <a:pt x="3" y="60"/>
                        </a:lnTo>
                        <a:lnTo>
                          <a:pt x="0" y="41"/>
                        </a:lnTo>
                        <a:lnTo>
                          <a:pt x="3" y="20"/>
                        </a:lnTo>
                        <a:lnTo>
                          <a:pt x="8" y="10"/>
                        </a:lnTo>
                        <a:lnTo>
                          <a:pt x="15" y="1"/>
                        </a:lnTo>
                        <a:lnTo>
                          <a:pt x="22"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20" name="Freeform 212">
                    <a:extLst>
                      <a:ext uri="{FF2B5EF4-FFF2-40B4-BE49-F238E27FC236}">
                        <a16:creationId xmlns:a16="http://schemas.microsoft.com/office/drawing/2014/main" id="{52AB853B-8C5E-4655-ABFB-F7B7604BA76A}"/>
                      </a:ext>
                    </a:extLst>
                  </p:cNvPr>
                  <p:cNvSpPr>
                    <a:spLocks/>
                  </p:cNvSpPr>
                  <p:nvPr/>
                </p:nvSpPr>
                <p:spPr bwMode="auto">
                  <a:xfrm>
                    <a:off x="3313" y="2714"/>
                    <a:ext cx="154" cy="205"/>
                  </a:xfrm>
                  <a:custGeom>
                    <a:avLst/>
                    <a:gdLst/>
                    <a:ahLst/>
                    <a:cxnLst>
                      <a:cxn ang="0">
                        <a:pos x="97" y="0"/>
                      </a:cxn>
                      <a:cxn ang="0">
                        <a:pos x="187" y="95"/>
                      </a:cxn>
                      <a:cxn ang="0">
                        <a:pos x="225" y="138"/>
                      </a:cxn>
                      <a:cxn ang="0">
                        <a:pos x="263" y="188"/>
                      </a:cxn>
                      <a:cxn ang="0">
                        <a:pos x="286" y="228"/>
                      </a:cxn>
                      <a:cxn ang="0">
                        <a:pos x="307" y="268"/>
                      </a:cxn>
                      <a:cxn ang="0">
                        <a:pos x="312" y="314"/>
                      </a:cxn>
                      <a:cxn ang="0">
                        <a:pos x="308" y="363"/>
                      </a:cxn>
                      <a:cxn ang="0">
                        <a:pos x="292" y="392"/>
                      </a:cxn>
                      <a:cxn ang="0">
                        <a:pos x="263" y="413"/>
                      </a:cxn>
                      <a:cxn ang="0">
                        <a:pos x="194" y="413"/>
                      </a:cxn>
                      <a:cxn ang="0">
                        <a:pos x="145" y="404"/>
                      </a:cxn>
                      <a:cxn ang="0">
                        <a:pos x="72" y="378"/>
                      </a:cxn>
                      <a:cxn ang="0">
                        <a:pos x="59" y="351"/>
                      </a:cxn>
                      <a:cxn ang="0">
                        <a:pos x="37" y="314"/>
                      </a:cxn>
                      <a:cxn ang="0">
                        <a:pos x="0" y="295"/>
                      </a:cxn>
                      <a:cxn ang="0">
                        <a:pos x="33" y="235"/>
                      </a:cxn>
                      <a:cxn ang="0">
                        <a:pos x="33" y="95"/>
                      </a:cxn>
                      <a:cxn ang="0">
                        <a:pos x="97" y="0"/>
                      </a:cxn>
                    </a:cxnLst>
                    <a:rect l="0" t="0" r="r" b="b"/>
                    <a:pathLst>
                      <a:path w="312" h="413">
                        <a:moveTo>
                          <a:pt x="97" y="0"/>
                        </a:moveTo>
                        <a:lnTo>
                          <a:pt x="187" y="95"/>
                        </a:lnTo>
                        <a:lnTo>
                          <a:pt x="225" y="138"/>
                        </a:lnTo>
                        <a:lnTo>
                          <a:pt x="263" y="188"/>
                        </a:lnTo>
                        <a:lnTo>
                          <a:pt x="286" y="228"/>
                        </a:lnTo>
                        <a:lnTo>
                          <a:pt x="307" y="268"/>
                        </a:lnTo>
                        <a:lnTo>
                          <a:pt x="312" y="314"/>
                        </a:lnTo>
                        <a:lnTo>
                          <a:pt x="308" y="363"/>
                        </a:lnTo>
                        <a:lnTo>
                          <a:pt x="292" y="392"/>
                        </a:lnTo>
                        <a:lnTo>
                          <a:pt x="263" y="413"/>
                        </a:lnTo>
                        <a:lnTo>
                          <a:pt x="194" y="413"/>
                        </a:lnTo>
                        <a:lnTo>
                          <a:pt x="145" y="404"/>
                        </a:lnTo>
                        <a:lnTo>
                          <a:pt x="72" y="378"/>
                        </a:lnTo>
                        <a:lnTo>
                          <a:pt x="59" y="351"/>
                        </a:lnTo>
                        <a:lnTo>
                          <a:pt x="37" y="314"/>
                        </a:lnTo>
                        <a:lnTo>
                          <a:pt x="0" y="295"/>
                        </a:lnTo>
                        <a:lnTo>
                          <a:pt x="33" y="235"/>
                        </a:lnTo>
                        <a:lnTo>
                          <a:pt x="33" y="95"/>
                        </a:lnTo>
                        <a:lnTo>
                          <a:pt x="97"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529" name="Group 213">
                    <a:extLst>
                      <a:ext uri="{FF2B5EF4-FFF2-40B4-BE49-F238E27FC236}">
                        <a16:creationId xmlns:a16="http://schemas.microsoft.com/office/drawing/2014/main" id="{B36EAAAA-37E5-4706-BFB0-C2D76FB8CF07}"/>
                      </a:ext>
                    </a:extLst>
                  </p:cNvPr>
                  <p:cNvGrpSpPr>
                    <a:grpSpLocks/>
                  </p:cNvGrpSpPr>
                  <p:nvPr/>
                </p:nvGrpSpPr>
                <p:grpSpPr bwMode="auto">
                  <a:xfrm>
                    <a:off x="3234" y="2656"/>
                    <a:ext cx="146" cy="181"/>
                    <a:chOff x="3234" y="2656"/>
                    <a:chExt cx="146" cy="181"/>
                  </a:xfrm>
                </p:grpSpPr>
                <p:sp>
                  <p:nvSpPr>
                    <p:cNvPr id="888022" name="Freeform 214">
                      <a:extLst>
                        <a:ext uri="{FF2B5EF4-FFF2-40B4-BE49-F238E27FC236}">
                          <a16:creationId xmlns:a16="http://schemas.microsoft.com/office/drawing/2014/main" id="{8E532E3A-3C49-4073-BE6F-7C806258CE31}"/>
                        </a:ext>
                      </a:extLst>
                    </p:cNvPr>
                    <p:cNvSpPr>
                      <a:spLocks/>
                    </p:cNvSpPr>
                    <p:nvPr/>
                  </p:nvSpPr>
                  <p:spPr bwMode="auto">
                    <a:xfrm>
                      <a:off x="3234" y="2700"/>
                      <a:ext cx="116" cy="137"/>
                    </a:xfrm>
                    <a:custGeom>
                      <a:avLst/>
                      <a:gdLst/>
                      <a:ahLst/>
                      <a:cxnLst>
                        <a:cxn ang="0">
                          <a:pos x="16" y="110"/>
                        </a:cxn>
                        <a:cxn ang="0">
                          <a:pos x="43" y="57"/>
                        </a:cxn>
                        <a:cxn ang="0">
                          <a:pos x="60" y="34"/>
                        </a:cxn>
                        <a:cxn ang="0">
                          <a:pos x="96" y="10"/>
                        </a:cxn>
                        <a:cxn ang="0">
                          <a:pos x="140" y="0"/>
                        </a:cxn>
                        <a:cxn ang="0">
                          <a:pos x="176" y="0"/>
                        </a:cxn>
                        <a:cxn ang="0">
                          <a:pos x="199" y="8"/>
                        </a:cxn>
                        <a:cxn ang="0">
                          <a:pos x="221" y="41"/>
                        </a:cxn>
                        <a:cxn ang="0">
                          <a:pos x="232" y="88"/>
                        </a:cxn>
                        <a:cxn ang="0">
                          <a:pos x="229" y="140"/>
                        </a:cxn>
                        <a:cxn ang="0">
                          <a:pos x="209" y="183"/>
                        </a:cxn>
                        <a:cxn ang="0">
                          <a:pos x="193" y="212"/>
                        </a:cxn>
                        <a:cxn ang="0">
                          <a:pos x="151" y="241"/>
                        </a:cxn>
                        <a:cxn ang="0">
                          <a:pos x="96" y="259"/>
                        </a:cxn>
                        <a:cxn ang="0">
                          <a:pos x="53" y="273"/>
                        </a:cxn>
                        <a:cxn ang="0">
                          <a:pos x="22" y="259"/>
                        </a:cxn>
                        <a:cxn ang="0">
                          <a:pos x="6" y="233"/>
                        </a:cxn>
                        <a:cxn ang="0">
                          <a:pos x="0" y="190"/>
                        </a:cxn>
                        <a:cxn ang="0">
                          <a:pos x="16" y="110"/>
                        </a:cxn>
                      </a:cxnLst>
                      <a:rect l="0" t="0" r="r" b="b"/>
                      <a:pathLst>
                        <a:path w="232" h="273">
                          <a:moveTo>
                            <a:pt x="16" y="110"/>
                          </a:moveTo>
                          <a:lnTo>
                            <a:pt x="43" y="57"/>
                          </a:lnTo>
                          <a:lnTo>
                            <a:pt x="60" y="34"/>
                          </a:lnTo>
                          <a:lnTo>
                            <a:pt x="96" y="10"/>
                          </a:lnTo>
                          <a:lnTo>
                            <a:pt x="140" y="0"/>
                          </a:lnTo>
                          <a:lnTo>
                            <a:pt x="176" y="0"/>
                          </a:lnTo>
                          <a:lnTo>
                            <a:pt x="199" y="8"/>
                          </a:lnTo>
                          <a:lnTo>
                            <a:pt x="221" y="41"/>
                          </a:lnTo>
                          <a:lnTo>
                            <a:pt x="232" y="88"/>
                          </a:lnTo>
                          <a:lnTo>
                            <a:pt x="229" y="140"/>
                          </a:lnTo>
                          <a:lnTo>
                            <a:pt x="209" y="183"/>
                          </a:lnTo>
                          <a:lnTo>
                            <a:pt x="193" y="212"/>
                          </a:lnTo>
                          <a:lnTo>
                            <a:pt x="151" y="241"/>
                          </a:lnTo>
                          <a:lnTo>
                            <a:pt x="96" y="259"/>
                          </a:lnTo>
                          <a:lnTo>
                            <a:pt x="53" y="273"/>
                          </a:lnTo>
                          <a:lnTo>
                            <a:pt x="22" y="259"/>
                          </a:lnTo>
                          <a:lnTo>
                            <a:pt x="6" y="233"/>
                          </a:lnTo>
                          <a:lnTo>
                            <a:pt x="0" y="190"/>
                          </a:lnTo>
                          <a:lnTo>
                            <a:pt x="16" y="110"/>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23" name="Oval 215">
                      <a:extLst>
                        <a:ext uri="{FF2B5EF4-FFF2-40B4-BE49-F238E27FC236}">
                          <a16:creationId xmlns:a16="http://schemas.microsoft.com/office/drawing/2014/main" id="{98552D0F-D95B-40D7-AF82-C78E24A1D2E3}"/>
                        </a:ext>
                      </a:extLst>
                    </p:cNvPr>
                    <p:cNvSpPr>
                      <a:spLocks noChangeArrowheads="1"/>
                    </p:cNvSpPr>
                    <p:nvPr/>
                  </p:nvSpPr>
                  <p:spPr bwMode="auto">
                    <a:xfrm>
                      <a:off x="3246" y="2796"/>
                      <a:ext cx="33" cy="41"/>
                    </a:xfrm>
                    <a:prstGeom prst="ellipse">
                      <a:avLst/>
                    </a:prstGeom>
                    <a:solidFill>
                      <a:srgbClr val="008080"/>
                    </a:solidFill>
                    <a:ln w="7938">
                      <a:solidFill>
                        <a:srgbClr val="000000"/>
                      </a:solid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24" name="Freeform 216">
                      <a:extLst>
                        <a:ext uri="{FF2B5EF4-FFF2-40B4-BE49-F238E27FC236}">
                          <a16:creationId xmlns:a16="http://schemas.microsoft.com/office/drawing/2014/main" id="{1A1069E1-DC79-4489-AC56-2E7A35EFF655}"/>
                        </a:ext>
                      </a:extLst>
                    </p:cNvPr>
                    <p:cNvSpPr>
                      <a:spLocks/>
                    </p:cNvSpPr>
                    <p:nvPr/>
                  </p:nvSpPr>
                  <p:spPr bwMode="auto">
                    <a:xfrm>
                      <a:off x="3259" y="2654"/>
                      <a:ext cx="121" cy="91"/>
                    </a:xfrm>
                    <a:custGeom>
                      <a:avLst/>
                      <a:gdLst/>
                      <a:ahLst/>
                      <a:cxnLst>
                        <a:cxn ang="0">
                          <a:pos x="34" y="0"/>
                        </a:cxn>
                        <a:cxn ang="0">
                          <a:pos x="230" y="105"/>
                        </a:cxn>
                        <a:cxn ang="0">
                          <a:pos x="237" y="119"/>
                        </a:cxn>
                        <a:cxn ang="0">
                          <a:pos x="240" y="141"/>
                        </a:cxn>
                        <a:cxn ang="0">
                          <a:pos x="236" y="157"/>
                        </a:cxn>
                        <a:cxn ang="0">
                          <a:pos x="229" y="171"/>
                        </a:cxn>
                        <a:cxn ang="0">
                          <a:pos x="220" y="176"/>
                        </a:cxn>
                        <a:cxn ang="0">
                          <a:pos x="202" y="177"/>
                        </a:cxn>
                        <a:cxn ang="0">
                          <a:pos x="19" y="77"/>
                        </a:cxn>
                        <a:cxn ang="0">
                          <a:pos x="4" y="63"/>
                        </a:cxn>
                        <a:cxn ang="0">
                          <a:pos x="0" y="43"/>
                        </a:cxn>
                        <a:cxn ang="0">
                          <a:pos x="4" y="22"/>
                        </a:cxn>
                        <a:cxn ang="0">
                          <a:pos x="11" y="12"/>
                        </a:cxn>
                        <a:cxn ang="0">
                          <a:pos x="20" y="3"/>
                        </a:cxn>
                        <a:cxn ang="0">
                          <a:pos x="34" y="0"/>
                        </a:cxn>
                      </a:cxnLst>
                      <a:rect l="0" t="0" r="r" b="b"/>
                      <a:pathLst>
                        <a:path w="240" h="177">
                          <a:moveTo>
                            <a:pt x="34" y="0"/>
                          </a:moveTo>
                          <a:lnTo>
                            <a:pt x="230" y="105"/>
                          </a:lnTo>
                          <a:lnTo>
                            <a:pt x="237" y="119"/>
                          </a:lnTo>
                          <a:lnTo>
                            <a:pt x="240" y="141"/>
                          </a:lnTo>
                          <a:lnTo>
                            <a:pt x="236" y="157"/>
                          </a:lnTo>
                          <a:lnTo>
                            <a:pt x="229" y="171"/>
                          </a:lnTo>
                          <a:lnTo>
                            <a:pt x="220" y="176"/>
                          </a:lnTo>
                          <a:lnTo>
                            <a:pt x="202" y="177"/>
                          </a:lnTo>
                          <a:lnTo>
                            <a:pt x="19" y="77"/>
                          </a:lnTo>
                          <a:lnTo>
                            <a:pt x="4" y="63"/>
                          </a:lnTo>
                          <a:lnTo>
                            <a:pt x="0" y="43"/>
                          </a:lnTo>
                          <a:lnTo>
                            <a:pt x="4" y="22"/>
                          </a:lnTo>
                          <a:lnTo>
                            <a:pt x="11" y="12"/>
                          </a:lnTo>
                          <a:lnTo>
                            <a:pt x="20" y="3"/>
                          </a:lnTo>
                          <a:lnTo>
                            <a:pt x="34"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523" name="Group 217">
                  <a:extLst>
                    <a:ext uri="{FF2B5EF4-FFF2-40B4-BE49-F238E27FC236}">
                      <a16:creationId xmlns:a16="http://schemas.microsoft.com/office/drawing/2014/main" id="{3E921943-EF7C-4C08-829C-060B44FD2F22}"/>
                    </a:ext>
                  </a:extLst>
                </p:cNvPr>
                <p:cNvGrpSpPr>
                  <a:grpSpLocks/>
                </p:cNvGrpSpPr>
                <p:nvPr/>
              </p:nvGrpSpPr>
              <p:grpSpPr bwMode="auto">
                <a:xfrm>
                  <a:off x="2927" y="2789"/>
                  <a:ext cx="116" cy="171"/>
                  <a:chOff x="2927" y="2789"/>
                  <a:chExt cx="116" cy="171"/>
                </a:xfrm>
              </p:grpSpPr>
              <p:sp>
                <p:nvSpPr>
                  <p:cNvPr id="888026" name="Freeform 218">
                    <a:extLst>
                      <a:ext uri="{FF2B5EF4-FFF2-40B4-BE49-F238E27FC236}">
                        <a16:creationId xmlns:a16="http://schemas.microsoft.com/office/drawing/2014/main" id="{E773BD8F-BD0C-4014-A28E-C6460E9CCAA3}"/>
                      </a:ext>
                    </a:extLst>
                  </p:cNvPr>
                  <p:cNvSpPr>
                    <a:spLocks/>
                  </p:cNvSpPr>
                  <p:nvPr/>
                </p:nvSpPr>
                <p:spPr bwMode="auto">
                  <a:xfrm>
                    <a:off x="2926" y="2787"/>
                    <a:ext cx="104" cy="169"/>
                  </a:xfrm>
                  <a:custGeom>
                    <a:avLst/>
                    <a:gdLst/>
                    <a:ahLst/>
                    <a:cxnLst>
                      <a:cxn ang="0">
                        <a:pos x="167" y="51"/>
                      </a:cxn>
                      <a:cxn ang="0">
                        <a:pos x="134" y="8"/>
                      </a:cxn>
                      <a:cxn ang="0">
                        <a:pos x="111" y="1"/>
                      </a:cxn>
                      <a:cxn ang="0">
                        <a:pos x="72" y="0"/>
                      </a:cxn>
                      <a:cxn ang="0">
                        <a:pos x="38" y="24"/>
                      </a:cxn>
                      <a:cxn ang="0">
                        <a:pos x="19" y="51"/>
                      </a:cxn>
                      <a:cxn ang="0">
                        <a:pos x="6" y="84"/>
                      </a:cxn>
                      <a:cxn ang="0">
                        <a:pos x="0" y="122"/>
                      </a:cxn>
                      <a:cxn ang="0">
                        <a:pos x="2" y="165"/>
                      </a:cxn>
                      <a:cxn ang="0">
                        <a:pos x="12" y="214"/>
                      </a:cxn>
                      <a:cxn ang="0">
                        <a:pos x="36" y="252"/>
                      </a:cxn>
                      <a:cxn ang="0">
                        <a:pos x="60" y="272"/>
                      </a:cxn>
                      <a:cxn ang="0">
                        <a:pos x="91" y="288"/>
                      </a:cxn>
                      <a:cxn ang="0">
                        <a:pos x="107" y="319"/>
                      </a:cxn>
                      <a:cxn ang="0">
                        <a:pos x="124" y="329"/>
                      </a:cxn>
                      <a:cxn ang="0">
                        <a:pos x="143" y="333"/>
                      </a:cxn>
                      <a:cxn ang="0">
                        <a:pos x="166" y="326"/>
                      </a:cxn>
                      <a:cxn ang="0">
                        <a:pos x="189" y="307"/>
                      </a:cxn>
                      <a:cxn ang="0">
                        <a:pos x="200" y="279"/>
                      </a:cxn>
                      <a:cxn ang="0">
                        <a:pos x="205" y="238"/>
                      </a:cxn>
                      <a:cxn ang="0">
                        <a:pos x="193" y="198"/>
                      </a:cxn>
                      <a:cxn ang="0">
                        <a:pos x="191" y="157"/>
                      </a:cxn>
                      <a:cxn ang="0">
                        <a:pos x="182" y="100"/>
                      </a:cxn>
                      <a:cxn ang="0">
                        <a:pos x="167" y="51"/>
                      </a:cxn>
                    </a:cxnLst>
                    <a:rect l="0" t="0" r="r" b="b"/>
                    <a:pathLst>
                      <a:path w="205" h="333">
                        <a:moveTo>
                          <a:pt x="167" y="51"/>
                        </a:moveTo>
                        <a:lnTo>
                          <a:pt x="134" y="8"/>
                        </a:lnTo>
                        <a:lnTo>
                          <a:pt x="111" y="1"/>
                        </a:lnTo>
                        <a:lnTo>
                          <a:pt x="72" y="0"/>
                        </a:lnTo>
                        <a:lnTo>
                          <a:pt x="38" y="24"/>
                        </a:lnTo>
                        <a:lnTo>
                          <a:pt x="19" y="51"/>
                        </a:lnTo>
                        <a:lnTo>
                          <a:pt x="6" y="84"/>
                        </a:lnTo>
                        <a:lnTo>
                          <a:pt x="0" y="122"/>
                        </a:lnTo>
                        <a:lnTo>
                          <a:pt x="2" y="165"/>
                        </a:lnTo>
                        <a:lnTo>
                          <a:pt x="12" y="214"/>
                        </a:lnTo>
                        <a:lnTo>
                          <a:pt x="36" y="252"/>
                        </a:lnTo>
                        <a:lnTo>
                          <a:pt x="60" y="272"/>
                        </a:lnTo>
                        <a:lnTo>
                          <a:pt x="91" y="288"/>
                        </a:lnTo>
                        <a:lnTo>
                          <a:pt x="107" y="319"/>
                        </a:lnTo>
                        <a:lnTo>
                          <a:pt x="124" y="329"/>
                        </a:lnTo>
                        <a:lnTo>
                          <a:pt x="143" y="333"/>
                        </a:lnTo>
                        <a:lnTo>
                          <a:pt x="166" y="326"/>
                        </a:lnTo>
                        <a:lnTo>
                          <a:pt x="189" y="307"/>
                        </a:lnTo>
                        <a:lnTo>
                          <a:pt x="200" y="279"/>
                        </a:lnTo>
                        <a:lnTo>
                          <a:pt x="205" y="238"/>
                        </a:lnTo>
                        <a:lnTo>
                          <a:pt x="193" y="198"/>
                        </a:lnTo>
                        <a:lnTo>
                          <a:pt x="191" y="157"/>
                        </a:lnTo>
                        <a:lnTo>
                          <a:pt x="182" y="100"/>
                        </a:lnTo>
                        <a:lnTo>
                          <a:pt x="167" y="51"/>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27" name="Freeform 219">
                    <a:extLst>
                      <a:ext uri="{FF2B5EF4-FFF2-40B4-BE49-F238E27FC236}">
                        <a16:creationId xmlns:a16="http://schemas.microsoft.com/office/drawing/2014/main" id="{336D1B9A-CE30-4B0D-95ED-600F5E2BE02C}"/>
                      </a:ext>
                    </a:extLst>
                  </p:cNvPr>
                  <p:cNvSpPr>
                    <a:spLocks/>
                  </p:cNvSpPr>
                  <p:nvPr/>
                </p:nvSpPr>
                <p:spPr bwMode="auto">
                  <a:xfrm>
                    <a:off x="2938" y="2796"/>
                    <a:ext cx="104" cy="164"/>
                  </a:xfrm>
                  <a:custGeom>
                    <a:avLst/>
                    <a:gdLst/>
                    <a:ahLst/>
                    <a:cxnLst>
                      <a:cxn ang="0">
                        <a:pos x="172" y="48"/>
                      </a:cxn>
                      <a:cxn ang="0">
                        <a:pos x="137" y="8"/>
                      </a:cxn>
                      <a:cxn ang="0">
                        <a:pos x="114" y="1"/>
                      </a:cxn>
                      <a:cxn ang="0">
                        <a:pos x="73" y="0"/>
                      </a:cxn>
                      <a:cxn ang="0">
                        <a:pos x="38" y="20"/>
                      </a:cxn>
                      <a:cxn ang="0">
                        <a:pos x="19" y="48"/>
                      </a:cxn>
                      <a:cxn ang="0">
                        <a:pos x="5" y="82"/>
                      </a:cxn>
                      <a:cxn ang="0">
                        <a:pos x="0" y="119"/>
                      </a:cxn>
                      <a:cxn ang="0">
                        <a:pos x="1" y="160"/>
                      </a:cxn>
                      <a:cxn ang="0">
                        <a:pos x="12" y="207"/>
                      </a:cxn>
                      <a:cxn ang="0">
                        <a:pos x="35" y="245"/>
                      </a:cxn>
                      <a:cxn ang="0">
                        <a:pos x="62" y="266"/>
                      </a:cxn>
                      <a:cxn ang="0">
                        <a:pos x="92" y="279"/>
                      </a:cxn>
                      <a:cxn ang="0">
                        <a:pos x="110" y="309"/>
                      </a:cxn>
                      <a:cxn ang="0">
                        <a:pos x="126" y="319"/>
                      </a:cxn>
                      <a:cxn ang="0">
                        <a:pos x="145" y="323"/>
                      </a:cxn>
                      <a:cxn ang="0">
                        <a:pos x="171" y="314"/>
                      </a:cxn>
                      <a:cxn ang="0">
                        <a:pos x="194" y="298"/>
                      </a:cxn>
                      <a:cxn ang="0">
                        <a:pos x="205" y="272"/>
                      </a:cxn>
                      <a:cxn ang="0">
                        <a:pos x="210" y="229"/>
                      </a:cxn>
                      <a:cxn ang="0">
                        <a:pos x="198" y="191"/>
                      </a:cxn>
                      <a:cxn ang="0">
                        <a:pos x="197" y="152"/>
                      </a:cxn>
                      <a:cxn ang="0">
                        <a:pos x="187" y="98"/>
                      </a:cxn>
                      <a:cxn ang="0">
                        <a:pos x="172" y="48"/>
                      </a:cxn>
                    </a:cxnLst>
                    <a:rect l="0" t="0" r="r" b="b"/>
                    <a:pathLst>
                      <a:path w="210" h="323">
                        <a:moveTo>
                          <a:pt x="172" y="48"/>
                        </a:moveTo>
                        <a:lnTo>
                          <a:pt x="137" y="8"/>
                        </a:lnTo>
                        <a:lnTo>
                          <a:pt x="114" y="1"/>
                        </a:lnTo>
                        <a:lnTo>
                          <a:pt x="73" y="0"/>
                        </a:lnTo>
                        <a:lnTo>
                          <a:pt x="38" y="20"/>
                        </a:lnTo>
                        <a:lnTo>
                          <a:pt x="19" y="48"/>
                        </a:lnTo>
                        <a:lnTo>
                          <a:pt x="5" y="82"/>
                        </a:lnTo>
                        <a:lnTo>
                          <a:pt x="0" y="119"/>
                        </a:lnTo>
                        <a:lnTo>
                          <a:pt x="1" y="160"/>
                        </a:lnTo>
                        <a:lnTo>
                          <a:pt x="12" y="207"/>
                        </a:lnTo>
                        <a:lnTo>
                          <a:pt x="35" y="245"/>
                        </a:lnTo>
                        <a:lnTo>
                          <a:pt x="62" y="266"/>
                        </a:lnTo>
                        <a:lnTo>
                          <a:pt x="92" y="279"/>
                        </a:lnTo>
                        <a:lnTo>
                          <a:pt x="110" y="309"/>
                        </a:lnTo>
                        <a:lnTo>
                          <a:pt x="126" y="319"/>
                        </a:lnTo>
                        <a:lnTo>
                          <a:pt x="145" y="323"/>
                        </a:lnTo>
                        <a:lnTo>
                          <a:pt x="171" y="314"/>
                        </a:lnTo>
                        <a:lnTo>
                          <a:pt x="194" y="298"/>
                        </a:lnTo>
                        <a:lnTo>
                          <a:pt x="205" y="272"/>
                        </a:lnTo>
                        <a:lnTo>
                          <a:pt x="210" y="229"/>
                        </a:lnTo>
                        <a:lnTo>
                          <a:pt x="198" y="191"/>
                        </a:lnTo>
                        <a:lnTo>
                          <a:pt x="197" y="152"/>
                        </a:lnTo>
                        <a:lnTo>
                          <a:pt x="187" y="98"/>
                        </a:lnTo>
                        <a:lnTo>
                          <a:pt x="172" y="48"/>
                        </a:lnTo>
                        <a:close/>
                      </a:path>
                    </a:pathLst>
                  </a:custGeom>
                  <a:solidFill>
                    <a:srgbClr val="E0A080"/>
                  </a:solidFill>
                  <a:ln w="9525">
                    <a:no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8028" name="Freeform 220">
                <a:extLst>
                  <a:ext uri="{FF2B5EF4-FFF2-40B4-BE49-F238E27FC236}">
                    <a16:creationId xmlns:a16="http://schemas.microsoft.com/office/drawing/2014/main" id="{66803AB2-BBFF-41E9-81C5-EF61281F0A18}"/>
                  </a:ext>
                </a:extLst>
              </p:cNvPr>
              <p:cNvSpPr>
                <a:spLocks/>
              </p:cNvSpPr>
              <p:nvPr/>
            </p:nvSpPr>
            <p:spPr bwMode="auto">
              <a:xfrm>
                <a:off x="2835" y="2337"/>
                <a:ext cx="146" cy="169"/>
              </a:xfrm>
              <a:custGeom>
                <a:avLst/>
                <a:gdLst/>
                <a:ahLst/>
                <a:cxnLst>
                  <a:cxn ang="0">
                    <a:pos x="331" y="0"/>
                  </a:cxn>
                  <a:cxn ang="0">
                    <a:pos x="408" y="65"/>
                  </a:cxn>
                  <a:cxn ang="0">
                    <a:pos x="487" y="131"/>
                  </a:cxn>
                  <a:cxn ang="0">
                    <a:pos x="556" y="173"/>
                  </a:cxn>
                  <a:cxn ang="0">
                    <a:pos x="790" y="297"/>
                  </a:cxn>
                  <a:cxn ang="0">
                    <a:pos x="826" y="485"/>
                  </a:cxn>
                  <a:cxn ang="0">
                    <a:pos x="855" y="584"/>
                  </a:cxn>
                  <a:cxn ang="0">
                    <a:pos x="881" y="656"/>
                  </a:cxn>
                  <a:cxn ang="0">
                    <a:pos x="900" y="729"/>
                  </a:cxn>
                  <a:cxn ang="0">
                    <a:pos x="912" y="803"/>
                  </a:cxn>
                  <a:cxn ang="0">
                    <a:pos x="911" y="850"/>
                  </a:cxn>
                  <a:cxn ang="0">
                    <a:pos x="903" y="905"/>
                  </a:cxn>
                  <a:cxn ang="0">
                    <a:pos x="908" y="971"/>
                  </a:cxn>
                  <a:cxn ang="0">
                    <a:pos x="927" y="1038"/>
                  </a:cxn>
                  <a:cxn ang="0">
                    <a:pos x="976" y="1064"/>
                  </a:cxn>
                  <a:cxn ang="0">
                    <a:pos x="1051" y="1088"/>
                  </a:cxn>
                  <a:cxn ang="0">
                    <a:pos x="1102" y="1109"/>
                  </a:cxn>
                  <a:cxn ang="0">
                    <a:pos x="1154" y="1159"/>
                  </a:cxn>
                  <a:cxn ang="0">
                    <a:pos x="1186" y="1214"/>
                  </a:cxn>
                  <a:cxn ang="0">
                    <a:pos x="1207" y="1281"/>
                  </a:cxn>
                  <a:cxn ang="0">
                    <a:pos x="1216" y="1359"/>
                  </a:cxn>
                  <a:cxn ang="0">
                    <a:pos x="1204" y="1477"/>
                  </a:cxn>
                  <a:cxn ang="0">
                    <a:pos x="289" y="1535"/>
                  </a:cxn>
                  <a:cxn ang="0">
                    <a:pos x="121" y="1532"/>
                  </a:cxn>
                  <a:cxn ang="0">
                    <a:pos x="88" y="1477"/>
                  </a:cxn>
                  <a:cxn ang="0">
                    <a:pos x="57" y="1390"/>
                  </a:cxn>
                  <a:cxn ang="0">
                    <a:pos x="31" y="1294"/>
                  </a:cxn>
                  <a:cxn ang="0">
                    <a:pos x="16" y="1212"/>
                  </a:cxn>
                  <a:cxn ang="0">
                    <a:pos x="4" y="1124"/>
                  </a:cxn>
                  <a:cxn ang="0">
                    <a:pos x="0" y="1043"/>
                  </a:cxn>
                  <a:cxn ang="0">
                    <a:pos x="12" y="910"/>
                  </a:cxn>
                  <a:cxn ang="0">
                    <a:pos x="31" y="803"/>
                  </a:cxn>
                  <a:cxn ang="0">
                    <a:pos x="59" y="686"/>
                  </a:cxn>
                  <a:cxn ang="0">
                    <a:pos x="92" y="573"/>
                  </a:cxn>
                  <a:cxn ang="0">
                    <a:pos x="129" y="482"/>
                  </a:cxn>
                  <a:cxn ang="0">
                    <a:pos x="177" y="380"/>
                  </a:cxn>
                  <a:cxn ang="0">
                    <a:pos x="238" y="297"/>
                  </a:cxn>
                  <a:cxn ang="0">
                    <a:pos x="295" y="224"/>
                  </a:cxn>
                  <a:cxn ang="0">
                    <a:pos x="335" y="188"/>
                  </a:cxn>
                  <a:cxn ang="0">
                    <a:pos x="243" y="131"/>
                  </a:cxn>
                  <a:cxn ang="0">
                    <a:pos x="331" y="0"/>
                  </a:cxn>
                </a:cxnLst>
                <a:rect l="0" t="0" r="r" b="b"/>
                <a:pathLst>
                  <a:path w="1216" h="1535">
                    <a:moveTo>
                      <a:pt x="331" y="0"/>
                    </a:moveTo>
                    <a:lnTo>
                      <a:pt x="408" y="65"/>
                    </a:lnTo>
                    <a:lnTo>
                      <a:pt x="487" y="131"/>
                    </a:lnTo>
                    <a:lnTo>
                      <a:pt x="556" y="173"/>
                    </a:lnTo>
                    <a:lnTo>
                      <a:pt x="790" y="297"/>
                    </a:lnTo>
                    <a:lnTo>
                      <a:pt x="826" y="485"/>
                    </a:lnTo>
                    <a:lnTo>
                      <a:pt x="855" y="584"/>
                    </a:lnTo>
                    <a:lnTo>
                      <a:pt x="881" y="656"/>
                    </a:lnTo>
                    <a:lnTo>
                      <a:pt x="900" y="729"/>
                    </a:lnTo>
                    <a:lnTo>
                      <a:pt x="912" y="803"/>
                    </a:lnTo>
                    <a:lnTo>
                      <a:pt x="911" y="850"/>
                    </a:lnTo>
                    <a:lnTo>
                      <a:pt x="903" y="905"/>
                    </a:lnTo>
                    <a:lnTo>
                      <a:pt x="908" y="971"/>
                    </a:lnTo>
                    <a:lnTo>
                      <a:pt x="927" y="1038"/>
                    </a:lnTo>
                    <a:lnTo>
                      <a:pt x="976" y="1064"/>
                    </a:lnTo>
                    <a:lnTo>
                      <a:pt x="1051" y="1088"/>
                    </a:lnTo>
                    <a:lnTo>
                      <a:pt x="1102" y="1109"/>
                    </a:lnTo>
                    <a:lnTo>
                      <a:pt x="1154" y="1159"/>
                    </a:lnTo>
                    <a:lnTo>
                      <a:pt x="1186" y="1214"/>
                    </a:lnTo>
                    <a:lnTo>
                      <a:pt x="1207" y="1281"/>
                    </a:lnTo>
                    <a:lnTo>
                      <a:pt x="1216" y="1359"/>
                    </a:lnTo>
                    <a:lnTo>
                      <a:pt x="1204" y="1477"/>
                    </a:lnTo>
                    <a:lnTo>
                      <a:pt x="289" y="1535"/>
                    </a:lnTo>
                    <a:lnTo>
                      <a:pt x="121" y="1532"/>
                    </a:lnTo>
                    <a:lnTo>
                      <a:pt x="88" y="1477"/>
                    </a:lnTo>
                    <a:lnTo>
                      <a:pt x="57" y="1390"/>
                    </a:lnTo>
                    <a:lnTo>
                      <a:pt x="31" y="1294"/>
                    </a:lnTo>
                    <a:lnTo>
                      <a:pt x="16" y="1212"/>
                    </a:lnTo>
                    <a:lnTo>
                      <a:pt x="4" y="1124"/>
                    </a:lnTo>
                    <a:lnTo>
                      <a:pt x="0" y="1043"/>
                    </a:lnTo>
                    <a:lnTo>
                      <a:pt x="12" y="910"/>
                    </a:lnTo>
                    <a:lnTo>
                      <a:pt x="31" y="803"/>
                    </a:lnTo>
                    <a:lnTo>
                      <a:pt x="59" y="686"/>
                    </a:lnTo>
                    <a:lnTo>
                      <a:pt x="92" y="573"/>
                    </a:lnTo>
                    <a:lnTo>
                      <a:pt x="129" y="482"/>
                    </a:lnTo>
                    <a:lnTo>
                      <a:pt x="177" y="380"/>
                    </a:lnTo>
                    <a:lnTo>
                      <a:pt x="238" y="297"/>
                    </a:lnTo>
                    <a:lnTo>
                      <a:pt x="295" y="224"/>
                    </a:lnTo>
                    <a:lnTo>
                      <a:pt x="335" y="188"/>
                    </a:lnTo>
                    <a:lnTo>
                      <a:pt x="243" y="131"/>
                    </a:lnTo>
                    <a:lnTo>
                      <a:pt x="331" y="0"/>
                    </a:lnTo>
                    <a:close/>
                  </a:path>
                </a:pathLst>
              </a:custGeom>
              <a:solidFill>
                <a:srgbClr val="66FF33"/>
              </a:solidFill>
              <a:ln w="7938">
                <a:solidFill>
                  <a:srgbClr val="66FF33"/>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29" name="Freeform 221">
                <a:extLst>
                  <a:ext uri="{FF2B5EF4-FFF2-40B4-BE49-F238E27FC236}">
                    <a16:creationId xmlns:a16="http://schemas.microsoft.com/office/drawing/2014/main" id="{2211D3F6-021D-4A7F-AEDF-1579E2FAAE9F}"/>
                  </a:ext>
                </a:extLst>
              </p:cNvPr>
              <p:cNvSpPr>
                <a:spLocks/>
              </p:cNvSpPr>
              <p:nvPr/>
            </p:nvSpPr>
            <p:spPr bwMode="auto">
              <a:xfrm>
                <a:off x="2932" y="2426"/>
                <a:ext cx="41" cy="62"/>
              </a:xfrm>
              <a:custGeom>
                <a:avLst/>
                <a:gdLst/>
                <a:ahLst/>
                <a:cxnLst>
                  <a:cxn ang="0">
                    <a:pos x="0" y="0"/>
                  </a:cxn>
                  <a:cxn ang="0">
                    <a:pos x="12" y="105"/>
                  </a:cxn>
                  <a:cxn ang="0">
                    <a:pos x="25" y="190"/>
                  </a:cxn>
                  <a:cxn ang="0">
                    <a:pos x="52" y="257"/>
                  </a:cxn>
                  <a:cxn ang="0">
                    <a:pos x="74" y="295"/>
                  </a:cxn>
                  <a:cxn ang="0">
                    <a:pos x="116" y="324"/>
                  </a:cxn>
                  <a:cxn ang="0">
                    <a:pos x="192" y="361"/>
                  </a:cxn>
                  <a:cxn ang="0">
                    <a:pos x="256" y="393"/>
                  </a:cxn>
                  <a:cxn ang="0">
                    <a:pos x="287" y="411"/>
                  </a:cxn>
                  <a:cxn ang="0">
                    <a:pos x="316" y="449"/>
                  </a:cxn>
                  <a:cxn ang="0">
                    <a:pos x="332" y="501"/>
                  </a:cxn>
                  <a:cxn ang="0">
                    <a:pos x="340" y="563"/>
                  </a:cxn>
                </a:cxnLst>
                <a:rect l="0" t="0" r="r" b="b"/>
                <a:pathLst>
                  <a:path w="340" h="563">
                    <a:moveTo>
                      <a:pt x="0" y="0"/>
                    </a:moveTo>
                    <a:lnTo>
                      <a:pt x="12" y="105"/>
                    </a:lnTo>
                    <a:lnTo>
                      <a:pt x="25" y="190"/>
                    </a:lnTo>
                    <a:lnTo>
                      <a:pt x="52" y="257"/>
                    </a:lnTo>
                    <a:lnTo>
                      <a:pt x="74" y="295"/>
                    </a:lnTo>
                    <a:lnTo>
                      <a:pt x="116" y="324"/>
                    </a:lnTo>
                    <a:lnTo>
                      <a:pt x="192" y="361"/>
                    </a:lnTo>
                    <a:lnTo>
                      <a:pt x="256" y="393"/>
                    </a:lnTo>
                    <a:lnTo>
                      <a:pt x="287" y="411"/>
                    </a:lnTo>
                    <a:lnTo>
                      <a:pt x="316" y="449"/>
                    </a:lnTo>
                    <a:lnTo>
                      <a:pt x="332" y="501"/>
                    </a:lnTo>
                    <a:lnTo>
                      <a:pt x="340" y="56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30" name="Freeform 222">
                <a:extLst>
                  <a:ext uri="{FF2B5EF4-FFF2-40B4-BE49-F238E27FC236}">
                    <a16:creationId xmlns:a16="http://schemas.microsoft.com/office/drawing/2014/main" id="{59878E27-92C4-4545-9654-D99944A7BF59}"/>
                  </a:ext>
                </a:extLst>
              </p:cNvPr>
              <p:cNvSpPr>
                <a:spLocks/>
              </p:cNvSpPr>
              <p:nvPr/>
            </p:nvSpPr>
            <p:spPr bwMode="auto">
              <a:xfrm>
                <a:off x="2874" y="2359"/>
                <a:ext cx="60" cy="68"/>
              </a:xfrm>
              <a:custGeom>
                <a:avLst/>
                <a:gdLst/>
                <a:ahLst/>
                <a:cxnLst>
                  <a:cxn ang="0">
                    <a:pos x="0" y="10"/>
                  </a:cxn>
                  <a:cxn ang="0">
                    <a:pos x="16" y="0"/>
                  </a:cxn>
                  <a:cxn ang="0">
                    <a:pos x="67" y="48"/>
                  </a:cxn>
                  <a:cxn ang="0">
                    <a:pos x="135" y="100"/>
                  </a:cxn>
                  <a:cxn ang="0">
                    <a:pos x="191" y="131"/>
                  </a:cxn>
                  <a:cxn ang="0">
                    <a:pos x="248" y="171"/>
                  </a:cxn>
                  <a:cxn ang="0">
                    <a:pos x="328" y="223"/>
                  </a:cxn>
                  <a:cxn ang="0">
                    <a:pos x="377" y="321"/>
                  </a:cxn>
                  <a:cxn ang="0">
                    <a:pos x="414" y="494"/>
                  </a:cxn>
                  <a:cxn ang="0">
                    <a:pos x="451" y="352"/>
                  </a:cxn>
                  <a:cxn ang="0">
                    <a:pos x="480" y="259"/>
                  </a:cxn>
                  <a:cxn ang="0">
                    <a:pos x="474" y="202"/>
                  </a:cxn>
                  <a:cxn ang="0">
                    <a:pos x="490" y="288"/>
                  </a:cxn>
                  <a:cxn ang="0">
                    <a:pos x="500" y="333"/>
                  </a:cxn>
                  <a:cxn ang="0">
                    <a:pos x="484" y="373"/>
                  </a:cxn>
                  <a:cxn ang="0">
                    <a:pos x="459" y="447"/>
                  </a:cxn>
                  <a:cxn ang="0">
                    <a:pos x="431" y="539"/>
                  </a:cxn>
                  <a:cxn ang="0">
                    <a:pos x="408" y="620"/>
                  </a:cxn>
                  <a:cxn ang="0">
                    <a:pos x="377" y="482"/>
                  </a:cxn>
                  <a:cxn ang="0">
                    <a:pos x="348" y="387"/>
                  </a:cxn>
                  <a:cxn ang="0">
                    <a:pos x="332" y="295"/>
                  </a:cxn>
                  <a:cxn ang="0">
                    <a:pos x="252" y="202"/>
                  </a:cxn>
                  <a:cxn ang="0">
                    <a:pos x="112" y="109"/>
                  </a:cxn>
                  <a:cxn ang="0">
                    <a:pos x="0" y="10"/>
                  </a:cxn>
                </a:cxnLst>
                <a:rect l="0" t="0" r="r" b="b"/>
                <a:pathLst>
                  <a:path w="500" h="620">
                    <a:moveTo>
                      <a:pt x="0" y="10"/>
                    </a:moveTo>
                    <a:lnTo>
                      <a:pt x="16" y="0"/>
                    </a:lnTo>
                    <a:lnTo>
                      <a:pt x="67" y="48"/>
                    </a:lnTo>
                    <a:lnTo>
                      <a:pt x="135" y="100"/>
                    </a:lnTo>
                    <a:lnTo>
                      <a:pt x="191" y="131"/>
                    </a:lnTo>
                    <a:lnTo>
                      <a:pt x="248" y="171"/>
                    </a:lnTo>
                    <a:lnTo>
                      <a:pt x="328" y="223"/>
                    </a:lnTo>
                    <a:lnTo>
                      <a:pt x="377" y="321"/>
                    </a:lnTo>
                    <a:lnTo>
                      <a:pt x="414" y="494"/>
                    </a:lnTo>
                    <a:lnTo>
                      <a:pt x="451" y="352"/>
                    </a:lnTo>
                    <a:lnTo>
                      <a:pt x="480" y="259"/>
                    </a:lnTo>
                    <a:lnTo>
                      <a:pt x="474" y="202"/>
                    </a:lnTo>
                    <a:lnTo>
                      <a:pt x="490" y="288"/>
                    </a:lnTo>
                    <a:lnTo>
                      <a:pt x="500" y="333"/>
                    </a:lnTo>
                    <a:lnTo>
                      <a:pt x="484" y="373"/>
                    </a:lnTo>
                    <a:lnTo>
                      <a:pt x="459" y="447"/>
                    </a:lnTo>
                    <a:lnTo>
                      <a:pt x="431" y="539"/>
                    </a:lnTo>
                    <a:lnTo>
                      <a:pt x="408" y="620"/>
                    </a:lnTo>
                    <a:lnTo>
                      <a:pt x="377" y="482"/>
                    </a:lnTo>
                    <a:lnTo>
                      <a:pt x="348" y="387"/>
                    </a:lnTo>
                    <a:lnTo>
                      <a:pt x="332" y="295"/>
                    </a:lnTo>
                    <a:lnTo>
                      <a:pt x="252" y="202"/>
                    </a:lnTo>
                    <a:lnTo>
                      <a:pt x="112" y="109"/>
                    </a:lnTo>
                    <a:lnTo>
                      <a:pt x="0" y="10"/>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31" name="Freeform 223">
                <a:extLst>
                  <a:ext uri="{FF2B5EF4-FFF2-40B4-BE49-F238E27FC236}">
                    <a16:creationId xmlns:a16="http://schemas.microsoft.com/office/drawing/2014/main" id="{9065A3F9-2598-49B4-89DB-7D77369012FF}"/>
                  </a:ext>
                </a:extLst>
              </p:cNvPr>
              <p:cNvSpPr>
                <a:spLocks/>
              </p:cNvSpPr>
              <p:nvPr/>
            </p:nvSpPr>
            <p:spPr bwMode="auto">
              <a:xfrm>
                <a:off x="2878" y="2395"/>
                <a:ext cx="25" cy="57"/>
              </a:xfrm>
              <a:custGeom>
                <a:avLst/>
                <a:gdLst/>
                <a:ahLst/>
                <a:cxnLst>
                  <a:cxn ang="0">
                    <a:pos x="110" y="416"/>
                  </a:cxn>
                  <a:cxn ang="0">
                    <a:pos x="56" y="351"/>
                  </a:cxn>
                  <a:cxn ang="0">
                    <a:pos x="38" y="283"/>
                  </a:cxn>
                  <a:cxn ang="0">
                    <a:pos x="32" y="213"/>
                  </a:cxn>
                  <a:cxn ang="0">
                    <a:pos x="23" y="116"/>
                  </a:cxn>
                  <a:cxn ang="0">
                    <a:pos x="53" y="85"/>
                  </a:cxn>
                  <a:cxn ang="0">
                    <a:pos x="67" y="156"/>
                  </a:cxn>
                  <a:cxn ang="0">
                    <a:pos x="91" y="190"/>
                  </a:cxn>
                  <a:cxn ang="0">
                    <a:pos x="101" y="268"/>
                  </a:cxn>
                  <a:cxn ang="0">
                    <a:pos x="117" y="327"/>
                  </a:cxn>
                  <a:cxn ang="0">
                    <a:pos x="155" y="377"/>
                  </a:cxn>
                  <a:cxn ang="0">
                    <a:pos x="183" y="439"/>
                  </a:cxn>
                  <a:cxn ang="0">
                    <a:pos x="211" y="520"/>
                  </a:cxn>
                  <a:cxn ang="0">
                    <a:pos x="208" y="451"/>
                  </a:cxn>
                  <a:cxn ang="0">
                    <a:pos x="200" y="394"/>
                  </a:cxn>
                  <a:cxn ang="0">
                    <a:pos x="163" y="349"/>
                  </a:cxn>
                  <a:cxn ang="0">
                    <a:pos x="139" y="289"/>
                  </a:cxn>
                  <a:cxn ang="0">
                    <a:pos x="118" y="221"/>
                  </a:cxn>
                  <a:cxn ang="0">
                    <a:pos x="103" y="161"/>
                  </a:cxn>
                  <a:cxn ang="0">
                    <a:pos x="83" y="116"/>
                  </a:cxn>
                  <a:cxn ang="0">
                    <a:pos x="76" y="55"/>
                  </a:cxn>
                  <a:cxn ang="0">
                    <a:pos x="64" y="24"/>
                  </a:cxn>
                  <a:cxn ang="0">
                    <a:pos x="49" y="0"/>
                  </a:cxn>
                  <a:cxn ang="0">
                    <a:pos x="22" y="59"/>
                  </a:cxn>
                  <a:cxn ang="0">
                    <a:pos x="0" y="140"/>
                  </a:cxn>
                  <a:cxn ang="0">
                    <a:pos x="17" y="156"/>
                  </a:cxn>
                  <a:cxn ang="0">
                    <a:pos x="17" y="216"/>
                  </a:cxn>
                  <a:cxn ang="0">
                    <a:pos x="26" y="294"/>
                  </a:cxn>
                  <a:cxn ang="0">
                    <a:pos x="40" y="349"/>
                  </a:cxn>
                  <a:cxn ang="0">
                    <a:pos x="67" y="385"/>
                  </a:cxn>
                  <a:cxn ang="0">
                    <a:pos x="110" y="416"/>
                  </a:cxn>
                </a:cxnLst>
                <a:rect l="0" t="0" r="r" b="b"/>
                <a:pathLst>
                  <a:path w="211" h="520">
                    <a:moveTo>
                      <a:pt x="110" y="416"/>
                    </a:moveTo>
                    <a:lnTo>
                      <a:pt x="56" y="351"/>
                    </a:lnTo>
                    <a:lnTo>
                      <a:pt x="38" y="283"/>
                    </a:lnTo>
                    <a:lnTo>
                      <a:pt x="32" y="213"/>
                    </a:lnTo>
                    <a:lnTo>
                      <a:pt x="23" y="116"/>
                    </a:lnTo>
                    <a:lnTo>
                      <a:pt x="53" y="85"/>
                    </a:lnTo>
                    <a:lnTo>
                      <a:pt x="67" y="156"/>
                    </a:lnTo>
                    <a:lnTo>
                      <a:pt x="91" y="190"/>
                    </a:lnTo>
                    <a:lnTo>
                      <a:pt x="101" y="268"/>
                    </a:lnTo>
                    <a:lnTo>
                      <a:pt x="117" y="327"/>
                    </a:lnTo>
                    <a:lnTo>
                      <a:pt x="155" y="377"/>
                    </a:lnTo>
                    <a:lnTo>
                      <a:pt x="183" y="439"/>
                    </a:lnTo>
                    <a:lnTo>
                      <a:pt x="211" y="520"/>
                    </a:lnTo>
                    <a:lnTo>
                      <a:pt x="208" y="451"/>
                    </a:lnTo>
                    <a:lnTo>
                      <a:pt x="200" y="394"/>
                    </a:lnTo>
                    <a:lnTo>
                      <a:pt x="163" y="349"/>
                    </a:lnTo>
                    <a:lnTo>
                      <a:pt x="139" y="289"/>
                    </a:lnTo>
                    <a:lnTo>
                      <a:pt x="118" y="221"/>
                    </a:lnTo>
                    <a:lnTo>
                      <a:pt x="103" y="161"/>
                    </a:lnTo>
                    <a:lnTo>
                      <a:pt x="83" y="116"/>
                    </a:lnTo>
                    <a:lnTo>
                      <a:pt x="76" y="55"/>
                    </a:lnTo>
                    <a:lnTo>
                      <a:pt x="64" y="24"/>
                    </a:lnTo>
                    <a:lnTo>
                      <a:pt x="49" y="0"/>
                    </a:lnTo>
                    <a:lnTo>
                      <a:pt x="22" y="59"/>
                    </a:lnTo>
                    <a:lnTo>
                      <a:pt x="0" y="140"/>
                    </a:lnTo>
                    <a:lnTo>
                      <a:pt x="17" y="156"/>
                    </a:lnTo>
                    <a:lnTo>
                      <a:pt x="17" y="216"/>
                    </a:lnTo>
                    <a:lnTo>
                      <a:pt x="26" y="294"/>
                    </a:lnTo>
                    <a:lnTo>
                      <a:pt x="40" y="349"/>
                    </a:lnTo>
                    <a:lnTo>
                      <a:pt x="67" y="385"/>
                    </a:lnTo>
                    <a:lnTo>
                      <a:pt x="110" y="416"/>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32" name="Freeform 224">
                <a:extLst>
                  <a:ext uri="{FF2B5EF4-FFF2-40B4-BE49-F238E27FC236}">
                    <a16:creationId xmlns:a16="http://schemas.microsoft.com/office/drawing/2014/main" id="{5073C2AE-DCBC-416D-B09F-0F659CDD2274}"/>
                  </a:ext>
                </a:extLst>
              </p:cNvPr>
              <p:cNvSpPr>
                <a:spLocks/>
              </p:cNvSpPr>
              <p:nvPr/>
            </p:nvSpPr>
            <p:spPr bwMode="auto">
              <a:xfrm>
                <a:off x="2839" y="2426"/>
                <a:ext cx="14" cy="39"/>
              </a:xfrm>
              <a:custGeom>
                <a:avLst/>
                <a:gdLst/>
                <a:ahLst/>
                <a:cxnLst>
                  <a:cxn ang="0">
                    <a:pos x="118" y="354"/>
                  </a:cxn>
                  <a:cxn ang="0">
                    <a:pos x="87" y="340"/>
                  </a:cxn>
                  <a:cxn ang="0">
                    <a:pos x="57" y="300"/>
                  </a:cxn>
                  <a:cxn ang="0">
                    <a:pos x="44" y="273"/>
                  </a:cxn>
                  <a:cxn ang="0">
                    <a:pos x="30" y="207"/>
                  </a:cxn>
                  <a:cxn ang="0">
                    <a:pos x="22" y="164"/>
                  </a:cxn>
                  <a:cxn ang="0">
                    <a:pos x="6" y="119"/>
                  </a:cxn>
                  <a:cxn ang="0">
                    <a:pos x="0" y="69"/>
                  </a:cxn>
                  <a:cxn ang="0">
                    <a:pos x="11" y="36"/>
                  </a:cxn>
                  <a:cxn ang="0">
                    <a:pos x="41" y="0"/>
                  </a:cxn>
                  <a:cxn ang="0">
                    <a:pos x="11" y="34"/>
                  </a:cxn>
                  <a:cxn ang="0">
                    <a:pos x="3" y="71"/>
                  </a:cxn>
                  <a:cxn ang="0">
                    <a:pos x="4" y="117"/>
                  </a:cxn>
                  <a:cxn ang="0">
                    <a:pos x="19" y="157"/>
                  </a:cxn>
                  <a:cxn ang="0">
                    <a:pos x="34" y="223"/>
                  </a:cxn>
                  <a:cxn ang="0">
                    <a:pos x="42" y="261"/>
                  </a:cxn>
                  <a:cxn ang="0">
                    <a:pos x="57" y="304"/>
                  </a:cxn>
                  <a:cxn ang="0">
                    <a:pos x="90" y="338"/>
                  </a:cxn>
                </a:cxnLst>
                <a:rect l="0" t="0" r="r" b="b"/>
                <a:pathLst>
                  <a:path w="118" h="354">
                    <a:moveTo>
                      <a:pt x="118" y="354"/>
                    </a:moveTo>
                    <a:lnTo>
                      <a:pt x="87" y="340"/>
                    </a:lnTo>
                    <a:lnTo>
                      <a:pt x="57" y="300"/>
                    </a:lnTo>
                    <a:lnTo>
                      <a:pt x="44" y="273"/>
                    </a:lnTo>
                    <a:lnTo>
                      <a:pt x="30" y="207"/>
                    </a:lnTo>
                    <a:lnTo>
                      <a:pt x="22" y="164"/>
                    </a:lnTo>
                    <a:lnTo>
                      <a:pt x="6" y="119"/>
                    </a:lnTo>
                    <a:lnTo>
                      <a:pt x="0" y="69"/>
                    </a:lnTo>
                    <a:lnTo>
                      <a:pt x="11" y="36"/>
                    </a:lnTo>
                    <a:lnTo>
                      <a:pt x="41" y="0"/>
                    </a:lnTo>
                    <a:lnTo>
                      <a:pt x="11" y="34"/>
                    </a:lnTo>
                    <a:lnTo>
                      <a:pt x="3" y="71"/>
                    </a:lnTo>
                    <a:lnTo>
                      <a:pt x="4" y="117"/>
                    </a:lnTo>
                    <a:lnTo>
                      <a:pt x="19" y="157"/>
                    </a:lnTo>
                    <a:lnTo>
                      <a:pt x="34" y="223"/>
                    </a:lnTo>
                    <a:lnTo>
                      <a:pt x="42" y="261"/>
                    </a:lnTo>
                    <a:lnTo>
                      <a:pt x="57" y="304"/>
                    </a:lnTo>
                    <a:lnTo>
                      <a:pt x="90" y="3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33" name="Freeform 225">
                <a:extLst>
                  <a:ext uri="{FF2B5EF4-FFF2-40B4-BE49-F238E27FC236}">
                    <a16:creationId xmlns:a16="http://schemas.microsoft.com/office/drawing/2014/main" id="{DAA44CB9-C7ED-4C57-8181-15F37F1CB9A5}"/>
                  </a:ext>
                </a:extLst>
              </p:cNvPr>
              <p:cNvSpPr>
                <a:spLocks/>
              </p:cNvSpPr>
              <p:nvPr/>
            </p:nvSpPr>
            <p:spPr bwMode="auto">
              <a:xfrm>
                <a:off x="2840" y="2426"/>
                <a:ext cx="14" cy="39"/>
              </a:xfrm>
              <a:custGeom>
                <a:avLst/>
                <a:gdLst/>
                <a:ahLst/>
                <a:cxnLst>
                  <a:cxn ang="0">
                    <a:pos x="115" y="354"/>
                  </a:cxn>
                  <a:cxn ang="0">
                    <a:pos x="72" y="307"/>
                  </a:cxn>
                  <a:cxn ang="0">
                    <a:pos x="53" y="268"/>
                  </a:cxn>
                  <a:cxn ang="0">
                    <a:pos x="45" y="230"/>
                  </a:cxn>
                  <a:cxn ang="0">
                    <a:pos x="27" y="161"/>
                  </a:cxn>
                  <a:cxn ang="0">
                    <a:pos x="16" y="116"/>
                  </a:cxn>
                  <a:cxn ang="0">
                    <a:pos x="10" y="81"/>
                  </a:cxn>
                  <a:cxn ang="0">
                    <a:pos x="19" y="41"/>
                  </a:cxn>
                  <a:cxn ang="0">
                    <a:pos x="38" y="0"/>
                  </a:cxn>
                  <a:cxn ang="0">
                    <a:pos x="8" y="34"/>
                  </a:cxn>
                  <a:cxn ang="0">
                    <a:pos x="0" y="71"/>
                  </a:cxn>
                  <a:cxn ang="0">
                    <a:pos x="2" y="117"/>
                  </a:cxn>
                  <a:cxn ang="0">
                    <a:pos x="16" y="157"/>
                  </a:cxn>
                  <a:cxn ang="0">
                    <a:pos x="31" y="223"/>
                  </a:cxn>
                  <a:cxn ang="0">
                    <a:pos x="40" y="261"/>
                  </a:cxn>
                  <a:cxn ang="0">
                    <a:pos x="54" y="304"/>
                  </a:cxn>
                  <a:cxn ang="0">
                    <a:pos x="87" y="338"/>
                  </a:cxn>
                  <a:cxn ang="0">
                    <a:pos x="115" y="354"/>
                  </a:cxn>
                </a:cxnLst>
                <a:rect l="0" t="0" r="r" b="b"/>
                <a:pathLst>
                  <a:path w="115" h="354">
                    <a:moveTo>
                      <a:pt x="115" y="354"/>
                    </a:moveTo>
                    <a:lnTo>
                      <a:pt x="72" y="307"/>
                    </a:lnTo>
                    <a:lnTo>
                      <a:pt x="53" y="268"/>
                    </a:lnTo>
                    <a:lnTo>
                      <a:pt x="45" y="230"/>
                    </a:lnTo>
                    <a:lnTo>
                      <a:pt x="27" y="161"/>
                    </a:lnTo>
                    <a:lnTo>
                      <a:pt x="16" y="116"/>
                    </a:lnTo>
                    <a:lnTo>
                      <a:pt x="10" y="81"/>
                    </a:lnTo>
                    <a:lnTo>
                      <a:pt x="19" y="41"/>
                    </a:lnTo>
                    <a:lnTo>
                      <a:pt x="38" y="0"/>
                    </a:lnTo>
                    <a:lnTo>
                      <a:pt x="8" y="34"/>
                    </a:lnTo>
                    <a:lnTo>
                      <a:pt x="0" y="71"/>
                    </a:lnTo>
                    <a:lnTo>
                      <a:pt x="2" y="117"/>
                    </a:lnTo>
                    <a:lnTo>
                      <a:pt x="16" y="157"/>
                    </a:lnTo>
                    <a:lnTo>
                      <a:pt x="31" y="223"/>
                    </a:lnTo>
                    <a:lnTo>
                      <a:pt x="40" y="261"/>
                    </a:lnTo>
                    <a:lnTo>
                      <a:pt x="54" y="304"/>
                    </a:lnTo>
                    <a:lnTo>
                      <a:pt x="87" y="338"/>
                    </a:lnTo>
                    <a:lnTo>
                      <a:pt x="115" y="354"/>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507" name="Group 226">
                <a:extLst>
                  <a:ext uri="{FF2B5EF4-FFF2-40B4-BE49-F238E27FC236}">
                    <a16:creationId xmlns:a16="http://schemas.microsoft.com/office/drawing/2014/main" id="{5878FF31-7145-4983-8892-62E234061836}"/>
                  </a:ext>
                </a:extLst>
              </p:cNvPr>
              <p:cNvGrpSpPr>
                <a:grpSpLocks/>
              </p:cNvGrpSpPr>
              <p:nvPr/>
            </p:nvGrpSpPr>
            <p:grpSpPr bwMode="auto">
              <a:xfrm>
                <a:off x="2864" y="2459"/>
                <a:ext cx="152" cy="64"/>
                <a:chOff x="2863" y="3504"/>
                <a:chExt cx="634" cy="292"/>
              </a:xfrm>
            </p:grpSpPr>
            <p:sp>
              <p:nvSpPr>
                <p:cNvPr id="888035" name="Freeform 227">
                  <a:extLst>
                    <a:ext uri="{FF2B5EF4-FFF2-40B4-BE49-F238E27FC236}">
                      <a16:creationId xmlns:a16="http://schemas.microsoft.com/office/drawing/2014/main" id="{4E919E56-A699-4E61-B644-B39CD7FB465E}"/>
                    </a:ext>
                  </a:extLst>
                </p:cNvPr>
                <p:cNvSpPr>
                  <a:spLocks/>
                </p:cNvSpPr>
                <p:nvPr/>
              </p:nvSpPr>
              <p:spPr bwMode="auto">
                <a:xfrm>
                  <a:off x="2863" y="3504"/>
                  <a:ext cx="630" cy="292"/>
                </a:xfrm>
                <a:custGeom>
                  <a:avLst/>
                  <a:gdLst/>
                  <a:ahLst/>
                  <a:cxnLst>
                    <a:cxn ang="0">
                      <a:pos x="304" y="0"/>
                    </a:cxn>
                    <a:cxn ang="0">
                      <a:pos x="325" y="62"/>
                    </a:cxn>
                    <a:cxn ang="0">
                      <a:pos x="372" y="141"/>
                    </a:cxn>
                    <a:cxn ang="0">
                      <a:pos x="452" y="198"/>
                    </a:cxn>
                    <a:cxn ang="0">
                      <a:pos x="563" y="238"/>
                    </a:cxn>
                    <a:cxn ang="0">
                      <a:pos x="692" y="274"/>
                    </a:cxn>
                    <a:cxn ang="0">
                      <a:pos x="796" y="280"/>
                    </a:cxn>
                    <a:cxn ang="0">
                      <a:pos x="903" y="274"/>
                    </a:cxn>
                    <a:cxn ang="0">
                      <a:pos x="924" y="259"/>
                    </a:cxn>
                    <a:cxn ang="0">
                      <a:pos x="954" y="214"/>
                    </a:cxn>
                    <a:cxn ang="0">
                      <a:pos x="979" y="179"/>
                    </a:cxn>
                    <a:cxn ang="0">
                      <a:pos x="1015" y="150"/>
                    </a:cxn>
                    <a:cxn ang="0">
                      <a:pos x="1025" y="115"/>
                    </a:cxn>
                    <a:cxn ang="0">
                      <a:pos x="1043" y="86"/>
                    </a:cxn>
                    <a:cxn ang="0">
                      <a:pos x="1067" y="71"/>
                    </a:cxn>
                    <a:cxn ang="0">
                      <a:pos x="1097" y="57"/>
                    </a:cxn>
                    <a:cxn ang="0">
                      <a:pos x="1142" y="52"/>
                    </a:cxn>
                    <a:cxn ang="0">
                      <a:pos x="1188" y="65"/>
                    </a:cxn>
                    <a:cxn ang="0">
                      <a:pos x="1229" y="90"/>
                    </a:cxn>
                    <a:cxn ang="0">
                      <a:pos x="1251" y="121"/>
                    </a:cxn>
                    <a:cxn ang="0">
                      <a:pos x="1260" y="162"/>
                    </a:cxn>
                    <a:cxn ang="0">
                      <a:pos x="1244" y="245"/>
                    </a:cxn>
                    <a:cxn ang="0">
                      <a:pos x="1259" y="276"/>
                    </a:cxn>
                    <a:cxn ang="0">
                      <a:pos x="1263" y="314"/>
                    </a:cxn>
                    <a:cxn ang="0">
                      <a:pos x="1253" y="343"/>
                    </a:cxn>
                    <a:cxn ang="0">
                      <a:pos x="1230" y="376"/>
                    </a:cxn>
                    <a:cxn ang="0">
                      <a:pos x="1215" y="400"/>
                    </a:cxn>
                    <a:cxn ang="0">
                      <a:pos x="1227" y="433"/>
                    </a:cxn>
                    <a:cxn ang="0">
                      <a:pos x="1223" y="470"/>
                    </a:cxn>
                    <a:cxn ang="0">
                      <a:pos x="1210" y="495"/>
                    </a:cxn>
                    <a:cxn ang="0">
                      <a:pos x="1198" y="520"/>
                    </a:cxn>
                    <a:cxn ang="0">
                      <a:pos x="1190" y="561"/>
                    </a:cxn>
                    <a:cxn ang="0">
                      <a:pos x="1176" y="578"/>
                    </a:cxn>
                    <a:cxn ang="0">
                      <a:pos x="1139" y="584"/>
                    </a:cxn>
                    <a:cxn ang="0">
                      <a:pos x="1085" y="582"/>
                    </a:cxn>
                    <a:cxn ang="0">
                      <a:pos x="1036" y="568"/>
                    </a:cxn>
                    <a:cxn ang="0">
                      <a:pos x="979" y="547"/>
                    </a:cxn>
                    <a:cxn ang="0">
                      <a:pos x="941" y="523"/>
                    </a:cxn>
                    <a:cxn ang="0">
                      <a:pos x="916" y="502"/>
                    </a:cxn>
                    <a:cxn ang="0">
                      <a:pos x="823" y="518"/>
                    </a:cxn>
                    <a:cxn ang="0">
                      <a:pos x="700" y="539"/>
                    </a:cxn>
                    <a:cxn ang="0">
                      <a:pos x="608" y="547"/>
                    </a:cxn>
                    <a:cxn ang="0">
                      <a:pos x="514" y="547"/>
                    </a:cxn>
                    <a:cxn ang="0">
                      <a:pos x="392" y="544"/>
                    </a:cxn>
                    <a:cxn ang="0">
                      <a:pos x="319" y="528"/>
                    </a:cxn>
                    <a:cxn ang="0">
                      <a:pos x="192" y="466"/>
                    </a:cxn>
                    <a:cxn ang="0">
                      <a:pos x="112" y="411"/>
                    </a:cxn>
                    <a:cxn ang="0">
                      <a:pos x="64" y="326"/>
                    </a:cxn>
                    <a:cxn ang="0">
                      <a:pos x="32" y="292"/>
                    </a:cxn>
                    <a:cxn ang="0">
                      <a:pos x="0" y="205"/>
                    </a:cxn>
                    <a:cxn ang="0">
                      <a:pos x="57" y="155"/>
                    </a:cxn>
                    <a:cxn ang="0">
                      <a:pos x="135" y="138"/>
                    </a:cxn>
                    <a:cxn ang="0">
                      <a:pos x="221" y="41"/>
                    </a:cxn>
                    <a:cxn ang="0">
                      <a:pos x="272" y="24"/>
                    </a:cxn>
                    <a:cxn ang="0">
                      <a:pos x="304" y="0"/>
                    </a:cxn>
                  </a:cxnLst>
                  <a:rect l="0" t="0" r="r" b="b"/>
                  <a:pathLst>
                    <a:path w="1263" h="584">
                      <a:moveTo>
                        <a:pt x="304" y="0"/>
                      </a:moveTo>
                      <a:lnTo>
                        <a:pt x="325" y="62"/>
                      </a:lnTo>
                      <a:lnTo>
                        <a:pt x="372" y="141"/>
                      </a:lnTo>
                      <a:lnTo>
                        <a:pt x="452" y="198"/>
                      </a:lnTo>
                      <a:lnTo>
                        <a:pt x="563" y="238"/>
                      </a:lnTo>
                      <a:lnTo>
                        <a:pt x="692" y="274"/>
                      </a:lnTo>
                      <a:lnTo>
                        <a:pt x="796" y="280"/>
                      </a:lnTo>
                      <a:lnTo>
                        <a:pt x="903" y="274"/>
                      </a:lnTo>
                      <a:lnTo>
                        <a:pt x="924" y="259"/>
                      </a:lnTo>
                      <a:lnTo>
                        <a:pt x="954" y="214"/>
                      </a:lnTo>
                      <a:lnTo>
                        <a:pt x="979" y="179"/>
                      </a:lnTo>
                      <a:lnTo>
                        <a:pt x="1015" y="150"/>
                      </a:lnTo>
                      <a:lnTo>
                        <a:pt x="1025" y="115"/>
                      </a:lnTo>
                      <a:lnTo>
                        <a:pt x="1043" y="86"/>
                      </a:lnTo>
                      <a:lnTo>
                        <a:pt x="1067" y="71"/>
                      </a:lnTo>
                      <a:lnTo>
                        <a:pt x="1097" y="57"/>
                      </a:lnTo>
                      <a:lnTo>
                        <a:pt x="1142" y="52"/>
                      </a:lnTo>
                      <a:lnTo>
                        <a:pt x="1188" y="65"/>
                      </a:lnTo>
                      <a:lnTo>
                        <a:pt x="1229" y="90"/>
                      </a:lnTo>
                      <a:lnTo>
                        <a:pt x="1251" y="121"/>
                      </a:lnTo>
                      <a:lnTo>
                        <a:pt x="1260" y="162"/>
                      </a:lnTo>
                      <a:lnTo>
                        <a:pt x="1244" y="245"/>
                      </a:lnTo>
                      <a:lnTo>
                        <a:pt x="1259" y="276"/>
                      </a:lnTo>
                      <a:lnTo>
                        <a:pt x="1263" y="314"/>
                      </a:lnTo>
                      <a:lnTo>
                        <a:pt x="1253" y="343"/>
                      </a:lnTo>
                      <a:lnTo>
                        <a:pt x="1230" y="376"/>
                      </a:lnTo>
                      <a:lnTo>
                        <a:pt x="1215" y="400"/>
                      </a:lnTo>
                      <a:lnTo>
                        <a:pt x="1227" y="433"/>
                      </a:lnTo>
                      <a:lnTo>
                        <a:pt x="1223" y="470"/>
                      </a:lnTo>
                      <a:lnTo>
                        <a:pt x="1210" y="495"/>
                      </a:lnTo>
                      <a:lnTo>
                        <a:pt x="1198" y="520"/>
                      </a:lnTo>
                      <a:lnTo>
                        <a:pt x="1190" y="561"/>
                      </a:lnTo>
                      <a:lnTo>
                        <a:pt x="1176" y="578"/>
                      </a:lnTo>
                      <a:lnTo>
                        <a:pt x="1139" y="584"/>
                      </a:lnTo>
                      <a:lnTo>
                        <a:pt x="1085" y="582"/>
                      </a:lnTo>
                      <a:lnTo>
                        <a:pt x="1036" y="568"/>
                      </a:lnTo>
                      <a:lnTo>
                        <a:pt x="979" y="547"/>
                      </a:lnTo>
                      <a:lnTo>
                        <a:pt x="941" y="523"/>
                      </a:lnTo>
                      <a:lnTo>
                        <a:pt x="916" y="502"/>
                      </a:lnTo>
                      <a:lnTo>
                        <a:pt x="823" y="518"/>
                      </a:lnTo>
                      <a:lnTo>
                        <a:pt x="700" y="539"/>
                      </a:lnTo>
                      <a:lnTo>
                        <a:pt x="608" y="547"/>
                      </a:lnTo>
                      <a:lnTo>
                        <a:pt x="514" y="547"/>
                      </a:lnTo>
                      <a:lnTo>
                        <a:pt x="392" y="544"/>
                      </a:lnTo>
                      <a:lnTo>
                        <a:pt x="319" y="528"/>
                      </a:lnTo>
                      <a:lnTo>
                        <a:pt x="192" y="466"/>
                      </a:lnTo>
                      <a:lnTo>
                        <a:pt x="112" y="411"/>
                      </a:lnTo>
                      <a:lnTo>
                        <a:pt x="64" y="326"/>
                      </a:lnTo>
                      <a:lnTo>
                        <a:pt x="32" y="292"/>
                      </a:lnTo>
                      <a:lnTo>
                        <a:pt x="0" y="205"/>
                      </a:lnTo>
                      <a:lnTo>
                        <a:pt x="57" y="155"/>
                      </a:lnTo>
                      <a:lnTo>
                        <a:pt x="135" y="138"/>
                      </a:lnTo>
                      <a:lnTo>
                        <a:pt x="221" y="41"/>
                      </a:lnTo>
                      <a:lnTo>
                        <a:pt x="272" y="24"/>
                      </a:lnTo>
                      <a:lnTo>
                        <a:pt x="304"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36" name="Freeform 228">
                  <a:extLst>
                    <a:ext uri="{FF2B5EF4-FFF2-40B4-BE49-F238E27FC236}">
                      <a16:creationId xmlns:a16="http://schemas.microsoft.com/office/drawing/2014/main" id="{ECBE45D7-16C5-4B0D-89D2-01C097B816C4}"/>
                    </a:ext>
                  </a:extLst>
                </p:cNvPr>
                <p:cNvSpPr>
                  <a:spLocks/>
                </p:cNvSpPr>
                <p:nvPr/>
              </p:nvSpPr>
              <p:spPr bwMode="auto">
                <a:xfrm>
                  <a:off x="3405" y="3559"/>
                  <a:ext cx="13" cy="68"/>
                </a:xfrm>
                <a:custGeom>
                  <a:avLst/>
                  <a:gdLst/>
                  <a:ahLst/>
                  <a:cxnLst>
                    <a:cxn ang="0">
                      <a:pos x="29" y="0"/>
                    </a:cxn>
                    <a:cxn ang="0">
                      <a:pos x="15" y="5"/>
                    </a:cxn>
                    <a:cxn ang="0">
                      <a:pos x="6" y="24"/>
                    </a:cxn>
                    <a:cxn ang="0">
                      <a:pos x="0" y="43"/>
                    </a:cxn>
                    <a:cxn ang="0">
                      <a:pos x="0" y="60"/>
                    </a:cxn>
                    <a:cxn ang="0">
                      <a:pos x="7" y="98"/>
                    </a:cxn>
                    <a:cxn ang="0">
                      <a:pos x="6" y="135"/>
                    </a:cxn>
                  </a:cxnLst>
                  <a:rect l="0" t="0" r="r" b="b"/>
                  <a:pathLst>
                    <a:path w="29" h="135">
                      <a:moveTo>
                        <a:pt x="29" y="0"/>
                      </a:moveTo>
                      <a:lnTo>
                        <a:pt x="15" y="5"/>
                      </a:lnTo>
                      <a:lnTo>
                        <a:pt x="6" y="24"/>
                      </a:lnTo>
                      <a:lnTo>
                        <a:pt x="0" y="43"/>
                      </a:lnTo>
                      <a:lnTo>
                        <a:pt x="0" y="60"/>
                      </a:lnTo>
                      <a:lnTo>
                        <a:pt x="7" y="98"/>
                      </a:lnTo>
                      <a:lnTo>
                        <a:pt x="6" y="135"/>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37" name="Freeform 229">
                  <a:extLst>
                    <a:ext uri="{FF2B5EF4-FFF2-40B4-BE49-F238E27FC236}">
                      <a16:creationId xmlns:a16="http://schemas.microsoft.com/office/drawing/2014/main" id="{5DBBE47B-273E-4A8C-82CA-FF12F3369DF0}"/>
                    </a:ext>
                  </a:extLst>
                </p:cNvPr>
                <p:cNvSpPr>
                  <a:spLocks/>
                </p:cNvSpPr>
                <p:nvPr/>
              </p:nvSpPr>
              <p:spPr bwMode="auto">
                <a:xfrm>
                  <a:off x="3472" y="3645"/>
                  <a:ext cx="25" cy="9"/>
                </a:xfrm>
                <a:custGeom>
                  <a:avLst/>
                  <a:gdLst/>
                  <a:ahLst/>
                  <a:cxnLst>
                    <a:cxn ang="0">
                      <a:pos x="52" y="8"/>
                    </a:cxn>
                    <a:cxn ang="0">
                      <a:pos x="34" y="19"/>
                    </a:cxn>
                    <a:cxn ang="0">
                      <a:pos x="12" y="14"/>
                    </a:cxn>
                    <a:cxn ang="0">
                      <a:pos x="0" y="0"/>
                    </a:cxn>
                  </a:cxnLst>
                  <a:rect l="0" t="0" r="r" b="b"/>
                  <a:pathLst>
                    <a:path w="52" h="19">
                      <a:moveTo>
                        <a:pt x="52" y="8"/>
                      </a:moveTo>
                      <a:lnTo>
                        <a:pt x="34" y="19"/>
                      </a:lnTo>
                      <a:lnTo>
                        <a:pt x="12" y="14"/>
                      </a:lnTo>
                      <a:lnTo>
                        <a:pt x="0"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38" name="Freeform 230">
                  <a:extLst>
                    <a:ext uri="{FF2B5EF4-FFF2-40B4-BE49-F238E27FC236}">
                      <a16:creationId xmlns:a16="http://schemas.microsoft.com/office/drawing/2014/main" id="{38F83592-1566-4216-A4D6-0C4A240195C3}"/>
                    </a:ext>
                  </a:extLst>
                </p:cNvPr>
                <p:cNvSpPr>
                  <a:spLocks/>
                </p:cNvSpPr>
                <p:nvPr/>
              </p:nvSpPr>
              <p:spPr bwMode="auto">
                <a:xfrm>
                  <a:off x="3459" y="3723"/>
                  <a:ext cx="25" cy="9"/>
                </a:xfrm>
                <a:custGeom>
                  <a:avLst/>
                  <a:gdLst/>
                  <a:ahLst/>
                  <a:cxnLst>
                    <a:cxn ang="0">
                      <a:pos x="57" y="0"/>
                    </a:cxn>
                    <a:cxn ang="0">
                      <a:pos x="50" y="18"/>
                    </a:cxn>
                    <a:cxn ang="0">
                      <a:pos x="32" y="23"/>
                    </a:cxn>
                    <a:cxn ang="0">
                      <a:pos x="16" y="16"/>
                    </a:cxn>
                    <a:cxn ang="0">
                      <a:pos x="0" y="4"/>
                    </a:cxn>
                  </a:cxnLst>
                  <a:rect l="0" t="0" r="r" b="b"/>
                  <a:pathLst>
                    <a:path w="57" h="23">
                      <a:moveTo>
                        <a:pt x="57" y="0"/>
                      </a:moveTo>
                      <a:lnTo>
                        <a:pt x="50" y="18"/>
                      </a:lnTo>
                      <a:lnTo>
                        <a:pt x="32" y="23"/>
                      </a:lnTo>
                      <a:lnTo>
                        <a:pt x="16" y="16"/>
                      </a:lnTo>
                      <a:lnTo>
                        <a:pt x="0" y="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39" name="Freeform 231">
                  <a:extLst>
                    <a:ext uri="{FF2B5EF4-FFF2-40B4-BE49-F238E27FC236}">
                      <a16:creationId xmlns:a16="http://schemas.microsoft.com/office/drawing/2014/main" id="{6933FBD4-8511-4320-92F0-76771636A445}"/>
                    </a:ext>
                  </a:extLst>
                </p:cNvPr>
                <p:cNvSpPr>
                  <a:spLocks/>
                </p:cNvSpPr>
                <p:nvPr/>
              </p:nvSpPr>
              <p:spPr bwMode="auto">
                <a:xfrm>
                  <a:off x="3293" y="3668"/>
                  <a:ext cx="33" cy="87"/>
                </a:xfrm>
                <a:custGeom>
                  <a:avLst/>
                  <a:gdLst/>
                  <a:ahLst/>
                  <a:cxnLst>
                    <a:cxn ang="0">
                      <a:pos x="0" y="0"/>
                    </a:cxn>
                    <a:cxn ang="0">
                      <a:pos x="23" y="24"/>
                    </a:cxn>
                    <a:cxn ang="0">
                      <a:pos x="49" y="62"/>
                    </a:cxn>
                    <a:cxn ang="0">
                      <a:pos x="61" y="107"/>
                    </a:cxn>
                    <a:cxn ang="0">
                      <a:pos x="72" y="135"/>
                    </a:cxn>
                    <a:cxn ang="0">
                      <a:pos x="61" y="174"/>
                    </a:cxn>
                  </a:cxnLst>
                  <a:rect l="0" t="0" r="r" b="b"/>
                  <a:pathLst>
                    <a:path w="72" h="174">
                      <a:moveTo>
                        <a:pt x="0" y="0"/>
                      </a:moveTo>
                      <a:lnTo>
                        <a:pt x="23" y="24"/>
                      </a:lnTo>
                      <a:lnTo>
                        <a:pt x="49" y="62"/>
                      </a:lnTo>
                      <a:lnTo>
                        <a:pt x="61" y="107"/>
                      </a:lnTo>
                      <a:lnTo>
                        <a:pt x="72" y="135"/>
                      </a:lnTo>
                      <a:lnTo>
                        <a:pt x="61" y="17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40" name="Freeform 232">
                  <a:extLst>
                    <a:ext uri="{FF2B5EF4-FFF2-40B4-BE49-F238E27FC236}">
                      <a16:creationId xmlns:a16="http://schemas.microsoft.com/office/drawing/2014/main" id="{7D86E5F6-3975-450E-996E-C4536D01A4FC}"/>
                    </a:ext>
                  </a:extLst>
                </p:cNvPr>
                <p:cNvSpPr>
                  <a:spLocks/>
                </p:cNvSpPr>
                <p:nvPr/>
              </p:nvSpPr>
              <p:spPr bwMode="auto">
                <a:xfrm>
                  <a:off x="3409" y="3614"/>
                  <a:ext cx="38" cy="27"/>
                </a:xfrm>
                <a:custGeom>
                  <a:avLst/>
                  <a:gdLst/>
                  <a:ahLst/>
                  <a:cxnLst>
                    <a:cxn ang="0">
                      <a:pos x="0" y="46"/>
                    </a:cxn>
                    <a:cxn ang="0">
                      <a:pos x="13" y="24"/>
                    </a:cxn>
                    <a:cxn ang="0">
                      <a:pos x="30" y="8"/>
                    </a:cxn>
                    <a:cxn ang="0">
                      <a:pos x="47" y="0"/>
                    </a:cxn>
                    <a:cxn ang="0">
                      <a:pos x="73" y="3"/>
                    </a:cxn>
                  </a:cxnLst>
                  <a:rect l="0" t="0" r="r" b="b"/>
                  <a:pathLst>
                    <a:path w="73" h="46">
                      <a:moveTo>
                        <a:pt x="0" y="46"/>
                      </a:moveTo>
                      <a:lnTo>
                        <a:pt x="13" y="24"/>
                      </a:lnTo>
                      <a:lnTo>
                        <a:pt x="30" y="8"/>
                      </a:lnTo>
                      <a:lnTo>
                        <a:pt x="47" y="0"/>
                      </a:lnTo>
                      <a:lnTo>
                        <a:pt x="73" y="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41" name="Freeform 233">
                  <a:extLst>
                    <a:ext uri="{FF2B5EF4-FFF2-40B4-BE49-F238E27FC236}">
                      <a16:creationId xmlns:a16="http://schemas.microsoft.com/office/drawing/2014/main" id="{CDB141AB-03C3-4D7A-BECC-2C1EF792CB6D}"/>
                    </a:ext>
                  </a:extLst>
                </p:cNvPr>
                <p:cNvSpPr>
                  <a:spLocks/>
                </p:cNvSpPr>
                <p:nvPr/>
              </p:nvSpPr>
              <p:spPr bwMode="auto">
                <a:xfrm>
                  <a:off x="3439" y="3591"/>
                  <a:ext cx="21" cy="23"/>
                </a:xfrm>
                <a:custGeom>
                  <a:avLst/>
                  <a:gdLst/>
                  <a:ahLst/>
                  <a:cxnLst>
                    <a:cxn ang="0">
                      <a:pos x="47" y="0"/>
                    </a:cxn>
                    <a:cxn ang="0">
                      <a:pos x="32" y="0"/>
                    </a:cxn>
                    <a:cxn ang="0">
                      <a:pos x="20" y="9"/>
                    </a:cxn>
                    <a:cxn ang="0">
                      <a:pos x="11" y="18"/>
                    </a:cxn>
                    <a:cxn ang="0">
                      <a:pos x="3" y="33"/>
                    </a:cxn>
                    <a:cxn ang="0">
                      <a:pos x="0" y="51"/>
                    </a:cxn>
                  </a:cxnLst>
                  <a:rect l="0" t="0" r="r" b="b"/>
                  <a:pathLst>
                    <a:path w="47" h="51">
                      <a:moveTo>
                        <a:pt x="47" y="0"/>
                      </a:moveTo>
                      <a:lnTo>
                        <a:pt x="32" y="0"/>
                      </a:lnTo>
                      <a:lnTo>
                        <a:pt x="20" y="9"/>
                      </a:lnTo>
                      <a:lnTo>
                        <a:pt x="11" y="18"/>
                      </a:lnTo>
                      <a:lnTo>
                        <a:pt x="3" y="33"/>
                      </a:lnTo>
                      <a:lnTo>
                        <a:pt x="0" y="5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42" name="Freeform 234">
                  <a:extLst>
                    <a:ext uri="{FF2B5EF4-FFF2-40B4-BE49-F238E27FC236}">
                      <a16:creationId xmlns:a16="http://schemas.microsoft.com/office/drawing/2014/main" id="{FBCC03B5-8ABF-45E7-91A0-88D68A1E31EE}"/>
                    </a:ext>
                  </a:extLst>
                </p:cNvPr>
                <p:cNvSpPr>
                  <a:spLocks/>
                </p:cNvSpPr>
                <p:nvPr/>
              </p:nvSpPr>
              <p:spPr bwMode="auto">
                <a:xfrm>
                  <a:off x="3434" y="3554"/>
                  <a:ext cx="8" cy="37"/>
                </a:xfrm>
                <a:custGeom>
                  <a:avLst/>
                  <a:gdLst/>
                  <a:ahLst/>
                  <a:cxnLst>
                    <a:cxn ang="0">
                      <a:pos x="19" y="0"/>
                    </a:cxn>
                    <a:cxn ang="0">
                      <a:pos x="11" y="9"/>
                    </a:cxn>
                    <a:cxn ang="0">
                      <a:pos x="4" y="30"/>
                    </a:cxn>
                    <a:cxn ang="0">
                      <a:pos x="0" y="50"/>
                    </a:cxn>
                    <a:cxn ang="0">
                      <a:pos x="0" y="71"/>
                    </a:cxn>
                  </a:cxnLst>
                  <a:rect l="0" t="0" r="r" b="b"/>
                  <a:pathLst>
                    <a:path w="19" h="71">
                      <a:moveTo>
                        <a:pt x="19" y="0"/>
                      </a:moveTo>
                      <a:lnTo>
                        <a:pt x="11" y="9"/>
                      </a:lnTo>
                      <a:lnTo>
                        <a:pt x="4" y="30"/>
                      </a:lnTo>
                      <a:lnTo>
                        <a:pt x="0" y="50"/>
                      </a:lnTo>
                      <a:lnTo>
                        <a:pt x="0"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43" name="Freeform 235">
                  <a:extLst>
                    <a:ext uri="{FF2B5EF4-FFF2-40B4-BE49-F238E27FC236}">
                      <a16:creationId xmlns:a16="http://schemas.microsoft.com/office/drawing/2014/main" id="{8FD4C5F4-23BA-44B5-AF42-0B4137BB036A}"/>
                    </a:ext>
                  </a:extLst>
                </p:cNvPr>
                <p:cNvSpPr>
                  <a:spLocks/>
                </p:cNvSpPr>
                <p:nvPr/>
              </p:nvSpPr>
              <p:spPr bwMode="auto">
                <a:xfrm>
                  <a:off x="3418" y="3572"/>
                  <a:ext cx="17" cy="18"/>
                </a:xfrm>
                <a:custGeom>
                  <a:avLst/>
                  <a:gdLst/>
                  <a:ahLst/>
                  <a:cxnLst>
                    <a:cxn ang="0">
                      <a:pos x="0" y="0"/>
                    </a:cxn>
                    <a:cxn ang="0">
                      <a:pos x="14" y="9"/>
                    </a:cxn>
                    <a:cxn ang="0">
                      <a:pos x="24" y="23"/>
                    </a:cxn>
                    <a:cxn ang="0">
                      <a:pos x="32" y="40"/>
                    </a:cxn>
                  </a:cxnLst>
                  <a:rect l="0" t="0" r="r" b="b"/>
                  <a:pathLst>
                    <a:path w="32" h="40">
                      <a:moveTo>
                        <a:pt x="0" y="0"/>
                      </a:moveTo>
                      <a:lnTo>
                        <a:pt x="14" y="9"/>
                      </a:lnTo>
                      <a:lnTo>
                        <a:pt x="24" y="23"/>
                      </a:lnTo>
                      <a:lnTo>
                        <a:pt x="32" y="4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8044" name="Freeform 236">
                <a:extLst>
                  <a:ext uri="{FF2B5EF4-FFF2-40B4-BE49-F238E27FC236}">
                    <a16:creationId xmlns:a16="http://schemas.microsoft.com/office/drawing/2014/main" id="{CCCF201D-D602-4E6A-ABB5-EAC30C8684F6}"/>
                  </a:ext>
                </a:extLst>
              </p:cNvPr>
              <p:cNvSpPr>
                <a:spLocks/>
              </p:cNvSpPr>
              <p:nvPr/>
            </p:nvSpPr>
            <p:spPr bwMode="auto">
              <a:xfrm>
                <a:off x="2853" y="2440"/>
                <a:ext cx="49" cy="47"/>
              </a:xfrm>
              <a:custGeom>
                <a:avLst/>
                <a:gdLst/>
                <a:ahLst/>
                <a:cxnLst>
                  <a:cxn ang="0">
                    <a:pos x="0" y="223"/>
                  </a:cxn>
                  <a:cxn ang="0">
                    <a:pos x="4" y="271"/>
                  </a:cxn>
                  <a:cxn ang="0">
                    <a:pos x="23" y="304"/>
                  </a:cxn>
                  <a:cxn ang="0">
                    <a:pos x="24" y="311"/>
                  </a:cxn>
                  <a:cxn ang="0">
                    <a:pos x="47" y="354"/>
                  </a:cxn>
                  <a:cxn ang="0">
                    <a:pos x="45" y="361"/>
                  </a:cxn>
                  <a:cxn ang="0">
                    <a:pos x="69" y="396"/>
                  </a:cxn>
                  <a:cxn ang="0">
                    <a:pos x="106" y="427"/>
                  </a:cxn>
                  <a:cxn ang="0">
                    <a:pos x="125" y="396"/>
                  </a:cxn>
                  <a:cxn ang="0">
                    <a:pos x="150" y="368"/>
                  </a:cxn>
                  <a:cxn ang="0">
                    <a:pos x="176" y="344"/>
                  </a:cxn>
                  <a:cxn ang="0">
                    <a:pos x="205" y="340"/>
                  </a:cxn>
                  <a:cxn ang="0">
                    <a:pos x="245" y="339"/>
                  </a:cxn>
                  <a:cxn ang="0">
                    <a:pos x="267" y="302"/>
                  </a:cxn>
                  <a:cxn ang="0">
                    <a:pos x="287" y="271"/>
                  </a:cxn>
                  <a:cxn ang="0">
                    <a:pos x="313" y="252"/>
                  </a:cxn>
                  <a:cxn ang="0">
                    <a:pos x="340" y="239"/>
                  </a:cxn>
                  <a:cxn ang="0">
                    <a:pos x="382" y="228"/>
                  </a:cxn>
                  <a:cxn ang="0">
                    <a:pos x="409" y="207"/>
                  </a:cxn>
                  <a:cxn ang="0">
                    <a:pos x="416" y="187"/>
                  </a:cxn>
                  <a:cxn ang="0">
                    <a:pos x="408" y="135"/>
                  </a:cxn>
                  <a:cxn ang="0">
                    <a:pos x="404" y="137"/>
                  </a:cxn>
                  <a:cxn ang="0">
                    <a:pos x="385" y="92"/>
                  </a:cxn>
                  <a:cxn ang="0">
                    <a:pos x="377" y="69"/>
                  </a:cxn>
                  <a:cxn ang="0">
                    <a:pos x="377" y="66"/>
                  </a:cxn>
                  <a:cxn ang="0">
                    <a:pos x="361" y="36"/>
                  </a:cxn>
                  <a:cxn ang="0">
                    <a:pos x="329" y="0"/>
                  </a:cxn>
                  <a:cxn ang="0">
                    <a:pos x="275" y="30"/>
                  </a:cxn>
                  <a:cxn ang="0">
                    <a:pos x="243" y="87"/>
                  </a:cxn>
                  <a:cxn ang="0">
                    <a:pos x="201" y="111"/>
                  </a:cxn>
                  <a:cxn ang="0">
                    <a:pos x="137" y="142"/>
                  </a:cxn>
                  <a:cxn ang="0">
                    <a:pos x="118" y="183"/>
                  </a:cxn>
                  <a:cxn ang="0">
                    <a:pos x="89" y="187"/>
                  </a:cxn>
                  <a:cxn ang="0">
                    <a:pos x="50" y="207"/>
                  </a:cxn>
                  <a:cxn ang="0">
                    <a:pos x="0" y="223"/>
                  </a:cxn>
                </a:cxnLst>
                <a:rect l="0" t="0" r="r" b="b"/>
                <a:pathLst>
                  <a:path w="416" h="427">
                    <a:moveTo>
                      <a:pt x="0" y="223"/>
                    </a:moveTo>
                    <a:lnTo>
                      <a:pt x="4" y="271"/>
                    </a:lnTo>
                    <a:lnTo>
                      <a:pt x="23" y="304"/>
                    </a:lnTo>
                    <a:lnTo>
                      <a:pt x="24" y="311"/>
                    </a:lnTo>
                    <a:lnTo>
                      <a:pt x="47" y="354"/>
                    </a:lnTo>
                    <a:lnTo>
                      <a:pt x="45" y="361"/>
                    </a:lnTo>
                    <a:lnTo>
                      <a:pt x="69" y="396"/>
                    </a:lnTo>
                    <a:lnTo>
                      <a:pt x="106" y="427"/>
                    </a:lnTo>
                    <a:lnTo>
                      <a:pt x="125" y="396"/>
                    </a:lnTo>
                    <a:lnTo>
                      <a:pt x="150" y="368"/>
                    </a:lnTo>
                    <a:lnTo>
                      <a:pt x="176" y="344"/>
                    </a:lnTo>
                    <a:lnTo>
                      <a:pt x="205" y="340"/>
                    </a:lnTo>
                    <a:lnTo>
                      <a:pt x="245" y="339"/>
                    </a:lnTo>
                    <a:lnTo>
                      <a:pt x="267" y="302"/>
                    </a:lnTo>
                    <a:lnTo>
                      <a:pt x="287" y="271"/>
                    </a:lnTo>
                    <a:lnTo>
                      <a:pt x="313" y="252"/>
                    </a:lnTo>
                    <a:lnTo>
                      <a:pt x="340" y="239"/>
                    </a:lnTo>
                    <a:lnTo>
                      <a:pt x="382" y="228"/>
                    </a:lnTo>
                    <a:lnTo>
                      <a:pt x="409" y="207"/>
                    </a:lnTo>
                    <a:lnTo>
                      <a:pt x="416" y="187"/>
                    </a:lnTo>
                    <a:lnTo>
                      <a:pt x="408" y="135"/>
                    </a:lnTo>
                    <a:lnTo>
                      <a:pt x="404" y="137"/>
                    </a:lnTo>
                    <a:lnTo>
                      <a:pt x="385" y="92"/>
                    </a:lnTo>
                    <a:lnTo>
                      <a:pt x="377" y="69"/>
                    </a:lnTo>
                    <a:lnTo>
                      <a:pt x="377" y="66"/>
                    </a:lnTo>
                    <a:lnTo>
                      <a:pt x="361" y="36"/>
                    </a:lnTo>
                    <a:lnTo>
                      <a:pt x="329" y="0"/>
                    </a:lnTo>
                    <a:lnTo>
                      <a:pt x="275" y="30"/>
                    </a:lnTo>
                    <a:lnTo>
                      <a:pt x="243" y="87"/>
                    </a:lnTo>
                    <a:lnTo>
                      <a:pt x="201" y="111"/>
                    </a:lnTo>
                    <a:lnTo>
                      <a:pt x="137" y="142"/>
                    </a:lnTo>
                    <a:lnTo>
                      <a:pt x="118" y="183"/>
                    </a:lnTo>
                    <a:lnTo>
                      <a:pt x="89" y="187"/>
                    </a:lnTo>
                    <a:lnTo>
                      <a:pt x="50" y="207"/>
                    </a:lnTo>
                    <a:lnTo>
                      <a:pt x="0" y="223"/>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45" name="Freeform 237">
                <a:extLst>
                  <a:ext uri="{FF2B5EF4-FFF2-40B4-BE49-F238E27FC236}">
                    <a16:creationId xmlns:a16="http://schemas.microsoft.com/office/drawing/2014/main" id="{634D298D-54F9-40DC-83D1-626985B26AE1}"/>
                  </a:ext>
                </a:extLst>
              </p:cNvPr>
              <p:cNvSpPr>
                <a:spLocks/>
              </p:cNvSpPr>
              <p:nvPr/>
            </p:nvSpPr>
            <p:spPr bwMode="auto">
              <a:xfrm>
                <a:off x="2874" y="2357"/>
                <a:ext cx="58" cy="55"/>
              </a:xfrm>
              <a:custGeom>
                <a:avLst/>
                <a:gdLst/>
                <a:ahLst/>
                <a:cxnLst>
                  <a:cxn ang="0">
                    <a:pos x="0" y="0"/>
                  </a:cxn>
                  <a:cxn ang="0">
                    <a:pos x="73" y="52"/>
                  </a:cxn>
                  <a:cxn ang="0">
                    <a:pos x="141" y="104"/>
                  </a:cxn>
                  <a:cxn ang="0">
                    <a:pos x="197" y="136"/>
                  </a:cxn>
                  <a:cxn ang="0">
                    <a:pos x="254" y="174"/>
                  </a:cxn>
                  <a:cxn ang="0">
                    <a:pos x="334" y="226"/>
                  </a:cxn>
                  <a:cxn ang="0">
                    <a:pos x="383" y="325"/>
                  </a:cxn>
                  <a:cxn ang="0">
                    <a:pos x="420" y="497"/>
                  </a:cxn>
                  <a:cxn ang="0">
                    <a:pos x="457" y="356"/>
                  </a:cxn>
                  <a:cxn ang="0">
                    <a:pos x="486" y="263"/>
                  </a:cxn>
                  <a:cxn ang="0">
                    <a:pos x="481" y="190"/>
                  </a:cxn>
                  <a:cxn ang="0">
                    <a:pos x="484" y="263"/>
                  </a:cxn>
                  <a:cxn ang="0">
                    <a:pos x="453" y="354"/>
                  </a:cxn>
                  <a:cxn ang="0">
                    <a:pos x="426" y="503"/>
                  </a:cxn>
                  <a:cxn ang="0">
                    <a:pos x="384" y="321"/>
                  </a:cxn>
                  <a:cxn ang="0">
                    <a:pos x="334" y="228"/>
                  </a:cxn>
                  <a:cxn ang="0">
                    <a:pos x="252" y="174"/>
                  </a:cxn>
                  <a:cxn ang="0">
                    <a:pos x="195" y="140"/>
                  </a:cxn>
                  <a:cxn ang="0">
                    <a:pos x="140" y="104"/>
                  </a:cxn>
                  <a:cxn ang="0">
                    <a:pos x="71" y="52"/>
                  </a:cxn>
                  <a:cxn ang="0">
                    <a:pos x="0" y="0"/>
                  </a:cxn>
                </a:cxnLst>
                <a:rect l="0" t="0" r="r" b="b"/>
                <a:pathLst>
                  <a:path w="486" h="503">
                    <a:moveTo>
                      <a:pt x="0" y="0"/>
                    </a:moveTo>
                    <a:lnTo>
                      <a:pt x="73" y="52"/>
                    </a:lnTo>
                    <a:lnTo>
                      <a:pt x="141" y="104"/>
                    </a:lnTo>
                    <a:lnTo>
                      <a:pt x="197" y="136"/>
                    </a:lnTo>
                    <a:lnTo>
                      <a:pt x="254" y="174"/>
                    </a:lnTo>
                    <a:lnTo>
                      <a:pt x="334" y="226"/>
                    </a:lnTo>
                    <a:lnTo>
                      <a:pt x="383" y="325"/>
                    </a:lnTo>
                    <a:lnTo>
                      <a:pt x="420" y="497"/>
                    </a:lnTo>
                    <a:lnTo>
                      <a:pt x="457" y="356"/>
                    </a:lnTo>
                    <a:lnTo>
                      <a:pt x="486" y="263"/>
                    </a:lnTo>
                    <a:lnTo>
                      <a:pt x="481" y="190"/>
                    </a:lnTo>
                    <a:lnTo>
                      <a:pt x="484" y="263"/>
                    </a:lnTo>
                    <a:lnTo>
                      <a:pt x="453" y="354"/>
                    </a:lnTo>
                    <a:lnTo>
                      <a:pt x="426" y="503"/>
                    </a:lnTo>
                    <a:lnTo>
                      <a:pt x="384" y="321"/>
                    </a:lnTo>
                    <a:lnTo>
                      <a:pt x="334" y="228"/>
                    </a:lnTo>
                    <a:lnTo>
                      <a:pt x="252" y="174"/>
                    </a:lnTo>
                    <a:lnTo>
                      <a:pt x="195" y="140"/>
                    </a:lnTo>
                    <a:lnTo>
                      <a:pt x="140" y="104"/>
                    </a:lnTo>
                    <a:lnTo>
                      <a:pt x="71" y="52"/>
                    </a:lnTo>
                    <a:lnTo>
                      <a:pt x="0" y="0"/>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46" name="Freeform 238">
                <a:extLst>
                  <a:ext uri="{FF2B5EF4-FFF2-40B4-BE49-F238E27FC236}">
                    <a16:creationId xmlns:a16="http://schemas.microsoft.com/office/drawing/2014/main" id="{E56BA208-A46E-4DD2-9DF9-18A98579929A}"/>
                  </a:ext>
                </a:extLst>
              </p:cNvPr>
              <p:cNvSpPr>
                <a:spLocks/>
              </p:cNvSpPr>
              <p:nvPr/>
            </p:nvSpPr>
            <p:spPr bwMode="auto">
              <a:xfrm>
                <a:off x="2880" y="2404"/>
                <a:ext cx="23" cy="48"/>
              </a:xfrm>
              <a:custGeom>
                <a:avLst/>
                <a:gdLst/>
                <a:ahLst/>
                <a:cxnLst>
                  <a:cxn ang="0">
                    <a:pos x="88" y="326"/>
                  </a:cxn>
                  <a:cxn ang="0">
                    <a:pos x="34" y="261"/>
                  </a:cxn>
                  <a:cxn ang="0">
                    <a:pos x="16" y="193"/>
                  </a:cxn>
                  <a:cxn ang="0">
                    <a:pos x="10" y="123"/>
                  </a:cxn>
                  <a:cxn ang="0">
                    <a:pos x="1" y="26"/>
                  </a:cxn>
                  <a:cxn ang="0">
                    <a:pos x="19" y="9"/>
                  </a:cxn>
                  <a:cxn ang="0">
                    <a:pos x="34" y="7"/>
                  </a:cxn>
                  <a:cxn ang="0">
                    <a:pos x="45" y="66"/>
                  </a:cxn>
                  <a:cxn ang="0">
                    <a:pos x="69" y="100"/>
                  </a:cxn>
                  <a:cxn ang="0">
                    <a:pos x="79" y="178"/>
                  </a:cxn>
                  <a:cxn ang="0">
                    <a:pos x="95" y="237"/>
                  </a:cxn>
                  <a:cxn ang="0">
                    <a:pos x="133" y="287"/>
                  </a:cxn>
                  <a:cxn ang="0">
                    <a:pos x="161" y="349"/>
                  </a:cxn>
                  <a:cxn ang="0">
                    <a:pos x="189" y="430"/>
                  </a:cxn>
                  <a:cxn ang="0">
                    <a:pos x="157" y="349"/>
                  </a:cxn>
                  <a:cxn ang="0">
                    <a:pos x="129" y="285"/>
                  </a:cxn>
                  <a:cxn ang="0">
                    <a:pos x="92" y="235"/>
                  </a:cxn>
                  <a:cxn ang="0">
                    <a:pos x="77" y="178"/>
                  </a:cxn>
                  <a:cxn ang="0">
                    <a:pos x="73" y="102"/>
                  </a:cxn>
                  <a:cxn ang="0">
                    <a:pos x="45" y="73"/>
                  </a:cxn>
                  <a:cxn ang="0">
                    <a:pos x="39" y="0"/>
                  </a:cxn>
                  <a:cxn ang="0">
                    <a:pos x="22" y="7"/>
                  </a:cxn>
                  <a:cxn ang="0">
                    <a:pos x="0" y="26"/>
                  </a:cxn>
                  <a:cxn ang="0">
                    <a:pos x="3" y="66"/>
                  </a:cxn>
                  <a:cxn ang="0">
                    <a:pos x="10" y="126"/>
                  </a:cxn>
                  <a:cxn ang="0">
                    <a:pos x="16" y="183"/>
                  </a:cxn>
                  <a:cxn ang="0">
                    <a:pos x="34" y="257"/>
                  </a:cxn>
                </a:cxnLst>
                <a:rect l="0" t="0" r="r" b="b"/>
                <a:pathLst>
                  <a:path w="189" h="430">
                    <a:moveTo>
                      <a:pt x="88" y="326"/>
                    </a:moveTo>
                    <a:lnTo>
                      <a:pt x="34" y="261"/>
                    </a:lnTo>
                    <a:lnTo>
                      <a:pt x="16" y="193"/>
                    </a:lnTo>
                    <a:lnTo>
                      <a:pt x="10" y="123"/>
                    </a:lnTo>
                    <a:lnTo>
                      <a:pt x="1" y="26"/>
                    </a:lnTo>
                    <a:lnTo>
                      <a:pt x="19" y="9"/>
                    </a:lnTo>
                    <a:lnTo>
                      <a:pt x="34" y="7"/>
                    </a:lnTo>
                    <a:lnTo>
                      <a:pt x="45" y="66"/>
                    </a:lnTo>
                    <a:lnTo>
                      <a:pt x="69" y="100"/>
                    </a:lnTo>
                    <a:lnTo>
                      <a:pt x="79" y="178"/>
                    </a:lnTo>
                    <a:lnTo>
                      <a:pt x="95" y="237"/>
                    </a:lnTo>
                    <a:lnTo>
                      <a:pt x="133" y="287"/>
                    </a:lnTo>
                    <a:lnTo>
                      <a:pt x="161" y="349"/>
                    </a:lnTo>
                    <a:lnTo>
                      <a:pt x="189" y="430"/>
                    </a:lnTo>
                    <a:lnTo>
                      <a:pt x="157" y="349"/>
                    </a:lnTo>
                    <a:lnTo>
                      <a:pt x="129" y="285"/>
                    </a:lnTo>
                    <a:lnTo>
                      <a:pt x="92" y="235"/>
                    </a:lnTo>
                    <a:lnTo>
                      <a:pt x="77" y="178"/>
                    </a:lnTo>
                    <a:lnTo>
                      <a:pt x="73" y="102"/>
                    </a:lnTo>
                    <a:lnTo>
                      <a:pt x="45" y="73"/>
                    </a:lnTo>
                    <a:lnTo>
                      <a:pt x="39" y="0"/>
                    </a:lnTo>
                    <a:lnTo>
                      <a:pt x="22" y="7"/>
                    </a:lnTo>
                    <a:lnTo>
                      <a:pt x="0" y="26"/>
                    </a:lnTo>
                    <a:lnTo>
                      <a:pt x="3" y="66"/>
                    </a:lnTo>
                    <a:lnTo>
                      <a:pt x="10" y="126"/>
                    </a:lnTo>
                    <a:lnTo>
                      <a:pt x="16" y="183"/>
                    </a:lnTo>
                    <a:lnTo>
                      <a:pt x="34" y="2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8047" name="AutoShape 239">
              <a:extLst>
                <a:ext uri="{FF2B5EF4-FFF2-40B4-BE49-F238E27FC236}">
                  <a16:creationId xmlns:a16="http://schemas.microsoft.com/office/drawing/2014/main" id="{F0A52170-46A0-4FB4-9506-E0AD8C7FAB8C}"/>
                </a:ext>
              </a:extLst>
            </p:cNvPr>
            <p:cNvSpPr>
              <a:spLocks noChangeArrowheads="1"/>
            </p:cNvSpPr>
            <p:nvPr/>
          </p:nvSpPr>
          <p:spPr bwMode="auto">
            <a:xfrm>
              <a:off x="3470" y="1344"/>
              <a:ext cx="336" cy="326"/>
            </a:xfrm>
            <a:prstGeom prst="star5">
              <a:avLst/>
            </a:prstGeom>
            <a:gradFill rotWithShape="1">
              <a:gsLst>
                <a:gs pos="0">
                  <a:schemeClr val="accent1"/>
                </a:gs>
                <a:gs pos="100000">
                  <a:schemeClr val="accent1">
                    <a:gamma/>
                    <a:shade val="46275"/>
                    <a:invGamma/>
                  </a:schemeClr>
                </a:gs>
              </a:gsLst>
              <a:path path="shape">
                <a:fillToRect l="50000" t="50000" r="50000" b="50000"/>
              </a:path>
            </a:gradFill>
            <a:ln w="9525">
              <a:solidFill>
                <a:srgbClr val="FFFF00"/>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48" name="AutoShape 240">
              <a:extLst>
                <a:ext uri="{FF2B5EF4-FFF2-40B4-BE49-F238E27FC236}">
                  <a16:creationId xmlns:a16="http://schemas.microsoft.com/office/drawing/2014/main" id="{0CBECE55-83CA-4039-A48F-CD5AD94481D6}"/>
                </a:ext>
              </a:extLst>
            </p:cNvPr>
            <p:cNvSpPr>
              <a:spLocks noChangeArrowheads="1"/>
            </p:cNvSpPr>
            <p:nvPr/>
          </p:nvSpPr>
          <p:spPr bwMode="auto">
            <a:xfrm>
              <a:off x="3491" y="1347"/>
              <a:ext cx="288" cy="336"/>
            </a:xfrm>
            <a:prstGeom prst="sun">
              <a:avLst>
                <a:gd name="adj" fmla="val 25000"/>
              </a:avLst>
            </a:prstGeom>
            <a:solidFill>
              <a:srgbClr val="FF3300"/>
            </a:solidFill>
            <a:ln w="12699">
              <a:solidFill>
                <a:srgbClr val="FFFF00"/>
              </a:solidFill>
              <a:miter lim="800000"/>
              <a:headEnd type="none" w="sm" len="sm"/>
              <a:tailEnd type="none" w="sm" len="sm"/>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aphicFrame>
        <p:nvGraphicFramePr>
          <p:cNvPr id="888049" name="Object 241">
            <a:extLst>
              <a:ext uri="{FF2B5EF4-FFF2-40B4-BE49-F238E27FC236}">
                <a16:creationId xmlns:a16="http://schemas.microsoft.com/office/drawing/2014/main" id="{064F332B-5999-496C-847F-D66415133E0C}"/>
              </a:ext>
            </a:extLst>
          </p:cNvPr>
          <p:cNvGraphicFramePr>
            <a:graphicFrameLocks/>
          </p:cNvGraphicFramePr>
          <p:nvPr/>
        </p:nvGraphicFramePr>
        <p:xfrm>
          <a:off x="1800225" y="981075"/>
          <a:ext cx="1331913" cy="815975"/>
        </p:xfrm>
        <a:graphic>
          <a:graphicData uri="http://schemas.openxmlformats.org/presentationml/2006/ole">
            <mc:AlternateContent xmlns:mc="http://schemas.openxmlformats.org/markup-compatibility/2006">
              <mc:Choice xmlns:v="urn:schemas-microsoft-com:vml" Requires="v">
                <p:oleObj spid="_x0000_s54353" name="公式" r:id="rId7" imgW="1295338" imgH="777074" progId="Equation.3">
                  <p:embed/>
                </p:oleObj>
              </mc:Choice>
              <mc:Fallback>
                <p:oleObj name="公式" r:id="rId7" imgW="1295338" imgH="777074" progId="Equation.3">
                  <p:embed/>
                  <p:pic>
                    <p:nvPicPr>
                      <p:cNvPr id="888049" name="Object 241">
                        <a:extLst>
                          <a:ext uri="{FF2B5EF4-FFF2-40B4-BE49-F238E27FC236}">
                            <a16:creationId xmlns:a16="http://schemas.microsoft.com/office/drawing/2014/main" id="{064F332B-5999-496C-847F-D66415133E0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981075"/>
                        <a:ext cx="1331913"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45" name="Group 242">
            <a:extLst>
              <a:ext uri="{FF2B5EF4-FFF2-40B4-BE49-F238E27FC236}">
                <a16:creationId xmlns:a16="http://schemas.microsoft.com/office/drawing/2014/main" id="{3E475B8B-C13F-4802-8C59-E0A051162DC3}"/>
              </a:ext>
            </a:extLst>
          </p:cNvPr>
          <p:cNvGrpSpPr>
            <a:grpSpLocks/>
          </p:cNvGrpSpPr>
          <p:nvPr/>
        </p:nvGrpSpPr>
        <p:grpSpPr bwMode="auto">
          <a:xfrm>
            <a:off x="2241550" y="3367088"/>
            <a:ext cx="1828800" cy="2371725"/>
            <a:chOff x="2160" y="2480"/>
            <a:chExt cx="1152" cy="1494"/>
          </a:xfrm>
        </p:grpSpPr>
        <p:grpSp>
          <p:nvGrpSpPr>
            <p:cNvPr id="10469" name="Group 243">
              <a:extLst>
                <a:ext uri="{FF2B5EF4-FFF2-40B4-BE49-F238E27FC236}">
                  <a16:creationId xmlns:a16="http://schemas.microsoft.com/office/drawing/2014/main" id="{BF315619-D662-42DC-B750-DFAD671C5AB5}"/>
                </a:ext>
              </a:extLst>
            </p:cNvPr>
            <p:cNvGrpSpPr>
              <a:grpSpLocks/>
            </p:cNvGrpSpPr>
            <p:nvPr/>
          </p:nvGrpSpPr>
          <p:grpSpPr bwMode="auto">
            <a:xfrm>
              <a:off x="2544" y="2928"/>
              <a:ext cx="586" cy="336"/>
              <a:chOff x="3792" y="2352"/>
              <a:chExt cx="586" cy="336"/>
            </a:xfrm>
          </p:grpSpPr>
          <p:sp>
            <p:nvSpPr>
              <p:cNvPr id="888052" name="Line 244">
                <a:extLst>
                  <a:ext uri="{FF2B5EF4-FFF2-40B4-BE49-F238E27FC236}">
                    <a16:creationId xmlns:a16="http://schemas.microsoft.com/office/drawing/2014/main" id="{1A12E56F-D23D-443A-ADD4-F06882249823}"/>
                  </a:ext>
                </a:extLst>
              </p:cNvPr>
              <p:cNvSpPr>
                <a:spLocks noChangeShapeType="1"/>
              </p:cNvSpPr>
              <p:nvPr/>
            </p:nvSpPr>
            <p:spPr bwMode="auto">
              <a:xfrm>
                <a:off x="3792" y="2688"/>
                <a:ext cx="576" cy="0"/>
              </a:xfrm>
              <a:prstGeom prst="line">
                <a:avLst/>
              </a:prstGeom>
              <a:noFill/>
              <a:ln w="38100">
                <a:solidFill>
                  <a:srgbClr val="66FFFF"/>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86" name="Group 245">
                <a:extLst>
                  <a:ext uri="{FF2B5EF4-FFF2-40B4-BE49-F238E27FC236}">
                    <a16:creationId xmlns:a16="http://schemas.microsoft.com/office/drawing/2014/main" id="{68B286E2-F863-402F-A40C-6E3A7B2F1D27}"/>
                  </a:ext>
                </a:extLst>
              </p:cNvPr>
              <p:cNvGrpSpPr>
                <a:grpSpLocks/>
              </p:cNvGrpSpPr>
              <p:nvPr/>
            </p:nvGrpSpPr>
            <p:grpSpPr bwMode="auto">
              <a:xfrm>
                <a:off x="4128" y="2352"/>
                <a:ext cx="250" cy="327"/>
                <a:chOff x="4128" y="2352"/>
                <a:chExt cx="250" cy="327"/>
              </a:xfrm>
            </p:grpSpPr>
            <p:sp>
              <p:nvSpPr>
                <p:cNvPr id="10487" name="Text Box 246">
                  <a:extLst>
                    <a:ext uri="{FF2B5EF4-FFF2-40B4-BE49-F238E27FC236}">
                      <a16:creationId xmlns:a16="http://schemas.microsoft.com/office/drawing/2014/main" id="{7DAC87CD-6547-4EEE-A391-919A55C1211D}"/>
                    </a:ext>
                  </a:extLst>
                </p:cNvPr>
                <p:cNvSpPr txBox="1">
                  <a:spLocks noChangeArrowheads="1"/>
                </p:cNvSpPr>
                <p:nvPr/>
              </p:nvSpPr>
              <p:spPr bwMode="auto">
                <a:xfrm>
                  <a:off x="4128" y="235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66FFFF"/>
                      </a:solidFill>
                      <a:latin typeface="Times New Roman" panose="02020603050405020304" pitchFamily="18" charset="0"/>
                      <a:ea typeface="宋体" panose="02010600030101010101" pitchFamily="2" charset="-122"/>
                    </a:rPr>
                    <a:t>u</a:t>
                  </a:r>
                  <a:endParaRPr kumimoji="1" lang="en-US" altLang="zh-CN" b="0">
                    <a:solidFill>
                      <a:srgbClr val="66FFFF"/>
                    </a:solidFill>
                    <a:latin typeface="Times New Roman" panose="02020603050405020304" pitchFamily="18" charset="0"/>
                    <a:ea typeface="宋体" panose="02010600030101010101" pitchFamily="2" charset="-122"/>
                  </a:endParaRPr>
                </a:p>
              </p:txBody>
            </p:sp>
            <p:sp>
              <p:nvSpPr>
                <p:cNvPr id="888055" name="Line 247">
                  <a:extLst>
                    <a:ext uri="{FF2B5EF4-FFF2-40B4-BE49-F238E27FC236}">
                      <a16:creationId xmlns:a16="http://schemas.microsoft.com/office/drawing/2014/main" id="{AE42622F-F106-45E7-9494-EDFE982D6E52}"/>
                    </a:ext>
                  </a:extLst>
                </p:cNvPr>
                <p:cNvSpPr>
                  <a:spLocks noChangeShapeType="1"/>
                </p:cNvSpPr>
                <p:nvPr/>
              </p:nvSpPr>
              <p:spPr bwMode="auto">
                <a:xfrm>
                  <a:off x="4138" y="2406"/>
                  <a:ext cx="240" cy="0"/>
                </a:xfrm>
                <a:prstGeom prst="line">
                  <a:avLst/>
                </a:prstGeom>
                <a:noFill/>
                <a:ln w="38100">
                  <a:solidFill>
                    <a:srgbClr val="66FFFF"/>
                  </a:solidFill>
                  <a:round/>
                  <a:headEnd/>
                  <a:tailEnd type="triangle" w="med" len="me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470" name="Group 248">
              <a:extLst>
                <a:ext uri="{FF2B5EF4-FFF2-40B4-BE49-F238E27FC236}">
                  <a16:creationId xmlns:a16="http://schemas.microsoft.com/office/drawing/2014/main" id="{C741DF98-D028-445A-9D7A-5B2868FBBD70}"/>
                </a:ext>
              </a:extLst>
            </p:cNvPr>
            <p:cNvGrpSpPr>
              <a:grpSpLocks/>
            </p:cNvGrpSpPr>
            <p:nvPr/>
          </p:nvGrpSpPr>
          <p:grpSpPr bwMode="auto">
            <a:xfrm>
              <a:off x="2160" y="2480"/>
              <a:ext cx="1152" cy="1494"/>
              <a:chOff x="2928" y="320"/>
              <a:chExt cx="1152" cy="1494"/>
            </a:xfrm>
          </p:grpSpPr>
          <p:grpSp>
            <p:nvGrpSpPr>
              <p:cNvPr id="10471" name="Group 249">
                <a:extLst>
                  <a:ext uri="{FF2B5EF4-FFF2-40B4-BE49-F238E27FC236}">
                    <a16:creationId xmlns:a16="http://schemas.microsoft.com/office/drawing/2014/main" id="{B51B78ED-720B-472C-B832-25A5B80D02DB}"/>
                  </a:ext>
                </a:extLst>
              </p:cNvPr>
              <p:cNvGrpSpPr>
                <a:grpSpLocks/>
              </p:cNvGrpSpPr>
              <p:nvPr/>
            </p:nvGrpSpPr>
            <p:grpSpPr bwMode="auto">
              <a:xfrm>
                <a:off x="3024" y="336"/>
                <a:ext cx="720" cy="432"/>
                <a:chOff x="1488" y="480"/>
                <a:chExt cx="720" cy="432"/>
              </a:xfrm>
            </p:grpSpPr>
            <p:sp>
              <p:nvSpPr>
                <p:cNvPr id="888058" name="Line 250">
                  <a:extLst>
                    <a:ext uri="{FF2B5EF4-FFF2-40B4-BE49-F238E27FC236}">
                      <a16:creationId xmlns:a16="http://schemas.microsoft.com/office/drawing/2014/main" id="{C849F877-633F-449A-82CE-51ADDCEB91D3}"/>
                    </a:ext>
                  </a:extLst>
                </p:cNvPr>
                <p:cNvSpPr>
                  <a:spLocks noChangeShapeType="1"/>
                </p:cNvSpPr>
                <p:nvPr/>
              </p:nvSpPr>
              <p:spPr bwMode="auto">
                <a:xfrm>
                  <a:off x="1488" y="912"/>
                  <a:ext cx="576" cy="0"/>
                </a:xfrm>
                <a:prstGeom prst="line">
                  <a:avLst/>
                </a:prstGeom>
                <a:noFill/>
                <a:ln w="38100">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59" name="Line 251">
                  <a:extLst>
                    <a:ext uri="{FF2B5EF4-FFF2-40B4-BE49-F238E27FC236}">
                      <a16:creationId xmlns:a16="http://schemas.microsoft.com/office/drawing/2014/main" id="{D9FAD66A-13A6-46D5-8E99-8B665E620F84}"/>
                    </a:ext>
                  </a:extLst>
                </p:cNvPr>
                <p:cNvSpPr>
                  <a:spLocks noChangeShapeType="1"/>
                </p:cNvSpPr>
                <p:nvPr/>
              </p:nvSpPr>
              <p:spPr bwMode="auto">
                <a:xfrm flipV="1">
                  <a:off x="1872"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60" name="Line 252">
                  <a:extLst>
                    <a:ext uri="{FF2B5EF4-FFF2-40B4-BE49-F238E27FC236}">
                      <a16:creationId xmlns:a16="http://schemas.microsoft.com/office/drawing/2014/main" id="{3C65FDA8-7AEC-4A91-832C-9623192A60B3}"/>
                    </a:ext>
                  </a:extLst>
                </p:cNvPr>
                <p:cNvSpPr>
                  <a:spLocks noChangeShapeType="1"/>
                </p:cNvSpPr>
                <p:nvPr/>
              </p:nvSpPr>
              <p:spPr bwMode="auto">
                <a:xfrm flipV="1">
                  <a:off x="148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61" name="Line 253">
                  <a:extLst>
                    <a:ext uri="{FF2B5EF4-FFF2-40B4-BE49-F238E27FC236}">
                      <a16:creationId xmlns:a16="http://schemas.microsoft.com/office/drawing/2014/main" id="{89F58B0D-32E1-44E2-A64E-00DA52DA1955}"/>
                    </a:ext>
                  </a:extLst>
                </p:cNvPr>
                <p:cNvSpPr>
                  <a:spLocks noChangeShapeType="1"/>
                </p:cNvSpPr>
                <p:nvPr/>
              </p:nvSpPr>
              <p:spPr bwMode="auto">
                <a:xfrm flipV="1">
                  <a:off x="1584"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62" name="Line 254">
                  <a:extLst>
                    <a:ext uri="{FF2B5EF4-FFF2-40B4-BE49-F238E27FC236}">
                      <a16:creationId xmlns:a16="http://schemas.microsoft.com/office/drawing/2014/main" id="{05242058-7E6F-476B-A427-DAC09AB15232}"/>
                    </a:ext>
                  </a:extLst>
                </p:cNvPr>
                <p:cNvSpPr>
                  <a:spLocks noChangeShapeType="1"/>
                </p:cNvSpPr>
                <p:nvPr/>
              </p:nvSpPr>
              <p:spPr bwMode="auto">
                <a:xfrm flipV="1">
                  <a:off x="1680"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63" name="Line 255">
                  <a:extLst>
                    <a:ext uri="{FF2B5EF4-FFF2-40B4-BE49-F238E27FC236}">
                      <a16:creationId xmlns:a16="http://schemas.microsoft.com/office/drawing/2014/main" id="{0D486256-8A16-4A79-9B27-34834DD2864A}"/>
                    </a:ext>
                  </a:extLst>
                </p:cNvPr>
                <p:cNvSpPr>
                  <a:spLocks noChangeShapeType="1"/>
                </p:cNvSpPr>
                <p:nvPr/>
              </p:nvSpPr>
              <p:spPr bwMode="auto">
                <a:xfrm flipV="1">
                  <a:off x="196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64" name="Line 256">
                  <a:extLst>
                    <a:ext uri="{FF2B5EF4-FFF2-40B4-BE49-F238E27FC236}">
                      <a16:creationId xmlns:a16="http://schemas.microsoft.com/office/drawing/2014/main" id="{DD0D8E7D-3394-42D4-87DE-DFD4E6E24110}"/>
                    </a:ext>
                  </a:extLst>
                </p:cNvPr>
                <p:cNvSpPr>
                  <a:spLocks noChangeShapeType="1"/>
                </p:cNvSpPr>
                <p:nvPr/>
              </p:nvSpPr>
              <p:spPr bwMode="auto">
                <a:xfrm flipV="1">
                  <a:off x="1776"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0484" name="Text Box 257">
                  <a:extLst>
                    <a:ext uri="{FF2B5EF4-FFF2-40B4-BE49-F238E27FC236}">
                      <a16:creationId xmlns:a16="http://schemas.microsoft.com/office/drawing/2014/main" id="{2BC6E3ED-A384-47DF-849E-36E3C4BA3395}"/>
                    </a:ext>
                  </a:extLst>
                </p:cNvPr>
                <p:cNvSpPr txBox="1">
                  <a:spLocks noChangeArrowheads="1"/>
                </p:cNvSpPr>
                <p:nvPr/>
              </p:nvSpPr>
              <p:spPr bwMode="auto">
                <a:xfrm>
                  <a:off x="1893" y="480"/>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00CC00"/>
                      </a:solidFill>
                      <a:latin typeface="Times New Roman" panose="02020603050405020304" pitchFamily="18" charset="0"/>
                      <a:ea typeface="宋体" panose="02010600030101010101" pitchFamily="2" charset="-122"/>
                    </a:rPr>
                    <a:t>M</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10472" name="Text Box 258">
                <a:extLst>
                  <a:ext uri="{FF2B5EF4-FFF2-40B4-BE49-F238E27FC236}">
                    <a16:creationId xmlns:a16="http://schemas.microsoft.com/office/drawing/2014/main" id="{B5621708-31D9-4622-8CC7-04A98AE1DDB1}"/>
                  </a:ext>
                </a:extLst>
              </p:cNvPr>
              <p:cNvSpPr txBox="1">
                <a:spLocks noChangeArrowheads="1"/>
              </p:cNvSpPr>
              <p:nvPr/>
            </p:nvSpPr>
            <p:spPr bwMode="auto">
              <a:xfrm>
                <a:off x="3264" y="152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O'</a:t>
                </a:r>
              </a:p>
            </p:txBody>
          </p:sp>
          <p:sp>
            <p:nvSpPr>
              <p:cNvPr id="10473" name="Text Box 259">
                <a:extLst>
                  <a:ext uri="{FF2B5EF4-FFF2-40B4-BE49-F238E27FC236}">
                    <a16:creationId xmlns:a16="http://schemas.microsoft.com/office/drawing/2014/main" id="{665393FE-4972-482B-AA3A-06495D4CCA0B}"/>
                  </a:ext>
                </a:extLst>
              </p:cNvPr>
              <p:cNvSpPr txBox="1">
                <a:spLocks noChangeArrowheads="1"/>
              </p:cNvSpPr>
              <p:nvPr/>
            </p:nvSpPr>
            <p:spPr bwMode="auto">
              <a:xfrm>
                <a:off x="2976" y="32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S'</a:t>
                </a:r>
              </a:p>
            </p:txBody>
          </p:sp>
          <p:sp>
            <p:nvSpPr>
              <p:cNvPr id="888068" name="Line 260">
                <a:extLst>
                  <a:ext uri="{FF2B5EF4-FFF2-40B4-BE49-F238E27FC236}">
                    <a16:creationId xmlns:a16="http://schemas.microsoft.com/office/drawing/2014/main" id="{69934C3F-6ABD-4A5B-8885-B8908CB9F883}"/>
                  </a:ext>
                </a:extLst>
              </p:cNvPr>
              <p:cNvSpPr>
                <a:spLocks noChangeShapeType="1"/>
              </p:cNvSpPr>
              <p:nvPr/>
            </p:nvSpPr>
            <p:spPr bwMode="auto">
              <a:xfrm flipH="1">
                <a:off x="2928" y="1440"/>
                <a:ext cx="384" cy="345"/>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69" name="Line 261">
                <a:extLst>
                  <a:ext uri="{FF2B5EF4-FFF2-40B4-BE49-F238E27FC236}">
                    <a16:creationId xmlns:a16="http://schemas.microsoft.com/office/drawing/2014/main" id="{AA7D27AE-0D5D-42E9-BBB0-BB513BD0FC61}"/>
                  </a:ext>
                </a:extLst>
              </p:cNvPr>
              <p:cNvSpPr>
                <a:spLocks noChangeShapeType="1"/>
              </p:cNvSpPr>
              <p:nvPr/>
            </p:nvSpPr>
            <p:spPr bwMode="auto">
              <a:xfrm flipV="1">
                <a:off x="3312" y="384"/>
                <a:ext cx="0" cy="1065"/>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70" name="Line 262">
                <a:extLst>
                  <a:ext uri="{FF2B5EF4-FFF2-40B4-BE49-F238E27FC236}">
                    <a16:creationId xmlns:a16="http://schemas.microsoft.com/office/drawing/2014/main" id="{3A02D70B-044E-430C-BAD2-1717CA55EFAE}"/>
                  </a:ext>
                </a:extLst>
              </p:cNvPr>
              <p:cNvSpPr>
                <a:spLocks noChangeShapeType="1"/>
              </p:cNvSpPr>
              <p:nvPr/>
            </p:nvSpPr>
            <p:spPr bwMode="auto">
              <a:xfrm>
                <a:off x="3312" y="1440"/>
                <a:ext cx="768" cy="0"/>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8071" name="Line 263">
            <a:extLst>
              <a:ext uri="{FF2B5EF4-FFF2-40B4-BE49-F238E27FC236}">
                <a16:creationId xmlns:a16="http://schemas.microsoft.com/office/drawing/2014/main" id="{0402B41F-B69F-4932-91E1-08B7244F0CFD}"/>
              </a:ext>
            </a:extLst>
          </p:cNvPr>
          <p:cNvSpPr>
            <a:spLocks noChangeShapeType="1"/>
          </p:cNvSpPr>
          <p:nvPr/>
        </p:nvSpPr>
        <p:spPr bwMode="auto">
          <a:xfrm flipV="1">
            <a:off x="1785938" y="4075113"/>
            <a:ext cx="1066800" cy="1066800"/>
          </a:xfrm>
          <a:prstGeom prst="line">
            <a:avLst/>
          </a:prstGeom>
          <a:noFill/>
          <a:ln w="38100">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888072" name="Object 264">
            <a:extLst>
              <a:ext uri="{FF2B5EF4-FFF2-40B4-BE49-F238E27FC236}">
                <a16:creationId xmlns:a16="http://schemas.microsoft.com/office/drawing/2014/main" id="{DA0D5953-1C75-4DDE-AC6F-7C829D855E9B}"/>
              </a:ext>
            </a:extLst>
          </p:cNvPr>
          <p:cNvGraphicFramePr>
            <a:graphicFrameLocks noChangeAspect="1"/>
          </p:cNvGraphicFramePr>
          <p:nvPr/>
        </p:nvGraphicFramePr>
        <p:xfrm>
          <a:off x="1987550" y="4306888"/>
          <a:ext cx="271463" cy="479425"/>
        </p:xfrm>
        <a:graphic>
          <a:graphicData uri="http://schemas.openxmlformats.org/presentationml/2006/ole">
            <mc:AlternateContent xmlns:mc="http://schemas.openxmlformats.org/markup-compatibility/2006">
              <mc:Choice xmlns:v="urn:schemas-microsoft-com:vml" Requires="v">
                <p:oleObj spid="_x0000_s54354" name="公式" r:id="rId9" imgW="61209" imgH="137160" progId="Equation.3">
                  <p:embed/>
                </p:oleObj>
              </mc:Choice>
              <mc:Fallback>
                <p:oleObj name="公式" r:id="rId9" imgW="61209" imgH="137160" progId="Equation.3">
                  <p:embed/>
                  <p:pic>
                    <p:nvPicPr>
                      <p:cNvPr id="888072" name="Object 264">
                        <a:extLst>
                          <a:ext uri="{FF2B5EF4-FFF2-40B4-BE49-F238E27FC236}">
                            <a16:creationId xmlns:a16="http://schemas.microsoft.com/office/drawing/2014/main" id="{DA0D5953-1C75-4DDE-AC6F-7C829D855E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7550" y="4306888"/>
                        <a:ext cx="2714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53" name="Group 265">
            <a:extLst>
              <a:ext uri="{FF2B5EF4-FFF2-40B4-BE49-F238E27FC236}">
                <a16:creationId xmlns:a16="http://schemas.microsoft.com/office/drawing/2014/main" id="{7F3A8091-36E4-4B75-AE0C-C27580FC00C7}"/>
              </a:ext>
            </a:extLst>
          </p:cNvPr>
          <p:cNvGrpSpPr>
            <a:grpSpLocks/>
          </p:cNvGrpSpPr>
          <p:nvPr/>
        </p:nvGrpSpPr>
        <p:grpSpPr bwMode="auto">
          <a:xfrm>
            <a:off x="1189038" y="3371850"/>
            <a:ext cx="1828800" cy="2371725"/>
            <a:chOff x="2928" y="320"/>
            <a:chExt cx="1152" cy="1494"/>
          </a:xfrm>
        </p:grpSpPr>
        <p:grpSp>
          <p:nvGrpSpPr>
            <p:cNvPr id="10455" name="Group 266">
              <a:extLst>
                <a:ext uri="{FF2B5EF4-FFF2-40B4-BE49-F238E27FC236}">
                  <a16:creationId xmlns:a16="http://schemas.microsoft.com/office/drawing/2014/main" id="{444908C9-08A2-4486-8805-E4C7F0CB532F}"/>
                </a:ext>
              </a:extLst>
            </p:cNvPr>
            <p:cNvGrpSpPr>
              <a:grpSpLocks/>
            </p:cNvGrpSpPr>
            <p:nvPr/>
          </p:nvGrpSpPr>
          <p:grpSpPr bwMode="auto">
            <a:xfrm>
              <a:off x="3024" y="336"/>
              <a:ext cx="720" cy="432"/>
              <a:chOff x="1488" y="480"/>
              <a:chExt cx="720" cy="432"/>
            </a:xfrm>
          </p:grpSpPr>
          <p:sp>
            <p:nvSpPr>
              <p:cNvPr id="888075" name="Line 267">
                <a:extLst>
                  <a:ext uri="{FF2B5EF4-FFF2-40B4-BE49-F238E27FC236}">
                    <a16:creationId xmlns:a16="http://schemas.microsoft.com/office/drawing/2014/main" id="{3FFDBBAD-7497-458E-8BF0-777571F08AE9}"/>
                  </a:ext>
                </a:extLst>
              </p:cNvPr>
              <p:cNvSpPr>
                <a:spLocks noChangeShapeType="1"/>
              </p:cNvSpPr>
              <p:nvPr/>
            </p:nvSpPr>
            <p:spPr bwMode="auto">
              <a:xfrm>
                <a:off x="1488" y="912"/>
                <a:ext cx="576" cy="0"/>
              </a:xfrm>
              <a:prstGeom prst="line">
                <a:avLst/>
              </a:prstGeom>
              <a:noFill/>
              <a:ln w="38100">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76" name="Line 268">
                <a:extLst>
                  <a:ext uri="{FF2B5EF4-FFF2-40B4-BE49-F238E27FC236}">
                    <a16:creationId xmlns:a16="http://schemas.microsoft.com/office/drawing/2014/main" id="{6D7E6AF9-70C9-44D5-AA50-CB25AB100F20}"/>
                  </a:ext>
                </a:extLst>
              </p:cNvPr>
              <p:cNvSpPr>
                <a:spLocks noChangeShapeType="1"/>
              </p:cNvSpPr>
              <p:nvPr/>
            </p:nvSpPr>
            <p:spPr bwMode="auto">
              <a:xfrm flipV="1">
                <a:off x="1872"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77" name="Line 269">
                <a:extLst>
                  <a:ext uri="{FF2B5EF4-FFF2-40B4-BE49-F238E27FC236}">
                    <a16:creationId xmlns:a16="http://schemas.microsoft.com/office/drawing/2014/main" id="{BFD19D16-92DD-4D0E-9280-6C73C3C252D5}"/>
                  </a:ext>
                </a:extLst>
              </p:cNvPr>
              <p:cNvSpPr>
                <a:spLocks noChangeShapeType="1"/>
              </p:cNvSpPr>
              <p:nvPr/>
            </p:nvSpPr>
            <p:spPr bwMode="auto">
              <a:xfrm flipV="1">
                <a:off x="148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78" name="Line 270">
                <a:extLst>
                  <a:ext uri="{FF2B5EF4-FFF2-40B4-BE49-F238E27FC236}">
                    <a16:creationId xmlns:a16="http://schemas.microsoft.com/office/drawing/2014/main" id="{63EF639B-B221-41DE-9818-19E6F2031DED}"/>
                  </a:ext>
                </a:extLst>
              </p:cNvPr>
              <p:cNvSpPr>
                <a:spLocks noChangeShapeType="1"/>
              </p:cNvSpPr>
              <p:nvPr/>
            </p:nvSpPr>
            <p:spPr bwMode="auto">
              <a:xfrm flipV="1">
                <a:off x="1584"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79" name="Line 271">
                <a:extLst>
                  <a:ext uri="{FF2B5EF4-FFF2-40B4-BE49-F238E27FC236}">
                    <a16:creationId xmlns:a16="http://schemas.microsoft.com/office/drawing/2014/main" id="{2698DBC3-0134-4247-B449-56D6E013E4F3}"/>
                  </a:ext>
                </a:extLst>
              </p:cNvPr>
              <p:cNvSpPr>
                <a:spLocks noChangeShapeType="1"/>
              </p:cNvSpPr>
              <p:nvPr/>
            </p:nvSpPr>
            <p:spPr bwMode="auto">
              <a:xfrm flipV="1">
                <a:off x="1680"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80" name="Line 272">
                <a:extLst>
                  <a:ext uri="{FF2B5EF4-FFF2-40B4-BE49-F238E27FC236}">
                    <a16:creationId xmlns:a16="http://schemas.microsoft.com/office/drawing/2014/main" id="{14BA4A97-4491-4293-BD47-47FC4722D6F5}"/>
                  </a:ext>
                </a:extLst>
              </p:cNvPr>
              <p:cNvSpPr>
                <a:spLocks noChangeShapeType="1"/>
              </p:cNvSpPr>
              <p:nvPr/>
            </p:nvSpPr>
            <p:spPr bwMode="auto">
              <a:xfrm flipV="1">
                <a:off x="196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81" name="Line 273">
                <a:extLst>
                  <a:ext uri="{FF2B5EF4-FFF2-40B4-BE49-F238E27FC236}">
                    <a16:creationId xmlns:a16="http://schemas.microsoft.com/office/drawing/2014/main" id="{350AAEDD-3E90-4B09-8C36-9141F79044E3}"/>
                  </a:ext>
                </a:extLst>
              </p:cNvPr>
              <p:cNvSpPr>
                <a:spLocks noChangeShapeType="1"/>
              </p:cNvSpPr>
              <p:nvPr/>
            </p:nvSpPr>
            <p:spPr bwMode="auto">
              <a:xfrm flipV="1">
                <a:off x="1776"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0468" name="Text Box 274">
                <a:extLst>
                  <a:ext uri="{FF2B5EF4-FFF2-40B4-BE49-F238E27FC236}">
                    <a16:creationId xmlns:a16="http://schemas.microsoft.com/office/drawing/2014/main" id="{22716855-4AAB-4FDE-BFCB-15686855FD5C}"/>
                  </a:ext>
                </a:extLst>
              </p:cNvPr>
              <p:cNvSpPr txBox="1">
                <a:spLocks noChangeArrowheads="1"/>
              </p:cNvSpPr>
              <p:nvPr/>
            </p:nvSpPr>
            <p:spPr bwMode="auto">
              <a:xfrm>
                <a:off x="1893" y="480"/>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00CC00"/>
                    </a:solidFill>
                    <a:latin typeface="Times New Roman" panose="02020603050405020304" pitchFamily="18" charset="0"/>
                    <a:ea typeface="宋体" panose="02010600030101010101" pitchFamily="2" charset="-122"/>
                  </a:rPr>
                  <a:t>M</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10456" name="Text Box 275">
              <a:extLst>
                <a:ext uri="{FF2B5EF4-FFF2-40B4-BE49-F238E27FC236}">
                  <a16:creationId xmlns:a16="http://schemas.microsoft.com/office/drawing/2014/main" id="{029E73F7-EA87-4245-9867-1FA9C8228C97}"/>
                </a:ext>
              </a:extLst>
            </p:cNvPr>
            <p:cNvSpPr txBox="1">
              <a:spLocks noChangeArrowheads="1"/>
            </p:cNvSpPr>
            <p:nvPr/>
          </p:nvSpPr>
          <p:spPr bwMode="auto">
            <a:xfrm>
              <a:off x="3264" y="152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O'</a:t>
              </a:r>
            </a:p>
          </p:txBody>
        </p:sp>
        <p:sp>
          <p:nvSpPr>
            <p:cNvPr id="10457" name="Text Box 276">
              <a:extLst>
                <a:ext uri="{FF2B5EF4-FFF2-40B4-BE49-F238E27FC236}">
                  <a16:creationId xmlns:a16="http://schemas.microsoft.com/office/drawing/2014/main" id="{7D3C3A24-FCC5-47CE-B71A-B9E85F211207}"/>
                </a:ext>
              </a:extLst>
            </p:cNvPr>
            <p:cNvSpPr txBox="1">
              <a:spLocks noChangeArrowheads="1"/>
            </p:cNvSpPr>
            <p:nvPr/>
          </p:nvSpPr>
          <p:spPr bwMode="auto">
            <a:xfrm>
              <a:off x="2976" y="32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S'</a:t>
              </a:r>
            </a:p>
          </p:txBody>
        </p:sp>
        <p:sp>
          <p:nvSpPr>
            <p:cNvPr id="888085" name="Line 277">
              <a:extLst>
                <a:ext uri="{FF2B5EF4-FFF2-40B4-BE49-F238E27FC236}">
                  <a16:creationId xmlns:a16="http://schemas.microsoft.com/office/drawing/2014/main" id="{8DF42BFA-224A-4D48-9A9C-952220952502}"/>
                </a:ext>
              </a:extLst>
            </p:cNvPr>
            <p:cNvSpPr>
              <a:spLocks noChangeShapeType="1"/>
            </p:cNvSpPr>
            <p:nvPr/>
          </p:nvSpPr>
          <p:spPr bwMode="auto">
            <a:xfrm flipH="1">
              <a:off x="2928" y="1440"/>
              <a:ext cx="384" cy="345"/>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86" name="Line 278">
              <a:extLst>
                <a:ext uri="{FF2B5EF4-FFF2-40B4-BE49-F238E27FC236}">
                  <a16:creationId xmlns:a16="http://schemas.microsoft.com/office/drawing/2014/main" id="{69021FEA-337A-4D78-9CF9-0C7AD1FF6B0A}"/>
                </a:ext>
              </a:extLst>
            </p:cNvPr>
            <p:cNvSpPr>
              <a:spLocks noChangeShapeType="1"/>
            </p:cNvSpPr>
            <p:nvPr/>
          </p:nvSpPr>
          <p:spPr bwMode="auto">
            <a:xfrm flipV="1">
              <a:off x="3312" y="384"/>
              <a:ext cx="0" cy="1065"/>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87" name="Line 279">
              <a:extLst>
                <a:ext uri="{FF2B5EF4-FFF2-40B4-BE49-F238E27FC236}">
                  <a16:creationId xmlns:a16="http://schemas.microsoft.com/office/drawing/2014/main" id="{4781D0D5-B0E7-47AF-814E-1A54903D4BD9}"/>
                </a:ext>
              </a:extLst>
            </p:cNvPr>
            <p:cNvSpPr>
              <a:spLocks noChangeShapeType="1"/>
            </p:cNvSpPr>
            <p:nvPr/>
          </p:nvSpPr>
          <p:spPr bwMode="auto">
            <a:xfrm>
              <a:off x="3312" y="1440"/>
              <a:ext cx="768" cy="0"/>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5255" name="Group 280">
            <a:extLst>
              <a:ext uri="{FF2B5EF4-FFF2-40B4-BE49-F238E27FC236}">
                <a16:creationId xmlns:a16="http://schemas.microsoft.com/office/drawing/2014/main" id="{0C9CE054-CD54-4305-937E-AB6DA4FF548E}"/>
              </a:ext>
            </a:extLst>
          </p:cNvPr>
          <p:cNvGrpSpPr>
            <a:grpSpLocks/>
          </p:cNvGrpSpPr>
          <p:nvPr/>
        </p:nvGrpSpPr>
        <p:grpSpPr bwMode="auto">
          <a:xfrm>
            <a:off x="1189038" y="3298825"/>
            <a:ext cx="2895600" cy="2376488"/>
            <a:chOff x="521" y="1570"/>
            <a:chExt cx="1824" cy="1497"/>
          </a:xfrm>
        </p:grpSpPr>
        <p:sp>
          <p:nvSpPr>
            <p:cNvPr id="888089" name="Line 281">
              <a:extLst>
                <a:ext uri="{FF2B5EF4-FFF2-40B4-BE49-F238E27FC236}">
                  <a16:creationId xmlns:a16="http://schemas.microsoft.com/office/drawing/2014/main" id="{8E077297-870B-485C-ACE4-59E79E0F3460}"/>
                </a:ext>
              </a:extLst>
            </p:cNvPr>
            <p:cNvSpPr>
              <a:spLocks noChangeShapeType="1"/>
            </p:cNvSpPr>
            <p:nvPr/>
          </p:nvSpPr>
          <p:spPr bwMode="auto">
            <a:xfrm>
              <a:off x="905" y="2722"/>
              <a:ext cx="1440" cy="9"/>
            </a:xfrm>
            <a:prstGeom prst="line">
              <a:avLst/>
            </a:prstGeom>
            <a:noFill/>
            <a:ln w="28575">
              <a:solidFill>
                <a:srgbClr val="FFFF00"/>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90" name="Line 282">
              <a:extLst>
                <a:ext uri="{FF2B5EF4-FFF2-40B4-BE49-F238E27FC236}">
                  <a16:creationId xmlns:a16="http://schemas.microsoft.com/office/drawing/2014/main" id="{C81D79B0-9045-40C6-93A9-BF5ACB0F1A5A}"/>
                </a:ext>
              </a:extLst>
            </p:cNvPr>
            <p:cNvSpPr>
              <a:spLocks noChangeShapeType="1"/>
            </p:cNvSpPr>
            <p:nvPr/>
          </p:nvSpPr>
          <p:spPr bwMode="auto">
            <a:xfrm flipH="1">
              <a:off x="521" y="2722"/>
              <a:ext cx="384" cy="345"/>
            </a:xfrm>
            <a:prstGeom prst="line">
              <a:avLst/>
            </a:prstGeom>
            <a:noFill/>
            <a:ln w="28575">
              <a:solidFill>
                <a:srgbClr val="FFFF00"/>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091" name="Line 283">
              <a:extLst>
                <a:ext uri="{FF2B5EF4-FFF2-40B4-BE49-F238E27FC236}">
                  <a16:creationId xmlns:a16="http://schemas.microsoft.com/office/drawing/2014/main" id="{CA956C35-B439-4944-A6E4-318F69CECD9B}"/>
                </a:ext>
              </a:extLst>
            </p:cNvPr>
            <p:cNvSpPr>
              <a:spLocks noChangeShapeType="1"/>
            </p:cNvSpPr>
            <p:nvPr/>
          </p:nvSpPr>
          <p:spPr bwMode="auto">
            <a:xfrm flipV="1">
              <a:off x="905" y="1666"/>
              <a:ext cx="0" cy="1065"/>
            </a:xfrm>
            <a:prstGeom prst="line">
              <a:avLst/>
            </a:prstGeom>
            <a:noFill/>
            <a:ln w="28575">
              <a:solidFill>
                <a:srgbClr val="FFFF00"/>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0390" name="Text Box 284">
              <a:extLst>
                <a:ext uri="{FF2B5EF4-FFF2-40B4-BE49-F238E27FC236}">
                  <a16:creationId xmlns:a16="http://schemas.microsoft.com/office/drawing/2014/main" id="{1EE52CF0-BC3D-458E-9173-4D91F500E475}"/>
                </a:ext>
              </a:extLst>
            </p:cNvPr>
            <p:cNvSpPr txBox="1">
              <a:spLocks noChangeArrowheads="1"/>
            </p:cNvSpPr>
            <p:nvPr/>
          </p:nvSpPr>
          <p:spPr bwMode="auto">
            <a:xfrm>
              <a:off x="809" y="272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0391" name="Text Box 285">
              <a:extLst>
                <a:ext uri="{FF2B5EF4-FFF2-40B4-BE49-F238E27FC236}">
                  <a16:creationId xmlns:a16="http://schemas.microsoft.com/office/drawing/2014/main" id="{CD8DB95D-F22C-44AE-B7AB-F1451111FAAB}"/>
                </a:ext>
              </a:extLst>
            </p:cNvPr>
            <p:cNvSpPr txBox="1">
              <a:spLocks noChangeArrowheads="1"/>
            </p:cNvSpPr>
            <p:nvPr/>
          </p:nvSpPr>
          <p:spPr bwMode="auto">
            <a:xfrm>
              <a:off x="617" y="157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10392" name="Group 286">
              <a:extLst>
                <a:ext uri="{FF2B5EF4-FFF2-40B4-BE49-F238E27FC236}">
                  <a16:creationId xmlns:a16="http://schemas.microsoft.com/office/drawing/2014/main" id="{34726285-EDBD-4DFD-B207-6A7721D3FD25}"/>
                </a:ext>
              </a:extLst>
            </p:cNvPr>
            <p:cNvGrpSpPr>
              <a:grpSpLocks/>
            </p:cNvGrpSpPr>
            <p:nvPr/>
          </p:nvGrpSpPr>
          <p:grpSpPr bwMode="auto">
            <a:xfrm>
              <a:off x="793" y="2478"/>
              <a:ext cx="181" cy="284"/>
              <a:chOff x="3198" y="2198"/>
              <a:chExt cx="181" cy="284"/>
            </a:xfrm>
          </p:grpSpPr>
          <p:grpSp>
            <p:nvGrpSpPr>
              <p:cNvPr id="10393" name="Group 287">
                <a:extLst>
                  <a:ext uri="{FF2B5EF4-FFF2-40B4-BE49-F238E27FC236}">
                    <a16:creationId xmlns:a16="http://schemas.microsoft.com/office/drawing/2014/main" id="{EB453360-952D-46E3-821E-78454609FD86}"/>
                  </a:ext>
                </a:extLst>
              </p:cNvPr>
              <p:cNvGrpSpPr>
                <a:grpSpLocks/>
              </p:cNvGrpSpPr>
              <p:nvPr/>
            </p:nvGrpSpPr>
            <p:grpSpPr bwMode="auto">
              <a:xfrm>
                <a:off x="3238" y="2294"/>
                <a:ext cx="129" cy="126"/>
                <a:chOff x="2911" y="2943"/>
                <a:chExt cx="537" cy="571"/>
              </a:xfrm>
            </p:grpSpPr>
            <p:sp>
              <p:nvSpPr>
                <p:cNvPr id="888096" name="Freeform 288">
                  <a:extLst>
                    <a:ext uri="{FF2B5EF4-FFF2-40B4-BE49-F238E27FC236}">
                      <a16:creationId xmlns:a16="http://schemas.microsoft.com/office/drawing/2014/main" id="{C4D5BD87-F82A-4A81-B51C-C031013134A5}"/>
                    </a:ext>
                  </a:extLst>
                </p:cNvPr>
                <p:cNvSpPr>
                  <a:spLocks/>
                </p:cNvSpPr>
                <p:nvPr/>
              </p:nvSpPr>
              <p:spPr bwMode="auto">
                <a:xfrm>
                  <a:off x="2911" y="2943"/>
                  <a:ext cx="350" cy="358"/>
                </a:xfrm>
                <a:custGeom>
                  <a:avLst/>
                  <a:gdLst/>
                  <a:ahLst/>
                  <a:cxnLst>
                    <a:cxn ang="0">
                      <a:pos x="478" y="281"/>
                    </a:cxn>
                    <a:cxn ang="0">
                      <a:pos x="576" y="340"/>
                    </a:cxn>
                    <a:cxn ang="0">
                      <a:pos x="604" y="392"/>
                    </a:cxn>
                    <a:cxn ang="0">
                      <a:pos x="627" y="525"/>
                    </a:cxn>
                    <a:cxn ang="0">
                      <a:pos x="665" y="622"/>
                    </a:cxn>
                    <a:cxn ang="0">
                      <a:pos x="697" y="711"/>
                    </a:cxn>
                    <a:cxn ang="0">
                      <a:pos x="621" y="630"/>
                    </a:cxn>
                    <a:cxn ang="0">
                      <a:pos x="560" y="590"/>
                    </a:cxn>
                    <a:cxn ang="0">
                      <a:pos x="472" y="509"/>
                    </a:cxn>
                    <a:cxn ang="0">
                      <a:pos x="436" y="432"/>
                    </a:cxn>
                    <a:cxn ang="0">
                      <a:pos x="415" y="321"/>
                    </a:cxn>
                    <a:cxn ang="0">
                      <a:pos x="97" y="157"/>
                    </a:cxn>
                    <a:cxn ang="0">
                      <a:pos x="0" y="5"/>
                    </a:cxn>
                    <a:cxn ang="0">
                      <a:pos x="47" y="0"/>
                    </a:cxn>
                    <a:cxn ang="0">
                      <a:pos x="152" y="48"/>
                    </a:cxn>
                    <a:cxn ang="0">
                      <a:pos x="478" y="281"/>
                    </a:cxn>
                  </a:cxnLst>
                  <a:rect l="0" t="0" r="r" b="b"/>
                  <a:pathLst>
                    <a:path w="697" h="711">
                      <a:moveTo>
                        <a:pt x="478" y="281"/>
                      </a:moveTo>
                      <a:lnTo>
                        <a:pt x="576" y="340"/>
                      </a:lnTo>
                      <a:lnTo>
                        <a:pt x="604" y="392"/>
                      </a:lnTo>
                      <a:lnTo>
                        <a:pt x="627" y="525"/>
                      </a:lnTo>
                      <a:lnTo>
                        <a:pt x="665" y="622"/>
                      </a:lnTo>
                      <a:lnTo>
                        <a:pt x="697" y="711"/>
                      </a:lnTo>
                      <a:lnTo>
                        <a:pt x="621" y="630"/>
                      </a:lnTo>
                      <a:lnTo>
                        <a:pt x="560" y="590"/>
                      </a:lnTo>
                      <a:lnTo>
                        <a:pt x="472" y="509"/>
                      </a:lnTo>
                      <a:lnTo>
                        <a:pt x="436" y="432"/>
                      </a:lnTo>
                      <a:lnTo>
                        <a:pt x="415" y="321"/>
                      </a:lnTo>
                      <a:lnTo>
                        <a:pt x="97" y="157"/>
                      </a:lnTo>
                      <a:lnTo>
                        <a:pt x="0" y="5"/>
                      </a:lnTo>
                      <a:lnTo>
                        <a:pt x="47" y="0"/>
                      </a:lnTo>
                      <a:lnTo>
                        <a:pt x="152" y="48"/>
                      </a:lnTo>
                      <a:lnTo>
                        <a:pt x="478" y="281"/>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46" name="Group 289">
                  <a:extLst>
                    <a:ext uri="{FF2B5EF4-FFF2-40B4-BE49-F238E27FC236}">
                      <a16:creationId xmlns:a16="http://schemas.microsoft.com/office/drawing/2014/main" id="{063523E3-0082-4599-80B6-3A5B75A3161A}"/>
                    </a:ext>
                  </a:extLst>
                </p:cNvPr>
                <p:cNvGrpSpPr>
                  <a:grpSpLocks/>
                </p:cNvGrpSpPr>
                <p:nvPr/>
              </p:nvGrpSpPr>
              <p:grpSpPr bwMode="auto">
                <a:xfrm>
                  <a:off x="3160" y="3147"/>
                  <a:ext cx="288" cy="367"/>
                  <a:chOff x="3160" y="3147"/>
                  <a:chExt cx="288" cy="367"/>
                </a:xfrm>
              </p:grpSpPr>
              <p:sp>
                <p:nvSpPr>
                  <p:cNvPr id="888098" name="Freeform 290">
                    <a:extLst>
                      <a:ext uri="{FF2B5EF4-FFF2-40B4-BE49-F238E27FC236}">
                        <a16:creationId xmlns:a16="http://schemas.microsoft.com/office/drawing/2014/main" id="{C030B216-D88B-4121-979C-E77BF22A9FDB}"/>
                      </a:ext>
                    </a:extLst>
                  </p:cNvPr>
                  <p:cNvSpPr>
                    <a:spLocks/>
                  </p:cNvSpPr>
                  <p:nvPr/>
                </p:nvSpPr>
                <p:spPr bwMode="auto">
                  <a:xfrm>
                    <a:off x="3161" y="3147"/>
                    <a:ext cx="287" cy="367"/>
                  </a:xfrm>
                  <a:custGeom>
                    <a:avLst/>
                    <a:gdLst/>
                    <a:ahLst/>
                    <a:cxnLst>
                      <a:cxn ang="0">
                        <a:pos x="0" y="596"/>
                      </a:cxn>
                      <a:cxn ang="0">
                        <a:pos x="77" y="555"/>
                      </a:cxn>
                      <a:cxn ang="0">
                        <a:pos x="99" y="491"/>
                      </a:cxn>
                      <a:cxn ang="0">
                        <a:pos x="118" y="432"/>
                      </a:cxn>
                      <a:cxn ang="0">
                        <a:pos x="120" y="360"/>
                      </a:cxn>
                      <a:cxn ang="0">
                        <a:pos x="105" y="268"/>
                      </a:cxn>
                      <a:cxn ang="0">
                        <a:pos x="92" y="173"/>
                      </a:cxn>
                      <a:cxn ang="0">
                        <a:pos x="112" y="156"/>
                      </a:cxn>
                      <a:cxn ang="0">
                        <a:pos x="138" y="152"/>
                      </a:cxn>
                      <a:cxn ang="0">
                        <a:pos x="169" y="173"/>
                      </a:cxn>
                      <a:cxn ang="0">
                        <a:pos x="200" y="225"/>
                      </a:cxn>
                      <a:cxn ang="0">
                        <a:pos x="236" y="334"/>
                      </a:cxn>
                      <a:cxn ang="0">
                        <a:pos x="267" y="242"/>
                      </a:cxn>
                      <a:cxn ang="0">
                        <a:pos x="314" y="170"/>
                      </a:cxn>
                      <a:cxn ang="0">
                        <a:pos x="360" y="123"/>
                      </a:cxn>
                      <a:cxn ang="0">
                        <a:pos x="424" y="50"/>
                      </a:cxn>
                      <a:cxn ang="0">
                        <a:pos x="471" y="4"/>
                      </a:cxn>
                      <a:cxn ang="0">
                        <a:pos x="503" y="0"/>
                      </a:cxn>
                      <a:cxn ang="0">
                        <a:pos x="523" y="25"/>
                      </a:cxn>
                      <a:cxn ang="0">
                        <a:pos x="514" y="61"/>
                      </a:cxn>
                      <a:cxn ang="0">
                        <a:pos x="486" y="123"/>
                      </a:cxn>
                      <a:cxn ang="0">
                        <a:pos x="447" y="199"/>
                      </a:cxn>
                      <a:cxn ang="0">
                        <a:pos x="397" y="278"/>
                      </a:cxn>
                      <a:cxn ang="0">
                        <a:pos x="466" y="258"/>
                      </a:cxn>
                      <a:cxn ang="0">
                        <a:pos x="522" y="259"/>
                      </a:cxn>
                      <a:cxn ang="0">
                        <a:pos x="550" y="278"/>
                      </a:cxn>
                      <a:cxn ang="0">
                        <a:pos x="550" y="316"/>
                      </a:cxn>
                      <a:cxn ang="0">
                        <a:pos x="535" y="351"/>
                      </a:cxn>
                      <a:cxn ang="0">
                        <a:pos x="507" y="387"/>
                      </a:cxn>
                      <a:cxn ang="0">
                        <a:pos x="459" y="408"/>
                      </a:cxn>
                      <a:cxn ang="0">
                        <a:pos x="514" y="403"/>
                      </a:cxn>
                      <a:cxn ang="0">
                        <a:pos x="558" y="420"/>
                      </a:cxn>
                      <a:cxn ang="0">
                        <a:pos x="575" y="468"/>
                      </a:cxn>
                      <a:cxn ang="0">
                        <a:pos x="560" y="508"/>
                      </a:cxn>
                      <a:cxn ang="0">
                        <a:pos x="524" y="529"/>
                      </a:cxn>
                      <a:cxn ang="0">
                        <a:pos x="432" y="522"/>
                      </a:cxn>
                      <a:cxn ang="0">
                        <a:pos x="477" y="543"/>
                      </a:cxn>
                      <a:cxn ang="0">
                        <a:pos x="499" y="565"/>
                      </a:cxn>
                      <a:cxn ang="0">
                        <a:pos x="515" y="596"/>
                      </a:cxn>
                      <a:cxn ang="0">
                        <a:pos x="509" y="643"/>
                      </a:cxn>
                      <a:cxn ang="0">
                        <a:pos x="482" y="671"/>
                      </a:cxn>
                      <a:cxn ang="0">
                        <a:pos x="453" y="669"/>
                      </a:cxn>
                      <a:cxn ang="0">
                        <a:pos x="412" y="653"/>
                      </a:cxn>
                      <a:cxn ang="0">
                        <a:pos x="373" y="627"/>
                      </a:cxn>
                      <a:cxn ang="0">
                        <a:pos x="348" y="674"/>
                      </a:cxn>
                      <a:cxn ang="0">
                        <a:pos x="322" y="709"/>
                      </a:cxn>
                      <a:cxn ang="0">
                        <a:pos x="293" y="726"/>
                      </a:cxn>
                      <a:cxn ang="0">
                        <a:pos x="255" y="734"/>
                      </a:cxn>
                      <a:cxn ang="0">
                        <a:pos x="96" y="684"/>
                      </a:cxn>
                      <a:cxn ang="0">
                        <a:pos x="0" y="596"/>
                      </a:cxn>
                    </a:cxnLst>
                    <a:rect l="0" t="0" r="r" b="b"/>
                    <a:pathLst>
                      <a:path w="575" h="734">
                        <a:moveTo>
                          <a:pt x="0" y="596"/>
                        </a:moveTo>
                        <a:lnTo>
                          <a:pt x="77" y="555"/>
                        </a:lnTo>
                        <a:lnTo>
                          <a:pt x="99" y="491"/>
                        </a:lnTo>
                        <a:lnTo>
                          <a:pt x="118" y="432"/>
                        </a:lnTo>
                        <a:lnTo>
                          <a:pt x="120" y="360"/>
                        </a:lnTo>
                        <a:lnTo>
                          <a:pt x="105" y="268"/>
                        </a:lnTo>
                        <a:lnTo>
                          <a:pt x="92" y="173"/>
                        </a:lnTo>
                        <a:lnTo>
                          <a:pt x="112" y="156"/>
                        </a:lnTo>
                        <a:lnTo>
                          <a:pt x="138" y="152"/>
                        </a:lnTo>
                        <a:lnTo>
                          <a:pt x="169" y="173"/>
                        </a:lnTo>
                        <a:lnTo>
                          <a:pt x="200" y="225"/>
                        </a:lnTo>
                        <a:lnTo>
                          <a:pt x="236" y="334"/>
                        </a:lnTo>
                        <a:lnTo>
                          <a:pt x="267" y="242"/>
                        </a:lnTo>
                        <a:lnTo>
                          <a:pt x="314" y="170"/>
                        </a:lnTo>
                        <a:lnTo>
                          <a:pt x="360" y="123"/>
                        </a:lnTo>
                        <a:lnTo>
                          <a:pt x="424" y="50"/>
                        </a:lnTo>
                        <a:lnTo>
                          <a:pt x="471" y="4"/>
                        </a:lnTo>
                        <a:lnTo>
                          <a:pt x="503" y="0"/>
                        </a:lnTo>
                        <a:lnTo>
                          <a:pt x="523" y="25"/>
                        </a:lnTo>
                        <a:lnTo>
                          <a:pt x="514" y="61"/>
                        </a:lnTo>
                        <a:lnTo>
                          <a:pt x="486" y="123"/>
                        </a:lnTo>
                        <a:lnTo>
                          <a:pt x="447" y="199"/>
                        </a:lnTo>
                        <a:lnTo>
                          <a:pt x="397" y="278"/>
                        </a:lnTo>
                        <a:lnTo>
                          <a:pt x="466" y="258"/>
                        </a:lnTo>
                        <a:lnTo>
                          <a:pt x="522" y="259"/>
                        </a:lnTo>
                        <a:lnTo>
                          <a:pt x="550" y="278"/>
                        </a:lnTo>
                        <a:lnTo>
                          <a:pt x="550" y="316"/>
                        </a:lnTo>
                        <a:lnTo>
                          <a:pt x="535" y="351"/>
                        </a:lnTo>
                        <a:lnTo>
                          <a:pt x="507" y="387"/>
                        </a:lnTo>
                        <a:lnTo>
                          <a:pt x="459" y="408"/>
                        </a:lnTo>
                        <a:lnTo>
                          <a:pt x="514" y="403"/>
                        </a:lnTo>
                        <a:lnTo>
                          <a:pt x="558" y="420"/>
                        </a:lnTo>
                        <a:lnTo>
                          <a:pt x="575" y="468"/>
                        </a:lnTo>
                        <a:lnTo>
                          <a:pt x="560" y="508"/>
                        </a:lnTo>
                        <a:lnTo>
                          <a:pt x="524" y="529"/>
                        </a:lnTo>
                        <a:lnTo>
                          <a:pt x="432" y="522"/>
                        </a:lnTo>
                        <a:lnTo>
                          <a:pt x="477" y="543"/>
                        </a:lnTo>
                        <a:lnTo>
                          <a:pt x="499" y="565"/>
                        </a:lnTo>
                        <a:lnTo>
                          <a:pt x="515" y="596"/>
                        </a:lnTo>
                        <a:lnTo>
                          <a:pt x="509" y="643"/>
                        </a:lnTo>
                        <a:lnTo>
                          <a:pt x="482" y="671"/>
                        </a:lnTo>
                        <a:lnTo>
                          <a:pt x="453" y="669"/>
                        </a:lnTo>
                        <a:lnTo>
                          <a:pt x="412" y="653"/>
                        </a:lnTo>
                        <a:lnTo>
                          <a:pt x="373" y="627"/>
                        </a:lnTo>
                        <a:lnTo>
                          <a:pt x="348" y="674"/>
                        </a:lnTo>
                        <a:lnTo>
                          <a:pt x="322" y="709"/>
                        </a:lnTo>
                        <a:lnTo>
                          <a:pt x="293" y="726"/>
                        </a:lnTo>
                        <a:lnTo>
                          <a:pt x="255" y="734"/>
                        </a:lnTo>
                        <a:lnTo>
                          <a:pt x="96" y="684"/>
                        </a:lnTo>
                        <a:lnTo>
                          <a:pt x="0" y="596"/>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48" name="Group 291">
                    <a:extLst>
                      <a:ext uri="{FF2B5EF4-FFF2-40B4-BE49-F238E27FC236}">
                        <a16:creationId xmlns:a16="http://schemas.microsoft.com/office/drawing/2014/main" id="{4D1A69F4-0ED4-48B9-BD80-B69492054137}"/>
                      </a:ext>
                    </a:extLst>
                  </p:cNvPr>
                  <p:cNvGrpSpPr>
                    <a:grpSpLocks/>
                  </p:cNvGrpSpPr>
                  <p:nvPr/>
                </p:nvGrpSpPr>
                <p:grpSpPr bwMode="auto">
                  <a:xfrm>
                    <a:off x="3200" y="3304"/>
                    <a:ext cx="199" cy="185"/>
                    <a:chOff x="3200" y="3304"/>
                    <a:chExt cx="199" cy="185"/>
                  </a:xfrm>
                </p:grpSpPr>
                <p:sp>
                  <p:nvSpPr>
                    <p:cNvPr id="888100" name="Freeform 292">
                      <a:extLst>
                        <a:ext uri="{FF2B5EF4-FFF2-40B4-BE49-F238E27FC236}">
                          <a16:creationId xmlns:a16="http://schemas.microsoft.com/office/drawing/2014/main" id="{AF768308-460F-4AEA-8ED5-A777817CAD16}"/>
                        </a:ext>
                      </a:extLst>
                    </p:cNvPr>
                    <p:cNvSpPr>
                      <a:spLocks/>
                    </p:cNvSpPr>
                    <p:nvPr/>
                  </p:nvSpPr>
                  <p:spPr bwMode="auto">
                    <a:xfrm>
                      <a:off x="3336" y="3306"/>
                      <a:ext cx="62" cy="54"/>
                    </a:xfrm>
                    <a:custGeom>
                      <a:avLst/>
                      <a:gdLst/>
                      <a:ahLst/>
                      <a:cxnLst>
                        <a:cxn ang="0">
                          <a:pos x="130" y="94"/>
                        </a:cxn>
                        <a:cxn ang="0">
                          <a:pos x="81" y="106"/>
                        </a:cxn>
                        <a:cxn ang="0">
                          <a:pos x="40" y="102"/>
                        </a:cxn>
                        <a:cxn ang="0">
                          <a:pos x="12" y="85"/>
                        </a:cxn>
                        <a:cxn ang="0">
                          <a:pos x="0" y="54"/>
                        </a:cxn>
                        <a:cxn ang="0">
                          <a:pos x="8" y="21"/>
                        </a:cxn>
                        <a:cxn ang="0">
                          <a:pos x="35" y="0"/>
                        </a:cxn>
                      </a:cxnLst>
                      <a:rect l="0" t="0" r="r" b="b"/>
                      <a:pathLst>
                        <a:path w="130" h="106">
                          <a:moveTo>
                            <a:pt x="130" y="94"/>
                          </a:moveTo>
                          <a:lnTo>
                            <a:pt x="81" y="106"/>
                          </a:lnTo>
                          <a:lnTo>
                            <a:pt x="40" y="102"/>
                          </a:lnTo>
                          <a:lnTo>
                            <a:pt x="12" y="85"/>
                          </a:lnTo>
                          <a:lnTo>
                            <a:pt x="0" y="54"/>
                          </a:lnTo>
                          <a:lnTo>
                            <a:pt x="8" y="21"/>
                          </a:lnTo>
                          <a:lnTo>
                            <a:pt x="35"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01" name="Freeform 293">
                      <a:extLst>
                        <a:ext uri="{FF2B5EF4-FFF2-40B4-BE49-F238E27FC236}">
                          <a16:creationId xmlns:a16="http://schemas.microsoft.com/office/drawing/2014/main" id="{F4F3D834-5937-4B15-9B4E-58A19B7759B4}"/>
                        </a:ext>
                      </a:extLst>
                    </p:cNvPr>
                    <p:cNvSpPr>
                      <a:spLocks/>
                    </p:cNvSpPr>
                    <p:nvPr/>
                  </p:nvSpPr>
                  <p:spPr bwMode="auto">
                    <a:xfrm>
                      <a:off x="3323" y="3360"/>
                      <a:ext cx="67" cy="54"/>
                    </a:xfrm>
                    <a:custGeom>
                      <a:avLst/>
                      <a:gdLst/>
                      <a:ahLst/>
                      <a:cxnLst>
                        <a:cxn ang="0">
                          <a:pos x="139" y="107"/>
                        </a:cxn>
                        <a:cxn ang="0">
                          <a:pos x="91" y="110"/>
                        </a:cxn>
                        <a:cxn ang="0">
                          <a:pos x="47" y="103"/>
                        </a:cxn>
                        <a:cxn ang="0">
                          <a:pos x="17" y="88"/>
                        </a:cxn>
                        <a:cxn ang="0">
                          <a:pos x="0" y="57"/>
                        </a:cxn>
                        <a:cxn ang="0">
                          <a:pos x="6" y="29"/>
                        </a:cxn>
                        <a:cxn ang="0">
                          <a:pos x="28" y="0"/>
                        </a:cxn>
                      </a:cxnLst>
                      <a:rect l="0" t="0" r="r" b="b"/>
                      <a:pathLst>
                        <a:path w="139" h="110">
                          <a:moveTo>
                            <a:pt x="139" y="107"/>
                          </a:moveTo>
                          <a:lnTo>
                            <a:pt x="91" y="110"/>
                          </a:lnTo>
                          <a:lnTo>
                            <a:pt x="47" y="103"/>
                          </a:lnTo>
                          <a:lnTo>
                            <a:pt x="17" y="88"/>
                          </a:lnTo>
                          <a:lnTo>
                            <a:pt x="0" y="57"/>
                          </a:lnTo>
                          <a:lnTo>
                            <a:pt x="6" y="29"/>
                          </a:lnTo>
                          <a:lnTo>
                            <a:pt x="28"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02" name="Freeform 294">
                      <a:extLst>
                        <a:ext uri="{FF2B5EF4-FFF2-40B4-BE49-F238E27FC236}">
                          <a16:creationId xmlns:a16="http://schemas.microsoft.com/office/drawing/2014/main" id="{451CD8B1-8E12-4884-960B-AAE300DF8A6C}"/>
                        </a:ext>
                      </a:extLst>
                    </p:cNvPr>
                    <p:cNvSpPr>
                      <a:spLocks/>
                    </p:cNvSpPr>
                    <p:nvPr/>
                  </p:nvSpPr>
                  <p:spPr bwMode="auto">
                    <a:xfrm>
                      <a:off x="3302" y="3396"/>
                      <a:ext cx="42" cy="68"/>
                    </a:xfrm>
                    <a:custGeom>
                      <a:avLst/>
                      <a:gdLst/>
                      <a:ahLst/>
                      <a:cxnLst>
                        <a:cxn ang="0">
                          <a:pos x="89" y="134"/>
                        </a:cxn>
                        <a:cxn ang="0">
                          <a:pos x="44" y="112"/>
                        </a:cxn>
                        <a:cxn ang="0">
                          <a:pos x="17" y="86"/>
                        </a:cxn>
                        <a:cxn ang="0">
                          <a:pos x="0" y="48"/>
                        </a:cxn>
                        <a:cxn ang="0">
                          <a:pos x="9" y="12"/>
                        </a:cxn>
                        <a:cxn ang="0">
                          <a:pos x="31" y="0"/>
                        </a:cxn>
                      </a:cxnLst>
                      <a:rect l="0" t="0" r="r" b="b"/>
                      <a:pathLst>
                        <a:path w="89" h="134">
                          <a:moveTo>
                            <a:pt x="89" y="134"/>
                          </a:moveTo>
                          <a:lnTo>
                            <a:pt x="44" y="112"/>
                          </a:lnTo>
                          <a:lnTo>
                            <a:pt x="17" y="86"/>
                          </a:lnTo>
                          <a:lnTo>
                            <a:pt x="0" y="48"/>
                          </a:lnTo>
                          <a:lnTo>
                            <a:pt x="9" y="12"/>
                          </a:lnTo>
                          <a:lnTo>
                            <a:pt x="31"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03" name="Freeform 295">
                      <a:extLst>
                        <a:ext uri="{FF2B5EF4-FFF2-40B4-BE49-F238E27FC236}">
                          <a16:creationId xmlns:a16="http://schemas.microsoft.com/office/drawing/2014/main" id="{75AC9304-6FA3-4264-8983-67202D739265}"/>
                        </a:ext>
                      </a:extLst>
                    </p:cNvPr>
                    <p:cNvSpPr>
                      <a:spLocks/>
                    </p:cNvSpPr>
                    <p:nvPr/>
                  </p:nvSpPr>
                  <p:spPr bwMode="auto">
                    <a:xfrm>
                      <a:off x="3277" y="3306"/>
                      <a:ext cx="12" cy="63"/>
                    </a:xfrm>
                    <a:custGeom>
                      <a:avLst/>
                      <a:gdLst/>
                      <a:ahLst/>
                      <a:cxnLst>
                        <a:cxn ang="0">
                          <a:pos x="0" y="0"/>
                        </a:cxn>
                        <a:cxn ang="0">
                          <a:pos x="16" y="57"/>
                        </a:cxn>
                        <a:cxn ang="0">
                          <a:pos x="19" y="90"/>
                        </a:cxn>
                        <a:cxn ang="0">
                          <a:pos x="16" y="128"/>
                        </a:cxn>
                      </a:cxnLst>
                      <a:rect l="0" t="0" r="r" b="b"/>
                      <a:pathLst>
                        <a:path w="19" h="128">
                          <a:moveTo>
                            <a:pt x="0" y="0"/>
                          </a:moveTo>
                          <a:lnTo>
                            <a:pt x="16" y="57"/>
                          </a:lnTo>
                          <a:lnTo>
                            <a:pt x="19" y="90"/>
                          </a:lnTo>
                          <a:lnTo>
                            <a:pt x="16" y="12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04" name="Freeform 296">
                      <a:extLst>
                        <a:ext uri="{FF2B5EF4-FFF2-40B4-BE49-F238E27FC236}">
                          <a16:creationId xmlns:a16="http://schemas.microsoft.com/office/drawing/2014/main" id="{5D1680C2-6507-4A42-A5CE-7E6D3AE019F1}"/>
                        </a:ext>
                      </a:extLst>
                    </p:cNvPr>
                    <p:cNvSpPr>
                      <a:spLocks/>
                    </p:cNvSpPr>
                    <p:nvPr/>
                  </p:nvSpPr>
                  <p:spPr bwMode="auto">
                    <a:xfrm>
                      <a:off x="3277" y="3306"/>
                      <a:ext cx="37" cy="23"/>
                    </a:xfrm>
                    <a:custGeom>
                      <a:avLst/>
                      <a:gdLst/>
                      <a:ahLst/>
                      <a:cxnLst>
                        <a:cxn ang="0">
                          <a:pos x="0" y="0"/>
                        </a:cxn>
                        <a:cxn ang="0">
                          <a:pos x="32" y="5"/>
                        </a:cxn>
                        <a:cxn ang="0">
                          <a:pos x="56" y="21"/>
                        </a:cxn>
                        <a:cxn ang="0">
                          <a:pos x="75" y="50"/>
                        </a:cxn>
                      </a:cxnLst>
                      <a:rect l="0" t="0" r="r" b="b"/>
                      <a:pathLst>
                        <a:path w="75" h="50">
                          <a:moveTo>
                            <a:pt x="0" y="0"/>
                          </a:moveTo>
                          <a:lnTo>
                            <a:pt x="32" y="5"/>
                          </a:lnTo>
                          <a:lnTo>
                            <a:pt x="56" y="21"/>
                          </a:lnTo>
                          <a:lnTo>
                            <a:pt x="75" y="5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05" name="Freeform 297">
                      <a:extLst>
                        <a:ext uri="{FF2B5EF4-FFF2-40B4-BE49-F238E27FC236}">
                          <a16:creationId xmlns:a16="http://schemas.microsoft.com/office/drawing/2014/main" id="{7FF9D4D0-FAF6-4DC2-AA10-8A86A1BAB99D}"/>
                        </a:ext>
                      </a:extLst>
                    </p:cNvPr>
                    <p:cNvSpPr>
                      <a:spLocks/>
                    </p:cNvSpPr>
                    <p:nvPr/>
                  </p:nvSpPr>
                  <p:spPr bwMode="auto">
                    <a:xfrm>
                      <a:off x="3202" y="3419"/>
                      <a:ext cx="62" cy="68"/>
                    </a:xfrm>
                    <a:custGeom>
                      <a:avLst/>
                      <a:gdLst/>
                      <a:ahLst/>
                      <a:cxnLst>
                        <a:cxn ang="0">
                          <a:pos x="0" y="0"/>
                        </a:cxn>
                        <a:cxn ang="0">
                          <a:pos x="3" y="21"/>
                        </a:cxn>
                        <a:cxn ang="0">
                          <a:pos x="8" y="45"/>
                        </a:cxn>
                        <a:cxn ang="0">
                          <a:pos x="17" y="62"/>
                        </a:cxn>
                        <a:cxn ang="0">
                          <a:pos x="37" y="81"/>
                        </a:cxn>
                        <a:cxn ang="0">
                          <a:pos x="61" y="95"/>
                        </a:cxn>
                        <a:cxn ang="0">
                          <a:pos x="88" y="97"/>
                        </a:cxn>
                        <a:cxn ang="0">
                          <a:pos x="109" y="104"/>
                        </a:cxn>
                        <a:cxn ang="0">
                          <a:pos x="122" y="121"/>
                        </a:cxn>
                        <a:cxn ang="0">
                          <a:pos x="130" y="137"/>
                        </a:cxn>
                        <a:cxn ang="0">
                          <a:pos x="130" y="138"/>
                        </a:cxn>
                      </a:cxnLst>
                      <a:rect l="0" t="0" r="r" b="b"/>
                      <a:pathLst>
                        <a:path w="130" h="138">
                          <a:moveTo>
                            <a:pt x="0" y="0"/>
                          </a:moveTo>
                          <a:lnTo>
                            <a:pt x="3" y="21"/>
                          </a:lnTo>
                          <a:lnTo>
                            <a:pt x="8" y="45"/>
                          </a:lnTo>
                          <a:lnTo>
                            <a:pt x="17" y="62"/>
                          </a:lnTo>
                          <a:lnTo>
                            <a:pt x="37" y="81"/>
                          </a:lnTo>
                          <a:lnTo>
                            <a:pt x="61" y="95"/>
                          </a:lnTo>
                          <a:lnTo>
                            <a:pt x="88" y="97"/>
                          </a:lnTo>
                          <a:lnTo>
                            <a:pt x="109" y="104"/>
                          </a:lnTo>
                          <a:lnTo>
                            <a:pt x="122" y="121"/>
                          </a:lnTo>
                          <a:lnTo>
                            <a:pt x="130" y="137"/>
                          </a:lnTo>
                          <a:lnTo>
                            <a:pt x="130" y="1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394" name="Group 298">
                <a:extLst>
                  <a:ext uri="{FF2B5EF4-FFF2-40B4-BE49-F238E27FC236}">
                    <a16:creationId xmlns:a16="http://schemas.microsoft.com/office/drawing/2014/main" id="{F9637AAB-E51C-49E8-B4E8-38E4AF45D4E6}"/>
                  </a:ext>
                </a:extLst>
              </p:cNvPr>
              <p:cNvGrpSpPr>
                <a:grpSpLocks/>
              </p:cNvGrpSpPr>
              <p:nvPr/>
            </p:nvGrpSpPr>
            <p:grpSpPr bwMode="auto">
              <a:xfrm>
                <a:off x="3230" y="2198"/>
                <a:ext cx="144" cy="157"/>
                <a:chOff x="2876" y="2504"/>
                <a:chExt cx="599" cy="716"/>
              </a:xfrm>
            </p:grpSpPr>
            <p:sp>
              <p:nvSpPr>
                <p:cNvPr id="888107" name="Freeform 299">
                  <a:extLst>
                    <a:ext uri="{FF2B5EF4-FFF2-40B4-BE49-F238E27FC236}">
                      <a16:creationId xmlns:a16="http://schemas.microsoft.com/office/drawing/2014/main" id="{46593D78-0E05-48DC-8B93-549C6DCC86B6}"/>
                    </a:ext>
                  </a:extLst>
                </p:cNvPr>
                <p:cNvSpPr>
                  <a:spLocks/>
                </p:cNvSpPr>
                <p:nvPr/>
              </p:nvSpPr>
              <p:spPr bwMode="auto">
                <a:xfrm>
                  <a:off x="2930" y="2504"/>
                  <a:ext cx="537" cy="716"/>
                </a:xfrm>
                <a:custGeom>
                  <a:avLst/>
                  <a:gdLst/>
                  <a:ahLst/>
                  <a:cxnLst>
                    <a:cxn ang="0">
                      <a:pos x="131" y="1134"/>
                    </a:cxn>
                    <a:cxn ang="0">
                      <a:pos x="183" y="1012"/>
                    </a:cxn>
                    <a:cxn ang="0">
                      <a:pos x="183" y="975"/>
                    </a:cxn>
                    <a:cxn ang="0">
                      <a:pos x="164" y="927"/>
                    </a:cxn>
                    <a:cxn ang="0">
                      <a:pos x="135" y="874"/>
                    </a:cxn>
                    <a:cxn ang="0">
                      <a:pos x="82" y="823"/>
                    </a:cxn>
                    <a:cxn ang="0">
                      <a:pos x="49" y="754"/>
                    </a:cxn>
                    <a:cxn ang="0">
                      <a:pos x="32" y="694"/>
                    </a:cxn>
                    <a:cxn ang="0">
                      <a:pos x="12" y="649"/>
                    </a:cxn>
                    <a:cxn ang="0">
                      <a:pos x="12" y="595"/>
                    </a:cxn>
                    <a:cxn ang="0">
                      <a:pos x="0" y="473"/>
                    </a:cxn>
                    <a:cxn ang="0">
                      <a:pos x="12" y="380"/>
                    </a:cxn>
                    <a:cxn ang="0">
                      <a:pos x="35" y="298"/>
                    </a:cxn>
                    <a:cxn ang="0">
                      <a:pos x="68" y="212"/>
                    </a:cxn>
                    <a:cxn ang="0">
                      <a:pos x="107" y="162"/>
                    </a:cxn>
                    <a:cxn ang="0">
                      <a:pos x="180" y="101"/>
                    </a:cxn>
                    <a:cxn ang="0">
                      <a:pos x="260" y="60"/>
                    </a:cxn>
                    <a:cxn ang="0">
                      <a:pos x="344" y="24"/>
                    </a:cxn>
                    <a:cxn ang="0">
                      <a:pos x="451" y="3"/>
                    </a:cxn>
                    <a:cxn ang="0">
                      <a:pos x="527" y="0"/>
                    </a:cxn>
                    <a:cxn ang="0">
                      <a:pos x="603" y="8"/>
                    </a:cxn>
                    <a:cxn ang="0">
                      <a:pos x="699" y="32"/>
                    </a:cxn>
                    <a:cxn ang="0">
                      <a:pos x="787" y="69"/>
                    </a:cxn>
                    <a:cxn ang="0">
                      <a:pos x="851" y="110"/>
                    </a:cxn>
                    <a:cxn ang="0">
                      <a:pos x="931" y="188"/>
                    </a:cxn>
                    <a:cxn ang="0">
                      <a:pos x="985" y="279"/>
                    </a:cxn>
                    <a:cxn ang="0">
                      <a:pos x="1026" y="364"/>
                    </a:cxn>
                    <a:cxn ang="0">
                      <a:pos x="1046" y="426"/>
                    </a:cxn>
                    <a:cxn ang="0">
                      <a:pos x="1071" y="533"/>
                    </a:cxn>
                    <a:cxn ang="0">
                      <a:pos x="1071" y="616"/>
                    </a:cxn>
                    <a:cxn ang="0">
                      <a:pos x="1055" y="735"/>
                    </a:cxn>
                    <a:cxn ang="0">
                      <a:pos x="1030" y="832"/>
                    </a:cxn>
                    <a:cxn ang="0">
                      <a:pos x="994" y="913"/>
                    </a:cxn>
                    <a:cxn ang="0">
                      <a:pos x="962" y="960"/>
                    </a:cxn>
                    <a:cxn ang="0">
                      <a:pos x="916" y="1012"/>
                    </a:cxn>
                    <a:cxn ang="0">
                      <a:pos x="840" y="1051"/>
                    </a:cxn>
                    <a:cxn ang="0">
                      <a:pos x="783" y="1077"/>
                    </a:cxn>
                    <a:cxn ang="0">
                      <a:pos x="720" y="1102"/>
                    </a:cxn>
                    <a:cxn ang="0">
                      <a:pos x="619" y="1114"/>
                    </a:cxn>
                    <a:cxn ang="0">
                      <a:pos x="533" y="1134"/>
                    </a:cxn>
                    <a:cxn ang="0">
                      <a:pos x="476" y="1150"/>
                    </a:cxn>
                    <a:cxn ang="0">
                      <a:pos x="459" y="1184"/>
                    </a:cxn>
                    <a:cxn ang="0">
                      <a:pos x="463" y="1228"/>
                    </a:cxn>
                    <a:cxn ang="0">
                      <a:pos x="459" y="1269"/>
                    </a:cxn>
                    <a:cxn ang="0">
                      <a:pos x="447" y="1298"/>
                    </a:cxn>
                    <a:cxn ang="0">
                      <a:pos x="440" y="1355"/>
                    </a:cxn>
                    <a:cxn ang="0">
                      <a:pos x="443" y="1431"/>
                    </a:cxn>
                    <a:cxn ang="0">
                      <a:pos x="371" y="1305"/>
                    </a:cxn>
                    <a:cxn ang="0">
                      <a:pos x="276" y="1202"/>
                    </a:cxn>
                    <a:cxn ang="0">
                      <a:pos x="196" y="1153"/>
                    </a:cxn>
                    <a:cxn ang="0">
                      <a:pos x="131" y="1134"/>
                    </a:cxn>
                  </a:cxnLst>
                  <a:rect l="0" t="0" r="r" b="b"/>
                  <a:pathLst>
                    <a:path w="1071" h="1431">
                      <a:moveTo>
                        <a:pt x="131" y="1134"/>
                      </a:moveTo>
                      <a:lnTo>
                        <a:pt x="183" y="1012"/>
                      </a:lnTo>
                      <a:lnTo>
                        <a:pt x="183" y="975"/>
                      </a:lnTo>
                      <a:lnTo>
                        <a:pt x="164" y="927"/>
                      </a:lnTo>
                      <a:lnTo>
                        <a:pt x="135" y="874"/>
                      </a:lnTo>
                      <a:lnTo>
                        <a:pt x="82" y="823"/>
                      </a:lnTo>
                      <a:lnTo>
                        <a:pt x="49" y="754"/>
                      </a:lnTo>
                      <a:lnTo>
                        <a:pt x="32" y="694"/>
                      </a:lnTo>
                      <a:lnTo>
                        <a:pt x="12" y="649"/>
                      </a:lnTo>
                      <a:lnTo>
                        <a:pt x="12" y="595"/>
                      </a:lnTo>
                      <a:lnTo>
                        <a:pt x="0" y="473"/>
                      </a:lnTo>
                      <a:lnTo>
                        <a:pt x="12" y="380"/>
                      </a:lnTo>
                      <a:lnTo>
                        <a:pt x="35" y="298"/>
                      </a:lnTo>
                      <a:lnTo>
                        <a:pt x="68" y="212"/>
                      </a:lnTo>
                      <a:lnTo>
                        <a:pt x="107" y="162"/>
                      </a:lnTo>
                      <a:lnTo>
                        <a:pt x="180" y="101"/>
                      </a:lnTo>
                      <a:lnTo>
                        <a:pt x="260" y="60"/>
                      </a:lnTo>
                      <a:lnTo>
                        <a:pt x="344" y="24"/>
                      </a:lnTo>
                      <a:lnTo>
                        <a:pt x="451" y="3"/>
                      </a:lnTo>
                      <a:lnTo>
                        <a:pt x="527" y="0"/>
                      </a:lnTo>
                      <a:lnTo>
                        <a:pt x="603" y="8"/>
                      </a:lnTo>
                      <a:lnTo>
                        <a:pt x="699" y="32"/>
                      </a:lnTo>
                      <a:lnTo>
                        <a:pt x="787" y="69"/>
                      </a:lnTo>
                      <a:lnTo>
                        <a:pt x="851" y="110"/>
                      </a:lnTo>
                      <a:lnTo>
                        <a:pt x="931" y="188"/>
                      </a:lnTo>
                      <a:lnTo>
                        <a:pt x="985" y="279"/>
                      </a:lnTo>
                      <a:lnTo>
                        <a:pt x="1026" y="364"/>
                      </a:lnTo>
                      <a:lnTo>
                        <a:pt x="1046" y="426"/>
                      </a:lnTo>
                      <a:lnTo>
                        <a:pt x="1071" y="533"/>
                      </a:lnTo>
                      <a:lnTo>
                        <a:pt x="1071" y="616"/>
                      </a:lnTo>
                      <a:lnTo>
                        <a:pt x="1055" y="735"/>
                      </a:lnTo>
                      <a:lnTo>
                        <a:pt x="1030" y="832"/>
                      </a:lnTo>
                      <a:lnTo>
                        <a:pt x="994" y="913"/>
                      </a:lnTo>
                      <a:lnTo>
                        <a:pt x="962" y="960"/>
                      </a:lnTo>
                      <a:lnTo>
                        <a:pt x="916" y="1012"/>
                      </a:lnTo>
                      <a:lnTo>
                        <a:pt x="840" y="1051"/>
                      </a:lnTo>
                      <a:lnTo>
                        <a:pt x="783" y="1077"/>
                      </a:lnTo>
                      <a:lnTo>
                        <a:pt x="720" y="1102"/>
                      </a:lnTo>
                      <a:lnTo>
                        <a:pt x="619" y="1114"/>
                      </a:lnTo>
                      <a:lnTo>
                        <a:pt x="533" y="1134"/>
                      </a:lnTo>
                      <a:lnTo>
                        <a:pt x="476" y="1150"/>
                      </a:lnTo>
                      <a:lnTo>
                        <a:pt x="459" y="1184"/>
                      </a:lnTo>
                      <a:lnTo>
                        <a:pt x="463" y="1228"/>
                      </a:lnTo>
                      <a:lnTo>
                        <a:pt x="459" y="1269"/>
                      </a:lnTo>
                      <a:lnTo>
                        <a:pt x="447" y="1298"/>
                      </a:lnTo>
                      <a:lnTo>
                        <a:pt x="440" y="1355"/>
                      </a:lnTo>
                      <a:lnTo>
                        <a:pt x="443" y="1431"/>
                      </a:lnTo>
                      <a:lnTo>
                        <a:pt x="371" y="1305"/>
                      </a:lnTo>
                      <a:lnTo>
                        <a:pt x="276" y="1202"/>
                      </a:lnTo>
                      <a:lnTo>
                        <a:pt x="196" y="1153"/>
                      </a:lnTo>
                      <a:lnTo>
                        <a:pt x="131" y="1134"/>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15" name="Group 300">
                  <a:extLst>
                    <a:ext uri="{FF2B5EF4-FFF2-40B4-BE49-F238E27FC236}">
                      <a16:creationId xmlns:a16="http://schemas.microsoft.com/office/drawing/2014/main" id="{9AEAA065-2101-41BB-A335-1143F8F1DC9E}"/>
                    </a:ext>
                  </a:extLst>
                </p:cNvPr>
                <p:cNvGrpSpPr>
                  <a:grpSpLocks/>
                </p:cNvGrpSpPr>
                <p:nvPr/>
              </p:nvGrpSpPr>
              <p:grpSpPr bwMode="auto">
                <a:xfrm>
                  <a:off x="2876" y="2504"/>
                  <a:ext cx="502" cy="495"/>
                  <a:chOff x="2876" y="2504"/>
                  <a:chExt cx="502" cy="495"/>
                </a:xfrm>
              </p:grpSpPr>
              <p:grpSp>
                <p:nvGrpSpPr>
                  <p:cNvPr id="10427" name="Group 301">
                    <a:extLst>
                      <a:ext uri="{FF2B5EF4-FFF2-40B4-BE49-F238E27FC236}">
                        <a16:creationId xmlns:a16="http://schemas.microsoft.com/office/drawing/2014/main" id="{18533165-0D59-4A6B-966F-A966BEB1A17E}"/>
                      </a:ext>
                    </a:extLst>
                  </p:cNvPr>
                  <p:cNvGrpSpPr>
                    <a:grpSpLocks/>
                  </p:cNvGrpSpPr>
                  <p:nvPr/>
                </p:nvGrpSpPr>
                <p:grpSpPr bwMode="auto">
                  <a:xfrm>
                    <a:off x="3010" y="2504"/>
                    <a:ext cx="346" cy="149"/>
                    <a:chOff x="3010" y="2504"/>
                    <a:chExt cx="346" cy="149"/>
                  </a:xfrm>
                </p:grpSpPr>
                <p:sp>
                  <p:nvSpPr>
                    <p:cNvPr id="888110" name="Freeform 302">
                      <a:extLst>
                        <a:ext uri="{FF2B5EF4-FFF2-40B4-BE49-F238E27FC236}">
                          <a16:creationId xmlns:a16="http://schemas.microsoft.com/office/drawing/2014/main" id="{EF6D60DE-2133-4D9D-8557-62B507375A61}"/>
                        </a:ext>
                      </a:extLst>
                    </p:cNvPr>
                    <p:cNvSpPr>
                      <a:spLocks/>
                    </p:cNvSpPr>
                    <p:nvPr/>
                  </p:nvSpPr>
                  <p:spPr bwMode="auto">
                    <a:xfrm>
                      <a:off x="3038" y="2527"/>
                      <a:ext cx="320" cy="128"/>
                    </a:xfrm>
                    <a:custGeom>
                      <a:avLst/>
                      <a:gdLst/>
                      <a:ahLst/>
                      <a:cxnLst>
                        <a:cxn ang="0">
                          <a:pos x="0" y="254"/>
                        </a:cxn>
                        <a:cxn ang="0">
                          <a:pos x="49" y="175"/>
                        </a:cxn>
                        <a:cxn ang="0">
                          <a:pos x="113" y="113"/>
                        </a:cxn>
                        <a:cxn ang="0">
                          <a:pos x="189" y="61"/>
                        </a:cxn>
                        <a:cxn ang="0">
                          <a:pos x="265" y="30"/>
                        </a:cxn>
                        <a:cxn ang="0">
                          <a:pos x="349" y="9"/>
                        </a:cxn>
                        <a:cxn ang="0">
                          <a:pos x="457" y="0"/>
                        </a:cxn>
                        <a:cxn ang="0">
                          <a:pos x="537" y="16"/>
                        </a:cxn>
                        <a:cxn ang="0">
                          <a:pos x="636" y="57"/>
                        </a:cxn>
                      </a:cxnLst>
                      <a:rect l="0" t="0" r="r" b="b"/>
                      <a:pathLst>
                        <a:path w="636" h="254">
                          <a:moveTo>
                            <a:pt x="0" y="254"/>
                          </a:moveTo>
                          <a:lnTo>
                            <a:pt x="49" y="175"/>
                          </a:lnTo>
                          <a:lnTo>
                            <a:pt x="113" y="113"/>
                          </a:lnTo>
                          <a:lnTo>
                            <a:pt x="189" y="61"/>
                          </a:lnTo>
                          <a:lnTo>
                            <a:pt x="265" y="30"/>
                          </a:lnTo>
                          <a:lnTo>
                            <a:pt x="349" y="9"/>
                          </a:lnTo>
                          <a:lnTo>
                            <a:pt x="457" y="0"/>
                          </a:lnTo>
                          <a:lnTo>
                            <a:pt x="537" y="16"/>
                          </a:lnTo>
                          <a:lnTo>
                            <a:pt x="636" y="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11" name="Freeform 303">
                      <a:extLst>
                        <a:ext uri="{FF2B5EF4-FFF2-40B4-BE49-F238E27FC236}">
                          <a16:creationId xmlns:a16="http://schemas.microsoft.com/office/drawing/2014/main" id="{1006C12B-474C-47E7-8673-F24AB9D47501}"/>
                        </a:ext>
                      </a:extLst>
                    </p:cNvPr>
                    <p:cNvSpPr>
                      <a:spLocks/>
                    </p:cNvSpPr>
                    <p:nvPr/>
                  </p:nvSpPr>
                  <p:spPr bwMode="auto">
                    <a:xfrm>
                      <a:off x="3009" y="2504"/>
                      <a:ext cx="349" cy="141"/>
                    </a:xfrm>
                    <a:custGeom>
                      <a:avLst/>
                      <a:gdLst/>
                      <a:ahLst/>
                      <a:cxnLst>
                        <a:cxn ang="0">
                          <a:pos x="0" y="279"/>
                        </a:cxn>
                        <a:cxn ang="0">
                          <a:pos x="31" y="198"/>
                        </a:cxn>
                        <a:cxn ang="0">
                          <a:pos x="69" y="141"/>
                        </a:cxn>
                        <a:cxn ang="0">
                          <a:pos x="111" y="95"/>
                        </a:cxn>
                        <a:cxn ang="0">
                          <a:pos x="188" y="44"/>
                        </a:cxn>
                        <a:cxn ang="0">
                          <a:pos x="287" y="8"/>
                        </a:cxn>
                        <a:cxn ang="0">
                          <a:pos x="379" y="0"/>
                        </a:cxn>
                        <a:cxn ang="0">
                          <a:pos x="480" y="13"/>
                        </a:cxn>
                        <a:cxn ang="0">
                          <a:pos x="570" y="50"/>
                        </a:cxn>
                        <a:cxn ang="0">
                          <a:pos x="615" y="65"/>
                        </a:cxn>
                        <a:cxn ang="0">
                          <a:pos x="656" y="81"/>
                        </a:cxn>
                      </a:cxnLst>
                      <a:rect l="0" t="0" r="r" b="b"/>
                      <a:pathLst>
                        <a:path w="656" h="279">
                          <a:moveTo>
                            <a:pt x="0" y="279"/>
                          </a:moveTo>
                          <a:lnTo>
                            <a:pt x="31" y="198"/>
                          </a:lnTo>
                          <a:lnTo>
                            <a:pt x="69" y="141"/>
                          </a:lnTo>
                          <a:lnTo>
                            <a:pt x="111" y="95"/>
                          </a:lnTo>
                          <a:lnTo>
                            <a:pt x="188" y="44"/>
                          </a:lnTo>
                          <a:lnTo>
                            <a:pt x="287" y="8"/>
                          </a:lnTo>
                          <a:lnTo>
                            <a:pt x="379" y="0"/>
                          </a:lnTo>
                          <a:lnTo>
                            <a:pt x="480" y="13"/>
                          </a:lnTo>
                          <a:lnTo>
                            <a:pt x="570" y="50"/>
                          </a:lnTo>
                          <a:lnTo>
                            <a:pt x="615" y="65"/>
                          </a:lnTo>
                          <a:lnTo>
                            <a:pt x="656" y="8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0428" name="Group 304">
                    <a:extLst>
                      <a:ext uri="{FF2B5EF4-FFF2-40B4-BE49-F238E27FC236}">
                        <a16:creationId xmlns:a16="http://schemas.microsoft.com/office/drawing/2014/main" id="{466B16A9-75A8-4749-B313-95D933B0CE6B}"/>
                      </a:ext>
                    </a:extLst>
                  </p:cNvPr>
                  <p:cNvGrpSpPr>
                    <a:grpSpLocks/>
                  </p:cNvGrpSpPr>
                  <p:nvPr/>
                </p:nvGrpSpPr>
                <p:grpSpPr bwMode="auto">
                  <a:xfrm>
                    <a:off x="2876" y="2596"/>
                    <a:ext cx="188" cy="243"/>
                    <a:chOff x="2876" y="2596"/>
                    <a:chExt cx="188" cy="243"/>
                  </a:xfrm>
                </p:grpSpPr>
                <p:sp>
                  <p:nvSpPr>
                    <p:cNvPr id="888113" name="Freeform 305">
                      <a:extLst>
                        <a:ext uri="{FF2B5EF4-FFF2-40B4-BE49-F238E27FC236}">
                          <a16:creationId xmlns:a16="http://schemas.microsoft.com/office/drawing/2014/main" id="{DD6C40AE-9BC2-4C5B-875B-51CAA6FF2FDA}"/>
                        </a:ext>
                      </a:extLst>
                    </p:cNvPr>
                    <p:cNvSpPr>
                      <a:spLocks/>
                    </p:cNvSpPr>
                    <p:nvPr/>
                  </p:nvSpPr>
                  <p:spPr bwMode="auto">
                    <a:xfrm>
                      <a:off x="2876" y="2595"/>
                      <a:ext cx="187" cy="246"/>
                    </a:xfrm>
                    <a:custGeom>
                      <a:avLst/>
                      <a:gdLst/>
                      <a:ahLst/>
                      <a:cxnLst>
                        <a:cxn ang="0">
                          <a:pos x="21" y="403"/>
                        </a:cxn>
                        <a:cxn ang="0">
                          <a:pos x="11" y="211"/>
                        </a:cxn>
                        <a:cxn ang="0">
                          <a:pos x="63" y="92"/>
                        </a:cxn>
                        <a:cxn ang="0">
                          <a:pos x="101" y="23"/>
                        </a:cxn>
                        <a:cxn ang="0">
                          <a:pos x="137" y="0"/>
                        </a:cxn>
                        <a:cxn ang="0">
                          <a:pos x="158" y="44"/>
                        </a:cxn>
                        <a:cxn ang="0">
                          <a:pos x="186" y="25"/>
                        </a:cxn>
                        <a:cxn ang="0">
                          <a:pos x="204" y="71"/>
                        </a:cxn>
                        <a:cxn ang="0">
                          <a:pos x="224" y="101"/>
                        </a:cxn>
                        <a:cxn ang="0">
                          <a:pos x="246" y="123"/>
                        </a:cxn>
                        <a:cxn ang="0">
                          <a:pos x="242" y="164"/>
                        </a:cxn>
                        <a:cxn ang="0">
                          <a:pos x="269" y="140"/>
                        </a:cxn>
                        <a:cxn ang="0">
                          <a:pos x="296" y="161"/>
                        </a:cxn>
                        <a:cxn ang="0">
                          <a:pos x="297" y="196"/>
                        </a:cxn>
                        <a:cxn ang="0">
                          <a:pos x="330" y="201"/>
                        </a:cxn>
                        <a:cxn ang="0">
                          <a:pos x="342" y="242"/>
                        </a:cxn>
                        <a:cxn ang="0">
                          <a:pos x="365" y="278"/>
                        </a:cxn>
                        <a:cxn ang="0">
                          <a:pos x="357" y="363"/>
                        </a:cxn>
                        <a:cxn ang="0">
                          <a:pos x="369" y="413"/>
                        </a:cxn>
                        <a:cxn ang="0">
                          <a:pos x="377" y="460"/>
                        </a:cxn>
                        <a:cxn ang="0">
                          <a:pos x="353" y="486"/>
                        </a:cxn>
                        <a:cxn ang="0">
                          <a:pos x="323" y="482"/>
                        </a:cxn>
                        <a:cxn ang="0">
                          <a:pos x="296" y="444"/>
                        </a:cxn>
                        <a:cxn ang="0">
                          <a:pos x="277" y="441"/>
                        </a:cxn>
                        <a:cxn ang="0">
                          <a:pos x="244" y="430"/>
                        </a:cxn>
                        <a:cxn ang="0">
                          <a:pos x="224" y="424"/>
                        </a:cxn>
                        <a:cxn ang="0">
                          <a:pos x="208" y="415"/>
                        </a:cxn>
                        <a:cxn ang="0">
                          <a:pos x="186" y="411"/>
                        </a:cxn>
                        <a:cxn ang="0">
                          <a:pos x="171" y="382"/>
                        </a:cxn>
                        <a:cxn ang="0">
                          <a:pos x="159" y="411"/>
                        </a:cxn>
                        <a:cxn ang="0">
                          <a:pos x="133" y="420"/>
                        </a:cxn>
                        <a:cxn ang="0">
                          <a:pos x="122" y="430"/>
                        </a:cxn>
                        <a:cxn ang="0">
                          <a:pos x="101" y="462"/>
                        </a:cxn>
                      </a:cxnLst>
                      <a:rect l="0" t="0" r="r" b="b"/>
                      <a:pathLst>
                        <a:path w="377" h="486">
                          <a:moveTo>
                            <a:pt x="69" y="462"/>
                          </a:moveTo>
                          <a:lnTo>
                            <a:pt x="21" y="403"/>
                          </a:lnTo>
                          <a:lnTo>
                            <a:pt x="0" y="318"/>
                          </a:lnTo>
                          <a:lnTo>
                            <a:pt x="11" y="211"/>
                          </a:lnTo>
                          <a:lnTo>
                            <a:pt x="40" y="132"/>
                          </a:lnTo>
                          <a:lnTo>
                            <a:pt x="63" y="92"/>
                          </a:lnTo>
                          <a:lnTo>
                            <a:pt x="88" y="40"/>
                          </a:lnTo>
                          <a:lnTo>
                            <a:pt x="101" y="23"/>
                          </a:lnTo>
                          <a:lnTo>
                            <a:pt x="118" y="4"/>
                          </a:lnTo>
                          <a:lnTo>
                            <a:pt x="137" y="0"/>
                          </a:lnTo>
                          <a:lnTo>
                            <a:pt x="148" y="21"/>
                          </a:lnTo>
                          <a:lnTo>
                            <a:pt x="158" y="44"/>
                          </a:lnTo>
                          <a:lnTo>
                            <a:pt x="164" y="28"/>
                          </a:lnTo>
                          <a:lnTo>
                            <a:pt x="186" y="25"/>
                          </a:lnTo>
                          <a:lnTo>
                            <a:pt x="198" y="44"/>
                          </a:lnTo>
                          <a:lnTo>
                            <a:pt x="204" y="71"/>
                          </a:lnTo>
                          <a:lnTo>
                            <a:pt x="208" y="109"/>
                          </a:lnTo>
                          <a:lnTo>
                            <a:pt x="224" y="101"/>
                          </a:lnTo>
                          <a:lnTo>
                            <a:pt x="242" y="111"/>
                          </a:lnTo>
                          <a:lnTo>
                            <a:pt x="246" y="123"/>
                          </a:lnTo>
                          <a:lnTo>
                            <a:pt x="244" y="144"/>
                          </a:lnTo>
                          <a:lnTo>
                            <a:pt x="242" y="164"/>
                          </a:lnTo>
                          <a:lnTo>
                            <a:pt x="252" y="151"/>
                          </a:lnTo>
                          <a:lnTo>
                            <a:pt x="269" y="140"/>
                          </a:lnTo>
                          <a:lnTo>
                            <a:pt x="294" y="144"/>
                          </a:lnTo>
                          <a:lnTo>
                            <a:pt x="296" y="161"/>
                          </a:lnTo>
                          <a:lnTo>
                            <a:pt x="297" y="177"/>
                          </a:lnTo>
                          <a:lnTo>
                            <a:pt x="297" y="196"/>
                          </a:lnTo>
                          <a:lnTo>
                            <a:pt x="313" y="192"/>
                          </a:lnTo>
                          <a:lnTo>
                            <a:pt x="330" y="201"/>
                          </a:lnTo>
                          <a:lnTo>
                            <a:pt x="338" y="216"/>
                          </a:lnTo>
                          <a:lnTo>
                            <a:pt x="342" y="242"/>
                          </a:lnTo>
                          <a:lnTo>
                            <a:pt x="357" y="249"/>
                          </a:lnTo>
                          <a:lnTo>
                            <a:pt x="365" y="278"/>
                          </a:lnTo>
                          <a:lnTo>
                            <a:pt x="362" y="310"/>
                          </a:lnTo>
                          <a:lnTo>
                            <a:pt x="357" y="363"/>
                          </a:lnTo>
                          <a:lnTo>
                            <a:pt x="361" y="392"/>
                          </a:lnTo>
                          <a:lnTo>
                            <a:pt x="369" y="413"/>
                          </a:lnTo>
                          <a:lnTo>
                            <a:pt x="377" y="434"/>
                          </a:lnTo>
                          <a:lnTo>
                            <a:pt x="377" y="460"/>
                          </a:lnTo>
                          <a:lnTo>
                            <a:pt x="365" y="481"/>
                          </a:lnTo>
                          <a:lnTo>
                            <a:pt x="353" y="486"/>
                          </a:lnTo>
                          <a:lnTo>
                            <a:pt x="338" y="486"/>
                          </a:lnTo>
                          <a:lnTo>
                            <a:pt x="323" y="482"/>
                          </a:lnTo>
                          <a:lnTo>
                            <a:pt x="305" y="462"/>
                          </a:lnTo>
                          <a:lnTo>
                            <a:pt x="296" y="444"/>
                          </a:lnTo>
                          <a:lnTo>
                            <a:pt x="293" y="434"/>
                          </a:lnTo>
                          <a:lnTo>
                            <a:pt x="277" y="441"/>
                          </a:lnTo>
                          <a:lnTo>
                            <a:pt x="256" y="439"/>
                          </a:lnTo>
                          <a:lnTo>
                            <a:pt x="244" y="430"/>
                          </a:lnTo>
                          <a:lnTo>
                            <a:pt x="240" y="424"/>
                          </a:lnTo>
                          <a:lnTo>
                            <a:pt x="224" y="424"/>
                          </a:lnTo>
                          <a:lnTo>
                            <a:pt x="214" y="418"/>
                          </a:lnTo>
                          <a:lnTo>
                            <a:pt x="208" y="415"/>
                          </a:lnTo>
                          <a:lnTo>
                            <a:pt x="195" y="415"/>
                          </a:lnTo>
                          <a:lnTo>
                            <a:pt x="186" y="411"/>
                          </a:lnTo>
                          <a:lnTo>
                            <a:pt x="176" y="392"/>
                          </a:lnTo>
                          <a:lnTo>
                            <a:pt x="171" y="382"/>
                          </a:lnTo>
                          <a:lnTo>
                            <a:pt x="164" y="392"/>
                          </a:lnTo>
                          <a:lnTo>
                            <a:pt x="159" y="411"/>
                          </a:lnTo>
                          <a:lnTo>
                            <a:pt x="147" y="418"/>
                          </a:lnTo>
                          <a:lnTo>
                            <a:pt x="133" y="420"/>
                          </a:lnTo>
                          <a:lnTo>
                            <a:pt x="126" y="420"/>
                          </a:lnTo>
                          <a:lnTo>
                            <a:pt x="122" y="430"/>
                          </a:lnTo>
                          <a:lnTo>
                            <a:pt x="113" y="444"/>
                          </a:lnTo>
                          <a:lnTo>
                            <a:pt x="101" y="462"/>
                          </a:lnTo>
                          <a:lnTo>
                            <a:pt x="69" y="462"/>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37" name="Group 306">
                      <a:extLst>
                        <a:ext uri="{FF2B5EF4-FFF2-40B4-BE49-F238E27FC236}">
                          <a16:creationId xmlns:a16="http://schemas.microsoft.com/office/drawing/2014/main" id="{D5EC8213-8AC9-4AB4-9148-8F5254F774D8}"/>
                        </a:ext>
                      </a:extLst>
                    </p:cNvPr>
                    <p:cNvGrpSpPr>
                      <a:grpSpLocks/>
                    </p:cNvGrpSpPr>
                    <p:nvPr/>
                  </p:nvGrpSpPr>
                  <p:grpSpPr bwMode="auto">
                    <a:xfrm>
                      <a:off x="2885" y="2609"/>
                      <a:ext cx="143" cy="212"/>
                      <a:chOff x="2885" y="2609"/>
                      <a:chExt cx="143" cy="212"/>
                    </a:xfrm>
                  </p:grpSpPr>
                  <p:sp>
                    <p:nvSpPr>
                      <p:cNvPr id="888115" name="Freeform 307">
                        <a:extLst>
                          <a:ext uri="{FF2B5EF4-FFF2-40B4-BE49-F238E27FC236}">
                            <a16:creationId xmlns:a16="http://schemas.microsoft.com/office/drawing/2014/main" id="{933CAEBB-E0E7-4E24-8872-A2C2C1A3FDEC}"/>
                          </a:ext>
                        </a:extLst>
                      </p:cNvPr>
                      <p:cNvSpPr>
                        <a:spLocks/>
                      </p:cNvSpPr>
                      <p:nvPr/>
                    </p:nvSpPr>
                    <p:spPr bwMode="auto">
                      <a:xfrm>
                        <a:off x="2997" y="2750"/>
                        <a:ext cx="29" cy="46"/>
                      </a:xfrm>
                      <a:custGeom>
                        <a:avLst/>
                        <a:gdLst/>
                        <a:ahLst/>
                        <a:cxnLst>
                          <a:cxn ang="0">
                            <a:pos x="17" y="89"/>
                          </a:cxn>
                          <a:cxn ang="0">
                            <a:pos x="13" y="43"/>
                          </a:cxn>
                          <a:cxn ang="0">
                            <a:pos x="23" y="19"/>
                          </a:cxn>
                          <a:cxn ang="0">
                            <a:pos x="57" y="0"/>
                          </a:cxn>
                          <a:cxn ang="0">
                            <a:pos x="36" y="3"/>
                          </a:cxn>
                          <a:cxn ang="0">
                            <a:pos x="8" y="13"/>
                          </a:cxn>
                          <a:cxn ang="0">
                            <a:pos x="0" y="36"/>
                          </a:cxn>
                          <a:cxn ang="0">
                            <a:pos x="17" y="89"/>
                          </a:cxn>
                        </a:cxnLst>
                        <a:rect l="0" t="0" r="r" b="b"/>
                        <a:pathLst>
                          <a:path w="57" h="89">
                            <a:moveTo>
                              <a:pt x="17" y="89"/>
                            </a:moveTo>
                            <a:lnTo>
                              <a:pt x="13" y="43"/>
                            </a:lnTo>
                            <a:lnTo>
                              <a:pt x="23" y="19"/>
                            </a:lnTo>
                            <a:lnTo>
                              <a:pt x="57" y="0"/>
                            </a:lnTo>
                            <a:lnTo>
                              <a:pt x="36" y="3"/>
                            </a:lnTo>
                            <a:lnTo>
                              <a:pt x="8" y="13"/>
                            </a:lnTo>
                            <a:lnTo>
                              <a:pt x="0" y="36"/>
                            </a:lnTo>
                            <a:lnTo>
                              <a:pt x="17" y="89"/>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16" name="Freeform 308">
                        <a:extLst>
                          <a:ext uri="{FF2B5EF4-FFF2-40B4-BE49-F238E27FC236}">
                            <a16:creationId xmlns:a16="http://schemas.microsoft.com/office/drawing/2014/main" id="{E8326BD6-BC41-4F34-9027-BE49B8B58E35}"/>
                          </a:ext>
                        </a:extLst>
                      </p:cNvPr>
                      <p:cNvSpPr>
                        <a:spLocks/>
                      </p:cNvSpPr>
                      <p:nvPr/>
                    </p:nvSpPr>
                    <p:spPr bwMode="auto">
                      <a:xfrm>
                        <a:off x="2947" y="2677"/>
                        <a:ext cx="42" cy="109"/>
                      </a:xfrm>
                      <a:custGeom>
                        <a:avLst/>
                        <a:gdLst/>
                        <a:ahLst/>
                        <a:cxnLst>
                          <a:cxn ang="0">
                            <a:pos x="37" y="218"/>
                          </a:cxn>
                          <a:cxn ang="0">
                            <a:pos x="21" y="170"/>
                          </a:cxn>
                          <a:cxn ang="0">
                            <a:pos x="21" y="104"/>
                          </a:cxn>
                          <a:cxn ang="0">
                            <a:pos x="52" y="52"/>
                          </a:cxn>
                          <a:cxn ang="0">
                            <a:pos x="91" y="0"/>
                          </a:cxn>
                          <a:cxn ang="0">
                            <a:pos x="67" y="30"/>
                          </a:cxn>
                          <a:cxn ang="0">
                            <a:pos x="29" y="66"/>
                          </a:cxn>
                          <a:cxn ang="0">
                            <a:pos x="0" y="97"/>
                          </a:cxn>
                          <a:cxn ang="0">
                            <a:pos x="6" y="123"/>
                          </a:cxn>
                          <a:cxn ang="0">
                            <a:pos x="4" y="152"/>
                          </a:cxn>
                          <a:cxn ang="0">
                            <a:pos x="4" y="185"/>
                          </a:cxn>
                          <a:cxn ang="0">
                            <a:pos x="37" y="218"/>
                          </a:cxn>
                        </a:cxnLst>
                        <a:rect l="0" t="0" r="r" b="b"/>
                        <a:pathLst>
                          <a:path w="91" h="218">
                            <a:moveTo>
                              <a:pt x="37" y="218"/>
                            </a:moveTo>
                            <a:lnTo>
                              <a:pt x="21" y="170"/>
                            </a:lnTo>
                            <a:lnTo>
                              <a:pt x="21" y="104"/>
                            </a:lnTo>
                            <a:lnTo>
                              <a:pt x="52" y="52"/>
                            </a:lnTo>
                            <a:lnTo>
                              <a:pt x="91" y="0"/>
                            </a:lnTo>
                            <a:lnTo>
                              <a:pt x="67" y="30"/>
                            </a:lnTo>
                            <a:lnTo>
                              <a:pt x="29" y="66"/>
                            </a:lnTo>
                            <a:lnTo>
                              <a:pt x="0" y="97"/>
                            </a:lnTo>
                            <a:lnTo>
                              <a:pt x="6" y="123"/>
                            </a:lnTo>
                            <a:lnTo>
                              <a:pt x="4" y="152"/>
                            </a:lnTo>
                            <a:lnTo>
                              <a:pt x="4" y="185"/>
                            </a:lnTo>
                            <a:lnTo>
                              <a:pt x="37" y="218"/>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17" name="Freeform 309">
                        <a:extLst>
                          <a:ext uri="{FF2B5EF4-FFF2-40B4-BE49-F238E27FC236}">
                            <a16:creationId xmlns:a16="http://schemas.microsoft.com/office/drawing/2014/main" id="{52ABDC38-9370-4775-8CB7-1B1F0EAA01F7}"/>
                          </a:ext>
                        </a:extLst>
                      </p:cNvPr>
                      <p:cNvSpPr>
                        <a:spLocks/>
                      </p:cNvSpPr>
                      <p:nvPr/>
                    </p:nvSpPr>
                    <p:spPr bwMode="auto">
                      <a:xfrm>
                        <a:off x="2884" y="2737"/>
                        <a:ext cx="29" cy="132"/>
                      </a:xfrm>
                      <a:custGeom>
                        <a:avLst/>
                        <a:gdLst/>
                        <a:ahLst/>
                        <a:cxnLst>
                          <a:cxn ang="0">
                            <a:pos x="27" y="140"/>
                          </a:cxn>
                          <a:cxn ang="0">
                            <a:pos x="0" y="88"/>
                          </a:cxn>
                          <a:cxn ang="0">
                            <a:pos x="11" y="52"/>
                          </a:cxn>
                          <a:cxn ang="0">
                            <a:pos x="34" y="0"/>
                          </a:cxn>
                          <a:cxn ang="0">
                            <a:pos x="15" y="90"/>
                          </a:cxn>
                          <a:cxn ang="0">
                            <a:pos x="30" y="129"/>
                          </a:cxn>
                          <a:cxn ang="0">
                            <a:pos x="63" y="167"/>
                          </a:cxn>
                          <a:cxn ang="0">
                            <a:pos x="27" y="140"/>
                          </a:cxn>
                        </a:cxnLst>
                        <a:rect l="0" t="0" r="r" b="b"/>
                        <a:pathLst>
                          <a:path w="63" h="167">
                            <a:moveTo>
                              <a:pt x="27" y="140"/>
                            </a:moveTo>
                            <a:lnTo>
                              <a:pt x="0" y="88"/>
                            </a:lnTo>
                            <a:lnTo>
                              <a:pt x="11" y="52"/>
                            </a:lnTo>
                            <a:lnTo>
                              <a:pt x="34" y="0"/>
                            </a:lnTo>
                            <a:lnTo>
                              <a:pt x="15" y="90"/>
                            </a:lnTo>
                            <a:lnTo>
                              <a:pt x="30" y="129"/>
                            </a:lnTo>
                            <a:lnTo>
                              <a:pt x="63" y="167"/>
                            </a:lnTo>
                            <a:lnTo>
                              <a:pt x="27" y="14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18" name="Freeform 310">
                        <a:extLst>
                          <a:ext uri="{FF2B5EF4-FFF2-40B4-BE49-F238E27FC236}">
                            <a16:creationId xmlns:a16="http://schemas.microsoft.com/office/drawing/2014/main" id="{CDD1BF63-7041-44D1-8CAB-20CA0694250F}"/>
                          </a:ext>
                        </a:extLst>
                      </p:cNvPr>
                      <p:cNvSpPr>
                        <a:spLocks/>
                      </p:cNvSpPr>
                      <p:nvPr/>
                    </p:nvSpPr>
                    <p:spPr bwMode="auto">
                      <a:xfrm>
                        <a:off x="2909" y="2609"/>
                        <a:ext cx="42" cy="87"/>
                      </a:xfrm>
                      <a:custGeom>
                        <a:avLst/>
                        <a:gdLst/>
                        <a:ahLst/>
                        <a:cxnLst>
                          <a:cxn ang="0">
                            <a:pos x="86" y="0"/>
                          </a:cxn>
                          <a:cxn ang="0">
                            <a:pos x="45" y="42"/>
                          </a:cxn>
                          <a:cxn ang="0">
                            <a:pos x="13" y="83"/>
                          </a:cxn>
                          <a:cxn ang="0">
                            <a:pos x="7" y="118"/>
                          </a:cxn>
                          <a:cxn ang="0">
                            <a:pos x="0" y="168"/>
                          </a:cxn>
                          <a:cxn ang="0">
                            <a:pos x="14" y="128"/>
                          </a:cxn>
                          <a:cxn ang="0">
                            <a:pos x="26" y="87"/>
                          </a:cxn>
                          <a:cxn ang="0">
                            <a:pos x="61" y="37"/>
                          </a:cxn>
                          <a:cxn ang="0">
                            <a:pos x="86" y="0"/>
                          </a:cxn>
                        </a:cxnLst>
                        <a:rect l="0" t="0" r="r" b="b"/>
                        <a:pathLst>
                          <a:path w="86" h="168">
                            <a:moveTo>
                              <a:pt x="86" y="0"/>
                            </a:moveTo>
                            <a:lnTo>
                              <a:pt x="45" y="42"/>
                            </a:lnTo>
                            <a:lnTo>
                              <a:pt x="13" y="83"/>
                            </a:lnTo>
                            <a:lnTo>
                              <a:pt x="7" y="118"/>
                            </a:lnTo>
                            <a:lnTo>
                              <a:pt x="0" y="168"/>
                            </a:lnTo>
                            <a:lnTo>
                              <a:pt x="14" y="128"/>
                            </a:lnTo>
                            <a:lnTo>
                              <a:pt x="26" y="87"/>
                            </a:lnTo>
                            <a:lnTo>
                              <a:pt x="61" y="37"/>
                            </a:lnTo>
                            <a:lnTo>
                              <a:pt x="86" y="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19" name="Freeform 311">
                        <a:extLst>
                          <a:ext uri="{FF2B5EF4-FFF2-40B4-BE49-F238E27FC236}">
                            <a16:creationId xmlns:a16="http://schemas.microsoft.com/office/drawing/2014/main" id="{716CCAEF-BA36-402D-A6D5-AC4A61BE102C}"/>
                          </a:ext>
                        </a:extLst>
                      </p:cNvPr>
                      <p:cNvSpPr>
                        <a:spLocks/>
                      </p:cNvSpPr>
                      <p:nvPr/>
                    </p:nvSpPr>
                    <p:spPr bwMode="auto">
                      <a:xfrm>
                        <a:off x="2905" y="2769"/>
                        <a:ext cx="21" cy="100"/>
                      </a:xfrm>
                      <a:custGeom>
                        <a:avLst/>
                        <a:gdLst/>
                        <a:ahLst/>
                        <a:cxnLst>
                          <a:cxn ang="0">
                            <a:pos x="19" y="105"/>
                          </a:cxn>
                          <a:cxn ang="0">
                            <a:pos x="7" y="71"/>
                          </a:cxn>
                          <a:cxn ang="0">
                            <a:pos x="0" y="52"/>
                          </a:cxn>
                          <a:cxn ang="0">
                            <a:pos x="13" y="23"/>
                          </a:cxn>
                          <a:cxn ang="0">
                            <a:pos x="43" y="0"/>
                          </a:cxn>
                          <a:cxn ang="0">
                            <a:pos x="26" y="29"/>
                          </a:cxn>
                          <a:cxn ang="0">
                            <a:pos x="16" y="62"/>
                          </a:cxn>
                          <a:cxn ang="0">
                            <a:pos x="31" y="71"/>
                          </a:cxn>
                          <a:cxn ang="0">
                            <a:pos x="47" y="47"/>
                          </a:cxn>
                          <a:cxn ang="0">
                            <a:pos x="39" y="69"/>
                          </a:cxn>
                          <a:cxn ang="0">
                            <a:pos x="19" y="105"/>
                          </a:cxn>
                        </a:cxnLst>
                        <a:rect l="0" t="0" r="r" b="b"/>
                        <a:pathLst>
                          <a:path w="47" h="105">
                            <a:moveTo>
                              <a:pt x="19" y="105"/>
                            </a:moveTo>
                            <a:lnTo>
                              <a:pt x="7" y="71"/>
                            </a:lnTo>
                            <a:lnTo>
                              <a:pt x="0" y="52"/>
                            </a:lnTo>
                            <a:lnTo>
                              <a:pt x="13" y="23"/>
                            </a:lnTo>
                            <a:lnTo>
                              <a:pt x="43" y="0"/>
                            </a:lnTo>
                            <a:lnTo>
                              <a:pt x="26" y="29"/>
                            </a:lnTo>
                            <a:lnTo>
                              <a:pt x="16" y="62"/>
                            </a:lnTo>
                            <a:lnTo>
                              <a:pt x="31" y="71"/>
                            </a:lnTo>
                            <a:lnTo>
                              <a:pt x="47" y="47"/>
                            </a:lnTo>
                            <a:lnTo>
                              <a:pt x="39" y="69"/>
                            </a:lnTo>
                            <a:lnTo>
                              <a:pt x="19" y="105"/>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429" name="Group 312">
                    <a:extLst>
                      <a:ext uri="{FF2B5EF4-FFF2-40B4-BE49-F238E27FC236}">
                        <a16:creationId xmlns:a16="http://schemas.microsoft.com/office/drawing/2014/main" id="{A88B862B-CA4C-4EB6-985C-5669721A018B}"/>
                      </a:ext>
                    </a:extLst>
                  </p:cNvPr>
                  <p:cNvGrpSpPr>
                    <a:grpSpLocks/>
                  </p:cNvGrpSpPr>
                  <p:nvPr/>
                </p:nvGrpSpPr>
                <p:grpSpPr bwMode="auto">
                  <a:xfrm>
                    <a:off x="3175" y="2872"/>
                    <a:ext cx="203" cy="127"/>
                    <a:chOff x="3175" y="2872"/>
                    <a:chExt cx="203" cy="127"/>
                  </a:xfrm>
                </p:grpSpPr>
                <p:sp>
                  <p:nvSpPr>
                    <p:cNvPr id="888121" name="Freeform 313">
                      <a:extLst>
                        <a:ext uri="{FF2B5EF4-FFF2-40B4-BE49-F238E27FC236}">
                          <a16:creationId xmlns:a16="http://schemas.microsoft.com/office/drawing/2014/main" id="{ACCF3BA2-6676-4695-8DCE-985A708E3417}"/>
                        </a:ext>
                      </a:extLst>
                    </p:cNvPr>
                    <p:cNvSpPr>
                      <a:spLocks/>
                    </p:cNvSpPr>
                    <p:nvPr/>
                  </p:nvSpPr>
                  <p:spPr bwMode="auto">
                    <a:xfrm>
                      <a:off x="3176" y="2873"/>
                      <a:ext cx="204" cy="128"/>
                    </a:xfrm>
                    <a:custGeom>
                      <a:avLst/>
                      <a:gdLst/>
                      <a:ahLst/>
                      <a:cxnLst>
                        <a:cxn ang="0">
                          <a:pos x="25" y="63"/>
                        </a:cxn>
                        <a:cxn ang="0">
                          <a:pos x="98" y="68"/>
                        </a:cxn>
                        <a:cxn ang="0">
                          <a:pos x="150" y="66"/>
                        </a:cxn>
                        <a:cxn ang="0">
                          <a:pos x="211" y="31"/>
                        </a:cxn>
                        <a:cxn ang="0">
                          <a:pos x="262" y="4"/>
                        </a:cxn>
                        <a:cxn ang="0">
                          <a:pos x="308" y="0"/>
                        </a:cxn>
                        <a:cxn ang="0">
                          <a:pos x="329" y="25"/>
                        </a:cxn>
                        <a:cxn ang="0">
                          <a:pos x="360" y="40"/>
                        </a:cxn>
                        <a:cxn ang="0">
                          <a:pos x="396" y="45"/>
                        </a:cxn>
                        <a:cxn ang="0">
                          <a:pos x="406" y="68"/>
                        </a:cxn>
                        <a:cxn ang="0">
                          <a:pos x="402" y="116"/>
                        </a:cxn>
                        <a:cxn ang="0">
                          <a:pos x="394" y="147"/>
                        </a:cxn>
                        <a:cxn ang="0">
                          <a:pos x="376" y="173"/>
                        </a:cxn>
                        <a:cxn ang="0">
                          <a:pos x="349" y="204"/>
                        </a:cxn>
                        <a:cxn ang="0">
                          <a:pos x="337" y="232"/>
                        </a:cxn>
                        <a:cxn ang="0">
                          <a:pos x="318" y="253"/>
                        </a:cxn>
                        <a:cxn ang="0">
                          <a:pos x="301" y="254"/>
                        </a:cxn>
                        <a:cxn ang="0">
                          <a:pos x="278" y="228"/>
                        </a:cxn>
                        <a:cxn ang="0">
                          <a:pos x="265" y="239"/>
                        </a:cxn>
                        <a:cxn ang="0">
                          <a:pos x="240" y="240"/>
                        </a:cxn>
                        <a:cxn ang="0">
                          <a:pos x="224" y="202"/>
                        </a:cxn>
                        <a:cxn ang="0">
                          <a:pos x="213" y="208"/>
                        </a:cxn>
                        <a:cxn ang="0">
                          <a:pos x="198" y="208"/>
                        </a:cxn>
                        <a:cxn ang="0">
                          <a:pos x="189" y="189"/>
                        </a:cxn>
                        <a:cxn ang="0">
                          <a:pos x="171" y="202"/>
                        </a:cxn>
                        <a:cxn ang="0">
                          <a:pos x="155" y="213"/>
                        </a:cxn>
                        <a:cxn ang="0">
                          <a:pos x="133" y="202"/>
                        </a:cxn>
                        <a:cxn ang="0">
                          <a:pos x="129" y="183"/>
                        </a:cxn>
                        <a:cxn ang="0">
                          <a:pos x="127" y="161"/>
                        </a:cxn>
                        <a:cxn ang="0">
                          <a:pos x="94" y="166"/>
                        </a:cxn>
                        <a:cxn ang="0">
                          <a:pos x="68" y="173"/>
                        </a:cxn>
                        <a:cxn ang="0">
                          <a:pos x="63" y="161"/>
                        </a:cxn>
                        <a:cxn ang="0">
                          <a:pos x="41" y="161"/>
                        </a:cxn>
                        <a:cxn ang="0">
                          <a:pos x="11" y="133"/>
                        </a:cxn>
                        <a:cxn ang="0">
                          <a:pos x="0" y="104"/>
                        </a:cxn>
                        <a:cxn ang="0">
                          <a:pos x="6" y="90"/>
                        </a:cxn>
                        <a:cxn ang="0">
                          <a:pos x="2" y="66"/>
                        </a:cxn>
                        <a:cxn ang="0">
                          <a:pos x="25" y="63"/>
                        </a:cxn>
                      </a:cxnLst>
                      <a:rect l="0" t="0" r="r" b="b"/>
                      <a:pathLst>
                        <a:path w="406" h="254">
                          <a:moveTo>
                            <a:pt x="25" y="63"/>
                          </a:moveTo>
                          <a:lnTo>
                            <a:pt x="98" y="68"/>
                          </a:lnTo>
                          <a:lnTo>
                            <a:pt x="150" y="66"/>
                          </a:lnTo>
                          <a:lnTo>
                            <a:pt x="211" y="31"/>
                          </a:lnTo>
                          <a:lnTo>
                            <a:pt x="262" y="4"/>
                          </a:lnTo>
                          <a:lnTo>
                            <a:pt x="308" y="0"/>
                          </a:lnTo>
                          <a:lnTo>
                            <a:pt x="329" y="25"/>
                          </a:lnTo>
                          <a:lnTo>
                            <a:pt x="360" y="40"/>
                          </a:lnTo>
                          <a:lnTo>
                            <a:pt x="396" y="45"/>
                          </a:lnTo>
                          <a:lnTo>
                            <a:pt x="406" y="68"/>
                          </a:lnTo>
                          <a:lnTo>
                            <a:pt x="402" y="116"/>
                          </a:lnTo>
                          <a:lnTo>
                            <a:pt x="394" y="147"/>
                          </a:lnTo>
                          <a:lnTo>
                            <a:pt x="376" y="173"/>
                          </a:lnTo>
                          <a:lnTo>
                            <a:pt x="349" y="204"/>
                          </a:lnTo>
                          <a:lnTo>
                            <a:pt x="337" y="232"/>
                          </a:lnTo>
                          <a:lnTo>
                            <a:pt x="318" y="253"/>
                          </a:lnTo>
                          <a:lnTo>
                            <a:pt x="301" y="254"/>
                          </a:lnTo>
                          <a:lnTo>
                            <a:pt x="278" y="228"/>
                          </a:lnTo>
                          <a:lnTo>
                            <a:pt x="265" y="239"/>
                          </a:lnTo>
                          <a:lnTo>
                            <a:pt x="240" y="240"/>
                          </a:lnTo>
                          <a:lnTo>
                            <a:pt x="224" y="202"/>
                          </a:lnTo>
                          <a:lnTo>
                            <a:pt x="213" y="208"/>
                          </a:lnTo>
                          <a:lnTo>
                            <a:pt x="198" y="208"/>
                          </a:lnTo>
                          <a:lnTo>
                            <a:pt x="189" y="189"/>
                          </a:lnTo>
                          <a:lnTo>
                            <a:pt x="171" y="202"/>
                          </a:lnTo>
                          <a:lnTo>
                            <a:pt x="155" y="213"/>
                          </a:lnTo>
                          <a:lnTo>
                            <a:pt x="133" y="202"/>
                          </a:lnTo>
                          <a:lnTo>
                            <a:pt x="129" y="183"/>
                          </a:lnTo>
                          <a:lnTo>
                            <a:pt x="127" y="161"/>
                          </a:lnTo>
                          <a:lnTo>
                            <a:pt x="94" y="166"/>
                          </a:lnTo>
                          <a:lnTo>
                            <a:pt x="68" y="173"/>
                          </a:lnTo>
                          <a:lnTo>
                            <a:pt x="63" y="161"/>
                          </a:lnTo>
                          <a:lnTo>
                            <a:pt x="41" y="161"/>
                          </a:lnTo>
                          <a:lnTo>
                            <a:pt x="11" y="133"/>
                          </a:lnTo>
                          <a:lnTo>
                            <a:pt x="0" y="104"/>
                          </a:lnTo>
                          <a:lnTo>
                            <a:pt x="6" y="90"/>
                          </a:lnTo>
                          <a:lnTo>
                            <a:pt x="2" y="66"/>
                          </a:lnTo>
                          <a:lnTo>
                            <a:pt x="25" y="63"/>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31" name="Group 314">
                      <a:extLst>
                        <a:ext uri="{FF2B5EF4-FFF2-40B4-BE49-F238E27FC236}">
                          <a16:creationId xmlns:a16="http://schemas.microsoft.com/office/drawing/2014/main" id="{0E2C840E-EF32-40CA-84E4-D5F3FD900F68}"/>
                        </a:ext>
                      </a:extLst>
                    </p:cNvPr>
                    <p:cNvGrpSpPr>
                      <a:grpSpLocks/>
                    </p:cNvGrpSpPr>
                    <p:nvPr/>
                  </p:nvGrpSpPr>
                  <p:grpSpPr bwMode="auto">
                    <a:xfrm>
                      <a:off x="3206" y="2892"/>
                      <a:ext cx="152" cy="96"/>
                      <a:chOff x="3206" y="2892"/>
                      <a:chExt cx="152" cy="96"/>
                    </a:xfrm>
                  </p:grpSpPr>
                  <p:sp>
                    <p:nvSpPr>
                      <p:cNvPr id="888123" name="Freeform 315">
                        <a:extLst>
                          <a:ext uri="{FF2B5EF4-FFF2-40B4-BE49-F238E27FC236}">
                            <a16:creationId xmlns:a16="http://schemas.microsoft.com/office/drawing/2014/main" id="{4B439499-2DCE-4093-B1BC-41444EA3C688}"/>
                          </a:ext>
                        </a:extLst>
                      </p:cNvPr>
                      <p:cNvSpPr>
                        <a:spLocks/>
                      </p:cNvSpPr>
                      <p:nvPr/>
                    </p:nvSpPr>
                    <p:spPr bwMode="auto">
                      <a:xfrm>
                        <a:off x="3205" y="2924"/>
                        <a:ext cx="46" cy="78"/>
                      </a:xfrm>
                      <a:custGeom>
                        <a:avLst/>
                        <a:gdLst/>
                        <a:ahLst/>
                        <a:cxnLst>
                          <a:cxn ang="0">
                            <a:pos x="0" y="57"/>
                          </a:cxn>
                          <a:cxn ang="0">
                            <a:pos x="47" y="38"/>
                          </a:cxn>
                          <a:cxn ang="0">
                            <a:pos x="93" y="0"/>
                          </a:cxn>
                          <a:cxn ang="0">
                            <a:pos x="75" y="29"/>
                          </a:cxn>
                          <a:cxn ang="0">
                            <a:pos x="55" y="48"/>
                          </a:cxn>
                          <a:cxn ang="0">
                            <a:pos x="0" y="57"/>
                          </a:cxn>
                        </a:cxnLst>
                        <a:rect l="0" t="0" r="r" b="b"/>
                        <a:pathLst>
                          <a:path w="93" h="57">
                            <a:moveTo>
                              <a:pt x="0" y="57"/>
                            </a:moveTo>
                            <a:lnTo>
                              <a:pt x="47" y="38"/>
                            </a:lnTo>
                            <a:lnTo>
                              <a:pt x="93" y="0"/>
                            </a:lnTo>
                            <a:lnTo>
                              <a:pt x="75" y="29"/>
                            </a:lnTo>
                            <a:lnTo>
                              <a:pt x="55" y="48"/>
                            </a:lnTo>
                            <a:lnTo>
                              <a:pt x="0" y="5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24" name="Freeform 316">
                        <a:extLst>
                          <a:ext uri="{FF2B5EF4-FFF2-40B4-BE49-F238E27FC236}">
                            <a16:creationId xmlns:a16="http://schemas.microsoft.com/office/drawing/2014/main" id="{608DD604-E374-4400-8102-E103237CC8C7}"/>
                          </a:ext>
                        </a:extLst>
                      </p:cNvPr>
                      <p:cNvSpPr>
                        <a:spLocks/>
                      </p:cNvSpPr>
                      <p:nvPr/>
                    </p:nvSpPr>
                    <p:spPr bwMode="auto">
                      <a:xfrm>
                        <a:off x="3267" y="2892"/>
                        <a:ext cx="37" cy="128"/>
                      </a:xfrm>
                      <a:custGeom>
                        <a:avLst/>
                        <a:gdLst/>
                        <a:ahLst/>
                        <a:cxnLst>
                          <a:cxn ang="0">
                            <a:pos x="0" y="156"/>
                          </a:cxn>
                          <a:cxn ang="0">
                            <a:pos x="26" y="104"/>
                          </a:cxn>
                          <a:cxn ang="0">
                            <a:pos x="76" y="0"/>
                          </a:cxn>
                          <a:cxn ang="0">
                            <a:pos x="61" y="62"/>
                          </a:cxn>
                          <a:cxn ang="0">
                            <a:pos x="51" y="107"/>
                          </a:cxn>
                          <a:cxn ang="0">
                            <a:pos x="0" y="156"/>
                          </a:cxn>
                        </a:cxnLst>
                        <a:rect l="0" t="0" r="r" b="b"/>
                        <a:pathLst>
                          <a:path w="76" h="156">
                            <a:moveTo>
                              <a:pt x="0" y="156"/>
                            </a:moveTo>
                            <a:lnTo>
                              <a:pt x="26" y="104"/>
                            </a:lnTo>
                            <a:lnTo>
                              <a:pt x="76" y="0"/>
                            </a:lnTo>
                            <a:lnTo>
                              <a:pt x="61" y="62"/>
                            </a:lnTo>
                            <a:lnTo>
                              <a:pt x="51" y="107"/>
                            </a:lnTo>
                            <a:lnTo>
                              <a:pt x="0" y="156"/>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25" name="Freeform 317">
                        <a:extLst>
                          <a:ext uri="{FF2B5EF4-FFF2-40B4-BE49-F238E27FC236}">
                            <a16:creationId xmlns:a16="http://schemas.microsoft.com/office/drawing/2014/main" id="{989B7CFD-6806-41AD-BE98-A6E390C9BF8F}"/>
                          </a:ext>
                        </a:extLst>
                      </p:cNvPr>
                      <p:cNvSpPr>
                        <a:spLocks/>
                      </p:cNvSpPr>
                      <p:nvPr/>
                    </p:nvSpPr>
                    <p:spPr bwMode="auto">
                      <a:xfrm>
                        <a:off x="3313" y="2896"/>
                        <a:ext cx="25" cy="141"/>
                      </a:xfrm>
                      <a:custGeom>
                        <a:avLst/>
                        <a:gdLst/>
                        <a:ahLst/>
                        <a:cxnLst>
                          <a:cxn ang="0">
                            <a:pos x="0" y="187"/>
                          </a:cxn>
                          <a:cxn ang="0">
                            <a:pos x="40" y="145"/>
                          </a:cxn>
                          <a:cxn ang="0">
                            <a:pos x="38" y="60"/>
                          </a:cxn>
                          <a:cxn ang="0">
                            <a:pos x="11" y="0"/>
                          </a:cxn>
                          <a:cxn ang="0">
                            <a:pos x="44" y="57"/>
                          </a:cxn>
                          <a:cxn ang="0">
                            <a:pos x="55" y="114"/>
                          </a:cxn>
                          <a:cxn ang="0">
                            <a:pos x="52" y="162"/>
                          </a:cxn>
                          <a:cxn ang="0">
                            <a:pos x="0" y="187"/>
                          </a:cxn>
                        </a:cxnLst>
                        <a:rect l="0" t="0" r="r" b="b"/>
                        <a:pathLst>
                          <a:path w="55" h="187">
                            <a:moveTo>
                              <a:pt x="0" y="187"/>
                            </a:moveTo>
                            <a:lnTo>
                              <a:pt x="40" y="145"/>
                            </a:lnTo>
                            <a:lnTo>
                              <a:pt x="38" y="60"/>
                            </a:lnTo>
                            <a:lnTo>
                              <a:pt x="11" y="0"/>
                            </a:lnTo>
                            <a:lnTo>
                              <a:pt x="44" y="57"/>
                            </a:lnTo>
                            <a:lnTo>
                              <a:pt x="55" y="114"/>
                            </a:lnTo>
                            <a:lnTo>
                              <a:pt x="52" y="162"/>
                            </a:lnTo>
                            <a:lnTo>
                              <a:pt x="0" y="18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26" name="Freeform 318">
                        <a:extLst>
                          <a:ext uri="{FF2B5EF4-FFF2-40B4-BE49-F238E27FC236}">
                            <a16:creationId xmlns:a16="http://schemas.microsoft.com/office/drawing/2014/main" id="{B4B3056D-5218-4346-9030-33EB1F6DAC6A}"/>
                          </a:ext>
                        </a:extLst>
                      </p:cNvPr>
                      <p:cNvSpPr>
                        <a:spLocks/>
                      </p:cNvSpPr>
                      <p:nvPr/>
                    </p:nvSpPr>
                    <p:spPr bwMode="auto">
                      <a:xfrm>
                        <a:off x="3350" y="2928"/>
                        <a:ext cx="8" cy="82"/>
                      </a:xfrm>
                      <a:custGeom>
                        <a:avLst/>
                        <a:gdLst/>
                        <a:ahLst/>
                        <a:cxnLst>
                          <a:cxn ang="0">
                            <a:pos x="0" y="0"/>
                          </a:cxn>
                          <a:cxn ang="0">
                            <a:pos x="16" y="47"/>
                          </a:cxn>
                          <a:cxn ang="0">
                            <a:pos x="11" y="71"/>
                          </a:cxn>
                        </a:cxnLst>
                        <a:rect l="0" t="0" r="r" b="b"/>
                        <a:pathLst>
                          <a:path w="16" h="71">
                            <a:moveTo>
                              <a:pt x="0" y="0"/>
                            </a:moveTo>
                            <a:lnTo>
                              <a:pt x="16" y="47"/>
                            </a:lnTo>
                            <a:lnTo>
                              <a:pt x="11"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416" name="Group 319">
                  <a:extLst>
                    <a:ext uri="{FF2B5EF4-FFF2-40B4-BE49-F238E27FC236}">
                      <a16:creationId xmlns:a16="http://schemas.microsoft.com/office/drawing/2014/main" id="{EA15A475-5BC3-40C0-BD35-73D2F95B605F}"/>
                    </a:ext>
                  </a:extLst>
                </p:cNvPr>
                <p:cNvGrpSpPr>
                  <a:grpSpLocks/>
                </p:cNvGrpSpPr>
                <p:nvPr/>
              </p:nvGrpSpPr>
              <p:grpSpPr bwMode="auto">
                <a:xfrm>
                  <a:off x="3234" y="2656"/>
                  <a:ext cx="241" cy="265"/>
                  <a:chOff x="3234" y="2656"/>
                  <a:chExt cx="241" cy="265"/>
                </a:xfrm>
              </p:grpSpPr>
              <p:sp>
                <p:nvSpPr>
                  <p:cNvPr id="888128" name="Freeform 320">
                    <a:extLst>
                      <a:ext uri="{FF2B5EF4-FFF2-40B4-BE49-F238E27FC236}">
                        <a16:creationId xmlns:a16="http://schemas.microsoft.com/office/drawing/2014/main" id="{CF437D36-32A8-4D28-984D-4DBFFB3DFFBA}"/>
                      </a:ext>
                    </a:extLst>
                  </p:cNvPr>
                  <p:cNvSpPr>
                    <a:spLocks/>
                  </p:cNvSpPr>
                  <p:nvPr/>
                </p:nvSpPr>
                <p:spPr bwMode="auto">
                  <a:xfrm>
                    <a:off x="3342" y="2750"/>
                    <a:ext cx="112" cy="137"/>
                  </a:xfrm>
                  <a:custGeom>
                    <a:avLst/>
                    <a:gdLst/>
                    <a:ahLst/>
                    <a:cxnLst>
                      <a:cxn ang="0">
                        <a:pos x="16" y="109"/>
                      </a:cxn>
                      <a:cxn ang="0">
                        <a:pos x="43" y="56"/>
                      </a:cxn>
                      <a:cxn ang="0">
                        <a:pos x="60" y="37"/>
                      </a:cxn>
                      <a:cxn ang="0">
                        <a:pos x="96" y="12"/>
                      </a:cxn>
                      <a:cxn ang="0">
                        <a:pos x="137" y="0"/>
                      </a:cxn>
                      <a:cxn ang="0">
                        <a:pos x="174" y="0"/>
                      </a:cxn>
                      <a:cxn ang="0">
                        <a:pos x="197" y="9"/>
                      </a:cxn>
                      <a:cxn ang="0">
                        <a:pos x="217" y="42"/>
                      </a:cxn>
                      <a:cxn ang="0">
                        <a:pos x="230" y="88"/>
                      </a:cxn>
                      <a:cxn ang="0">
                        <a:pos x="226" y="137"/>
                      </a:cxn>
                      <a:cxn ang="0">
                        <a:pos x="206" y="180"/>
                      </a:cxn>
                      <a:cxn ang="0">
                        <a:pos x="191" y="213"/>
                      </a:cxn>
                      <a:cxn ang="0">
                        <a:pos x="149" y="244"/>
                      </a:cxn>
                      <a:cxn ang="0">
                        <a:pos x="96" y="259"/>
                      </a:cxn>
                      <a:cxn ang="0">
                        <a:pos x="50" y="273"/>
                      </a:cxn>
                      <a:cxn ang="0">
                        <a:pos x="19" y="259"/>
                      </a:cxn>
                      <a:cxn ang="0">
                        <a:pos x="3" y="233"/>
                      </a:cxn>
                      <a:cxn ang="0">
                        <a:pos x="0" y="189"/>
                      </a:cxn>
                      <a:cxn ang="0">
                        <a:pos x="16" y="109"/>
                      </a:cxn>
                    </a:cxnLst>
                    <a:rect l="0" t="0" r="r" b="b"/>
                    <a:pathLst>
                      <a:path w="230" h="273">
                        <a:moveTo>
                          <a:pt x="16" y="109"/>
                        </a:moveTo>
                        <a:lnTo>
                          <a:pt x="43" y="56"/>
                        </a:lnTo>
                        <a:lnTo>
                          <a:pt x="60" y="37"/>
                        </a:lnTo>
                        <a:lnTo>
                          <a:pt x="96" y="12"/>
                        </a:lnTo>
                        <a:lnTo>
                          <a:pt x="137" y="0"/>
                        </a:lnTo>
                        <a:lnTo>
                          <a:pt x="174" y="0"/>
                        </a:lnTo>
                        <a:lnTo>
                          <a:pt x="197" y="9"/>
                        </a:lnTo>
                        <a:lnTo>
                          <a:pt x="217" y="42"/>
                        </a:lnTo>
                        <a:lnTo>
                          <a:pt x="230" y="88"/>
                        </a:lnTo>
                        <a:lnTo>
                          <a:pt x="226" y="137"/>
                        </a:lnTo>
                        <a:lnTo>
                          <a:pt x="206" y="180"/>
                        </a:lnTo>
                        <a:lnTo>
                          <a:pt x="191" y="213"/>
                        </a:lnTo>
                        <a:lnTo>
                          <a:pt x="149" y="244"/>
                        </a:lnTo>
                        <a:lnTo>
                          <a:pt x="96" y="259"/>
                        </a:lnTo>
                        <a:lnTo>
                          <a:pt x="50" y="273"/>
                        </a:lnTo>
                        <a:lnTo>
                          <a:pt x="19" y="259"/>
                        </a:lnTo>
                        <a:lnTo>
                          <a:pt x="3" y="233"/>
                        </a:lnTo>
                        <a:lnTo>
                          <a:pt x="0" y="189"/>
                        </a:lnTo>
                        <a:lnTo>
                          <a:pt x="16" y="109"/>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29" name="Freeform 321">
                    <a:extLst>
                      <a:ext uri="{FF2B5EF4-FFF2-40B4-BE49-F238E27FC236}">
                        <a16:creationId xmlns:a16="http://schemas.microsoft.com/office/drawing/2014/main" id="{E6F247A9-3C65-4A44-B353-C97EEB7CEBF0}"/>
                      </a:ext>
                    </a:extLst>
                  </p:cNvPr>
                  <p:cNvSpPr>
                    <a:spLocks/>
                  </p:cNvSpPr>
                  <p:nvPr/>
                </p:nvSpPr>
                <p:spPr bwMode="auto">
                  <a:xfrm>
                    <a:off x="3388" y="2709"/>
                    <a:ext cx="87" cy="82"/>
                  </a:xfrm>
                  <a:custGeom>
                    <a:avLst/>
                    <a:gdLst/>
                    <a:ahLst/>
                    <a:cxnLst>
                      <a:cxn ang="0">
                        <a:pos x="22" y="0"/>
                      </a:cxn>
                      <a:cxn ang="0">
                        <a:pos x="164" y="100"/>
                      </a:cxn>
                      <a:cxn ang="0">
                        <a:pos x="169" y="114"/>
                      </a:cxn>
                      <a:cxn ang="0">
                        <a:pos x="171" y="134"/>
                      </a:cxn>
                      <a:cxn ang="0">
                        <a:pos x="168" y="150"/>
                      </a:cxn>
                      <a:cxn ang="0">
                        <a:pos x="164" y="164"/>
                      </a:cxn>
                      <a:cxn ang="0">
                        <a:pos x="157" y="169"/>
                      </a:cxn>
                      <a:cxn ang="0">
                        <a:pos x="144" y="169"/>
                      </a:cxn>
                      <a:cxn ang="0">
                        <a:pos x="13" y="74"/>
                      </a:cxn>
                      <a:cxn ang="0">
                        <a:pos x="3" y="60"/>
                      </a:cxn>
                      <a:cxn ang="0">
                        <a:pos x="0" y="41"/>
                      </a:cxn>
                      <a:cxn ang="0">
                        <a:pos x="3" y="20"/>
                      </a:cxn>
                      <a:cxn ang="0">
                        <a:pos x="8" y="10"/>
                      </a:cxn>
                      <a:cxn ang="0">
                        <a:pos x="15" y="1"/>
                      </a:cxn>
                      <a:cxn ang="0">
                        <a:pos x="22" y="0"/>
                      </a:cxn>
                    </a:cxnLst>
                    <a:rect l="0" t="0" r="r" b="b"/>
                    <a:pathLst>
                      <a:path w="171" h="169">
                        <a:moveTo>
                          <a:pt x="22" y="0"/>
                        </a:moveTo>
                        <a:lnTo>
                          <a:pt x="164" y="100"/>
                        </a:lnTo>
                        <a:lnTo>
                          <a:pt x="169" y="114"/>
                        </a:lnTo>
                        <a:lnTo>
                          <a:pt x="171" y="134"/>
                        </a:lnTo>
                        <a:lnTo>
                          <a:pt x="168" y="150"/>
                        </a:lnTo>
                        <a:lnTo>
                          <a:pt x="164" y="164"/>
                        </a:lnTo>
                        <a:lnTo>
                          <a:pt x="157" y="169"/>
                        </a:lnTo>
                        <a:lnTo>
                          <a:pt x="144" y="169"/>
                        </a:lnTo>
                        <a:lnTo>
                          <a:pt x="13" y="74"/>
                        </a:lnTo>
                        <a:lnTo>
                          <a:pt x="3" y="60"/>
                        </a:lnTo>
                        <a:lnTo>
                          <a:pt x="0" y="41"/>
                        </a:lnTo>
                        <a:lnTo>
                          <a:pt x="3" y="20"/>
                        </a:lnTo>
                        <a:lnTo>
                          <a:pt x="8" y="10"/>
                        </a:lnTo>
                        <a:lnTo>
                          <a:pt x="15" y="1"/>
                        </a:lnTo>
                        <a:lnTo>
                          <a:pt x="22"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30" name="Freeform 322">
                    <a:extLst>
                      <a:ext uri="{FF2B5EF4-FFF2-40B4-BE49-F238E27FC236}">
                        <a16:creationId xmlns:a16="http://schemas.microsoft.com/office/drawing/2014/main" id="{7C7ADA15-EEC7-4684-8FBB-421ACA08CC87}"/>
                      </a:ext>
                    </a:extLst>
                  </p:cNvPr>
                  <p:cNvSpPr>
                    <a:spLocks/>
                  </p:cNvSpPr>
                  <p:nvPr/>
                </p:nvSpPr>
                <p:spPr bwMode="auto">
                  <a:xfrm>
                    <a:off x="3313" y="2714"/>
                    <a:ext cx="154" cy="205"/>
                  </a:xfrm>
                  <a:custGeom>
                    <a:avLst/>
                    <a:gdLst/>
                    <a:ahLst/>
                    <a:cxnLst>
                      <a:cxn ang="0">
                        <a:pos x="97" y="0"/>
                      </a:cxn>
                      <a:cxn ang="0">
                        <a:pos x="187" y="95"/>
                      </a:cxn>
                      <a:cxn ang="0">
                        <a:pos x="225" y="138"/>
                      </a:cxn>
                      <a:cxn ang="0">
                        <a:pos x="263" y="188"/>
                      </a:cxn>
                      <a:cxn ang="0">
                        <a:pos x="286" y="228"/>
                      </a:cxn>
                      <a:cxn ang="0">
                        <a:pos x="307" y="268"/>
                      </a:cxn>
                      <a:cxn ang="0">
                        <a:pos x="312" y="314"/>
                      </a:cxn>
                      <a:cxn ang="0">
                        <a:pos x="308" y="363"/>
                      </a:cxn>
                      <a:cxn ang="0">
                        <a:pos x="292" y="392"/>
                      </a:cxn>
                      <a:cxn ang="0">
                        <a:pos x="263" y="413"/>
                      </a:cxn>
                      <a:cxn ang="0">
                        <a:pos x="194" y="413"/>
                      </a:cxn>
                      <a:cxn ang="0">
                        <a:pos x="145" y="404"/>
                      </a:cxn>
                      <a:cxn ang="0">
                        <a:pos x="72" y="378"/>
                      </a:cxn>
                      <a:cxn ang="0">
                        <a:pos x="59" y="351"/>
                      </a:cxn>
                      <a:cxn ang="0">
                        <a:pos x="37" y="314"/>
                      </a:cxn>
                      <a:cxn ang="0">
                        <a:pos x="0" y="295"/>
                      </a:cxn>
                      <a:cxn ang="0">
                        <a:pos x="33" y="235"/>
                      </a:cxn>
                      <a:cxn ang="0">
                        <a:pos x="33" y="95"/>
                      </a:cxn>
                      <a:cxn ang="0">
                        <a:pos x="97" y="0"/>
                      </a:cxn>
                    </a:cxnLst>
                    <a:rect l="0" t="0" r="r" b="b"/>
                    <a:pathLst>
                      <a:path w="312" h="413">
                        <a:moveTo>
                          <a:pt x="97" y="0"/>
                        </a:moveTo>
                        <a:lnTo>
                          <a:pt x="187" y="95"/>
                        </a:lnTo>
                        <a:lnTo>
                          <a:pt x="225" y="138"/>
                        </a:lnTo>
                        <a:lnTo>
                          <a:pt x="263" y="188"/>
                        </a:lnTo>
                        <a:lnTo>
                          <a:pt x="286" y="228"/>
                        </a:lnTo>
                        <a:lnTo>
                          <a:pt x="307" y="268"/>
                        </a:lnTo>
                        <a:lnTo>
                          <a:pt x="312" y="314"/>
                        </a:lnTo>
                        <a:lnTo>
                          <a:pt x="308" y="363"/>
                        </a:lnTo>
                        <a:lnTo>
                          <a:pt x="292" y="392"/>
                        </a:lnTo>
                        <a:lnTo>
                          <a:pt x="263" y="413"/>
                        </a:lnTo>
                        <a:lnTo>
                          <a:pt x="194" y="413"/>
                        </a:lnTo>
                        <a:lnTo>
                          <a:pt x="145" y="404"/>
                        </a:lnTo>
                        <a:lnTo>
                          <a:pt x="72" y="378"/>
                        </a:lnTo>
                        <a:lnTo>
                          <a:pt x="59" y="351"/>
                        </a:lnTo>
                        <a:lnTo>
                          <a:pt x="37" y="314"/>
                        </a:lnTo>
                        <a:lnTo>
                          <a:pt x="0" y="295"/>
                        </a:lnTo>
                        <a:lnTo>
                          <a:pt x="33" y="235"/>
                        </a:lnTo>
                        <a:lnTo>
                          <a:pt x="33" y="95"/>
                        </a:lnTo>
                        <a:lnTo>
                          <a:pt x="97"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23" name="Group 323">
                    <a:extLst>
                      <a:ext uri="{FF2B5EF4-FFF2-40B4-BE49-F238E27FC236}">
                        <a16:creationId xmlns:a16="http://schemas.microsoft.com/office/drawing/2014/main" id="{AF5A2948-56BF-41C7-A2F9-788BFEB61DA4}"/>
                      </a:ext>
                    </a:extLst>
                  </p:cNvPr>
                  <p:cNvGrpSpPr>
                    <a:grpSpLocks/>
                  </p:cNvGrpSpPr>
                  <p:nvPr/>
                </p:nvGrpSpPr>
                <p:grpSpPr bwMode="auto">
                  <a:xfrm>
                    <a:off x="3234" y="2656"/>
                    <a:ext cx="146" cy="181"/>
                    <a:chOff x="3234" y="2656"/>
                    <a:chExt cx="146" cy="181"/>
                  </a:xfrm>
                </p:grpSpPr>
                <p:sp>
                  <p:nvSpPr>
                    <p:cNvPr id="888132" name="Freeform 324">
                      <a:extLst>
                        <a:ext uri="{FF2B5EF4-FFF2-40B4-BE49-F238E27FC236}">
                          <a16:creationId xmlns:a16="http://schemas.microsoft.com/office/drawing/2014/main" id="{B6BABD24-D365-40F3-AC6C-9424DE8F6CCC}"/>
                        </a:ext>
                      </a:extLst>
                    </p:cNvPr>
                    <p:cNvSpPr>
                      <a:spLocks/>
                    </p:cNvSpPr>
                    <p:nvPr/>
                  </p:nvSpPr>
                  <p:spPr bwMode="auto">
                    <a:xfrm>
                      <a:off x="3234" y="2700"/>
                      <a:ext cx="116" cy="137"/>
                    </a:xfrm>
                    <a:custGeom>
                      <a:avLst/>
                      <a:gdLst/>
                      <a:ahLst/>
                      <a:cxnLst>
                        <a:cxn ang="0">
                          <a:pos x="16" y="110"/>
                        </a:cxn>
                        <a:cxn ang="0">
                          <a:pos x="43" y="57"/>
                        </a:cxn>
                        <a:cxn ang="0">
                          <a:pos x="60" y="34"/>
                        </a:cxn>
                        <a:cxn ang="0">
                          <a:pos x="96" y="10"/>
                        </a:cxn>
                        <a:cxn ang="0">
                          <a:pos x="140" y="0"/>
                        </a:cxn>
                        <a:cxn ang="0">
                          <a:pos x="176" y="0"/>
                        </a:cxn>
                        <a:cxn ang="0">
                          <a:pos x="199" y="8"/>
                        </a:cxn>
                        <a:cxn ang="0">
                          <a:pos x="221" y="41"/>
                        </a:cxn>
                        <a:cxn ang="0">
                          <a:pos x="232" y="88"/>
                        </a:cxn>
                        <a:cxn ang="0">
                          <a:pos x="229" y="140"/>
                        </a:cxn>
                        <a:cxn ang="0">
                          <a:pos x="209" y="183"/>
                        </a:cxn>
                        <a:cxn ang="0">
                          <a:pos x="193" y="212"/>
                        </a:cxn>
                        <a:cxn ang="0">
                          <a:pos x="151" y="241"/>
                        </a:cxn>
                        <a:cxn ang="0">
                          <a:pos x="96" y="259"/>
                        </a:cxn>
                        <a:cxn ang="0">
                          <a:pos x="53" y="273"/>
                        </a:cxn>
                        <a:cxn ang="0">
                          <a:pos x="22" y="259"/>
                        </a:cxn>
                        <a:cxn ang="0">
                          <a:pos x="6" y="233"/>
                        </a:cxn>
                        <a:cxn ang="0">
                          <a:pos x="0" y="190"/>
                        </a:cxn>
                        <a:cxn ang="0">
                          <a:pos x="16" y="110"/>
                        </a:cxn>
                      </a:cxnLst>
                      <a:rect l="0" t="0" r="r" b="b"/>
                      <a:pathLst>
                        <a:path w="232" h="273">
                          <a:moveTo>
                            <a:pt x="16" y="110"/>
                          </a:moveTo>
                          <a:lnTo>
                            <a:pt x="43" y="57"/>
                          </a:lnTo>
                          <a:lnTo>
                            <a:pt x="60" y="34"/>
                          </a:lnTo>
                          <a:lnTo>
                            <a:pt x="96" y="10"/>
                          </a:lnTo>
                          <a:lnTo>
                            <a:pt x="140" y="0"/>
                          </a:lnTo>
                          <a:lnTo>
                            <a:pt x="176" y="0"/>
                          </a:lnTo>
                          <a:lnTo>
                            <a:pt x="199" y="8"/>
                          </a:lnTo>
                          <a:lnTo>
                            <a:pt x="221" y="41"/>
                          </a:lnTo>
                          <a:lnTo>
                            <a:pt x="232" y="88"/>
                          </a:lnTo>
                          <a:lnTo>
                            <a:pt x="229" y="140"/>
                          </a:lnTo>
                          <a:lnTo>
                            <a:pt x="209" y="183"/>
                          </a:lnTo>
                          <a:lnTo>
                            <a:pt x="193" y="212"/>
                          </a:lnTo>
                          <a:lnTo>
                            <a:pt x="151" y="241"/>
                          </a:lnTo>
                          <a:lnTo>
                            <a:pt x="96" y="259"/>
                          </a:lnTo>
                          <a:lnTo>
                            <a:pt x="53" y="273"/>
                          </a:lnTo>
                          <a:lnTo>
                            <a:pt x="22" y="259"/>
                          </a:lnTo>
                          <a:lnTo>
                            <a:pt x="6" y="233"/>
                          </a:lnTo>
                          <a:lnTo>
                            <a:pt x="0" y="190"/>
                          </a:lnTo>
                          <a:lnTo>
                            <a:pt x="16" y="110"/>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33" name="Oval 325">
                      <a:extLst>
                        <a:ext uri="{FF2B5EF4-FFF2-40B4-BE49-F238E27FC236}">
                          <a16:creationId xmlns:a16="http://schemas.microsoft.com/office/drawing/2014/main" id="{A7DD31B8-EA25-4E44-B5F5-1C71246F7F10}"/>
                        </a:ext>
                      </a:extLst>
                    </p:cNvPr>
                    <p:cNvSpPr>
                      <a:spLocks noChangeArrowheads="1"/>
                    </p:cNvSpPr>
                    <p:nvPr/>
                  </p:nvSpPr>
                  <p:spPr bwMode="auto">
                    <a:xfrm>
                      <a:off x="3246" y="2796"/>
                      <a:ext cx="33" cy="41"/>
                    </a:xfrm>
                    <a:prstGeom prst="ellipse">
                      <a:avLst/>
                    </a:prstGeom>
                    <a:solidFill>
                      <a:srgbClr val="008080"/>
                    </a:solidFill>
                    <a:ln w="7938">
                      <a:solidFill>
                        <a:srgbClr val="000000"/>
                      </a:solid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34" name="Freeform 326">
                      <a:extLst>
                        <a:ext uri="{FF2B5EF4-FFF2-40B4-BE49-F238E27FC236}">
                          <a16:creationId xmlns:a16="http://schemas.microsoft.com/office/drawing/2014/main" id="{4353C38D-8973-45D6-B867-23CCAF35FF64}"/>
                        </a:ext>
                      </a:extLst>
                    </p:cNvPr>
                    <p:cNvSpPr>
                      <a:spLocks/>
                    </p:cNvSpPr>
                    <p:nvPr/>
                  </p:nvSpPr>
                  <p:spPr bwMode="auto">
                    <a:xfrm>
                      <a:off x="3259" y="2654"/>
                      <a:ext cx="121" cy="91"/>
                    </a:xfrm>
                    <a:custGeom>
                      <a:avLst/>
                      <a:gdLst/>
                      <a:ahLst/>
                      <a:cxnLst>
                        <a:cxn ang="0">
                          <a:pos x="34" y="0"/>
                        </a:cxn>
                        <a:cxn ang="0">
                          <a:pos x="230" y="105"/>
                        </a:cxn>
                        <a:cxn ang="0">
                          <a:pos x="237" y="119"/>
                        </a:cxn>
                        <a:cxn ang="0">
                          <a:pos x="240" y="141"/>
                        </a:cxn>
                        <a:cxn ang="0">
                          <a:pos x="236" y="157"/>
                        </a:cxn>
                        <a:cxn ang="0">
                          <a:pos x="229" y="171"/>
                        </a:cxn>
                        <a:cxn ang="0">
                          <a:pos x="220" y="176"/>
                        </a:cxn>
                        <a:cxn ang="0">
                          <a:pos x="202" y="177"/>
                        </a:cxn>
                        <a:cxn ang="0">
                          <a:pos x="19" y="77"/>
                        </a:cxn>
                        <a:cxn ang="0">
                          <a:pos x="4" y="63"/>
                        </a:cxn>
                        <a:cxn ang="0">
                          <a:pos x="0" y="43"/>
                        </a:cxn>
                        <a:cxn ang="0">
                          <a:pos x="4" y="22"/>
                        </a:cxn>
                        <a:cxn ang="0">
                          <a:pos x="11" y="12"/>
                        </a:cxn>
                        <a:cxn ang="0">
                          <a:pos x="20" y="3"/>
                        </a:cxn>
                        <a:cxn ang="0">
                          <a:pos x="34" y="0"/>
                        </a:cxn>
                      </a:cxnLst>
                      <a:rect l="0" t="0" r="r" b="b"/>
                      <a:pathLst>
                        <a:path w="240" h="177">
                          <a:moveTo>
                            <a:pt x="34" y="0"/>
                          </a:moveTo>
                          <a:lnTo>
                            <a:pt x="230" y="105"/>
                          </a:lnTo>
                          <a:lnTo>
                            <a:pt x="237" y="119"/>
                          </a:lnTo>
                          <a:lnTo>
                            <a:pt x="240" y="141"/>
                          </a:lnTo>
                          <a:lnTo>
                            <a:pt x="236" y="157"/>
                          </a:lnTo>
                          <a:lnTo>
                            <a:pt x="229" y="171"/>
                          </a:lnTo>
                          <a:lnTo>
                            <a:pt x="220" y="176"/>
                          </a:lnTo>
                          <a:lnTo>
                            <a:pt x="202" y="177"/>
                          </a:lnTo>
                          <a:lnTo>
                            <a:pt x="19" y="77"/>
                          </a:lnTo>
                          <a:lnTo>
                            <a:pt x="4" y="63"/>
                          </a:lnTo>
                          <a:lnTo>
                            <a:pt x="0" y="43"/>
                          </a:lnTo>
                          <a:lnTo>
                            <a:pt x="4" y="22"/>
                          </a:lnTo>
                          <a:lnTo>
                            <a:pt x="11" y="12"/>
                          </a:lnTo>
                          <a:lnTo>
                            <a:pt x="20" y="3"/>
                          </a:lnTo>
                          <a:lnTo>
                            <a:pt x="34"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417" name="Group 327">
                  <a:extLst>
                    <a:ext uri="{FF2B5EF4-FFF2-40B4-BE49-F238E27FC236}">
                      <a16:creationId xmlns:a16="http://schemas.microsoft.com/office/drawing/2014/main" id="{BF0F1AAE-CE7E-4595-90AC-A92F9EFD3BB9}"/>
                    </a:ext>
                  </a:extLst>
                </p:cNvPr>
                <p:cNvGrpSpPr>
                  <a:grpSpLocks/>
                </p:cNvGrpSpPr>
                <p:nvPr/>
              </p:nvGrpSpPr>
              <p:grpSpPr bwMode="auto">
                <a:xfrm>
                  <a:off x="2927" y="2789"/>
                  <a:ext cx="116" cy="171"/>
                  <a:chOff x="2927" y="2789"/>
                  <a:chExt cx="116" cy="171"/>
                </a:xfrm>
              </p:grpSpPr>
              <p:sp>
                <p:nvSpPr>
                  <p:cNvPr id="888136" name="Freeform 328">
                    <a:extLst>
                      <a:ext uri="{FF2B5EF4-FFF2-40B4-BE49-F238E27FC236}">
                        <a16:creationId xmlns:a16="http://schemas.microsoft.com/office/drawing/2014/main" id="{A5820BDA-52E8-4E4E-BAA4-E798CFF08615}"/>
                      </a:ext>
                    </a:extLst>
                  </p:cNvPr>
                  <p:cNvSpPr>
                    <a:spLocks/>
                  </p:cNvSpPr>
                  <p:nvPr/>
                </p:nvSpPr>
                <p:spPr bwMode="auto">
                  <a:xfrm>
                    <a:off x="2926" y="2787"/>
                    <a:ext cx="104" cy="169"/>
                  </a:xfrm>
                  <a:custGeom>
                    <a:avLst/>
                    <a:gdLst/>
                    <a:ahLst/>
                    <a:cxnLst>
                      <a:cxn ang="0">
                        <a:pos x="167" y="51"/>
                      </a:cxn>
                      <a:cxn ang="0">
                        <a:pos x="134" y="8"/>
                      </a:cxn>
                      <a:cxn ang="0">
                        <a:pos x="111" y="1"/>
                      </a:cxn>
                      <a:cxn ang="0">
                        <a:pos x="72" y="0"/>
                      </a:cxn>
                      <a:cxn ang="0">
                        <a:pos x="38" y="24"/>
                      </a:cxn>
                      <a:cxn ang="0">
                        <a:pos x="19" y="51"/>
                      </a:cxn>
                      <a:cxn ang="0">
                        <a:pos x="6" y="84"/>
                      </a:cxn>
                      <a:cxn ang="0">
                        <a:pos x="0" y="122"/>
                      </a:cxn>
                      <a:cxn ang="0">
                        <a:pos x="2" y="165"/>
                      </a:cxn>
                      <a:cxn ang="0">
                        <a:pos x="12" y="214"/>
                      </a:cxn>
                      <a:cxn ang="0">
                        <a:pos x="36" y="252"/>
                      </a:cxn>
                      <a:cxn ang="0">
                        <a:pos x="60" y="272"/>
                      </a:cxn>
                      <a:cxn ang="0">
                        <a:pos x="91" y="288"/>
                      </a:cxn>
                      <a:cxn ang="0">
                        <a:pos x="107" y="319"/>
                      </a:cxn>
                      <a:cxn ang="0">
                        <a:pos x="124" y="329"/>
                      </a:cxn>
                      <a:cxn ang="0">
                        <a:pos x="143" y="333"/>
                      </a:cxn>
                      <a:cxn ang="0">
                        <a:pos x="166" y="326"/>
                      </a:cxn>
                      <a:cxn ang="0">
                        <a:pos x="189" y="307"/>
                      </a:cxn>
                      <a:cxn ang="0">
                        <a:pos x="200" y="279"/>
                      </a:cxn>
                      <a:cxn ang="0">
                        <a:pos x="205" y="238"/>
                      </a:cxn>
                      <a:cxn ang="0">
                        <a:pos x="193" y="198"/>
                      </a:cxn>
                      <a:cxn ang="0">
                        <a:pos x="191" y="157"/>
                      </a:cxn>
                      <a:cxn ang="0">
                        <a:pos x="182" y="100"/>
                      </a:cxn>
                      <a:cxn ang="0">
                        <a:pos x="167" y="51"/>
                      </a:cxn>
                    </a:cxnLst>
                    <a:rect l="0" t="0" r="r" b="b"/>
                    <a:pathLst>
                      <a:path w="205" h="333">
                        <a:moveTo>
                          <a:pt x="167" y="51"/>
                        </a:moveTo>
                        <a:lnTo>
                          <a:pt x="134" y="8"/>
                        </a:lnTo>
                        <a:lnTo>
                          <a:pt x="111" y="1"/>
                        </a:lnTo>
                        <a:lnTo>
                          <a:pt x="72" y="0"/>
                        </a:lnTo>
                        <a:lnTo>
                          <a:pt x="38" y="24"/>
                        </a:lnTo>
                        <a:lnTo>
                          <a:pt x="19" y="51"/>
                        </a:lnTo>
                        <a:lnTo>
                          <a:pt x="6" y="84"/>
                        </a:lnTo>
                        <a:lnTo>
                          <a:pt x="0" y="122"/>
                        </a:lnTo>
                        <a:lnTo>
                          <a:pt x="2" y="165"/>
                        </a:lnTo>
                        <a:lnTo>
                          <a:pt x="12" y="214"/>
                        </a:lnTo>
                        <a:lnTo>
                          <a:pt x="36" y="252"/>
                        </a:lnTo>
                        <a:lnTo>
                          <a:pt x="60" y="272"/>
                        </a:lnTo>
                        <a:lnTo>
                          <a:pt x="91" y="288"/>
                        </a:lnTo>
                        <a:lnTo>
                          <a:pt x="107" y="319"/>
                        </a:lnTo>
                        <a:lnTo>
                          <a:pt x="124" y="329"/>
                        </a:lnTo>
                        <a:lnTo>
                          <a:pt x="143" y="333"/>
                        </a:lnTo>
                        <a:lnTo>
                          <a:pt x="166" y="326"/>
                        </a:lnTo>
                        <a:lnTo>
                          <a:pt x="189" y="307"/>
                        </a:lnTo>
                        <a:lnTo>
                          <a:pt x="200" y="279"/>
                        </a:lnTo>
                        <a:lnTo>
                          <a:pt x="205" y="238"/>
                        </a:lnTo>
                        <a:lnTo>
                          <a:pt x="193" y="198"/>
                        </a:lnTo>
                        <a:lnTo>
                          <a:pt x="191" y="157"/>
                        </a:lnTo>
                        <a:lnTo>
                          <a:pt x="182" y="100"/>
                        </a:lnTo>
                        <a:lnTo>
                          <a:pt x="167" y="51"/>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37" name="Freeform 329">
                    <a:extLst>
                      <a:ext uri="{FF2B5EF4-FFF2-40B4-BE49-F238E27FC236}">
                        <a16:creationId xmlns:a16="http://schemas.microsoft.com/office/drawing/2014/main" id="{FF298B3A-73FE-41B8-9C4A-BD70684E16D8}"/>
                      </a:ext>
                    </a:extLst>
                  </p:cNvPr>
                  <p:cNvSpPr>
                    <a:spLocks/>
                  </p:cNvSpPr>
                  <p:nvPr/>
                </p:nvSpPr>
                <p:spPr bwMode="auto">
                  <a:xfrm>
                    <a:off x="2938" y="2796"/>
                    <a:ext cx="104" cy="164"/>
                  </a:xfrm>
                  <a:custGeom>
                    <a:avLst/>
                    <a:gdLst/>
                    <a:ahLst/>
                    <a:cxnLst>
                      <a:cxn ang="0">
                        <a:pos x="172" y="48"/>
                      </a:cxn>
                      <a:cxn ang="0">
                        <a:pos x="137" y="8"/>
                      </a:cxn>
                      <a:cxn ang="0">
                        <a:pos x="114" y="1"/>
                      </a:cxn>
                      <a:cxn ang="0">
                        <a:pos x="73" y="0"/>
                      </a:cxn>
                      <a:cxn ang="0">
                        <a:pos x="38" y="20"/>
                      </a:cxn>
                      <a:cxn ang="0">
                        <a:pos x="19" y="48"/>
                      </a:cxn>
                      <a:cxn ang="0">
                        <a:pos x="5" y="82"/>
                      </a:cxn>
                      <a:cxn ang="0">
                        <a:pos x="0" y="119"/>
                      </a:cxn>
                      <a:cxn ang="0">
                        <a:pos x="1" y="160"/>
                      </a:cxn>
                      <a:cxn ang="0">
                        <a:pos x="12" y="207"/>
                      </a:cxn>
                      <a:cxn ang="0">
                        <a:pos x="35" y="245"/>
                      </a:cxn>
                      <a:cxn ang="0">
                        <a:pos x="62" y="266"/>
                      </a:cxn>
                      <a:cxn ang="0">
                        <a:pos x="92" y="279"/>
                      </a:cxn>
                      <a:cxn ang="0">
                        <a:pos x="110" y="309"/>
                      </a:cxn>
                      <a:cxn ang="0">
                        <a:pos x="126" y="319"/>
                      </a:cxn>
                      <a:cxn ang="0">
                        <a:pos x="145" y="323"/>
                      </a:cxn>
                      <a:cxn ang="0">
                        <a:pos x="171" y="314"/>
                      </a:cxn>
                      <a:cxn ang="0">
                        <a:pos x="194" y="298"/>
                      </a:cxn>
                      <a:cxn ang="0">
                        <a:pos x="205" y="272"/>
                      </a:cxn>
                      <a:cxn ang="0">
                        <a:pos x="210" y="229"/>
                      </a:cxn>
                      <a:cxn ang="0">
                        <a:pos x="198" y="191"/>
                      </a:cxn>
                      <a:cxn ang="0">
                        <a:pos x="197" y="152"/>
                      </a:cxn>
                      <a:cxn ang="0">
                        <a:pos x="187" y="98"/>
                      </a:cxn>
                      <a:cxn ang="0">
                        <a:pos x="172" y="48"/>
                      </a:cxn>
                    </a:cxnLst>
                    <a:rect l="0" t="0" r="r" b="b"/>
                    <a:pathLst>
                      <a:path w="210" h="323">
                        <a:moveTo>
                          <a:pt x="172" y="48"/>
                        </a:moveTo>
                        <a:lnTo>
                          <a:pt x="137" y="8"/>
                        </a:lnTo>
                        <a:lnTo>
                          <a:pt x="114" y="1"/>
                        </a:lnTo>
                        <a:lnTo>
                          <a:pt x="73" y="0"/>
                        </a:lnTo>
                        <a:lnTo>
                          <a:pt x="38" y="20"/>
                        </a:lnTo>
                        <a:lnTo>
                          <a:pt x="19" y="48"/>
                        </a:lnTo>
                        <a:lnTo>
                          <a:pt x="5" y="82"/>
                        </a:lnTo>
                        <a:lnTo>
                          <a:pt x="0" y="119"/>
                        </a:lnTo>
                        <a:lnTo>
                          <a:pt x="1" y="160"/>
                        </a:lnTo>
                        <a:lnTo>
                          <a:pt x="12" y="207"/>
                        </a:lnTo>
                        <a:lnTo>
                          <a:pt x="35" y="245"/>
                        </a:lnTo>
                        <a:lnTo>
                          <a:pt x="62" y="266"/>
                        </a:lnTo>
                        <a:lnTo>
                          <a:pt x="92" y="279"/>
                        </a:lnTo>
                        <a:lnTo>
                          <a:pt x="110" y="309"/>
                        </a:lnTo>
                        <a:lnTo>
                          <a:pt x="126" y="319"/>
                        </a:lnTo>
                        <a:lnTo>
                          <a:pt x="145" y="323"/>
                        </a:lnTo>
                        <a:lnTo>
                          <a:pt x="171" y="314"/>
                        </a:lnTo>
                        <a:lnTo>
                          <a:pt x="194" y="298"/>
                        </a:lnTo>
                        <a:lnTo>
                          <a:pt x="205" y="272"/>
                        </a:lnTo>
                        <a:lnTo>
                          <a:pt x="210" y="229"/>
                        </a:lnTo>
                        <a:lnTo>
                          <a:pt x="198" y="191"/>
                        </a:lnTo>
                        <a:lnTo>
                          <a:pt x="197" y="152"/>
                        </a:lnTo>
                        <a:lnTo>
                          <a:pt x="187" y="98"/>
                        </a:lnTo>
                        <a:lnTo>
                          <a:pt x="172" y="48"/>
                        </a:lnTo>
                        <a:close/>
                      </a:path>
                    </a:pathLst>
                  </a:custGeom>
                  <a:solidFill>
                    <a:srgbClr val="E0A080"/>
                  </a:solidFill>
                  <a:ln w="9525">
                    <a:no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8138" name="Freeform 330">
                <a:extLst>
                  <a:ext uri="{FF2B5EF4-FFF2-40B4-BE49-F238E27FC236}">
                    <a16:creationId xmlns:a16="http://schemas.microsoft.com/office/drawing/2014/main" id="{1BC5F06C-FFDE-428A-83EC-CDEF2AC9F500}"/>
                  </a:ext>
                </a:extLst>
              </p:cNvPr>
              <p:cNvSpPr>
                <a:spLocks/>
              </p:cNvSpPr>
              <p:nvPr/>
            </p:nvSpPr>
            <p:spPr bwMode="auto">
              <a:xfrm>
                <a:off x="3198" y="2296"/>
                <a:ext cx="146" cy="169"/>
              </a:xfrm>
              <a:custGeom>
                <a:avLst/>
                <a:gdLst/>
                <a:ahLst/>
                <a:cxnLst>
                  <a:cxn ang="0">
                    <a:pos x="331" y="0"/>
                  </a:cxn>
                  <a:cxn ang="0">
                    <a:pos x="408" y="65"/>
                  </a:cxn>
                  <a:cxn ang="0">
                    <a:pos x="487" y="131"/>
                  </a:cxn>
                  <a:cxn ang="0">
                    <a:pos x="556" y="173"/>
                  </a:cxn>
                  <a:cxn ang="0">
                    <a:pos x="790" y="297"/>
                  </a:cxn>
                  <a:cxn ang="0">
                    <a:pos x="826" y="485"/>
                  </a:cxn>
                  <a:cxn ang="0">
                    <a:pos x="855" y="584"/>
                  </a:cxn>
                  <a:cxn ang="0">
                    <a:pos x="881" y="656"/>
                  </a:cxn>
                  <a:cxn ang="0">
                    <a:pos x="900" y="729"/>
                  </a:cxn>
                  <a:cxn ang="0">
                    <a:pos x="912" y="803"/>
                  </a:cxn>
                  <a:cxn ang="0">
                    <a:pos x="911" y="850"/>
                  </a:cxn>
                  <a:cxn ang="0">
                    <a:pos x="903" y="905"/>
                  </a:cxn>
                  <a:cxn ang="0">
                    <a:pos x="908" y="971"/>
                  </a:cxn>
                  <a:cxn ang="0">
                    <a:pos x="927" y="1038"/>
                  </a:cxn>
                  <a:cxn ang="0">
                    <a:pos x="976" y="1064"/>
                  </a:cxn>
                  <a:cxn ang="0">
                    <a:pos x="1051" y="1088"/>
                  </a:cxn>
                  <a:cxn ang="0">
                    <a:pos x="1102" y="1109"/>
                  </a:cxn>
                  <a:cxn ang="0">
                    <a:pos x="1154" y="1159"/>
                  </a:cxn>
                  <a:cxn ang="0">
                    <a:pos x="1186" y="1214"/>
                  </a:cxn>
                  <a:cxn ang="0">
                    <a:pos x="1207" y="1281"/>
                  </a:cxn>
                  <a:cxn ang="0">
                    <a:pos x="1216" y="1359"/>
                  </a:cxn>
                  <a:cxn ang="0">
                    <a:pos x="1204" y="1477"/>
                  </a:cxn>
                  <a:cxn ang="0">
                    <a:pos x="289" y="1535"/>
                  </a:cxn>
                  <a:cxn ang="0">
                    <a:pos x="121" y="1532"/>
                  </a:cxn>
                  <a:cxn ang="0">
                    <a:pos x="88" y="1477"/>
                  </a:cxn>
                  <a:cxn ang="0">
                    <a:pos x="57" y="1390"/>
                  </a:cxn>
                  <a:cxn ang="0">
                    <a:pos x="31" y="1294"/>
                  </a:cxn>
                  <a:cxn ang="0">
                    <a:pos x="16" y="1212"/>
                  </a:cxn>
                  <a:cxn ang="0">
                    <a:pos x="4" y="1124"/>
                  </a:cxn>
                  <a:cxn ang="0">
                    <a:pos x="0" y="1043"/>
                  </a:cxn>
                  <a:cxn ang="0">
                    <a:pos x="12" y="910"/>
                  </a:cxn>
                  <a:cxn ang="0">
                    <a:pos x="31" y="803"/>
                  </a:cxn>
                  <a:cxn ang="0">
                    <a:pos x="59" y="686"/>
                  </a:cxn>
                  <a:cxn ang="0">
                    <a:pos x="92" y="573"/>
                  </a:cxn>
                  <a:cxn ang="0">
                    <a:pos x="129" y="482"/>
                  </a:cxn>
                  <a:cxn ang="0">
                    <a:pos x="177" y="380"/>
                  </a:cxn>
                  <a:cxn ang="0">
                    <a:pos x="238" y="297"/>
                  </a:cxn>
                  <a:cxn ang="0">
                    <a:pos x="295" y="224"/>
                  </a:cxn>
                  <a:cxn ang="0">
                    <a:pos x="335" y="188"/>
                  </a:cxn>
                  <a:cxn ang="0">
                    <a:pos x="243" y="131"/>
                  </a:cxn>
                  <a:cxn ang="0">
                    <a:pos x="331" y="0"/>
                  </a:cxn>
                </a:cxnLst>
                <a:rect l="0" t="0" r="r" b="b"/>
                <a:pathLst>
                  <a:path w="1216" h="1535">
                    <a:moveTo>
                      <a:pt x="331" y="0"/>
                    </a:moveTo>
                    <a:lnTo>
                      <a:pt x="408" y="65"/>
                    </a:lnTo>
                    <a:lnTo>
                      <a:pt x="487" y="131"/>
                    </a:lnTo>
                    <a:lnTo>
                      <a:pt x="556" y="173"/>
                    </a:lnTo>
                    <a:lnTo>
                      <a:pt x="790" y="297"/>
                    </a:lnTo>
                    <a:lnTo>
                      <a:pt x="826" y="485"/>
                    </a:lnTo>
                    <a:lnTo>
                      <a:pt x="855" y="584"/>
                    </a:lnTo>
                    <a:lnTo>
                      <a:pt x="881" y="656"/>
                    </a:lnTo>
                    <a:lnTo>
                      <a:pt x="900" y="729"/>
                    </a:lnTo>
                    <a:lnTo>
                      <a:pt x="912" y="803"/>
                    </a:lnTo>
                    <a:lnTo>
                      <a:pt x="911" y="850"/>
                    </a:lnTo>
                    <a:lnTo>
                      <a:pt x="903" y="905"/>
                    </a:lnTo>
                    <a:lnTo>
                      <a:pt x="908" y="971"/>
                    </a:lnTo>
                    <a:lnTo>
                      <a:pt x="927" y="1038"/>
                    </a:lnTo>
                    <a:lnTo>
                      <a:pt x="976" y="1064"/>
                    </a:lnTo>
                    <a:lnTo>
                      <a:pt x="1051" y="1088"/>
                    </a:lnTo>
                    <a:lnTo>
                      <a:pt x="1102" y="1109"/>
                    </a:lnTo>
                    <a:lnTo>
                      <a:pt x="1154" y="1159"/>
                    </a:lnTo>
                    <a:lnTo>
                      <a:pt x="1186" y="1214"/>
                    </a:lnTo>
                    <a:lnTo>
                      <a:pt x="1207" y="1281"/>
                    </a:lnTo>
                    <a:lnTo>
                      <a:pt x="1216" y="1359"/>
                    </a:lnTo>
                    <a:lnTo>
                      <a:pt x="1204" y="1477"/>
                    </a:lnTo>
                    <a:lnTo>
                      <a:pt x="289" y="1535"/>
                    </a:lnTo>
                    <a:lnTo>
                      <a:pt x="121" y="1532"/>
                    </a:lnTo>
                    <a:lnTo>
                      <a:pt x="88" y="1477"/>
                    </a:lnTo>
                    <a:lnTo>
                      <a:pt x="57" y="1390"/>
                    </a:lnTo>
                    <a:lnTo>
                      <a:pt x="31" y="1294"/>
                    </a:lnTo>
                    <a:lnTo>
                      <a:pt x="16" y="1212"/>
                    </a:lnTo>
                    <a:lnTo>
                      <a:pt x="4" y="1124"/>
                    </a:lnTo>
                    <a:lnTo>
                      <a:pt x="0" y="1043"/>
                    </a:lnTo>
                    <a:lnTo>
                      <a:pt x="12" y="910"/>
                    </a:lnTo>
                    <a:lnTo>
                      <a:pt x="31" y="803"/>
                    </a:lnTo>
                    <a:lnTo>
                      <a:pt x="59" y="686"/>
                    </a:lnTo>
                    <a:lnTo>
                      <a:pt x="92" y="573"/>
                    </a:lnTo>
                    <a:lnTo>
                      <a:pt x="129" y="482"/>
                    </a:lnTo>
                    <a:lnTo>
                      <a:pt x="177" y="380"/>
                    </a:lnTo>
                    <a:lnTo>
                      <a:pt x="238" y="297"/>
                    </a:lnTo>
                    <a:lnTo>
                      <a:pt x="295" y="224"/>
                    </a:lnTo>
                    <a:lnTo>
                      <a:pt x="335" y="188"/>
                    </a:lnTo>
                    <a:lnTo>
                      <a:pt x="243" y="131"/>
                    </a:lnTo>
                    <a:lnTo>
                      <a:pt x="331" y="0"/>
                    </a:lnTo>
                    <a:close/>
                  </a:path>
                </a:pathLst>
              </a:custGeom>
              <a:solidFill>
                <a:srgbClr val="FFFF00"/>
              </a:solidFill>
              <a:ln w="7938">
                <a:solidFill>
                  <a:srgbClr val="FFFF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39" name="Freeform 331">
                <a:extLst>
                  <a:ext uri="{FF2B5EF4-FFF2-40B4-BE49-F238E27FC236}">
                    <a16:creationId xmlns:a16="http://schemas.microsoft.com/office/drawing/2014/main" id="{DF2B0731-C80F-40F8-9CFA-F0DE3192E7B0}"/>
                  </a:ext>
                </a:extLst>
              </p:cNvPr>
              <p:cNvSpPr>
                <a:spLocks/>
              </p:cNvSpPr>
              <p:nvPr/>
            </p:nvSpPr>
            <p:spPr bwMode="auto">
              <a:xfrm>
                <a:off x="3295" y="2385"/>
                <a:ext cx="41" cy="62"/>
              </a:xfrm>
              <a:custGeom>
                <a:avLst/>
                <a:gdLst/>
                <a:ahLst/>
                <a:cxnLst>
                  <a:cxn ang="0">
                    <a:pos x="0" y="0"/>
                  </a:cxn>
                  <a:cxn ang="0">
                    <a:pos x="12" y="105"/>
                  </a:cxn>
                  <a:cxn ang="0">
                    <a:pos x="25" y="190"/>
                  </a:cxn>
                  <a:cxn ang="0">
                    <a:pos x="52" y="257"/>
                  </a:cxn>
                  <a:cxn ang="0">
                    <a:pos x="74" y="295"/>
                  </a:cxn>
                  <a:cxn ang="0">
                    <a:pos x="116" y="324"/>
                  </a:cxn>
                  <a:cxn ang="0">
                    <a:pos x="192" y="361"/>
                  </a:cxn>
                  <a:cxn ang="0">
                    <a:pos x="256" y="393"/>
                  </a:cxn>
                  <a:cxn ang="0">
                    <a:pos x="287" y="411"/>
                  </a:cxn>
                  <a:cxn ang="0">
                    <a:pos x="316" y="449"/>
                  </a:cxn>
                  <a:cxn ang="0">
                    <a:pos x="332" y="501"/>
                  </a:cxn>
                  <a:cxn ang="0">
                    <a:pos x="340" y="563"/>
                  </a:cxn>
                </a:cxnLst>
                <a:rect l="0" t="0" r="r" b="b"/>
                <a:pathLst>
                  <a:path w="340" h="563">
                    <a:moveTo>
                      <a:pt x="0" y="0"/>
                    </a:moveTo>
                    <a:lnTo>
                      <a:pt x="12" y="105"/>
                    </a:lnTo>
                    <a:lnTo>
                      <a:pt x="25" y="190"/>
                    </a:lnTo>
                    <a:lnTo>
                      <a:pt x="52" y="257"/>
                    </a:lnTo>
                    <a:lnTo>
                      <a:pt x="74" y="295"/>
                    </a:lnTo>
                    <a:lnTo>
                      <a:pt x="116" y="324"/>
                    </a:lnTo>
                    <a:lnTo>
                      <a:pt x="192" y="361"/>
                    </a:lnTo>
                    <a:lnTo>
                      <a:pt x="256" y="393"/>
                    </a:lnTo>
                    <a:lnTo>
                      <a:pt x="287" y="411"/>
                    </a:lnTo>
                    <a:lnTo>
                      <a:pt x="316" y="449"/>
                    </a:lnTo>
                    <a:lnTo>
                      <a:pt x="332" y="501"/>
                    </a:lnTo>
                    <a:lnTo>
                      <a:pt x="340" y="56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40" name="Freeform 332">
                <a:extLst>
                  <a:ext uri="{FF2B5EF4-FFF2-40B4-BE49-F238E27FC236}">
                    <a16:creationId xmlns:a16="http://schemas.microsoft.com/office/drawing/2014/main" id="{8F3DB754-AC92-4D8E-96A5-D63B1C87F965}"/>
                  </a:ext>
                </a:extLst>
              </p:cNvPr>
              <p:cNvSpPr>
                <a:spLocks/>
              </p:cNvSpPr>
              <p:nvPr/>
            </p:nvSpPr>
            <p:spPr bwMode="auto">
              <a:xfrm>
                <a:off x="3237" y="2318"/>
                <a:ext cx="60" cy="68"/>
              </a:xfrm>
              <a:custGeom>
                <a:avLst/>
                <a:gdLst/>
                <a:ahLst/>
                <a:cxnLst>
                  <a:cxn ang="0">
                    <a:pos x="0" y="10"/>
                  </a:cxn>
                  <a:cxn ang="0">
                    <a:pos x="16" y="0"/>
                  </a:cxn>
                  <a:cxn ang="0">
                    <a:pos x="67" y="48"/>
                  </a:cxn>
                  <a:cxn ang="0">
                    <a:pos x="135" y="100"/>
                  </a:cxn>
                  <a:cxn ang="0">
                    <a:pos x="191" y="131"/>
                  </a:cxn>
                  <a:cxn ang="0">
                    <a:pos x="248" y="171"/>
                  </a:cxn>
                  <a:cxn ang="0">
                    <a:pos x="328" y="223"/>
                  </a:cxn>
                  <a:cxn ang="0">
                    <a:pos x="377" y="321"/>
                  </a:cxn>
                  <a:cxn ang="0">
                    <a:pos x="414" y="494"/>
                  </a:cxn>
                  <a:cxn ang="0">
                    <a:pos x="451" y="352"/>
                  </a:cxn>
                  <a:cxn ang="0">
                    <a:pos x="480" y="259"/>
                  </a:cxn>
                  <a:cxn ang="0">
                    <a:pos x="474" y="202"/>
                  </a:cxn>
                  <a:cxn ang="0">
                    <a:pos x="490" y="288"/>
                  </a:cxn>
                  <a:cxn ang="0">
                    <a:pos x="500" y="333"/>
                  </a:cxn>
                  <a:cxn ang="0">
                    <a:pos x="484" y="373"/>
                  </a:cxn>
                  <a:cxn ang="0">
                    <a:pos x="459" y="447"/>
                  </a:cxn>
                  <a:cxn ang="0">
                    <a:pos x="431" y="539"/>
                  </a:cxn>
                  <a:cxn ang="0">
                    <a:pos x="408" y="620"/>
                  </a:cxn>
                  <a:cxn ang="0">
                    <a:pos x="377" y="482"/>
                  </a:cxn>
                  <a:cxn ang="0">
                    <a:pos x="348" y="387"/>
                  </a:cxn>
                  <a:cxn ang="0">
                    <a:pos x="332" y="295"/>
                  </a:cxn>
                  <a:cxn ang="0">
                    <a:pos x="252" y="202"/>
                  </a:cxn>
                  <a:cxn ang="0">
                    <a:pos x="112" y="109"/>
                  </a:cxn>
                  <a:cxn ang="0">
                    <a:pos x="0" y="10"/>
                  </a:cxn>
                </a:cxnLst>
                <a:rect l="0" t="0" r="r" b="b"/>
                <a:pathLst>
                  <a:path w="500" h="620">
                    <a:moveTo>
                      <a:pt x="0" y="10"/>
                    </a:moveTo>
                    <a:lnTo>
                      <a:pt x="16" y="0"/>
                    </a:lnTo>
                    <a:lnTo>
                      <a:pt x="67" y="48"/>
                    </a:lnTo>
                    <a:lnTo>
                      <a:pt x="135" y="100"/>
                    </a:lnTo>
                    <a:lnTo>
                      <a:pt x="191" y="131"/>
                    </a:lnTo>
                    <a:lnTo>
                      <a:pt x="248" y="171"/>
                    </a:lnTo>
                    <a:lnTo>
                      <a:pt x="328" y="223"/>
                    </a:lnTo>
                    <a:lnTo>
                      <a:pt x="377" y="321"/>
                    </a:lnTo>
                    <a:lnTo>
                      <a:pt x="414" y="494"/>
                    </a:lnTo>
                    <a:lnTo>
                      <a:pt x="451" y="352"/>
                    </a:lnTo>
                    <a:lnTo>
                      <a:pt x="480" y="259"/>
                    </a:lnTo>
                    <a:lnTo>
                      <a:pt x="474" y="202"/>
                    </a:lnTo>
                    <a:lnTo>
                      <a:pt x="490" y="288"/>
                    </a:lnTo>
                    <a:lnTo>
                      <a:pt x="500" y="333"/>
                    </a:lnTo>
                    <a:lnTo>
                      <a:pt x="484" y="373"/>
                    </a:lnTo>
                    <a:lnTo>
                      <a:pt x="459" y="447"/>
                    </a:lnTo>
                    <a:lnTo>
                      <a:pt x="431" y="539"/>
                    </a:lnTo>
                    <a:lnTo>
                      <a:pt x="408" y="620"/>
                    </a:lnTo>
                    <a:lnTo>
                      <a:pt x="377" y="482"/>
                    </a:lnTo>
                    <a:lnTo>
                      <a:pt x="348" y="387"/>
                    </a:lnTo>
                    <a:lnTo>
                      <a:pt x="332" y="295"/>
                    </a:lnTo>
                    <a:lnTo>
                      <a:pt x="252" y="202"/>
                    </a:lnTo>
                    <a:lnTo>
                      <a:pt x="112" y="109"/>
                    </a:lnTo>
                    <a:lnTo>
                      <a:pt x="0" y="10"/>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41" name="Freeform 333">
                <a:extLst>
                  <a:ext uri="{FF2B5EF4-FFF2-40B4-BE49-F238E27FC236}">
                    <a16:creationId xmlns:a16="http://schemas.microsoft.com/office/drawing/2014/main" id="{75B3F1CD-AD33-44E4-BD30-3AC90323BFB9}"/>
                  </a:ext>
                </a:extLst>
              </p:cNvPr>
              <p:cNvSpPr>
                <a:spLocks/>
              </p:cNvSpPr>
              <p:nvPr/>
            </p:nvSpPr>
            <p:spPr bwMode="auto">
              <a:xfrm>
                <a:off x="3241" y="2354"/>
                <a:ext cx="25" cy="57"/>
              </a:xfrm>
              <a:custGeom>
                <a:avLst/>
                <a:gdLst/>
                <a:ahLst/>
                <a:cxnLst>
                  <a:cxn ang="0">
                    <a:pos x="110" y="416"/>
                  </a:cxn>
                  <a:cxn ang="0">
                    <a:pos x="56" y="351"/>
                  </a:cxn>
                  <a:cxn ang="0">
                    <a:pos x="38" y="283"/>
                  </a:cxn>
                  <a:cxn ang="0">
                    <a:pos x="32" y="213"/>
                  </a:cxn>
                  <a:cxn ang="0">
                    <a:pos x="23" y="116"/>
                  </a:cxn>
                  <a:cxn ang="0">
                    <a:pos x="53" y="85"/>
                  </a:cxn>
                  <a:cxn ang="0">
                    <a:pos x="67" y="156"/>
                  </a:cxn>
                  <a:cxn ang="0">
                    <a:pos x="91" y="190"/>
                  </a:cxn>
                  <a:cxn ang="0">
                    <a:pos x="101" y="268"/>
                  </a:cxn>
                  <a:cxn ang="0">
                    <a:pos x="117" y="327"/>
                  </a:cxn>
                  <a:cxn ang="0">
                    <a:pos x="155" y="377"/>
                  </a:cxn>
                  <a:cxn ang="0">
                    <a:pos x="183" y="439"/>
                  </a:cxn>
                  <a:cxn ang="0">
                    <a:pos x="211" y="520"/>
                  </a:cxn>
                  <a:cxn ang="0">
                    <a:pos x="208" y="451"/>
                  </a:cxn>
                  <a:cxn ang="0">
                    <a:pos x="200" y="394"/>
                  </a:cxn>
                  <a:cxn ang="0">
                    <a:pos x="163" y="349"/>
                  </a:cxn>
                  <a:cxn ang="0">
                    <a:pos x="139" y="289"/>
                  </a:cxn>
                  <a:cxn ang="0">
                    <a:pos x="118" y="221"/>
                  </a:cxn>
                  <a:cxn ang="0">
                    <a:pos x="103" y="161"/>
                  </a:cxn>
                  <a:cxn ang="0">
                    <a:pos x="83" y="116"/>
                  </a:cxn>
                  <a:cxn ang="0">
                    <a:pos x="76" y="55"/>
                  </a:cxn>
                  <a:cxn ang="0">
                    <a:pos x="64" y="24"/>
                  </a:cxn>
                  <a:cxn ang="0">
                    <a:pos x="49" y="0"/>
                  </a:cxn>
                  <a:cxn ang="0">
                    <a:pos x="22" y="59"/>
                  </a:cxn>
                  <a:cxn ang="0">
                    <a:pos x="0" y="140"/>
                  </a:cxn>
                  <a:cxn ang="0">
                    <a:pos x="17" y="156"/>
                  </a:cxn>
                  <a:cxn ang="0">
                    <a:pos x="17" y="216"/>
                  </a:cxn>
                  <a:cxn ang="0">
                    <a:pos x="26" y="294"/>
                  </a:cxn>
                  <a:cxn ang="0">
                    <a:pos x="40" y="349"/>
                  </a:cxn>
                  <a:cxn ang="0">
                    <a:pos x="67" y="385"/>
                  </a:cxn>
                  <a:cxn ang="0">
                    <a:pos x="110" y="416"/>
                  </a:cxn>
                </a:cxnLst>
                <a:rect l="0" t="0" r="r" b="b"/>
                <a:pathLst>
                  <a:path w="211" h="520">
                    <a:moveTo>
                      <a:pt x="110" y="416"/>
                    </a:moveTo>
                    <a:lnTo>
                      <a:pt x="56" y="351"/>
                    </a:lnTo>
                    <a:lnTo>
                      <a:pt x="38" y="283"/>
                    </a:lnTo>
                    <a:lnTo>
                      <a:pt x="32" y="213"/>
                    </a:lnTo>
                    <a:lnTo>
                      <a:pt x="23" y="116"/>
                    </a:lnTo>
                    <a:lnTo>
                      <a:pt x="53" y="85"/>
                    </a:lnTo>
                    <a:lnTo>
                      <a:pt x="67" y="156"/>
                    </a:lnTo>
                    <a:lnTo>
                      <a:pt x="91" y="190"/>
                    </a:lnTo>
                    <a:lnTo>
                      <a:pt x="101" y="268"/>
                    </a:lnTo>
                    <a:lnTo>
                      <a:pt x="117" y="327"/>
                    </a:lnTo>
                    <a:lnTo>
                      <a:pt x="155" y="377"/>
                    </a:lnTo>
                    <a:lnTo>
                      <a:pt x="183" y="439"/>
                    </a:lnTo>
                    <a:lnTo>
                      <a:pt x="211" y="520"/>
                    </a:lnTo>
                    <a:lnTo>
                      <a:pt x="208" y="451"/>
                    </a:lnTo>
                    <a:lnTo>
                      <a:pt x="200" y="394"/>
                    </a:lnTo>
                    <a:lnTo>
                      <a:pt x="163" y="349"/>
                    </a:lnTo>
                    <a:lnTo>
                      <a:pt x="139" y="289"/>
                    </a:lnTo>
                    <a:lnTo>
                      <a:pt x="118" y="221"/>
                    </a:lnTo>
                    <a:lnTo>
                      <a:pt x="103" y="161"/>
                    </a:lnTo>
                    <a:lnTo>
                      <a:pt x="83" y="116"/>
                    </a:lnTo>
                    <a:lnTo>
                      <a:pt x="76" y="55"/>
                    </a:lnTo>
                    <a:lnTo>
                      <a:pt x="64" y="24"/>
                    </a:lnTo>
                    <a:lnTo>
                      <a:pt x="49" y="0"/>
                    </a:lnTo>
                    <a:lnTo>
                      <a:pt x="22" y="59"/>
                    </a:lnTo>
                    <a:lnTo>
                      <a:pt x="0" y="140"/>
                    </a:lnTo>
                    <a:lnTo>
                      <a:pt x="17" y="156"/>
                    </a:lnTo>
                    <a:lnTo>
                      <a:pt x="17" y="216"/>
                    </a:lnTo>
                    <a:lnTo>
                      <a:pt x="26" y="294"/>
                    </a:lnTo>
                    <a:lnTo>
                      <a:pt x="40" y="349"/>
                    </a:lnTo>
                    <a:lnTo>
                      <a:pt x="67" y="385"/>
                    </a:lnTo>
                    <a:lnTo>
                      <a:pt x="110" y="416"/>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42" name="Freeform 334">
                <a:extLst>
                  <a:ext uri="{FF2B5EF4-FFF2-40B4-BE49-F238E27FC236}">
                    <a16:creationId xmlns:a16="http://schemas.microsoft.com/office/drawing/2014/main" id="{DCDB29A9-EB22-4DEE-BDCC-6B505A3CB3D9}"/>
                  </a:ext>
                </a:extLst>
              </p:cNvPr>
              <p:cNvSpPr>
                <a:spLocks/>
              </p:cNvSpPr>
              <p:nvPr/>
            </p:nvSpPr>
            <p:spPr bwMode="auto">
              <a:xfrm>
                <a:off x="3202" y="2385"/>
                <a:ext cx="14" cy="39"/>
              </a:xfrm>
              <a:custGeom>
                <a:avLst/>
                <a:gdLst/>
                <a:ahLst/>
                <a:cxnLst>
                  <a:cxn ang="0">
                    <a:pos x="118" y="354"/>
                  </a:cxn>
                  <a:cxn ang="0">
                    <a:pos x="87" y="340"/>
                  </a:cxn>
                  <a:cxn ang="0">
                    <a:pos x="57" y="300"/>
                  </a:cxn>
                  <a:cxn ang="0">
                    <a:pos x="44" y="273"/>
                  </a:cxn>
                  <a:cxn ang="0">
                    <a:pos x="30" y="207"/>
                  </a:cxn>
                  <a:cxn ang="0">
                    <a:pos x="22" y="164"/>
                  </a:cxn>
                  <a:cxn ang="0">
                    <a:pos x="6" y="119"/>
                  </a:cxn>
                  <a:cxn ang="0">
                    <a:pos x="0" y="69"/>
                  </a:cxn>
                  <a:cxn ang="0">
                    <a:pos x="11" y="36"/>
                  </a:cxn>
                  <a:cxn ang="0">
                    <a:pos x="41" y="0"/>
                  </a:cxn>
                  <a:cxn ang="0">
                    <a:pos x="11" y="34"/>
                  </a:cxn>
                  <a:cxn ang="0">
                    <a:pos x="3" y="71"/>
                  </a:cxn>
                  <a:cxn ang="0">
                    <a:pos x="4" y="117"/>
                  </a:cxn>
                  <a:cxn ang="0">
                    <a:pos x="19" y="157"/>
                  </a:cxn>
                  <a:cxn ang="0">
                    <a:pos x="34" y="223"/>
                  </a:cxn>
                  <a:cxn ang="0">
                    <a:pos x="42" y="261"/>
                  </a:cxn>
                  <a:cxn ang="0">
                    <a:pos x="57" y="304"/>
                  </a:cxn>
                  <a:cxn ang="0">
                    <a:pos x="90" y="338"/>
                  </a:cxn>
                </a:cxnLst>
                <a:rect l="0" t="0" r="r" b="b"/>
                <a:pathLst>
                  <a:path w="118" h="354">
                    <a:moveTo>
                      <a:pt x="118" y="354"/>
                    </a:moveTo>
                    <a:lnTo>
                      <a:pt x="87" y="340"/>
                    </a:lnTo>
                    <a:lnTo>
                      <a:pt x="57" y="300"/>
                    </a:lnTo>
                    <a:lnTo>
                      <a:pt x="44" y="273"/>
                    </a:lnTo>
                    <a:lnTo>
                      <a:pt x="30" y="207"/>
                    </a:lnTo>
                    <a:lnTo>
                      <a:pt x="22" y="164"/>
                    </a:lnTo>
                    <a:lnTo>
                      <a:pt x="6" y="119"/>
                    </a:lnTo>
                    <a:lnTo>
                      <a:pt x="0" y="69"/>
                    </a:lnTo>
                    <a:lnTo>
                      <a:pt x="11" y="36"/>
                    </a:lnTo>
                    <a:lnTo>
                      <a:pt x="41" y="0"/>
                    </a:lnTo>
                    <a:lnTo>
                      <a:pt x="11" y="34"/>
                    </a:lnTo>
                    <a:lnTo>
                      <a:pt x="3" y="71"/>
                    </a:lnTo>
                    <a:lnTo>
                      <a:pt x="4" y="117"/>
                    </a:lnTo>
                    <a:lnTo>
                      <a:pt x="19" y="157"/>
                    </a:lnTo>
                    <a:lnTo>
                      <a:pt x="34" y="223"/>
                    </a:lnTo>
                    <a:lnTo>
                      <a:pt x="42" y="261"/>
                    </a:lnTo>
                    <a:lnTo>
                      <a:pt x="57" y="304"/>
                    </a:lnTo>
                    <a:lnTo>
                      <a:pt x="90" y="3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43" name="Freeform 335">
                <a:extLst>
                  <a:ext uri="{FF2B5EF4-FFF2-40B4-BE49-F238E27FC236}">
                    <a16:creationId xmlns:a16="http://schemas.microsoft.com/office/drawing/2014/main" id="{F018A2A7-F658-4611-B233-E6B80FE92C4E}"/>
                  </a:ext>
                </a:extLst>
              </p:cNvPr>
              <p:cNvSpPr>
                <a:spLocks/>
              </p:cNvSpPr>
              <p:nvPr/>
            </p:nvSpPr>
            <p:spPr bwMode="auto">
              <a:xfrm>
                <a:off x="3203" y="2385"/>
                <a:ext cx="14" cy="39"/>
              </a:xfrm>
              <a:custGeom>
                <a:avLst/>
                <a:gdLst/>
                <a:ahLst/>
                <a:cxnLst>
                  <a:cxn ang="0">
                    <a:pos x="115" y="354"/>
                  </a:cxn>
                  <a:cxn ang="0">
                    <a:pos x="72" y="307"/>
                  </a:cxn>
                  <a:cxn ang="0">
                    <a:pos x="53" y="268"/>
                  </a:cxn>
                  <a:cxn ang="0">
                    <a:pos x="45" y="230"/>
                  </a:cxn>
                  <a:cxn ang="0">
                    <a:pos x="27" y="161"/>
                  </a:cxn>
                  <a:cxn ang="0">
                    <a:pos x="16" y="116"/>
                  </a:cxn>
                  <a:cxn ang="0">
                    <a:pos x="10" y="81"/>
                  </a:cxn>
                  <a:cxn ang="0">
                    <a:pos x="19" y="41"/>
                  </a:cxn>
                  <a:cxn ang="0">
                    <a:pos x="38" y="0"/>
                  </a:cxn>
                  <a:cxn ang="0">
                    <a:pos x="8" y="34"/>
                  </a:cxn>
                  <a:cxn ang="0">
                    <a:pos x="0" y="71"/>
                  </a:cxn>
                  <a:cxn ang="0">
                    <a:pos x="2" y="117"/>
                  </a:cxn>
                  <a:cxn ang="0">
                    <a:pos x="16" y="157"/>
                  </a:cxn>
                  <a:cxn ang="0">
                    <a:pos x="31" y="223"/>
                  </a:cxn>
                  <a:cxn ang="0">
                    <a:pos x="40" y="261"/>
                  </a:cxn>
                  <a:cxn ang="0">
                    <a:pos x="54" y="304"/>
                  </a:cxn>
                  <a:cxn ang="0">
                    <a:pos x="87" y="338"/>
                  </a:cxn>
                  <a:cxn ang="0">
                    <a:pos x="115" y="354"/>
                  </a:cxn>
                </a:cxnLst>
                <a:rect l="0" t="0" r="r" b="b"/>
                <a:pathLst>
                  <a:path w="115" h="354">
                    <a:moveTo>
                      <a:pt x="115" y="354"/>
                    </a:moveTo>
                    <a:lnTo>
                      <a:pt x="72" y="307"/>
                    </a:lnTo>
                    <a:lnTo>
                      <a:pt x="53" y="268"/>
                    </a:lnTo>
                    <a:lnTo>
                      <a:pt x="45" y="230"/>
                    </a:lnTo>
                    <a:lnTo>
                      <a:pt x="27" y="161"/>
                    </a:lnTo>
                    <a:lnTo>
                      <a:pt x="16" y="116"/>
                    </a:lnTo>
                    <a:lnTo>
                      <a:pt x="10" y="81"/>
                    </a:lnTo>
                    <a:lnTo>
                      <a:pt x="19" y="41"/>
                    </a:lnTo>
                    <a:lnTo>
                      <a:pt x="38" y="0"/>
                    </a:lnTo>
                    <a:lnTo>
                      <a:pt x="8" y="34"/>
                    </a:lnTo>
                    <a:lnTo>
                      <a:pt x="0" y="71"/>
                    </a:lnTo>
                    <a:lnTo>
                      <a:pt x="2" y="117"/>
                    </a:lnTo>
                    <a:lnTo>
                      <a:pt x="16" y="157"/>
                    </a:lnTo>
                    <a:lnTo>
                      <a:pt x="31" y="223"/>
                    </a:lnTo>
                    <a:lnTo>
                      <a:pt x="40" y="261"/>
                    </a:lnTo>
                    <a:lnTo>
                      <a:pt x="54" y="304"/>
                    </a:lnTo>
                    <a:lnTo>
                      <a:pt x="87" y="338"/>
                    </a:lnTo>
                    <a:lnTo>
                      <a:pt x="115" y="354"/>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401" name="Group 336">
                <a:extLst>
                  <a:ext uri="{FF2B5EF4-FFF2-40B4-BE49-F238E27FC236}">
                    <a16:creationId xmlns:a16="http://schemas.microsoft.com/office/drawing/2014/main" id="{89A93835-7357-4175-847B-69458B3F36E1}"/>
                  </a:ext>
                </a:extLst>
              </p:cNvPr>
              <p:cNvGrpSpPr>
                <a:grpSpLocks/>
              </p:cNvGrpSpPr>
              <p:nvPr/>
            </p:nvGrpSpPr>
            <p:grpSpPr bwMode="auto">
              <a:xfrm>
                <a:off x="3227" y="2418"/>
                <a:ext cx="152" cy="64"/>
                <a:chOff x="2863" y="3504"/>
                <a:chExt cx="634" cy="292"/>
              </a:xfrm>
            </p:grpSpPr>
            <p:sp>
              <p:nvSpPr>
                <p:cNvPr id="888145" name="Freeform 337">
                  <a:extLst>
                    <a:ext uri="{FF2B5EF4-FFF2-40B4-BE49-F238E27FC236}">
                      <a16:creationId xmlns:a16="http://schemas.microsoft.com/office/drawing/2014/main" id="{06510804-2988-4801-9545-EFF2727C7F6A}"/>
                    </a:ext>
                  </a:extLst>
                </p:cNvPr>
                <p:cNvSpPr>
                  <a:spLocks/>
                </p:cNvSpPr>
                <p:nvPr/>
              </p:nvSpPr>
              <p:spPr bwMode="auto">
                <a:xfrm>
                  <a:off x="2863" y="3504"/>
                  <a:ext cx="630" cy="292"/>
                </a:xfrm>
                <a:custGeom>
                  <a:avLst/>
                  <a:gdLst/>
                  <a:ahLst/>
                  <a:cxnLst>
                    <a:cxn ang="0">
                      <a:pos x="304" y="0"/>
                    </a:cxn>
                    <a:cxn ang="0">
                      <a:pos x="325" y="62"/>
                    </a:cxn>
                    <a:cxn ang="0">
                      <a:pos x="372" y="141"/>
                    </a:cxn>
                    <a:cxn ang="0">
                      <a:pos x="452" y="198"/>
                    </a:cxn>
                    <a:cxn ang="0">
                      <a:pos x="563" y="238"/>
                    </a:cxn>
                    <a:cxn ang="0">
                      <a:pos x="692" y="274"/>
                    </a:cxn>
                    <a:cxn ang="0">
                      <a:pos x="796" y="280"/>
                    </a:cxn>
                    <a:cxn ang="0">
                      <a:pos x="903" y="274"/>
                    </a:cxn>
                    <a:cxn ang="0">
                      <a:pos x="924" y="259"/>
                    </a:cxn>
                    <a:cxn ang="0">
                      <a:pos x="954" y="214"/>
                    </a:cxn>
                    <a:cxn ang="0">
                      <a:pos x="979" y="179"/>
                    </a:cxn>
                    <a:cxn ang="0">
                      <a:pos x="1015" y="150"/>
                    </a:cxn>
                    <a:cxn ang="0">
                      <a:pos x="1025" y="115"/>
                    </a:cxn>
                    <a:cxn ang="0">
                      <a:pos x="1043" y="86"/>
                    </a:cxn>
                    <a:cxn ang="0">
                      <a:pos x="1067" y="71"/>
                    </a:cxn>
                    <a:cxn ang="0">
                      <a:pos x="1097" y="57"/>
                    </a:cxn>
                    <a:cxn ang="0">
                      <a:pos x="1142" y="52"/>
                    </a:cxn>
                    <a:cxn ang="0">
                      <a:pos x="1188" y="65"/>
                    </a:cxn>
                    <a:cxn ang="0">
                      <a:pos x="1229" y="90"/>
                    </a:cxn>
                    <a:cxn ang="0">
                      <a:pos x="1251" y="121"/>
                    </a:cxn>
                    <a:cxn ang="0">
                      <a:pos x="1260" y="162"/>
                    </a:cxn>
                    <a:cxn ang="0">
                      <a:pos x="1244" y="245"/>
                    </a:cxn>
                    <a:cxn ang="0">
                      <a:pos x="1259" y="276"/>
                    </a:cxn>
                    <a:cxn ang="0">
                      <a:pos x="1263" y="314"/>
                    </a:cxn>
                    <a:cxn ang="0">
                      <a:pos x="1253" y="343"/>
                    </a:cxn>
                    <a:cxn ang="0">
                      <a:pos x="1230" y="376"/>
                    </a:cxn>
                    <a:cxn ang="0">
                      <a:pos x="1215" y="400"/>
                    </a:cxn>
                    <a:cxn ang="0">
                      <a:pos x="1227" y="433"/>
                    </a:cxn>
                    <a:cxn ang="0">
                      <a:pos x="1223" y="470"/>
                    </a:cxn>
                    <a:cxn ang="0">
                      <a:pos x="1210" y="495"/>
                    </a:cxn>
                    <a:cxn ang="0">
                      <a:pos x="1198" y="520"/>
                    </a:cxn>
                    <a:cxn ang="0">
                      <a:pos x="1190" y="561"/>
                    </a:cxn>
                    <a:cxn ang="0">
                      <a:pos x="1176" y="578"/>
                    </a:cxn>
                    <a:cxn ang="0">
                      <a:pos x="1139" y="584"/>
                    </a:cxn>
                    <a:cxn ang="0">
                      <a:pos x="1085" y="582"/>
                    </a:cxn>
                    <a:cxn ang="0">
                      <a:pos x="1036" y="568"/>
                    </a:cxn>
                    <a:cxn ang="0">
                      <a:pos x="979" y="547"/>
                    </a:cxn>
                    <a:cxn ang="0">
                      <a:pos x="941" y="523"/>
                    </a:cxn>
                    <a:cxn ang="0">
                      <a:pos x="916" y="502"/>
                    </a:cxn>
                    <a:cxn ang="0">
                      <a:pos x="823" y="518"/>
                    </a:cxn>
                    <a:cxn ang="0">
                      <a:pos x="700" y="539"/>
                    </a:cxn>
                    <a:cxn ang="0">
                      <a:pos x="608" y="547"/>
                    </a:cxn>
                    <a:cxn ang="0">
                      <a:pos x="514" y="547"/>
                    </a:cxn>
                    <a:cxn ang="0">
                      <a:pos x="392" y="544"/>
                    </a:cxn>
                    <a:cxn ang="0">
                      <a:pos x="319" y="528"/>
                    </a:cxn>
                    <a:cxn ang="0">
                      <a:pos x="192" y="466"/>
                    </a:cxn>
                    <a:cxn ang="0">
                      <a:pos x="112" y="411"/>
                    </a:cxn>
                    <a:cxn ang="0">
                      <a:pos x="64" y="326"/>
                    </a:cxn>
                    <a:cxn ang="0">
                      <a:pos x="32" y="292"/>
                    </a:cxn>
                    <a:cxn ang="0">
                      <a:pos x="0" y="205"/>
                    </a:cxn>
                    <a:cxn ang="0">
                      <a:pos x="57" y="155"/>
                    </a:cxn>
                    <a:cxn ang="0">
                      <a:pos x="135" y="138"/>
                    </a:cxn>
                    <a:cxn ang="0">
                      <a:pos x="221" y="41"/>
                    </a:cxn>
                    <a:cxn ang="0">
                      <a:pos x="272" y="24"/>
                    </a:cxn>
                    <a:cxn ang="0">
                      <a:pos x="304" y="0"/>
                    </a:cxn>
                  </a:cxnLst>
                  <a:rect l="0" t="0" r="r" b="b"/>
                  <a:pathLst>
                    <a:path w="1263" h="584">
                      <a:moveTo>
                        <a:pt x="304" y="0"/>
                      </a:moveTo>
                      <a:lnTo>
                        <a:pt x="325" y="62"/>
                      </a:lnTo>
                      <a:lnTo>
                        <a:pt x="372" y="141"/>
                      </a:lnTo>
                      <a:lnTo>
                        <a:pt x="452" y="198"/>
                      </a:lnTo>
                      <a:lnTo>
                        <a:pt x="563" y="238"/>
                      </a:lnTo>
                      <a:lnTo>
                        <a:pt x="692" y="274"/>
                      </a:lnTo>
                      <a:lnTo>
                        <a:pt x="796" y="280"/>
                      </a:lnTo>
                      <a:lnTo>
                        <a:pt x="903" y="274"/>
                      </a:lnTo>
                      <a:lnTo>
                        <a:pt x="924" y="259"/>
                      </a:lnTo>
                      <a:lnTo>
                        <a:pt x="954" y="214"/>
                      </a:lnTo>
                      <a:lnTo>
                        <a:pt x="979" y="179"/>
                      </a:lnTo>
                      <a:lnTo>
                        <a:pt x="1015" y="150"/>
                      </a:lnTo>
                      <a:lnTo>
                        <a:pt x="1025" y="115"/>
                      </a:lnTo>
                      <a:lnTo>
                        <a:pt x="1043" y="86"/>
                      </a:lnTo>
                      <a:lnTo>
                        <a:pt x="1067" y="71"/>
                      </a:lnTo>
                      <a:lnTo>
                        <a:pt x="1097" y="57"/>
                      </a:lnTo>
                      <a:lnTo>
                        <a:pt x="1142" y="52"/>
                      </a:lnTo>
                      <a:lnTo>
                        <a:pt x="1188" y="65"/>
                      </a:lnTo>
                      <a:lnTo>
                        <a:pt x="1229" y="90"/>
                      </a:lnTo>
                      <a:lnTo>
                        <a:pt x="1251" y="121"/>
                      </a:lnTo>
                      <a:lnTo>
                        <a:pt x="1260" y="162"/>
                      </a:lnTo>
                      <a:lnTo>
                        <a:pt x="1244" y="245"/>
                      </a:lnTo>
                      <a:lnTo>
                        <a:pt x="1259" y="276"/>
                      </a:lnTo>
                      <a:lnTo>
                        <a:pt x="1263" y="314"/>
                      </a:lnTo>
                      <a:lnTo>
                        <a:pt x="1253" y="343"/>
                      </a:lnTo>
                      <a:lnTo>
                        <a:pt x="1230" y="376"/>
                      </a:lnTo>
                      <a:lnTo>
                        <a:pt x="1215" y="400"/>
                      </a:lnTo>
                      <a:lnTo>
                        <a:pt x="1227" y="433"/>
                      </a:lnTo>
                      <a:lnTo>
                        <a:pt x="1223" y="470"/>
                      </a:lnTo>
                      <a:lnTo>
                        <a:pt x="1210" y="495"/>
                      </a:lnTo>
                      <a:lnTo>
                        <a:pt x="1198" y="520"/>
                      </a:lnTo>
                      <a:lnTo>
                        <a:pt x="1190" y="561"/>
                      </a:lnTo>
                      <a:lnTo>
                        <a:pt x="1176" y="578"/>
                      </a:lnTo>
                      <a:lnTo>
                        <a:pt x="1139" y="584"/>
                      </a:lnTo>
                      <a:lnTo>
                        <a:pt x="1085" y="582"/>
                      </a:lnTo>
                      <a:lnTo>
                        <a:pt x="1036" y="568"/>
                      </a:lnTo>
                      <a:lnTo>
                        <a:pt x="979" y="547"/>
                      </a:lnTo>
                      <a:lnTo>
                        <a:pt x="941" y="523"/>
                      </a:lnTo>
                      <a:lnTo>
                        <a:pt x="916" y="502"/>
                      </a:lnTo>
                      <a:lnTo>
                        <a:pt x="823" y="518"/>
                      </a:lnTo>
                      <a:lnTo>
                        <a:pt x="700" y="539"/>
                      </a:lnTo>
                      <a:lnTo>
                        <a:pt x="608" y="547"/>
                      </a:lnTo>
                      <a:lnTo>
                        <a:pt x="514" y="547"/>
                      </a:lnTo>
                      <a:lnTo>
                        <a:pt x="392" y="544"/>
                      </a:lnTo>
                      <a:lnTo>
                        <a:pt x="319" y="528"/>
                      </a:lnTo>
                      <a:lnTo>
                        <a:pt x="192" y="466"/>
                      </a:lnTo>
                      <a:lnTo>
                        <a:pt x="112" y="411"/>
                      </a:lnTo>
                      <a:lnTo>
                        <a:pt x="64" y="326"/>
                      </a:lnTo>
                      <a:lnTo>
                        <a:pt x="32" y="292"/>
                      </a:lnTo>
                      <a:lnTo>
                        <a:pt x="0" y="205"/>
                      </a:lnTo>
                      <a:lnTo>
                        <a:pt x="57" y="155"/>
                      </a:lnTo>
                      <a:lnTo>
                        <a:pt x="135" y="138"/>
                      </a:lnTo>
                      <a:lnTo>
                        <a:pt x="221" y="41"/>
                      </a:lnTo>
                      <a:lnTo>
                        <a:pt x="272" y="24"/>
                      </a:lnTo>
                      <a:lnTo>
                        <a:pt x="304"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46" name="Freeform 338">
                  <a:extLst>
                    <a:ext uri="{FF2B5EF4-FFF2-40B4-BE49-F238E27FC236}">
                      <a16:creationId xmlns:a16="http://schemas.microsoft.com/office/drawing/2014/main" id="{AEA49E1E-B29F-4AD7-B525-50C21553E5ED}"/>
                    </a:ext>
                  </a:extLst>
                </p:cNvPr>
                <p:cNvSpPr>
                  <a:spLocks/>
                </p:cNvSpPr>
                <p:nvPr/>
              </p:nvSpPr>
              <p:spPr bwMode="auto">
                <a:xfrm>
                  <a:off x="3405" y="3559"/>
                  <a:ext cx="13" cy="68"/>
                </a:xfrm>
                <a:custGeom>
                  <a:avLst/>
                  <a:gdLst/>
                  <a:ahLst/>
                  <a:cxnLst>
                    <a:cxn ang="0">
                      <a:pos x="29" y="0"/>
                    </a:cxn>
                    <a:cxn ang="0">
                      <a:pos x="15" y="5"/>
                    </a:cxn>
                    <a:cxn ang="0">
                      <a:pos x="6" y="24"/>
                    </a:cxn>
                    <a:cxn ang="0">
                      <a:pos x="0" y="43"/>
                    </a:cxn>
                    <a:cxn ang="0">
                      <a:pos x="0" y="60"/>
                    </a:cxn>
                    <a:cxn ang="0">
                      <a:pos x="7" y="98"/>
                    </a:cxn>
                    <a:cxn ang="0">
                      <a:pos x="6" y="135"/>
                    </a:cxn>
                  </a:cxnLst>
                  <a:rect l="0" t="0" r="r" b="b"/>
                  <a:pathLst>
                    <a:path w="29" h="135">
                      <a:moveTo>
                        <a:pt x="29" y="0"/>
                      </a:moveTo>
                      <a:lnTo>
                        <a:pt x="15" y="5"/>
                      </a:lnTo>
                      <a:lnTo>
                        <a:pt x="6" y="24"/>
                      </a:lnTo>
                      <a:lnTo>
                        <a:pt x="0" y="43"/>
                      </a:lnTo>
                      <a:lnTo>
                        <a:pt x="0" y="60"/>
                      </a:lnTo>
                      <a:lnTo>
                        <a:pt x="7" y="98"/>
                      </a:lnTo>
                      <a:lnTo>
                        <a:pt x="6" y="135"/>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47" name="Freeform 339">
                  <a:extLst>
                    <a:ext uri="{FF2B5EF4-FFF2-40B4-BE49-F238E27FC236}">
                      <a16:creationId xmlns:a16="http://schemas.microsoft.com/office/drawing/2014/main" id="{CB74E5E7-A44D-4159-B2EC-959740C6DEC6}"/>
                    </a:ext>
                  </a:extLst>
                </p:cNvPr>
                <p:cNvSpPr>
                  <a:spLocks/>
                </p:cNvSpPr>
                <p:nvPr/>
              </p:nvSpPr>
              <p:spPr bwMode="auto">
                <a:xfrm>
                  <a:off x="3472" y="3645"/>
                  <a:ext cx="25" cy="9"/>
                </a:xfrm>
                <a:custGeom>
                  <a:avLst/>
                  <a:gdLst/>
                  <a:ahLst/>
                  <a:cxnLst>
                    <a:cxn ang="0">
                      <a:pos x="52" y="8"/>
                    </a:cxn>
                    <a:cxn ang="0">
                      <a:pos x="34" y="19"/>
                    </a:cxn>
                    <a:cxn ang="0">
                      <a:pos x="12" y="14"/>
                    </a:cxn>
                    <a:cxn ang="0">
                      <a:pos x="0" y="0"/>
                    </a:cxn>
                  </a:cxnLst>
                  <a:rect l="0" t="0" r="r" b="b"/>
                  <a:pathLst>
                    <a:path w="52" h="19">
                      <a:moveTo>
                        <a:pt x="52" y="8"/>
                      </a:moveTo>
                      <a:lnTo>
                        <a:pt x="34" y="19"/>
                      </a:lnTo>
                      <a:lnTo>
                        <a:pt x="12" y="14"/>
                      </a:lnTo>
                      <a:lnTo>
                        <a:pt x="0"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48" name="Freeform 340">
                  <a:extLst>
                    <a:ext uri="{FF2B5EF4-FFF2-40B4-BE49-F238E27FC236}">
                      <a16:creationId xmlns:a16="http://schemas.microsoft.com/office/drawing/2014/main" id="{708C677F-4A0C-4DC7-8F6D-725D9FB77235}"/>
                    </a:ext>
                  </a:extLst>
                </p:cNvPr>
                <p:cNvSpPr>
                  <a:spLocks/>
                </p:cNvSpPr>
                <p:nvPr/>
              </p:nvSpPr>
              <p:spPr bwMode="auto">
                <a:xfrm>
                  <a:off x="3459" y="3723"/>
                  <a:ext cx="25" cy="9"/>
                </a:xfrm>
                <a:custGeom>
                  <a:avLst/>
                  <a:gdLst/>
                  <a:ahLst/>
                  <a:cxnLst>
                    <a:cxn ang="0">
                      <a:pos x="57" y="0"/>
                    </a:cxn>
                    <a:cxn ang="0">
                      <a:pos x="50" y="18"/>
                    </a:cxn>
                    <a:cxn ang="0">
                      <a:pos x="32" y="23"/>
                    </a:cxn>
                    <a:cxn ang="0">
                      <a:pos x="16" y="16"/>
                    </a:cxn>
                    <a:cxn ang="0">
                      <a:pos x="0" y="4"/>
                    </a:cxn>
                  </a:cxnLst>
                  <a:rect l="0" t="0" r="r" b="b"/>
                  <a:pathLst>
                    <a:path w="57" h="23">
                      <a:moveTo>
                        <a:pt x="57" y="0"/>
                      </a:moveTo>
                      <a:lnTo>
                        <a:pt x="50" y="18"/>
                      </a:lnTo>
                      <a:lnTo>
                        <a:pt x="32" y="23"/>
                      </a:lnTo>
                      <a:lnTo>
                        <a:pt x="16" y="16"/>
                      </a:lnTo>
                      <a:lnTo>
                        <a:pt x="0" y="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49" name="Freeform 341">
                  <a:extLst>
                    <a:ext uri="{FF2B5EF4-FFF2-40B4-BE49-F238E27FC236}">
                      <a16:creationId xmlns:a16="http://schemas.microsoft.com/office/drawing/2014/main" id="{50241D9B-C45B-4E75-953E-A681D9AFC51F}"/>
                    </a:ext>
                  </a:extLst>
                </p:cNvPr>
                <p:cNvSpPr>
                  <a:spLocks/>
                </p:cNvSpPr>
                <p:nvPr/>
              </p:nvSpPr>
              <p:spPr bwMode="auto">
                <a:xfrm>
                  <a:off x="3293" y="3668"/>
                  <a:ext cx="33" cy="87"/>
                </a:xfrm>
                <a:custGeom>
                  <a:avLst/>
                  <a:gdLst/>
                  <a:ahLst/>
                  <a:cxnLst>
                    <a:cxn ang="0">
                      <a:pos x="0" y="0"/>
                    </a:cxn>
                    <a:cxn ang="0">
                      <a:pos x="23" y="24"/>
                    </a:cxn>
                    <a:cxn ang="0">
                      <a:pos x="49" y="62"/>
                    </a:cxn>
                    <a:cxn ang="0">
                      <a:pos x="61" y="107"/>
                    </a:cxn>
                    <a:cxn ang="0">
                      <a:pos x="72" y="135"/>
                    </a:cxn>
                    <a:cxn ang="0">
                      <a:pos x="61" y="174"/>
                    </a:cxn>
                  </a:cxnLst>
                  <a:rect l="0" t="0" r="r" b="b"/>
                  <a:pathLst>
                    <a:path w="72" h="174">
                      <a:moveTo>
                        <a:pt x="0" y="0"/>
                      </a:moveTo>
                      <a:lnTo>
                        <a:pt x="23" y="24"/>
                      </a:lnTo>
                      <a:lnTo>
                        <a:pt x="49" y="62"/>
                      </a:lnTo>
                      <a:lnTo>
                        <a:pt x="61" y="107"/>
                      </a:lnTo>
                      <a:lnTo>
                        <a:pt x="72" y="135"/>
                      </a:lnTo>
                      <a:lnTo>
                        <a:pt x="61" y="17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50" name="Freeform 342">
                  <a:extLst>
                    <a:ext uri="{FF2B5EF4-FFF2-40B4-BE49-F238E27FC236}">
                      <a16:creationId xmlns:a16="http://schemas.microsoft.com/office/drawing/2014/main" id="{E4B998E8-4537-442A-9B0E-28EC06F4A77F}"/>
                    </a:ext>
                  </a:extLst>
                </p:cNvPr>
                <p:cNvSpPr>
                  <a:spLocks/>
                </p:cNvSpPr>
                <p:nvPr/>
              </p:nvSpPr>
              <p:spPr bwMode="auto">
                <a:xfrm>
                  <a:off x="3409" y="3614"/>
                  <a:ext cx="38" cy="27"/>
                </a:xfrm>
                <a:custGeom>
                  <a:avLst/>
                  <a:gdLst/>
                  <a:ahLst/>
                  <a:cxnLst>
                    <a:cxn ang="0">
                      <a:pos x="0" y="46"/>
                    </a:cxn>
                    <a:cxn ang="0">
                      <a:pos x="13" y="24"/>
                    </a:cxn>
                    <a:cxn ang="0">
                      <a:pos x="30" y="8"/>
                    </a:cxn>
                    <a:cxn ang="0">
                      <a:pos x="47" y="0"/>
                    </a:cxn>
                    <a:cxn ang="0">
                      <a:pos x="73" y="3"/>
                    </a:cxn>
                  </a:cxnLst>
                  <a:rect l="0" t="0" r="r" b="b"/>
                  <a:pathLst>
                    <a:path w="73" h="46">
                      <a:moveTo>
                        <a:pt x="0" y="46"/>
                      </a:moveTo>
                      <a:lnTo>
                        <a:pt x="13" y="24"/>
                      </a:lnTo>
                      <a:lnTo>
                        <a:pt x="30" y="8"/>
                      </a:lnTo>
                      <a:lnTo>
                        <a:pt x="47" y="0"/>
                      </a:lnTo>
                      <a:lnTo>
                        <a:pt x="73" y="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51" name="Freeform 343">
                  <a:extLst>
                    <a:ext uri="{FF2B5EF4-FFF2-40B4-BE49-F238E27FC236}">
                      <a16:creationId xmlns:a16="http://schemas.microsoft.com/office/drawing/2014/main" id="{B461BD9A-A06F-4393-A229-0060D162F6E8}"/>
                    </a:ext>
                  </a:extLst>
                </p:cNvPr>
                <p:cNvSpPr>
                  <a:spLocks/>
                </p:cNvSpPr>
                <p:nvPr/>
              </p:nvSpPr>
              <p:spPr bwMode="auto">
                <a:xfrm>
                  <a:off x="3439" y="3591"/>
                  <a:ext cx="21" cy="23"/>
                </a:xfrm>
                <a:custGeom>
                  <a:avLst/>
                  <a:gdLst/>
                  <a:ahLst/>
                  <a:cxnLst>
                    <a:cxn ang="0">
                      <a:pos x="47" y="0"/>
                    </a:cxn>
                    <a:cxn ang="0">
                      <a:pos x="32" y="0"/>
                    </a:cxn>
                    <a:cxn ang="0">
                      <a:pos x="20" y="9"/>
                    </a:cxn>
                    <a:cxn ang="0">
                      <a:pos x="11" y="18"/>
                    </a:cxn>
                    <a:cxn ang="0">
                      <a:pos x="3" y="33"/>
                    </a:cxn>
                    <a:cxn ang="0">
                      <a:pos x="0" y="51"/>
                    </a:cxn>
                  </a:cxnLst>
                  <a:rect l="0" t="0" r="r" b="b"/>
                  <a:pathLst>
                    <a:path w="47" h="51">
                      <a:moveTo>
                        <a:pt x="47" y="0"/>
                      </a:moveTo>
                      <a:lnTo>
                        <a:pt x="32" y="0"/>
                      </a:lnTo>
                      <a:lnTo>
                        <a:pt x="20" y="9"/>
                      </a:lnTo>
                      <a:lnTo>
                        <a:pt x="11" y="18"/>
                      </a:lnTo>
                      <a:lnTo>
                        <a:pt x="3" y="33"/>
                      </a:lnTo>
                      <a:lnTo>
                        <a:pt x="0" y="5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52" name="Freeform 344">
                  <a:extLst>
                    <a:ext uri="{FF2B5EF4-FFF2-40B4-BE49-F238E27FC236}">
                      <a16:creationId xmlns:a16="http://schemas.microsoft.com/office/drawing/2014/main" id="{79723568-3252-48BF-8274-86FF88649CA7}"/>
                    </a:ext>
                  </a:extLst>
                </p:cNvPr>
                <p:cNvSpPr>
                  <a:spLocks/>
                </p:cNvSpPr>
                <p:nvPr/>
              </p:nvSpPr>
              <p:spPr bwMode="auto">
                <a:xfrm>
                  <a:off x="3434" y="3554"/>
                  <a:ext cx="8" cy="37"/>
                </a:xfrm>
                <a:custGeom>
                  <a:avLst/>
                  <a:gdLst/>
                  <a:ahLst/>
                  <a:cxnLst>
                    <a:cxn ang="0">
                      <a:pos x="19" y="0"/>
                    </a:cxn>
                    <a:cxn ang="0">
                      <a:pos x="11" y="9"/>
                    </a:cxn>
                    <a:cxn ang="0">
                      <a:pos x="4" y="30"/>
                    </a:cxn>
                    <a:cxn ang="0">
                      <a:pos x="0" y="50"/>
                    </a:cxn>
                    <a:cxn ang="0">
                      <a:pos x="0" y="71"/>
                    </a:cxn>
                  </a:cxnLst>
                  <a:rect l="0" t="0" r="r" b="b"/>
                  <a:pathLst>
                    <a:path w="19" h="71">
                      <a:moveTo>
                        <a:pt x="19" y="0"/>
                      </a:moveTo>
                      <a:lnTo>
                        <a:pt x="11" y="9"/>
                      </a:lnTo>
                      <a:lnTo>
                        <a:pt x="4" y="30"/>
                      </a:lnTo>
                      <a:lnTo>
                        <a:pt x="0" y="50"/>
                      </a:lnTo>
                      <a:lnTo>
                        <a:pt x="0"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53" name="Freeform 345">
                  <a:extLst>
                    <a:ext uri="{FF2B5EF4-FFF2-40B4-BE49-F238E27FC236}">
                      <a16:creationId xmlns:a16="http://schemas.microsoft.com/office/drawing/2014/main" id="{97B07C54-79BF-4936-BE69-67BB8402A0B8}"/>
                    </a:ext>
                  </a:extLst>
                </p:cNvPr>
                <p:cNvSpPr>
                  <a:spLocks/>
                </p:cNvSpPr>
                <p:nvPr/>
              </p:nvSpPr>
              <p:spPr bwMode="auto">
                <a:xfrm>
                  <a:off x="3418" y="3572"/>
                  <a:ext cx="17" cy="18"/>
                </a:xfrm>
                <a:custGeom>
                  <a:avLst/>
                  <a:gdLst/>
                  <a:ahLst/>
                  <a:cxnLst>
                    <a:cxn ang="0">
                      <a:pos x="0" y="0"/>
                    </a:cxn>
                    <a:cxn ang="0">
                      <a:pos x="14" y="9"/>
                    </a:cxn>
                    <a:cxn ang="0">
                      <a:pos x="24" y="23"/>
                    </a:cxn>
                    <a:cxn ang="0">
                      <a:pos x="32" y="40"/>
                    </a:cxn>
                  </a:cxnLst>
                  <a:rect l="0" t="0" r="r" b="b"/>
                  <a:pathLst>
                    <a:path w="32" h="40">
                      <a:moveTo>
                        <a:pt x="0" y="0"/>
                      </a:moveTo>
                      <a:lnTo>
                        <a:pt x="14" y="9"/>
                      </a:lnTo>
                      <a:lnTo>
                        <a:pt x="24" y="23"/>
                      </a:lnTo>
                      <a:lnTo>
                        <a:pt x="32" y="4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8154" name="Freeform 346">
                <a:extLst>
                  <a:ext uri="{FF2B5EF4-FFF2-40B4-BE49-F238E27FC236}">
                    <a16:creationId xmlns:a16="http://schemas.microsoft.com/office/drawing/2014/main" id="{BDA2EFBE-DCFD-4C67-831F-B3DCCB426CF1}"/>
                  </a:ext>
                </a:extLst>
              </p:cNvPr>
              <p:cNvSpPr>
                <a:spLocks/>
              </p:cNvSpPr>
              <p:nvPr/>
            </p:nvSpPr>
            <p:spPr bwMode="auto">
              <a:xfrm>
                <a:off x="3216" y="2399"/>
                <a:ext cx="49" cy="47"/>
              </a:xfrm>
              <a:custGeom>
                <a:avLst/>
                <a:gdLst/>
                <a:ahLst/>
                <a:cxnLst>
                  <a:cxn ang="0">
                    <a:pos x="0" y="223"/>
                  </a:cxn>
                  <a:cxn ang="0">
                    <a:pos x="4" y="271"/>
                  </a:cxn>
                  <a:cxn ang="0">
                    <a:pos x="23" y="304"/>
                  </a:cxn>
                  <a:cxn ang="0">
                    <a:pos x="24" y="311"/>
                  </a:cxn>
                  <a:cxn ang="0">
                    <a:pos x="47" y="354"/>
                  </a:cxn>
                  <a:cxn ang="0">
                    <a:pos x="45" y="361"/>
                  </a:cxn>
                  <a:cxn ang="0">
                    <a:pos x="69" y="396"/>
                  </a:cxn>
                  <a:cxn ang="0">
                    <a:pos x="106" y="427"/>
                  </a:cxn>
                  <a:cxn ang="0">
                    <a:pos x="125" y="396"/>
                  </a:cxn>
                  <a:cxn ang="0">
                    <a:pos x="150" y="368"/>
                  </a:cxn>
                  <a:cxn ang="0">
                    <a:pos x="176" y="344"/>
                  </a:cxn>
                  <a:cxn ang="0">
                    <a:pos x="205" y="340"/>
                  </a:cxn>
                  <a:cxn ang="0">
                    <a:pos x="245" y="339"/>
                  </a:cxn>
                  <a:cxn ang="0">
                    <a:pos x="267" y="302"/>
                  </a:cxn>
                  <a:cxn ang="0">
                    <a:pos x="287" y="271"/>
                  </a:cxn>
                  <a:cxn ang="0">
                    <a:pos x="313" y="252"/>
                  </a:cxn>
                  <a:cxn ang="0">
                    <a:pos x="340" y="239"/>
                  </a:cxn>
                  <a:cxn ang="0">
                    <a:pos x="382" y="228"/>
                  </a:cxn>
                  <a:cxn ang="0">
                    <a:pos x="409" y="207"/>
                  </a:cxn>
                  <a:cxn ang="0">
                    <a:pos x="416" y="187"/>
                  </a:cxn>
                  <a:cxn ang="0">
                    <a:pos x="408" y="135"/>
                  </a:cxn>
                  <a:cxn ang="0">
                    <a:pos x="404" y="137"/>
                  </a:cxn>
                  <a:cxn ang="0">
                    <a:pos x="385" y="92"/>
                  </a:cxn>
                  <a:cxn ang="0">
                    <a:pos x="377" y="69"/>
                  </a:cxn>
                  <a:cxn ang="0">
                    <a:pos x="377" y="66"/>
                  </a:cxn>
                  <a:cxn ang="0">
                    <a:pos x="361" y="36"/>
                  </a:cxn>
                  <a:cxn ang="0">
                    <a:pos x="329" y="0"/>
                  </a:cxn>
                  <a:cxn ang="0">
                    <a:pos x="275" y="30"/>
                  </a:cxn>
                  <a:cxn ang="0">
                    <a:pos x="243" y="87"/>
                  </a:cxn>
                  <a:cxn ang="0">
                    <a:pos x="201" y="111"/>
                  </a:cxn>
                  <a:cxn ang="0">
                    <a:pos x="137" y="142"/>
                  </a:cxn>
                  <a:cxn ang="0">
                    <a:pos x="118" y="183"/>
                  </a:cxn>
                  <a:cxn ang="0">
                    <a:pos x="89" y="187"/>
                  </a:cxn>
                  <a:cxn ang="0">
                    <a:pos x="50" y="207"/>
                  </a:cxn>
                  <a:cxn ang="0">
                    <a:pos x="0" y="223"/>
                  </a:cxn>
                </a:cxnLst>
                <a:rect l="0" t="0" r="r" b="b"/>
                <a:pathLst>
                  <a:path w="416" h="427">
                    <a:moveTo>
                      <a:pt x="0" y="223"/>
                    </a:moveTo>
                    <a:lnTo>
                      <a:pt x="4" y="271"/>
                    </a:lnTo>
                    <a:lnTo>
                      <a:pt x="23" y="304"/>
                    </a:lnTo>
                    <a:lnTo>
                      <a:pt x="24" y="311"/>
                    </a:lnTo>
                    <a:lnTo>
                      <a:pt x="47" y="354"/>
                    </a:lnTo>
                    <a:lnTo>
                      <a:pt x="45" y="361"/>
                    </a:lnTo>
                    <a:lnTo>
                      <a:pt x="69" y="396"/>
                    </a:lnTo>
                    <a:lnTo>
                      <a:pt x="106" y="427"/>
                    </a:lnTo>
                    <a:lnTo>
                      <a:pt x="125" y="396"/>
                    </a:lnTo>
                    <a:lnTo>
                      <a:pt x="150" y="368"/>
                    </a:lnTo>
                    <a:lnTo>
                      <a:pt x="176" y="344"/>
                    </a:lnTo>
                    <a:lnTo>
                      <a:pt x="205" y="340"/>
                    </a:lnTo>
                    <a:lnTo>
                      <a:pt x="245" y="339"/>
                    </a:lnTo>
                    <a:lnTo>
                      <a:pt x="267" y="302"/>
                    </a:lnTo>
                    <a:lnTo>
                      <a:pt x="287" y="271"/>
                    </a:lnTo>
                    <a:lnTo>
                      <a:pt x="313" y="252"/>
                    </a:lnTo>
                    <a:lnTo>
                      <a:pt x="340" y="239"/>
                    </a:lnTo>
                    <a:lnTo>
                      <a:pt x="382" y="228"/>
                    </a:lnTo>
                    <a:lnTo>
                      <a:pt x="409" y="207"/>
                    </a:lnTo>
                    <a:lnTo>
                      <a:pt x="416" y="187"/>
                    </a:lnTo>
                    <a:lnTo>
                      <a:pt x="408" y="135"/>
                    </a:lnTo>
                    <a:lnTo>
                      <a:pt x="404" y="137"/>
                    </a:lnTo>
                    <a:lnTo>
                      <a:pt x="385" y="92"/>
                    </a:lnTo>
                    <a:lnTo>
                      <a:pt x="377" y="69"/>
                    </a:lnTo>
                    <a:lnTo>
                      <a:pt x="377" y="66"/>
                    </a:lnTo>
                    <a:lnTo>
                      <a:pt x="361" y="36"/>
                    </a:lnTo>
                    <a:lnTo>
                      <a:pt x="329" y="0"/>
                    </a:lnTo>
                    <a:lnTo>
                      <a:pt x="275" y="30"/>
                    </a:lnTo>
                    <a:lnTo>
                      <a:pt x="243" y="87"/>
                    </a:lnTo>
                    <a:lnTo>
                      <a:pt x="201" y="111"/>
                    </a:lnTo>
                    <a:lnTo>
                      <a:pt x="137" y="142"/>
                    </a:lnTo>
                    <a:lnTo>
                      <a:pt x="118" y="183"/>
                    </a:lnTo>
                    <a:lnTo>
                      <a:pt x="89" y="187"/>
                    </a:lnTo>
                    <a:lnTo>
                      <a:pt x="50" y="207"/>
                    </a:lnTo>
                    <a:lnTo>
                      <a:pt x="0" y="223"/>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55" name="Freeform 347">
                <a:extLst>
                  <a:ext uri="{FF2B5EF4-FFF2-40B4-BE49-F238E27FC236}">
                    <a16:creationId xmlns:a16="http://schemas.microsoft.com/office/drawing/2014/main" id="{282F008D-173A-4A49-BA4F-97FD58331184}"/>
                  </a:ext>
                </a:extLst>
              </p:cNvPr>
              <p:cNvSpPr>
                <a:spLocks/>
              </p:cNvSpPr>
              <p:nvPr/>
            </p:nvSpPr>
            <p:spPr bwMode="auto">
              <a:xfrm>
                <a:off x="3237" y="2316"/>
                <a:ext cx="58" cy="55"/>
              </a:xfrm>
              <a:custGeom>
                <a:avLst/>
                <a:gdLst/>
                <a:ahLst/>
                <a:cxnLst>
                  <a:cxn ang="0">
                    <a:pos x="0" y="0"/>
                  </a:cxn>
                  <a:cxn ang="0">
                    <a:pos x="73" y="52"/>
                  </a:cxn>
                  <a:cxn ang="0">
                    <a:pos x="141" y="104"/>
                  </a:cxn>
                  <a:cxn ang="0">
                    <a:pos x="197" y="136"/>
                  </a:cxn>
                  <a:cxn ang="0">
                    <a:pos x="254" y="174"/>
                  </a:cxn>
                  <a:cxn ang="0">
                    <a:pos x="334" y="226"/>
                  </a:cxn>
                  <a:cxn ang="0">
                    <a:pos x="383" y="325"/>
                  </a:cxn>
                  <a:cxn ang="0">
                    <a:pos x="420" y="497"/>
                  </a:cxn>
                  <a:cxn ang="0">
                    <a:pos x="457" y="356"/>
                  </a:cxn>
                  <a:cxn ang="0">
                    <a:pos x="486" y="263"/>
                  </a:cxn>
                  <a:cxn ang="0">
                    <a:pos x="481" y="190"/>
                  </a:cxn>
                  <a:cxn ang="0">
                    <a:pos x="484" y="263"/>
                  </a:cxn>
                  <a:cxn ang="0">
                    <a:pos x="453" y="354"/>
                  </a:cxn>
                  <a:cxn ang="0">
                    <a:pos x="426" y="503"/>
                  </a:cxn>
                  <a:cxn ang="0">
                    <a:pos x="384" y="321"/>
                  </a:cxn>
                  <a:cxn ang="0">
                    <a:pos x="334" y="228"/>
                  </a:cxn>
                  <a:cxn ang="0">
                    <a:pos x="252" y="174"/>
                  </a:cxn>
                  <a:cxn ang="0">
                    <a:pos x="195" y="140"/>
                  </a:cxn>
                  <a:cxn ang="0">
                    <a:pos x="140" y="104"/>
                  </a:cxn>
                  <a:cxn ang="0">
                    <a:pos x="71" y="52"/>
                  </a:cxn>
                  <a:cxn ang="0">
                    <a:pos x="0" y="0"/>
                  </a:cxn>
                </a:cxnLst>
                <a:rect l="0" t="0" r="r" b="b"/>
                <a:pathLst>
                  <a:path w="486" h="503">
                    <a:moveTo>
                      <a:pt x="0" y="0"/>
                    </a:moveTo>
                    <a:lnTo>
                      <a:pt x="73" y="52"/>
                    </a:lnTo>
                    <a:lnTo>
                      <a:pt x="141" y="104"/>
                    </a:lnTo>
                    <a:lnTo>
                      <a:pt x="197" y="136"/>
                    </a:lnTo>
                    <a:lnTo>
                      <a:pt x="254" y="174"/>
                    </a:lnTo>
                    <a:lnTo>
                      <a:pt x="334" y="226"/>
                    </a:lnTo>
                    <a:lnTo>
                      <a:pt x="383" y="325"/>
                    </a:lnTo>
                    <a:lnTo>
                      <a:pt x="420" y="497"/>
                    </a:lnTo>
                    <a:lnTo>
                      <a:pt x="457" y="356"/>
                    </a:lnTo>
                    <a:lnTo>
                      <a:pt x="486" y="263"/>
                    </a:lnTo>
                    <a:lnTo>
                      <a:pt x="481" y="190"/>
                    </a:lnTo>
                    <a:lnTo>
                      <a:pt x="484" y="263"/>
                    </a:lnTo>
                    <a:lnTo>
                      <a:pt x="453" y="354"/>
                    </a:lnTo>
                    <a:lnTo>
                      <a:pt x="426" y="503"/>
                    </a:lnTo>
                    <a:lnTo>
                      <a:pt x="384" y="321"/>
                    </a:lnTo>
                    <a:lnTo>
                      <a:pt x="334" y="228"/>
                    </a:lnTo>
                    <a:lnTo>
                      <a:pt x="252" y="174"/>
                    </a:lnTo>
                    <a:lnTo>
                      <a:pt x="195" y="140"/>
                    </a:lnTo>
                    <a:lnTo>
                      <a:pt x="140" y="104"/>
                    </a:lnTo>
                    <a:lnTo>
                      <a:pt x="71" y="52"/>
                    </a:lnTo>
                    <a:lnTo>
                      <a:pt x="0" y="0"/>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56" name="Freeform 348">
                <a:extLst>
                  <a:ext uri="{FF2B5EF4-FFF2-40B4-BE49-F238E27FC236}">
                    <a16:creationId xmlns:a16="http://schemas.microsoft.com/office/drawing/2014/main" id="{6E38BD9D-D197-4AEA-A83F-F9651BB259C5}"/>
                  </a:ext>
                </a:extLst>
              </p:cNvPr>
              <p:cNvSpPr>
                <a:spLocks/>
              </p:cNvSpPr>
              <p:nvPr/>
            </p:nvSpPr>
            <p:spPr bwMode="auto">
              <a:xfrm>
                <a:off x="3243" y="2363"/>
                <a:ext cx="23" cy="48"/>
              </a:xfrm>
              <a:custGeom>
                <a:avLst/>
                <a:gdLst/>
                <a:ahLst/>
                <a:cxnLst>
                  <a:cxn ang="0">
                    <a:pos x="88" y="326"/>
                  </a:cxn>
                  <a:cxn ang="0">
                    <a:pos x="34" y="261"/>
                  </a:cxn>
                  <a:cxn ang="0">
                    <a:pos x="16" y="193"/>
                  </a:cxn>
                  <a:cxn ang="0">
                    <a:pos x="10" y="123"/>
                  </a:cxn>
                  <a:cxn ang="0">
                    <a:pos x="1" y="26"/>
                  </a:cxn>
                  <a:cxn ang="0">
                    <a:pos x="19" y="9"/>
                  </a:cxn>
                  <a:cxn ang="0">
                    <a:pos x="34" y="7"/>
                  </a:cxn>
                  <a:cxn ang="0">
                    <a:pos x="45" y="66"/>
                  </a:cxn>
                  <a:cxn ang="0">
                    <a:pos x="69" y="100"/>
                  </a:cxn>
                  <a:cxn ang="0">
                    <a:pos x="79" y="178"/>
                  </a:cxn>
                  <a:cxn ang="0">
                    <a:pos x="95" y="237"/>
                  </a:cxn>
                  <a:cxn ang="0">
                    <a:pos x="133" y="287"/>
                  </a:cxn>
                  <a:cxn ang="0">
                    <a:pos x="161" y="349"/>
                  </a:cxn>
                  <a:cxn ang="0">
                    <a:pos x="189" y="430"/>
                  </a:cxn>
                  <a:cxn ang="0">
                    <a:pos x="157" y="349"/>
                  </a:cxn>
                  <a:cxn ang="0">
                    <a:pos x="129" y="285"/>
                  </a:cxn>
                  <a:cxn ang="0">
                    <a:pos x="92" y="235"/>
                  </a:cxn>
                  <a:cxn ang="0">
                    <a:pos x="77" y="178"/>
                  </a:cxn>
                  <a:cxn ang="0">
                    <a:pos x="73" y="102"/>
                  </a:cxn>
                  <a:cxn ang="0">
                    <a:pos x="45" y="73"/>
                  </a:cxn>
                  <a:cxn ang="0">
                    <a:pos x="39" y="0"/>
                  </a:cxn>
                  <a:cxn ang="0">
                    <a:pos x="22" y="7"/>
                  </a:cxn>
                  <a:cxn ang="0">
                    <a:pos x="0" y="26"/>
                  </a:cxn>
                  <a:cxn ang="0">
                    <a:pos x="3" y="66"/>
                  </a:cxn>
                  <a:cxn ang="0">
                    <a:pos x="10" y="126"/>
                  </a:cxn>
                  <a:cxn ang="0">
                    <a:pos x="16" y="183"/>
                  </a:cxn>
                  <a:cxn ang="0">
                    <a:pos x="34" y="257"/>
                  </a:cxn>
                </a:cxnLst>
                <a:rect l="0" t="0" r="r" b="b"/>
                <a:pathLst>
                  <a:path w="189" h="430">
                    <a:moveTo>
                      <a:pt x="88" y="326"/>
                    </a:moveTo>
                    <a:lnTo>
                      <a:pt x="34" y="261"/>
                    </a:lnTo>
                    <a:lnTo>
                      <a:pt x="16" y="193"/>
                    </a:lnTo>
                    <a:lnTo>
                      <a:pt x="10" y="123"/>
                    </a:lnTo>
                    <a:lnTo>
                      <a:pt x="1" y="26"/>
                    </a:lnTo>
                    <a:lnTo>
                      <a:pt x="19" y="9"/>
                    </a:lnTo>
                    <a:lnTo>
                      <a:pt x="34" y="7"/>
                    </a:lnTo>
                    <a:lnTo>
                      <a:pt x="45" y="66"/>
                    </a:lnTo>
                    <a:lnTo>
                      <a:pt x="69" y="100"/>
                    </a:lnTo>
                    <a:lnTo>
                      <a:pt x="79" y="178"/>
                    </a:lnTo>
                    <a:lnTo>
                      <a:pt x="95" y="237"/>
                    </a:lnTo>
                    <a:lnTo>
                      <a:pt x="133" y="287"/>
                    </a:lnTo>
                    <a:lnTo>
                      <a:pt x="161" y="349"/>
                    </a:lnTo>
                    <a:lnTo>
                      <a:pt x="189" y="430"/>
                    </a:lnTo>
                    <a:lnTo>
                      <a:pt x="157" y="349"/>
                    </a:lnTo>
                    <a:lnTo>
                      <a:pt x="129" y="285"/>
                    </a:lnTo>
                    <a:lnTo>
                      <a:pt x="92" y="235"/>
                    </a:lnTo>
                    <a:lnTo>
                      <a:pt x="77" y="178"/>
                    </a:lnTo>
                    <a:lnTo>
                      <a:pt x="73" y="102"/>
                    </a:lnTo>
                    <a:lnTo>
                      <a:pt x="45" y="73"/>
                    </a:lnTo>
                    <a:lnTo>
                      <a:pt x="39" y="0"/>
                    </a:lnTo>
                    <a:lnTo>
                      <a:pt x="22" y="7"/>
                    </a:lnTo>
                    <a:lnTo>
                      <a:pt x="0" y="26"/>
                    </a:lnTo>
                    <a:lnTo>
                      <a:pt x="3" y="66"/>
                    </a:lnTo>
                    <a:lnTo>
                      <a:pt x="10" y="126"/>
                    </a:lnTo>
                    <a:lnTo>
                      <a:pt x="16" y="183"/>
                    </a:lnTo>
                    <a:lnTo>
                      <a:pt x="34" y="2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8157" name="Line 349">
            <a:extLst>
              <a:ext uri="{FF2B5EF4-FFF2-40B4-BE49-F238E27FC236}">
                <a16:creationId xmlns:a16="http://schemas.microsoft.com/office/drawing/2014/main" id="{C8C24726-4C2C-4A1B-8000-23F870C2129D}"/>
              </a:ext>
            </a:extLst>
          </p:cNvPr>
          <p:cNvSpPr>
            <a:spLocks noChangeShapeType="1"/>
          </p:cNvSpPr>
          <p:nvPr/>
        </p:nvSpPr>
        <p:spPr bwMode="auto">
          <a:xfrm rot="5400000" flipV="1">
            <a:off x="6618288" y="4000500"/>
            <a:ext cx="1066800" cy="1066800"/>
          </a:xfrm>
          <a:prstGeom prst="line">
            <a:avLst/>
          </a:prstGeom>
          <a:noFill/>
          <a:ln w="38100">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888158" name="Object 350">
            <a:extLst>
              <a:ext uri="{FF2B5EF4-FFF2-40B4-BE49-F238E27FC236}">
                <a16:creationId xmlns:a16="http://schemas.microsoft.com/office/drawing/2014/main" id="{D121DACD-22C5-4017-B02B-2FF41D9F4FB8}"/>
              </a:ext>
            </a:extLst>
          </p:cNvPr>
          <p:cNvGraphicFramePr>
            <a:graphicFrameLocks noChangeAspect="1"/>
          </p:cNvGraphicFramePr>
          <p:nvPr/>
        </p:nvGraphicFramePr>
        <p:xfrm>
          <a:off x="6807200" y="4402138"/>
          <a:ext cx="290513" cy="512762"/>
        </p:xfrm>
        <a:graphic>
          <a:graphicData uri="http://schemas.openxmlformats.org/presentationml/2006/ole">
            <mc:AlternateContent xmlns:mc="http://schemas.openxmlformats.org/markup-compatibility/2006">
              <mc:Choice xmlns:v="urn:schemas-microsoft-com:vml" Requires="v">
                <p:oleObj spid="_x0000_s54355" name="公式" r:id="rId11" imgW="61209" imgH="137160" progId="Equation.3">
                  <p:embed/>
                </p:oleObj>
              </mc:Choice>
              <mc:Fallback>
                <p:oleObj name="公式" r:id="rId11" imgW="61209" imgH="137160" progId="Equation.3">
                  <p:embed/>
                  <p:pic>
                    <p:nvPicPr>
                      <p:cNvPr id="888158" name="Object 350">
                        <a:extLst>
                          <a:ext uri="{FF2B5EF4-FFF2-40B4-BE49-F238E27FC236}">
                            <a16:creationId xmlns:a16="http://schemas.microsoft.com/office/drawing/2014/main" id="{D121DACD-22C5-4017-B02B-2FF41D9F4F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7200" y="4402138"/>
                        <a:ext cx="290513"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73" name="Group 351">
            <a:extLst>
              <a:ext uri="{FF2B5EF4-FFF2-40B4-BE49-F238E27FC236}">
                <a16:creationId xmlns:a16="http://schemas.microsoft.com/office/drawing/2014/main" id="{79692902-267E-484D-9DED-7FD320E663E5}"/>
              </a:ext>
            </a:extLst>
          </p:cNvPr>
          <p:cNvGrpSpPr>
            <a:grpSpLocks/>
          </p:cNvGrpSpPr>
          <p:nvPr/>
        </p:nvGrpSpPr>
        <p:grpSpPr bwMode="auto">
          <a:xfrm>
            <a:off x="6161088" y="3852863"/>
            <a:ext cx="990600" cy="157162"/>
            <a:chOff x="3648" y="1101"/>
            <a:chExt cx="624" cy="99"/>
          </a:xfrm>
        </p:grpSpPr>
        <p:sp>
          <p:nvSpPr>
            <p:cNvPr id="888160" name="Line 352">
              <a:extLst>
                <a:ext uri="{FF2B5EF4-FFF2-40B4-BE49-F238E27FC236}">
                  <a16:creationId xmlns:a16="http://schemas.microsoft.com/office/drawing/2014/main" id="{946D5991-BFF7-4BD8-B73F-6C57877DC189}"/>
                </a:ext>
              </a:extLst>
            </p:cNvPr>
            <p:cNvSpPr>
              <a:spLocks noChangeShapeType="1"/>
            </p:cNvSpPr>
            <p:nvPr/>
          </p:nvSpPr>
          <p:spPr bwMode="auto">
            <a:xfrm>
              <a:off x="3648" y="1200"/>
              <a:ext cx="576" cy="0"/>
            </a:xfrm>
            <a:prstGeom prst="line">
              <a:avLst/>
            </a:prstGeom>
            <a:noFill/>
            <a:ln w="38100">
              <a:solidFill>
                <a:srgbClr val="00FF00"/>
              </a:solidFill>
              <a:prstDash val="dash"/>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61" name="Line 353">
              <a:extLst>
                <a:ext uri="{FF2B5EF4-FFF2-40B4-BE49-F238E27FC236}">
                  <a16:creationId xmlns:a16="http://schemas.microsoft.com/office/drawing/2014/main" id="{CA7AF00B-89B7-43FC-B6E4-C33C4871FEBB}"/>
                </a:ext>
              </a:extLst>
            </p:cNvPr>
            <p:cNvSpPr>
              <a:spLocks noChangeShapeType="1"/>
            </p:cNvSpPr>
            <p:nvPr/>
          </p:nvSpPr>
          <p:spPr bwMode="auto">
            <a:xfrm flipV="1">
              <a:off x="4032" y="1104"/>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62" name="Line 354">
              <a:extLst>
                <a:ext uri="{FF2B5EF4-FFF2-40B4-BE49-F238E27FC236}">
                  <a16:creationId xmlns:a16="http://schemas.microsoft.com/office/drawing/2014/main" id="{FC8B2CF3-DA7D-445F-ADC2-F43DE633BED3}"/>
                </a:ext>
              </a:extLst>
            </p:cNvPr>
            <p:cNvSpPr>
              <a:spLocks noChangeShapeType="1"/>
            </p:cNvSpPr>
            <p:nvPr/>
          </p:nvSpPr>
          <p:spPr bwMode="auto">
            <a:xfrm flipV="1">
              <a:off x="3648" y="1104"/>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63" name="Line 355">
              <a:extLst>
                <a:ext uri="{FF2B5EF4-FFF2-40B4-BE49-F238E27FC236}">
                  <a16:creationId xmlns:a16="http://schemas.microsoft.com/office/drawing/2014/main" id="{461F49C6-AC8E-448D-86BD-4A11F5A680C5}"/>
                </a:ext>
              </a:extLst>
            </p:cNvPr>
            <p:cNvSpPr>
              <a:spLocks noChangeShapeType="1"/>
            </p:cNvSpPr>
            <p:nvPr/>
          </p:nvSpPr>
          <p:spPr bwMode="auto">
            <a:xfrm flipV="1">
              <a:off x="3744" y="1104"/>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64" name="Line 356">
              <a:extLst>
                <a:ext uri="{FF2B5EF4-FFF2-40B4-BE49-F238E27FC236}">
                  <a16:creationId xmlns:a16="http://schemas.microsoft.com/office/drawing/2014/main" id="{5E6A8426-0EEC-49B4-9545-9B61FB38CE22}"/>
                </a:ext>
              </a:extLst>
            </p:cNvPr>
            <p:cNvSpPr>
              <a:spLocks noChangeShapeType="1"/>
            </p:cNvSpPr>
            <p:nvPr/>
          </p:nvSpPr>
          <p:spPr bwMode="auto">
            <a:xfrm flipV="1">
              <a:off x="3840" y="1104"/>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65" name="Line 357">
              <a:extLst>
                <a:ext uri="{FF2B5EF4-FFF2-40B4-BE49-F238E27FC236}">
                  <a16:creationId xmlns:a16="http://schemas.microsoft.com/office/drawing/2014/main" id="{82D48AAF-6558-4173-AD75-256C69590291}"/>
                </a:ext>
              </a:extLst>
            </p:cNvPr>
            <p:cNvSpPr>
              <a:spLocks noChangeShapeType="1"/>
            </p:cNvSpPr>
            <p:nvPr/>
          </p:nvSpPr>
          <p:spPr bwMode="auto">
            <a:xfrm flipV="1">
              <a:off x="4128" y="1101"/>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66" name="Line 358">
              <a:extLst>
                <a:ext uri="{FF2B5EF4-FFF2-40B4-BE49-F238E27FC236}">
                  <a16:creationId xmlns:a16="http://schemas.microsoft.com/office/drawing/2014/main" id="{D231E3B5-05E6-4A91-A458-4342772ED0B4}"/>
                </a:ext>
              </a:extLst>
            </p:cNvPr>
            <p:cNvSpPr>
              <a:spLocks noChangeShapeType="1"/>
            </p:cNvSpPr>
            <p:nvPr/>
          </p:nvSpPr>
          <p:spPr bwMode="auto">
            <a:xfrm flipV="1">
              <a:off x="3936" y="1104"/>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5274" name="Group 359">
            <a:extLst>
              <a:ext uri="{FF2B5EF4-FFF2-40B4-BE49-F238E27FC236}">
                <a16:creationId xmlns:a16="http://schemas.microsoft.com/office/drawing/2014/main" id="{B5263A80-361F-42E3-88B9-FE5012DDB6C9}"/>
              </a:ext>
            </a:extLst>
          </p:cNvPr>
          <p:cNvGrpSpPr>
            <a:grpSpLocks/>
          </p:cNvGrpSpPr>
          <p:nvPr/>
        </p:nvGrpSpPr>
        <p:grpSpPr bwMode="auto">
          <a:xfrm>
            <a:off x="4789488" y="4000500"/>
            <a:ext cx="649287" cy="1066800"/>
            <a:chOff x="4028" y="1824"/>
            <a:chExt cx="409" cy="672"/>
          </a:xfrm>
        </p:grpSpPr>
        <p:sp>
          <p:nvSpPr>
            <p:cNvPr id="888168" name="Line 360">
              <a:extLst>
                <a:ext uri="{FF2B5EF4-FFF2-40B4-BE49-F238E27FC236}">
                  <a16:creationId xmlns:a16="http://schemas.microsoft.com/office/drawing/2014/main" id="{CF84D3B3-018B-4E75-97BC-65566CE7ABF5}"/>
                </a:ext>
              </a:extLst>
            </p:cNvPr>
            <p:cNvSpPr>
              <a:spLocks noChangeShapeType="1"/>
            </p:cNvSpPr>
            <p:nvPr/>
          </p:nvSpPr>
          <p:spPr bwMode="auto">
            <a:xfrm>
              <a:off x="4149" y="2496"/>
              <a:ext cx="288" cy="0"/>
            </a:xfrm>
            <a:prstGeom prst="line">
              <a:avLst/>
            </a:prstGeom>
            <a:noFill/>
            <a:ln w="2857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69" name="Line 361">
              <a:extLst>
                <a:ext uri="{FF2B5EF4-FFF2-40B4-BE49-F238E27FC236}">
                  <a16:creationId xmlns:a16="http://schemas.microsoft.com/office/drawing/2014/main" id="{79444DB2-EC64-4E30-B75F-ACBFABE654AA}"/>
                </a:ext>
              </a:extLst>
            </p:cNvPr>
            <p:cNvSpPr>
              <a:spLocks noChangeShapeType="1"/>
            </p:cNvSpPr>
            <p:nvPr/>
          </p:nvSpPr>
          <p:spPr bwMode="auto">
            <a:xfrm flipV="1">
              <a:off x="4149" y="1824"/>
              <a:ext cx="288" cy="0"/>
            </a:xfrm>
            <a:prstGeom prst="line">
              <a:avLst/>
            </a:prstGeom>
            <a:noFill/>
            <a:ln w="2857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70" name="Line 362">
              <a:extLst>
                <a:ext uri="{FF2B5EF4-FFF2-40B4-BE49-F238E27FC236}">
                  <a16:creationId xmlns:a16="http://schemas.microsoft.com/office/drawing/2014/main" id="{96BD4B4F-843D-4260-946C-21BF2B2B582A}"/>
                </a:ext>
              </a:extLst>
            </p:cNvPr>
            <p:cNvSpPr>
              <a:spLocks noChangeShapeType="1"/>
            </p:cNvSpPr>
            <p:nvPr/>
          </p:nvSpPr>
          <p:spPr bwMode="auto">
            <a:xfrm>
              <a:off x="4293" y="1824"/>
              <a:ext cx="0" cy="672"/>
            </a:xfrm>
            <a:prstGeom prst="line">
              <a:avLst/>
            </a:prstGeom>
            <a:noFill/>
            <a:ln w="28575">
              <a:solidFill>
                <a:srgbClr val="66FF33"/>
              </a:solidFill>
              <a:round/>
              <a:headEnd type="triangle" w="med" len="lg"/>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10379" name="Object 363">
              <a:extLst>
                <a:ext uri="{FF2B5EF4-FFF2-40B4-BE49-F238E27FC236}">
                  <a16:creationId xmlns:a16="http://schemas.microsoft.com/office/drawing/2014/main" id="{777EB0B4-2E68-4E99-BED9-809408CAAC50}"/>
                </a:ext>
              </a:extLst>
            </p:cNvPr>
            <p:cNvGraphicFramePr>
              <a:graphicFrameLocks noChangeAspect="1"/>
            </p:cNvGraphicFramePr>
            <p:nvPr/>
          </p:nvGraphicFramePr>
          <p:xfrm>
            <a:off x="4028" y="2016"/>
            <a:ext cx="172" cy="280"/>
          </p:xfrm>
          <a:graphic>
            <a:graphicData uri="http://schemas.openxmlformats.org/presentationml/2006/ole">
              <mc:AlternateContent xmlns:mc="http://schemas.openxmlformats.org/markup-compatibility/2006">
                <mc:Choice xmlns:v="urn:schemas-microsoft-com:vml" Requires="v">
                  <p:oleObj spid="_x0000_s54356" name="公式" r:id="rId13" imgW="91564" imgH="137160" progId="Equation.3">
                    <p:embed/>
                  </p:oleObj>
                </mc:Choice>
                <mc:Fallback>
                  <p:oleObj name="公式" r:id="rId13" imgW="91564" imgH="137160" progId="Equation.3">
                    <p:embed/>
                    <p:pic>
                      <p:nvPicPr>
                        <p:cNvPr id="10379" name="Object 363">
                          <a:extLst>
                            <a:ext uri="{FF2B5EF4-FFF2-40B4-BE49-F238E27FC236}">
                              <a16:creationId xmlns:a16="http://schemas.microsoft.com/office/drawing/2014/main" id="{777EB0B4-2E68-4E99-BED9-809408CAAC5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8" y="2016"/>
                          <a:ext cx="17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75" name="Group 364">
            <a:extLst>
              <a:ext uri="{FF2B5EF4-FFF2-40B4-BE49-F238E27FC236}">
                <a16:creationId xmlns:a16="http://schemas.microsoft.com/office/drawing/2014/main" id="{E717A495-1664-44E4-953F-70E292D66C23}"/>
              </a:ext>
            </a:extLst>
          </p:cNvPr>
          <p:cNvGrpSpPr>
            <a:grpSpLocks/>
          </p:cNvGrpSpPr>
          <p:nvPr/>
        </p:nvGrpSpPr>
        <p:grpSpPr bwMode="auto">
          <a:xfrm>
            <a:off x="5551488" y="5559425"/>
            <a:ext cx="2133600" cy="533400"/>
            <a:chOff x="480" y="3744"/>
            <a:chExt cx="1344" cy="336"/>
          </a:xfrm>
        </p:grpSpPr>
        <p:sp>
          <p:nvSpPr>
            <p:cNvPr id="888173" name="Line 365">
              <a:extLst>
                <a:ext uri="{FF2B5EF4-FFF2-40B4-BE49-F238E27FC236}">
                  <a16:creationId xmlns:a16="http://schemas.microsoft.com/office/drawing/2014/main" id="{C081539E-C9C6-4645-A763-33855FB4DD13}"/>
                </a:ext>
              </a:extLst>
            </p:cNvPr>
            <p:cNvSpPr>
              <a:spLocks noChangeShapeType="1"/>
            </p:cNvSpPr>
            <p:nvPr/>
          </p:nvSpPr>
          <p:spPr bwMode="auto">
            <a:xfrm>
              <a:off x="480" y="3744"/>
              <a:ext cx="0" cy="336"/>
            </a:xfrm>
            <a:prstGeom prst="line">
              <a:avLst/>
            </a:prstGeom>
            <a:noFill/>
            <a:ln w="2857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74" name="Line 366">
              <a:extLst>
                <a:ext uri="{FF2B5EF4-FFF2-40B4-BE49-F238E27FC236}">
                  <a16:creationId xmlns:a16="http://schemas.microsoft.com/office/drawing/2014/main" id="{C82EA8D6-2F4E-4E53-9D0F-A4FB30E2D754}"/>
                </a:ext>
              </a:extLst>
            </p:cNvPr>
            <p:cNvSpPr>
              <a:spLocks noChangeShapeType="1"/>
            </p:cNvSpPr>
            <p:nvPr/>
          </p:nvSpPr>
          <p:spPr bwMode="auto">
            <a:xfrm>
              <a:off x="1824" y="3744"/>
              <a:ext cx="0" cy="336"/>
            </a:xfrm>
            <a:prstGeom prst="line">
              <a:avLst/>
            </a:prstGeom>
            <a:noFill/>
            <a:ln w="28575">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10373" name="Object 367">
              <a:extLst>
                <a:ext uri="{FF2B5EF4-FFF2-40B4-BE49-F238E27FC236}">
                  <a16:creationId xmlns:a16="http://schemas.microsoft.com/office/drawing/2014/main" id="{488E9864-BB8D-4D9F-93D0-C9F1B92AF38B}"/>
                </a:ext>
              </a:extLst>
            </p:cNvPr>
            <p:cNvGraphicFramePr>
              <a:graphicFrameLocks noChangeAspect="1"/>
            </p:cNvGraphicFramePr>
            <p:nvPr/>
          </p:nvGraphicFramePr>
          <p:xfrm>
            <a:off x="912" y="3744"/>
            <a:ext cx="520" cy="327"/>
          </p:xfrm>
          <a:graphic>
            <a:graphicData uri="http://schemas.openxmlformats.org/presentationml/2006/ole">
              <mc:AlternateContent xmlns:mc="http://schemas.openxmlformats.org/markup-compatibility/2006">
                <mc:Choice xmlns:v="urn:schemas-microsoft-com:vml" Requires="v">
                  <p:oleObj spid="_x0000_s54357" name="公式" r:id="rId15" imgW="243840" imgH="137160" progId="Equation.3">
                    <p:embed/>
                  </p:oleObj>
                </mc:Choice>
                <mc:Fallback>
                  <p:oleObj name="公式" r:id="rId15" imgW="243840" imgH="137160" progId="Equation.3">
                    <p:embed/>
                    <p:pic>
                      <p:nvPicPr>
                        <p:cNvPr id="10373" name="Object 367">
                          <a:extLst>
                            <a:ext uri="{FF2B5EF4-FFF2-40B4-BE49-F238E27FC236}">
                              <a16:creationId xmlns:a16="http://schemas.microsoft.com/office/drawing/2014/main" id="{488E9864-BB8D-4D9F-93D0-C9F1B92AF38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 y="3744"/>
                          <a:ext cx="5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176" name="Line 368">
              <a:extLst>
                <a:ext uri="{FF2B5EF4-FFF2-40B4-BE49-F238E27FC236}">
                  <a16:creationId xmlns:a16="http://schemas.microsoft.com/office/drawing/2014/main" id="{FB6A47D8-1482-4888-AD75-2459A4B82246}"/>
                </a:ext>
              </a:extLst>
            </p:cNvPr>
            <p:cNvSpPr>
              <a:spLocks noChangeShapeType="1"/>
            </p:cNvSpPr>
            <p:nvPr/>
          </p:nvSpPr>
          <p:spPr bwMode="auto">
            <a:xfrm>
              <a:off x="1488" y="3936"/>
              <a:ext cx="336" cy="0"/>
            </a:xfrm>
            <a:prstGeom prst="line">
              <a:avLst/>
            </a:prstGeom>
            <a:noFill/>
            <a:ln w="28575">
              <a:solidFill>
                <a:srgbClr val="66FF33"/>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77" name="Line 369">
              <a:extLst>
                <a:ext uri="{FF2B5EF4-FFF2-40B4-BE49-F238E27FC236}">
                  <a16:creationId xmlns:a16="http://schemas.microsoft.com/office/drawing/2014/main" id="{68B76426-5550-4F32-9BE5-37B76F5142B3}"/>
                </a:ext>
              </a:extLst>
            </p:cNvPr>
            <p:cNvSpPr>
              <a:spLocks noChangeShapeType="1"/>
            </p:cNvSpPr>
            <p:nvPr/>
          </p:nvSpPr>
          <p:spPr bwMode="auto">
            <a:xfrm flipH="1">
              <a:off x="480" y="3936"/>
              <a:ext cx="336" cy="0"/>
            </a:xfrm>
            <a:prstGeom prst="line">
              <a:avLst/>
            </a:prstGeom>
            <a:noFill/>
            <a:ln w="28575">
              <a:solidFill>
                <a:srgbClr val="66FF33"/>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5276" name="Group 370">
            <a:extLst>
              <a:ext uri="{FF2B5EF4-FFF2-40B4-BE49-F238E27FC236}">
                <a16:creationId xmlns:a16="http://schemas.microsoft.com/office/drawing/2014/main" id="{3C3304E1-F609-40FF-B644-9FCB3A29B7A4}"/>
              </a:ext>
            </a:extLst>
          </p:cNvPr>
          <p:cNvGrpSpPr>
            <a:grpSpLocks/>
          </p:cNvGrpSpPr>
          <p:nvPr/>
        </p:nvGrpSpPr>
        <p:grpSpPr bwMode="auto">
          <a:xfrm>
            <a:off x="7075488" y="3284538"/>
            <a:ext cx="1600200" cy="2371725"/>
            <a:chOff x="4704" y="2480"/>
            <a:chExt cx="1008" cy="1494"/>
          </a:xfrm>
        </p:grpSpPr>
        <p:grpSp>
          <p:nvGrpSpPr>
            <p:cNvPr id="10351" name="Group 371">
              <a:extLst>
                <a:ext uri="{FF2B5EF4-FFF2-40B4-BE49-F238E27FC236}">
                  <a16:creationId xmlns:a16="http://schemas.microsoft.com/office/drawing/2014/main" id="{C9A01706-3FE8-47A4-8E82-BF0133AC8D50}"/>
                </a:ext>
              </a:extLst>
            </p:cNvPr>
            <p:cNvGrpSpPr>
              <a:grpSpLocks/>
            </p:cNvGrpSpPr>
            <p:nvPr/>
          </p:nvGrpSpPr>
          <p:grpSpPr bwMode="auto">
            <a:xfrm>
              <a:off x="4704" y="2480"/>
              <a:ext cx="1008" cy="1494"/>
              <a:chOff x="3600" y="368"/>
              <a:chExt cx="1008" cy="1494"/>
            </a:xfrm>
          </p:grpSpPr>
          <p:sp>
            <p:nvSpPr>
              <p:cNvPr id="10366" name="Text Box 372">
                <a:extLst>
                  <a:ext uri="{FF2B5EF4-FFF2-40B4-BE49-F238E27FC236}">
                    <a16:creationId xmlns:a16="http://schemas.microsoft.com/office/drawing/2014/main" id="{3FFC17AF-DE8C-4143-B95A-CC8E0DF7B73E}"/>
                  </a:ext>
                </a:extLst>
              </p:cNvPr>
              <p:cNvSpPr txBox="1">
                <a:spLocks noChangeArrowheads="1"/>
              </p:cNvSpPr>
              <p:nvPr/>
            </p:nvSpPr>
            <p:spPr bwMode="auto">
              <a:xfrm>
                <a:off x="3936" y="157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O'</a:t>
                </a:r>
              </a:p>
            </p:txBody>
          </p:sp>
          <p:sp>
            <p:nvSpPr>
              <p:cNvPr id="10367" name="Text Box 373">
                <a:extLst>
                  <a:ext uri="{FF2B5EF4-FFF2-40B4-BE49-F238E27FC236}">
                    <a16:creationId xmlns:a16="http://schemas.microsoft.com/office/drawing/2014/main" id="{61BFB6A6-FA03-4581-A78A-0FD143591831}"/>
                  </a:ext>
                </a:extLst>
              </p:cNvPr>
              <p:cNvSpPr txBox="1">
                <a:spLocks noChangeArrowheads="1"/>
              </p:cNvSpPr>
              <p:nvPr/>
            </p:nvSpPr>
            <p:spPr bwMode="auto">
              <a:xfrm>
                <a:off x="3648" y="36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S'</a:t>
                </a:r>
              </a:p>
            </p:txBody>
          </p:sp>
          <p:sp>
            <p:nvSpPr>
              <p:cNvPr id="888182" name="Line 374">
                <a:extLst>
                  <a:ext uri="{FF2B5EF4-FFF2-40B4-BE49-F238E27FC236}">
                    <a16:creationId xmlns:a16="http://schemas.microsoft.com/office/drawing/2014/main" id="{510D9F2C-CD31-4594-A19D-CCF05E8763F5}"/>
                  </a:ext>
                </a:extLst>
              </p:cNvPr>
              <p:cNvSpPr>
                <a:spLocks noChangeShapeType="1"/>
              </p:cNvSpPr>
              <p:nvPr/>
            </p:nvSpPr>
            <p:spPr bwMode="auto">
              <a:xfrm flipH="1">
                <a:off x="3600" y="1488"/>
                <a:ext cx="384" cy="345"/>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83" name="Line 375">
                <a:extLst>
                  <a:ext uri="{FF2B5EF4-FFF2-40B4-BE49-F238E27FC236}">
                    <a16:creationId xmlns:a16="http://schemas.microsoft.com/office/drawing/2014/main" id="{9C3705BE-9AAC-4D40-A113-22900CD25207}"/>
                  </a:ext>
                </a:extLst>
              </p:cNvPr>
              <p:cNvSpPr>
                <a:spLocks noChangeShapeType="1"/>
              </p:cNvSpPr>
              <p:nvPr/>
            </p:nvSpPr>
            <p:spPr bwMode="auto">
              <a:xfrm flipV="1">
                <a:off x="3984" y="432"/>
                <a:ext cx="0" cy="1065"/>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84" name="Line 376">
                <a:extLst>
                  <a:ext uri="{FF2B5EF4-FFF2-40B4-BE49-F238E27FC236}">
                    <a16:creationId xmlns:a16="http://schemas.microsoft.com/office/drawing/2014/main" id="{74303C11-74D9-44AE-BC56-9F3A34BAE160}"/>
                  </a:ext>
                </a:extLst>
              </p:cNvPr>
              <p:cNvSpPr>
                <a:spLocks noChangeShapeType="1"/>
              </p:cNvSpPr>
              <p:nvPr/>
            </p:nvSpPr>
            <p:spPr bwMode="auto">
              <a:xfrm>
                <a:off x="3984" y="1488"/>
                <a:ext cx="624" cy="0"/>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0352" name="Group 377">
              <a:extLst>
                <a:ext uri="{FF2B5EF4-FFF2-40B4-BE49-F238E27FC236}">
                  <a16:creationId xmlns:a16="http://schemas.microsoft.com/office/drawing/2014/main" id="{9BBA405B-8530-4015-9978-E6FCD8E3FC65}"/>
                </a:ext>
              </a:extLst>
            </p:cNvPr>
            <p:cNvGrpSpPr>
              <a:grpSpLocks/>
            </p:cNvGrpSpPr>
            <p:nvPr/>
          </p:nvGrpSpPr>
          <p:grpSpPr bwMode="auto">
            <a:xfrm>
              <a:off x="5088" y="2739"/>
              <a:ext cx="586" cy="336"/>
              <a:chOff x="3792" y="2352"/>
              <a:chExt cx="586" cy="336"/>
            </a:xfrm>
          </p:grpSpPr>
          <p:sp>
            <p:nvSpPr>
              <p:cNvPr id="888186" name="Line 378">
                <a:extLst>
                  <a:ext uri="{FF2B5EF4-FFF2-40B4-BE49-F238E27FC236}">
                    <a16:creationId xmlns:a16="http://schemas.microsoft.com/office/drawing/2014/main" id="{F8A41503-A0A9-4B6B-A6CC-454ABD835056}"/>
                  </a:ext>
                </a:extLst>
              </p:cNvPr>
              <p:cNvSpPr>
                <a:spLocks noChangeShapeType="1"/>
              </p:cNvSpPr>
              <p:nvPr/>
            </p:nvSpPr>
            <p:spPr bwMode="auto">
              <a:xfrm>
                <a:off x="3792" y="2688"/>
                <a:ext cx="576" cy="0"/>
              </a:xfrm>
              <a:prstGeom prst="line">
                <a:avLst/>
              </a:prstGeom>
              <a:noFill/>
              <a:ln w="38100">
                <a:solidFill>
                  <a:srgbClr val="66FFFF"/>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363" name="Group 379">
                <a:extLst>
                  <a:ext uri="{FF2B5EF4-FFF2-40B4-BE49-F238E27FC236}">
                    <a16:creationId xmlns:a16="http://schemas.microsoft.com/office/drawing/2014/main" id="{CE5240F6-A5A4-461D-8778-9AB2E86DB949}"/>
                  </a:ext>
                </a:extLst>
              </p:cNvPr>
              <p:cNvGrpSpPr>
                <a:grpSpLocks/>
              </p:cNvGrpSpPr>
              <p:nvPr/>
            </p:nvGrpSpPr>
            <p:grpSpPr bwMode="auto">
              <a:xfrm>
                <a:off x="4128" y="2352"/>
                <a:ext cx="250" cy="327"/>
                <a:chOff x="4128" y="2352"/>
                <a:chExt cx="250" cy="327"/>
              </a:xfrm>
            </p:grpSpPr>
            <p:sp>
              <p:nvSpPr>
                <p:cNvPr id="10364" name="Text Box 380">
                  <a:extLst>
                    <a:ext uri="{FF2B5EF4-FFF2-40B4-BE49-F238E27FC236}">
                      <a16:creationId xmlns:a16="http://schemas.microsoft.com/office/drawing/2014/main" id="{297EEC70-9E4B-46AA-B640-01793F7DC059}"/>
                    </a:ext>
                  </a:extLst>
                </p:cNvPr>
                <p:cNvSpPr txBox="1">
                  <a:spLocks noChangeArrowheads="1"/>
                </p:cNvSpPr>
                <p:nvPr/>
              </p:nvSpPr>
              <p:spPr bwMode="auto">
                <a:xfrm>
                  <a:off x="4128" y="235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66FFFF"/>
                      </a:solidFill>
                      <a:latin typeface="Times New Roman" panose="02020603050405020304" pitchFamily="18" charset="0"/>
                      <a:ea typeface="宋体" panose="02010600030101010101" pitchFamily="2" charset="-122"/>
                    </a:rPr>
                    <a:t>u</a:t>
                  </a:r>
                  <a:endParaRPr kumimoji="1" lang="en-US" altLang="zh-CN" b="0">
                    <a:solidFill>
                      <a:srgbClr val="66FFFF"/>
                    </a:solidFill>
                    <a:latin typeface="Times New Roman" panose="02020603050405020304" pitchFamily="18" charset="0"/>
                    <a:ea typeface="宋体" panose="02010600030101010101" pitchFamily="2" charset="-122"/>
                  </a:endParaRPr>
                </a:p>
              </p:txBody>
            </p:sp>
            <p:sp>
              <p:nvSpPr>
                <p:cNvPr id="888189" name="Line 381">
                  <a:extLst>
                    <a:ext uri="{FF2B5EF4-FFF2-40B4-BE49-F238E27FC236}">
                      <a16:creationId xmlns:a16="http://schemas.microsoft.com/office/drawing/2014/main" id="{311298B8-7F0E-4F9F-854E-07ADA2A905C7}"/>
                    </a:ext>
                  </a:extLst>
                </p:cNvPr>
                <p:cNvSpPr>
                  <a:spLocks noChangeShapeType="1"/>
                </p:cNvSpPr>
                <p:nvPr/>
              </p:nvSpPr>
              <p:spPr bwMode="auto">
                <a:xfrm>
                  <a:off x="4138" y="2406"/>
                  <a:ext cx="240" cy="0"/>
                </a:xfrm>
                <a:prstGeom prst="line">
                  <a:avLst/>
                </a:prstGeom>
                <a:noFill/>
                <a:ln w="38100">
                  <a:solidFill>
                    <a:srgbClr val="66FFFF"/>
                  </a:solidFill>
                  <a:round/>
                  <a:headEnd/>
                  <a:tailEnd type="triangle" w="med" len="me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353" name="Group 382">
              <a:extLst>
                <a:ext uri="{FF2B5EF4-FFF2-40B4-BE49-F238E27FC236}">
                  <a16:creationId xmlns:a16="http://schemas.microsoft.com/office/drawing/2014/main" id="{A84E8777-0363-4CDD-A887-1862976761FC}"/>
                </a:ext>
              </a:extLst>
            </p:cNvPr>
            <p:cNvGrpSpPr>
              <a:grpSpLocks/>
            </p:cNvGrpSpPr>
            <p:nvPr/>
          </p:nvGrpSpPr>
          <p:grpSpPr bwMode="auto">
            <a:xfrm>
              <a:off x="4848" y="2496"/>
              <a:ext cx="720" cy="432"/>
              <a:chOff x="1488" y="480"/>
              <a:chExt cx="720" cy="432"/>
            </a:xfrm>
          </p:grpSpPr>
          <p:sp>
            <p:nvSpPr>
              <p:cNvPr id="888191" name="Line 383">
                <a:extLst>
                  <a:ext uri="{FF2B5EF4-FFF2-40B4-BE49-F238E27FC236}">
                    <a16:creationId xmlns:a16="http://schemas.microsoft.com/office/drawing/2014/main" id="{5270E67F-2915-4B74-902F-C2FCBF568B70}"/>
                  </a:ext>
                </a:extLst>
              </p:cNvPr>
              <p:cNvSpPr>
                <a:spLocks noChangeShapeType="1"/>
              </p:cNvSpPr>
              <p:nvPr/>
            </p:nvSpPr>
            <p:spPr bwMode="auto">
              <a:xfrm>
                <a:off x="1488" y="912"/>
                <a:ext cx="576" cy="0"/>
              </a:xfrm>
              <a:prstGeom prst="line">
                <a:avLst/>
              </a:prstGeom>
              <a:noFill/>
              <a:ln w="38100">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92" name="Line 384">
                <a:extLst>
                  <a:ext uri="{FF2B5EF4-FFF2-40B4-BE49-F238E27FC236}">
                    <a16:creationId xmlns:a16="http://schemas.microsoft.com/office/drawing/2014/main" id="{FF55DDB1-A651-48CC-9C51-9017EF13C7F9}"/>
                  </a:ext>
                </a:extLst>
              </p:cNvPr>
              <p:cNvSpPr>
                <a:spLocks noChangeShapeType="1"/>
              </p:cNvSpPr>
              <p:nvPr/>
            </p:nvSpPr>
            <p:spPr bwMode="auto">
              <a:xfrm flipV="1">
                <a:off x="1872"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93" name="Line 385">
                <a:extLst>
                  <a:ext uri="{FF2B5EF4-FFF2-40B4-BE49-F238E27FC236}">
                    <a16:creationId xmlns:a16="http://schemas.microsoft.com/office/drawing/2014/main" id="{5343812F-035E-4EC9-B85D-859BE4F72806}"/>
                  </a:ext>
                </a:extLst>
              </p:cNvPr>
              <p:cNvSpPr>
                <a:spLocks noChangeShapeType="1"/>
              </p:cNvSpPr>
              <p:nvPr/>
            </p:nvSpPr>
            <p:spPr bwMode="auto">
              <a:xfrm flipV="1">
                <a:off x="148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94" name="Line 386">
                <a:extLst>
                  <a:ext uri="{FF2B5EF4-FFF2-40B4-BE49-F238E27FC236}">
                    <a16:creationId xmlns:a16="http://schemas.microsoft.com/office/drawing/2014/main" id="{92607452-2BD6-4CF0-AD05-B98C187B410C}"/>
                  </a:ext>
                </a:extLst>
              </p:cNvPr>
              <p:cNvSpPr>
                <a:spLocks noChangeShapeType="1"/>
              </p:cNvSpPr>
              <p:nvPr/>
            </p:nvSpPr>
            <p:spPr bwMode="auto">
              <a:xfrm flipV="1">
                <a:off x="1584"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95" name="Line 387">
                <a:extLst>
                  <a:ext uri="{FF2B5EF4-FFF2-40B4-BE49-F238E27FC236}">
                    <a16:creationId xmlns:a16="http://schemas.microsoft.com/office/drawing/2014/main" id="{CAC28D2B-47B3-4BEB-A558-C91C3F9710BA}"/>
                  </a:ext>
                </a:extLst>
              </p:cNvPr>
              <p:cNvSpPr>
                <a:spLocks noChangeShapeType="1"/>
              </p:cNvSpPr>
              <p:nvPr/>
            </p:nvSpPr>
            <p:spPr bwMode="auto">
              <a:xfrm flipV="1">
                <a:off x="1680"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96" name="Line 388">
                <a:extLst>
                  <a:ext uri="{FF2B5EF4-FFF2-40B4-BE49-F238E27FC236}">
                    <a16:creationId xmlns:a16="http://schemas.microsoft.com/office/drawing/2014/main" id="{9AD23BEC-270B-4F44-9379-7782D5A6DC11}"/>
                  </a:ext>
                </a:extLst>
              </p:cNvPr>
              <p:cNvSpPr>
                <a:spLocks noChangeShapeType="1"/>
              </p:cNvSpPr>
              <p:nvPr/>
            </p:nvSpPr>
            <p:spPr bwMode="auto">
              <a:xfrm flipV="1">
                <a:off x="196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197" name="Line 389">
                <a:extLst>
                  <a:ext uri="{FF2B5EF4-FFF2-40B4-BE49-F238E27FC236}">
                    <a16:creationId xmlns:a16="http://schemas.microsoft.com/office/drawing/2014/main" id="{8D23D803-D906-426B-9B3F-D690F1615BAC}"/>
                  </a:ext>
                </a:extLst>
              </p:cNvPr>
              <p:cNvSpPr>
                <a:spLocks noChangeShapeType="1"/>
              </p:cNvSpPr>
              <p:nvPr/>
            </p:nvSpPr>
            <p:spPr bwMode="auto">
              <a:xfrm flipV="1">
                <a:off x="1776"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0361" name="Text Box 390">
                <a:extLst>
                  <a:ext uri="{FF2B5EF4-FFF2-40B4-BE49-F238E27FC236}">
                    <a16:creationId xmlns:a16="http://schemas.microsoft.com/office/drawing/2014/main" id="{81FAE795-9422-4F99-8995-8F7A8BDC9891}"/>
                  </a:ext>
                </a:extLst>
              </p:cNvPr>
              <p:cNvSpPr txBox="1">
                <a:spLocks noChangeArrowheads="1"/>
              </p:cNvSpPr>
              <p:nvPr/>
            </p:nvSpPr>
            <p:spPr bwMode="auto">
              <a:xfrm>
                <a:off x="1893" y="480"/>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00CC00"/>
                    </a:solidFill>
                    <a:latin typeface="Times New Roman" panose="02020603050405020304" pitchFamily="18" charset="0"/>
                    <a:ea typeface="宋体" panose="02010600030101010101" pitchFamily="2" charset="-122"/>
                  </a:rPr>
                  <a:t>M</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grpSp>
        <p:nvGrpSpPr>
          <p:cNvPr id="5313" name="Group 391">
            <a:extLst>
              <a:ext uri="{FF2B5EF4-FFF2-40B4-BE49-F238E27FC236}">
                <a16:creationId xmlns:a16="http://schemas.microsoft.com/office/drawing/2014/main" id="{603270F8-9C0F-4E1A-A628-719250AFF15D}"/>
              </a:ext>
            </a:extLst>
          </p:cNvPr>
          <p:cNvGrpSpPr>
            <a:grpSpLocks/>
          </p:cNvGrpSpPr>
          <p:nvPr/>
        </p:nvGrpSpPr>
        <p:grpSpPr bwMode="auto">
          <a:xfrm>
            <a:off x="6019800" y="3284538"/>
            <a:ext cx="1828800" cy="2371725"/>
            <a:chOff x="2928" y="320"/>
            <a:chExt cx="1152" cy="1494"/>
          </a:xfrm>
        </p:grpSpPr>
        <p:grpSp>
          <p:nvGrpSpPr>
            <p:cNvPr id="10337" name="Group 392">
              <a:extLst>
                <a:ext uri="{FF2B5EF4-FFF2-40B4-BE49-F238E27FC236}">
                  <a16:creationId xmlns:a16="http://schemas.microsoft.com/office/drawing/2014/main" id="{080D6651-8F48-4E22-8FB0-89EFC9471315}"/>
                </a:ext>
              </a:extLst>
            </p:cNvPr>
            <p:cNvGrpSpPr>
              <a:grpSpLocks/>
            </p:cNvGrpSpPr>
            <p:nvPr/>
          </p:nvGrpSpPr>
          <p:grpSpPr bwMode="auto">
            <a:xfrm>
              <a:off x="3024" y="336"/>
              <a:ext cx="720" cy="432"/>
              <a:chOff x="1488" y="480"/>
              <a:chExt cx="720" cy="432"/>
            </a:xfrm>
          </p:grpSpPr>
          <p:sp>
            <p:nvSpPr>
              <p:cNvPr id="888201" name="Line 393">
                <a:extLst>
                  <a:ext uri="{FF2B5EF4-FFF2-40B4-BE49-F238E27FC236}">
                    <a16:creationId xmlns:a16="http://schemas.microsoft.com/office/drawing/2014/main" id="{3731D598-674E-483A-895F-FF44B1C1A0DC}"/>
                  </a:ext>
                </a:extLst>
              </p:cNvPr>
              <p:cNvSpPr>
                <a:spLocks noChangeShapeType="1"/>
              </p:cNvSpPr>
              <p:nvPr/>
            </p:nvSpPr>
            <p:spPr bwMode="auto">
              <a:xfrm>
                <a:off x="1488" y="912"/>
                <a:ext cx="576" cy="0"/>
              </a:xfrm>
              <a:prstGeom prst="line">
                <a:avLst/>
              </a:prstGeom>
              <a:noFill/>
              <a:ln w="38100">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02" name="Line 394">
                <a:extLst>
                  <a:ext uri="{FF2B5EF4-FFF2-40B4-BE49-F238E27FC236}">
                    <a16:creationId xmlns:a16="http://schemas.microsoft.com/office/drawing/2014/main" id="{14E0D2C5-8E0A-42FF-8FA1-DDAB8016588B}"/>
                  </a:ext>
                </a:extLst>
              </p:cNvPr>
              <p:cNvSpPr>
                <a:spLocks noChangeShapeType="1"/>
              </p:cNvSpPr>
              <p:nvPr/>
            </p:nvSpPr>
            <p:spPr bwMode="auto">
              <a:xfrm flipV="1">
                <a:off x="1872"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03" name="Line 395">
                <a:extLst>
                  <a:ext uri="{FF2B5EF4-FFF2-40B4-BE49-F238E27FC236}">
                    <a16:creationId xmlns:a16="http://schemas.microsoft.com/office/drawing/2014/main" id="{D0F9B0EA-FB06-4393-9D82-BBE675320119}"/>
                  </a:ext>
                </a:extLst>
              </p:cNvPr>
              <p:cNvSpPr>
                <a:spLocks noChangeShapeType="1"/>
              </p:cNvSpPr>
              <p:nvPr/>
            </p:nvSpPr>
            <p:spPr bwMode="auto">
              <a:xfrm flipV="1">
                <a:off x="148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04" name="Line 396">
                <a:extLst>
                  <a:ext uri="{FF2B5EF4-FFF2-40B4-BE49-F238E27FC236}">
                    <a16:creationId xmlns:a16="http://schemas.microsoft.com/office/drawing/2014/main" id="{3CBF6209-A706-4A9C-9BE4-617F4A866CC8}"/>
                  </a:ext>
                </a:extLst>
              </p:cNvPr>
              <p:cNvSpPr>
                <a:spLocks noChangeShapeType="1"/>
              </p:cNvSpPr>
              <p:nvPr/>
            </p:nvSpPr>
            <p:spPr bwMode="auto">
              <a:xfrm flipV="1">
                <a:off x="1584"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05" name="Line 397">
                <a:extLst>
                  <a:ext uri="{FF2B5EF4-FFF2-40B4-BE49-F238E27FC236}">
                    <a16:creationId xmlns:a16="http://schemas.microsoft.com/office/drawing/2014/main" id="{A58A1D17-5832-4F83-9401-858624CD2653}"/>
                  </a:ext>
                </a:extLst>
              </p:cNvPr>
              <p:cNvSpPr>
                <a:spLocks noChangeShapeType="1"/>
              </p:cNvSpPr>
              <p:nvPr/>
            </p:nvSpPr>
            <p:spPr bwMode="auto">
              <a:xfrm flipV="1">
                <a:off x="1680"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06" name="Line 398">
                <a:extLst>
                  <a:ext uri="{FF2B5EF4-FFF2-40B4-BE49-F238E27FC236}">
                    <a16:creationId xmlns:a16="http://schemas.microsoft.com/office/drawing/2014/main" id="{0A98850B-92E8-4A0F-880A-420F2D0345D7}"/>
                  </a:ext>
                </a:extLst>
              </p:cNvPr>
              <p:cNvSpPr>
                <a:spLocks noChangeShapeType="1"/>
              </p:cNvSpPr>
              <p:nvPr/>
            </p:nvSpPr>
            <p:spPr bwMode="auto">
              <a:xfrm flipV="1">
                <a:off x="1968"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07" name="Line 399">
                <a:extLst>
                  <a:ext uri="{FF2B5EF4-FFF2-40B4-BE49-F238E27FC236}">
                    <a16:creationId xmlns:a16="http://schemas.microsoft.com/office/drawing/2014/main" id="{28673E86-EBA2-4E8C-9D6B-A9778B17ED15}"/>
                  </a:ext>
                </a:extLst>
              </p:cNvPr>
              <p:cNvSpPr>
                <a:spLocks noChangeShapeType="1"/>
              </p:cNvSpPr>
              <p:nvPr/>
            </p:nvSpPr>
            <p:spPr bwMode="auto">
              <a:xfrm flipV="1">
                <a:off x="1776" y="816"/>
                <a:ext cx="144" cy="96"/>
              </a:xfrm>
              <a:prstGeom prst="line">
                <a:avLst/>
              </a:prstGeom>
              <a:noFill/>
              <a:ln w="9525">
                <a:solidFill>
                  <a:srgbClr val="00FF00"/>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0350" name="Text Box 400">
                <a:extLst>
                  <a:ext uri="{FF2B5EF4-FFF2-40B4-BE49-F238E27FC236}">
                    <a16:creationId xmlns:a16="http://schemas.microsoft.com/office/drawing/2014/main" id="{C9604061-B5FC-4F46-BF0A-9299A107FFAA}"/>
                  </a:ext>
                </a:extLst>
              </p:cNvPr>
              <p:cNvSpPr txBox="1">
                <a:spLocks noChangeArrowheads="1"/>
              </p:cNvSpPr>
              <p:nvPr/>
            </p:nvSpPr>
            <p:spPr bwMode="auto">
              <a:xfrm>
                <a:off x="1893" y="480"/>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00CC00"/>
                    </a:solidFill>
                    <a:latin typeface="Times New Roman" panose="02020603050405020304" pitchFamily="18" charset="0"/>
                    <a:ea typeface="宋体" panose="02010600030101010101" pitchFamily="2" charset="-122"/>
                  </a:rPr>
                  <a:t>M</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10338" name="Text Box 401">
              <a:extLst>
                <a:ext uri="{FF2B5EF4-FFF2-40B4-BE49-F238E27FC236}">
                  <a16:creationId xmlns:a16="http://schemas.microsoft.com/office/drawing/2014/main" id="{2E693CA9-3374-4906-B480-DFD652EAAAEC}"/>
                </a:ext>
              </a:extLst>
            </p:cNvPr>
            <p:cNvSpPr txBox="1">
              <a:spLocks noChangeArrowheads="1"/>
            </p:cNvSpPr>
            <p:nvPr/>
          </p:nvSpPr>
          <p:spPr bwMode="auto">
            <a:xfrm>
              <a:off x="3264" y="152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0339" name="Text Box 402">
              <a:extLst>
                <a:ext uri="{FF2B5EF4-FFF2-40B4-BE49-F238E27FC236}">
                  <a16:creationId xmlns:a16="http://schemas.microsoft.com/office/drawing/2014/main" id="{F78E5F0E-5EB1-42E9-B3C1-5265DE123886}"/>
                </a:ext>
              </a:extLst>
            </p:cNvPr>
            <p:cNvSpPr txBox="1">
              <a:spLocks noChangeArrowheads="1"/>
            </p:cNvSpPr>
            <p:nvPr/>
          </p:nvSpPr>
          <p:spPr bwMode="auto">
            <a:xfrm>
              <a:off x="2976" y="32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S'</a:t>
              </a:r>
            </a:p>
          </p:txBody>
        </p:sp>
        <p:sp>
          <p:nvSpPr>
            <p:cNvPr id="888211" name="Line 403">
              <a:extLst>
                <a:ext uri="{FF2B5EF4-FFF2-40B4-BE49-F238E27FC236}">
                  <a16:creationId xmlns:a16="http://schemas.microsoft.com/office/drawing/2014/main" id="{9FF3895B-B196-4C98-B03C-10D027BFA803}"/>
                </a:ext>
              </a:extLst>
            </p:cNvPr>
            <p:cNvSpPr>
              <a:spLocks noChangeShapeType="1"/>
            </p:cNvSpPr>
            <p:nvPr/>
          </p:nvSpPr>
          <p:spPr bwMode="auto">
            <a:xfrm flipH="1">
              <a:off x="2928" y="1440"/>
              <a:ext cx="384" cy="345"/>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12" name="Line 404">
              <a:extLst>
                <a:ext uri="{FF2B5EF4-FFF2-40B4-BE49-F238E27FC236}">
                  <a16:creationId xmlns:a16="http://schemas.microsoft.com/office/drawing/2014/main" id="{6E5A22BB-A4BF-4546-8104-21FD0C4B4E61}"/>
                </a:ext>
              </a:extLst>
            </p:cNvPr>
            <p:cNvSpPr>
              <a:spLocks noChangeShapeType="1"/>
            </p:cNvSpPr>
            <p:nvPr/>
          </p:nvSpPr>
          <p:spPr bwMode="auto">
            <a:xfrm flipV="1">
              <a:off x="3312" y="384"/>
              <a:ext cx="0" cy="1065"/>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13" name="Line 405">
              <a:extLst>
                <a:ext uri="{FF2B5EF4-FFF2-40B4-BE49-F238E27FC236}">
                  <a16:creationId xmlns:a16="http://schemas.microsoft.com/office/drawing/2014/main" id="{6658BE1A-4509-4505-9404-3E9D96A2B40A}"/>
                </a:ext>
              </a:extLst>
            </p:cNvPr>
            <p:cNvSpPr>
              <a:spLocks noChangeShapeType="1"/>
            </p:cNvSpPr>
            <p:nvPr/>
          </p:nvSpPr>
          <p:spPr bwMode="auto">
            <a:xfrm>
              <a:off x="3312" y="1440"/>
              <a:ext cx="768" cy="0"/>
            </a:xfrm>
            <a:prstGeom prst="line">
              <a:avLst/>
            </a:prstGeom>
            <a:noFill/>
            <a:ln w="28575">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5315" name="Group 406">
            <a:extLst>
              <a:ext uri="{FF2B5EF4-FFF2-40B4-BE49-F238E27FC236}">
                <a16:creationId xmlns:a16="http://schemas.microsoft.com/office/drawing/2014/main" id="{4D30CB78-0DF0-492B-B3BD-5D9A369E95DB}"/>
              </a:ext>
            </a:extLst>
          </p:cNvPr>
          <p:cNvGrpSpPr>
            <a:grpSpLocks/>
          </p:cNvGrpSpPr>
          <p:nvPr/>
        </p:nvGrpSpPr>
        <p:grpSpPr bwMode="auto">
          <a:xfrm>
            <a:off x="4938713" y="3227388"/>
            <a:ext cx="3657600" cy="2376487"/>
            <a:chOff x="-250" y="2008"/>
            <a:chExt cx="2304" cy="1497"/>
          </a:xfrm>
        </p:grpSpPr>
        <p:grpSp>
          <p:nvGrpSpPr>
            <p:cNvPr id="10267" name="Group 407">
              <a:extLst>
                <a:ext uri="{FF2B5EF4-FFF2-40B4-BE49-F238E27FC236}">
                  <a16:creationId xmlns:a16="http://schemas.microsoft.com/office/drawing/2014/main" id="{34A18FA4-2937-4289-B5CC-39B928017D64}"/>
                </a:ext>
              </a:extLst>
            </p:cNvPr>
            <p:cNvGrpSpPr>
              <a:grpSpLocks/>
            </p:cNvGrpSpPr>
            <p:nvPr/>
          </p:nvGrpSpPr>
          <p:grpSpPr bwMode="auto">
            <a:xfrm>
              <a:off x="-250" y="2008"/>
              <a:ext cx="2304" cy="1497"/>
              <a:chOff x="2928" y="2352"/>
              <a:chExt cx="2304" cy="1497"/>
            </a:xfrm>
          </p:grpSpPr>
          <p:sp>
            <p:nvSpPr>
              <p:cNvPr id="888216" name="Line 408">
                <a:extLst>
                  <a:ext uri="{FF2B5EF4-FFF2-40B4-BE49-F238E27FC236}">
                    <a16:creationId xmlns:a16="http://schemas.microsoft.com/office/drawing/2014/main" id="{4E036429-ADC2-4C14-8712-85B278955FA4}"/>
                  </a:ext>
                </a:extLst>
              </p:cNvPr>
              <p:cNvSpPr>
                <a:spLocks noChangeShapeType="1"/>
              </p:cNvSpPr>
              <p:nvPr/>
            </p:nvSpPr>
            <p:spPr bwMode="auto">
              <a:xfrm>
                <a:off x="3312" y="3513"/>
                <a:ext cx="1920" cy="0"/>
              </a:xfrm>
              <a:prstGeom prst="line">
                <a:avLst/>
              </a:prstGeom>
              <a:noFill/>
              <a:ln w="28575">
                <a:solidFill>
                  <a:srgbClr val="FFFF00"/>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17" name="Line 409">
                <a:extLst>
                  <a:ext uri="{FF2B5EF4-FFF2-40B4-BE49-F238E27FC236}">
                    <a16:creationId xmlns:a16="http://schemas.microsoft.com/office/drawing/2014/main" id="{467DA770-BAB9-4F0C-B7EF-32056D88D24A}"/>
                  </a:ext>
                </a:extLst>
              </p:cNvPr>
              <p:cNvSpPr>
                <a:spLocks noChangeShapeType="1"/>
              </p:cNvSpPr>
              <p:nvPr/>
            </p:nvSpPr>
            <p:spPr bwMode="auto">
              <a:xfrm flipH="1">
                <a:off x="2928" y="3504"/>
                <a:ext cx="384" cy="345"/>
              </a:xfrm>
              <a:prstGeom prst="line">
                <a:avLst/>
              </a:prstGeom>
              <a:noFill/>
              <a:ln w="28575">
                <a:solidFill>
                  <a:srgbClr val="FFFF00"/>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18" name="Line 410">
                <a:extLst>
                  <a:ext uri="{FF2B5EF4-FFF2-40B4-BE49-F238E27FC236}">
                    <a16:creationId xmlns:a16="http://schemas.microsoft.com/office/drawing/2014/main" id="{46909FA8-4EA4-4DFE-90E4-C1CD78C6E333}"/>
                  </a:ext>
                </a:extLst>
              </p:cNvPr>
              <p:cNvSpPr>
                <a:spLocks noChangeShapeType="1"/>
              </p:cNvSpPr>
              <p:nvPr/>
            </p:nvSpPr>
            <p:spPr bwMode="auto">
              <a:xfrm flipV="1">
                <a:off x="3312" y="2448"/>
                <a:ext cx="0" cy="1065"/>
              </a:xfrm>
              <a:prstGeom prst="line">
                <a:avLst/>
              </a:prstGeom>
              <a:noFill/>
              <a:ln w="28575">
                <a:solidFill>
                  <a:srgbClr val="FFFF00"/>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0335" name="Text Box 411">
                <a:extLst>
                  <a:ext uri="{FF2B5EF4-FFF2-40B4-BE49-F238E27FC236}">
                    <a16:creationId xmlns:a16="http://schemas.microsoft.com/office/drawing/2014/main" id="{969E76E6-0C92-4BA5-B563-57250D0A8F29}"/>
                  </a:ext>
                </a:extLst>
              </p:cNvPr>
              <p:cNvSpPr txBox="1">
                <a:spLocks noChangeArrowheads="1"/>
              </p:cNvSpPr>
              <p:nvPr/>
            </p:nvSpPr>
            <p:spPr bwMode="auto">
              <a:xfrm>
                <a:off x="3216" y="350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0336" name="Text Box 412">
                <a:extLst>
                  <a:ext uri="{FF2B5EF4-FFF2-40B4-BE49-F238E27FC236}">
                    <a16:creationId xmlns:a16="http://schemas.microsoft.com/office/drawing/2014/main" id="{0BC33746-A231-4DE9-A091-98C99BA922B0}"/>
                  </a:ext>
                </a:extLst>
              </p:cNvPr>
              <p:cNvSpPr txBox="1">
                <a:spLocks noChangeArrowheads="1"/>
              </p:cNvSpPr>
              <p:nvPr/>
            </p:nvSpPr>
            <p:spPr bwMode="auto">
              <a:xfrm>
                <a:off x="3024" y="235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88221" name="Line 413">
              <a:extLst>
                <a:ext uri="{FF2B5EF4-FFF2-40B4-BE49-F238E27FC236}">
                  <a16:creationId xmlns:a16="http://schemas.microsoft.com/office/drawing/2014/main" id="{6C6C5866-81E4-446E-8E4E-7CDBCB2E8AD4}"/>
                </a:ext>
              </a:extLst>
            </p:cNvPr>
            <p:cNvSpPr>
              <a:spLocks noChangeShapeType="1"/>
            </p:cNvSpPr>
            <p:nvPr/>
          </p:nvSpPr>
          <p:spPr bwMode="auto">
            <a:xfrm flipV="1">
              <a:off x="134" y="2488"/>
              <a:ext cx="672" cy="672"/>
            </a:xfrm>
            <a:prstGeom prst="line">
              <a:avLst/>
            </a:prstGeom>
            <a:noFill/>
            <a:ln w="38100">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269" name="Group 414">
              <a:extLst>
                <a:ext uri="{FF2B5EF4-FFF2-40B4-BE49-F238E27FC236}">
                  <a16:creationId xmlns:a16="http://schemas.microsoft.com/office/drawing/2014/main" id="{430C0D7B-CE70-480E-B4E7-1EFF41AD0B3D}"/>
                </a:ext>
              </a:extLst>
            </p:cNvPr>
            <p:cNvGrpSpPr>
              <a:grpSpLocks/>
            </p:cNvGrpSpPr>
            <p:nvPr/>
          </p:nvGrpSpPr>
          <p:grpSpPr bwMode="auto">
            <a:xfrm>
              <a:off x="66" y="2912"/>
              <a:ext cx="181" cy="284"/>
              <a:chOff x="3198" y="2198"/>
              <a:chExt cx="181" cy="284"/>
            </a:xfrm>
          </p:grpSpPr>
          <p:grpSp>
            <p:nvGrpSpPr>
              <p:cNvPr id="10270" name="Group 415">
                <a:extLst>
                  <a:ext uri="{FF2B5EF4-FFF2-40B4-BE49-F238E27FC236}">
                    <a16:creationId xmlns:a16="http://schemas.microsoft.com/office/drawing/2014/main" id="{E2A1D8A0-8BB2-4610-B71C-DF2C92189BB0}"/>
                  </a:ext>
                </a:extLst>
              </p:cNvPr>
              <p:cNvGrpSpPr>
                <a:grpSpLocks/>
              </p:cNvGrpSpPr>
              <p:nvPr/>
            </p:nvGrpSpPr>
            <p:grpSpPr bwMode="auto">
              <a:xfrm>
                <a:off x="3238" y="2294"/>
                <a:ext cx="129" cy="126"/>
                <a:chOff x="2911" y="2943"/>
                <a:chExt cx="537" cy="571"/>
              </a:xfrm>
            </p:grpSpPr>
            <p:sp>
              <p:nvSpPr>
                <p:cNvPr id="888224" name="Freeform 416">
                  <a:extLst>
                    <a:ext uri="{FF2B5EF4-FFF2-40B4-BE49-F238E27FC236}">
                      <a16:creationId xmlns:a16="http://schemas.microsoft.com/office/drawing/2014/main" id="{858889AA-33B6-4206-A1DC-0E7C7E28B1F6}"/>
                    </a:ext>
                  </a:extLst>
                </p:cNvPr>
                <p:cNvSpPr>
                  <a:spLocks/>
                </p:cNvSpPr>
                <p:nvPr/>
              </p:nvSpPr>
              <p:spPr bwMode="auto">
                <a:xfrm>
                  <a:off x="2911" y="2943"/>
                  <a:ext cx="350" cy="358"/>
                </a:xfrm>
                <a:custGeom>
                  <a:avLst/>
                  <a:gdLst/>
                  <a:ahLst/>
                  <a:cxnLst>
                    <a:cxn ang="0">
                      <a:pos x="478" y="281"/>
                    </a:cxn>
                    <a:cxn ang="0">
                      <a:pos x="576" y="340"/>
                    </a:cxn>
                    <a:cxn ang="0">
                      <a:pos x="604" y="392"/>
                    </a:cxn>
                    <a:cxn ang="0">
                      <a:pos x="627" y="525"/>
                    </a:cxn>
                    <a:cxn ang="0">
                      <a:pos x="665" y="622"/>
                    </a:cxn>
                    <a:cxn ang="0">
                      <a:pos x="697" y="711"/>
                    </a:cxn>
                    <a:cxn ang="0">
                      <a:pos x="621" y="630"/>
                    </a:cxn>
                    <a:cxn ang="0">
                      <a:pos x="560" y="590"/>
                    </a:cxn>
                    <a:cxn ang="0">
                      <a:pos x="472" y="509"/>
                    </a:cxn>
                    <a:cxn ang="0">
                      <a:pos x="436" y="432"/>
                    </a:cxn>
                    <a:cxn ang="0">
                      <a:pos x="415" y="321"/>
                    </a:cxn>
                    <a:cxn ang="0">
                      <a:pos x="97" y="157"/>
                    </a:cxn>
                    <a:cxn ang="0">
                      <a:pos x="0" y="5"/>
                    </a:cxn>
                    <a:cxn ang="0">
                      <a:pos x="47" y="0"/>
                    </a:cxn>
                    <a:cxn ang="0">
                      <a:pos x="152" y="48"/>
                    </a:cxn>
                    <a:cxn ang="0">
                      <a:pos x="478" y="281"/>
                    </a:cxn>
                  </a:cxnLst>
                  <a:rect l="0" t="0" r="r" b="b"/>
                  <a:pathLst>
                    <a:path w="697" h="711">
                      <a:moveTo>
                        <a:pt x="478" y="281"/>
                      </a:moveTo>
                      <a:lnTo>
                        <a:pt x="576" y="340"/>
                      </a:lnTo>
                      <a:lnTo>
                        <a:pt x="604" y="392"/>
                      </a:lnTo>
                      <a:lnTo>
                        <a:pt x="627" y="525"/>
                      </a:lnTo>
                      <a:lnTo>
                        <a:pt x="665" y="622"/>
                      </a:lnTo>
                      <a:lnTo>
                        <a:pt x="697" y="711"/>
                      </a:lnTo>
                      <a:lnTo>
                        <a:pt x="621" y="630"/>
                      </a:lnTo>
                      <a:lnTo>
                        <a:pt x="560" y="590"/>
                      </a:lnTo>
                      <a:lnTo>
                        <a:pt x="472" y="509"/>
                      </a:lnTo>
                      <a:lnTo>
                        <a:pt x="436" y="432"/>
                      </a:lnTo>
                      <a:lnTo>
                        <a:pt x="415" y="321"/>
                      </a:lnTo>
                      <a:lnTo>
                        <a:pt x="97" y="157"/>
                      </a:lnTo>
                      <a:lnTo>
                        <a:pt x="0" y="5"/>
                      </a:lnTo>
                      <a:lnTo>
                        <a:pt x="47" y="0"/>
                      </a:lnTo>
                      <a:lnTo>
                        <a:pt x="152" y="48"/>
                      </a:lnTo>
                      <a:lnTo>
                        <a:pt x="478" y="281"/>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323" name="Group 417">
                  <a:extLst>
                    <a:ext uri="{FF2B5EF4-FFF2-40B4-BE49-F238E27FC236}">
                      <a16:creationId xmlns:a16="http://schemas.microsoft.com/office/drawing/2014/main" id="{21C83811-0959-4B27-AB7C-5B95ED729F15}"/>
                    </a:ext>
                  </a:extLst>
                </p:cNvPr>
                <p:cNvGrpSpPr>
                  <a:grpSpLocks/>
                </p:cNvGrpSpPr>
                <p:nvPr/>
              </p:nvGrpSpPr>
              <p:grpSpPr bwMode="auto">
                <a:xfrm>
                  <a:off x="3160" y="3147"/>
                  <a:ext cx="288" cy="367"/>
                  <a:chOff x="3160" y="3147"/>
                  <a:chExt cx="288" cy="367"/>
                </a:xfrm>
              </p:grpSpPr>
              <p:sp>
                <p:nvSpPr>
                  <p:cNvPr id="888226" name="Freeform 418">
                    <a:extLst>
                      <a:ext uri="{FF2B5EF4-FFF2-40B4-BE49-F238E27FC236}">
                        <a16:creationId xmlns:a16="http://schemas.microsoft.com/office/drawing/2014/main" id="{21BDAE1C-8EB6-4040-9D55-54F7376DE985}"/>
                      </a:ext>
                    </a:extLst>
                  </p:cNvPr>
                  <p:cNvSpPr>
                    <a:spLocks/>
                  </p:cNvSpPr>
                  <p:nvPr/>
                </p:nvSpPr>
                <p:spPr bwMode="auto">
                  <a:xfrm>
                    <a:off x="3161" y="3147"/>
                    <a:ext cx="287" cy="367"/>
                  </a:xfrm>
                  <a:custGeom>
                    <a:avLst/>
                    <a:gdLst/>
                    <a:ahLst/>
                    <a:cxnLst>
                      <a:cxn ang="0">
                        <a:pos x="0" y="596"/>
                      </a:cxn>
                      <a:cxn ang="0">
                        <a:pos x="77" y="555"/>
                      </a:cxn>
                      <a:cxn ang="0">
                        <a:pos x="99" y="491"/>
                      </a:cxn>
                      <a:cxn ang="0">
                        <a:pos x="118" y="432"/>
                      </a:cxn>
                      <a:cxn ang="0">
                        <a:pos x="120" y="360"/>
                      </a:cxn>
                      <a:cxn ang="0">
                        <a:pos x="105" y="268"/>
                      </a:cxn>
                      <a:cxn ang="0">
                        <a:pos x="92" y="173"/>
                      </a:cxn>
                      <a:cxn ang="0">
                        <a:pos x="112" y="156"/>
                      </a:cxn>
                      <a:cxn ang="0">
                        <a:pos x="138" y="152"/>
                      </a:cxn>
                      <a:cxn ang="0">
                        <a:pos x="169" y="173"/>
                      </a:cxn>
                      <a:cxn ang="0">
                        <a:pos x="200" y="225"/>
                      </a:cxn>
                      <a:cxn ang="0">
                        <a:pos x="236" y="334"/>
                      </a:cxn>
                      <a:cxn ang="0">
                        <a:pos x="267" y="242"/>
                      </a:cxn>
                      <a:cxn ang="0">
                        <a:pos x="314" y="170"/>
                      </a:cxn>
                      <a:cxn ang="0">
                        <a:pos x="360" y="123"/>
                      </a:cxn>
                      <a:cxn ang="0">
                        <a:pos x="424" y="50"/>
                      </a:cxn>
                      <a:cxn ang="0">
                        <a:pos x="471" y="4"/>
                      </a:cxn>
                      <a:cxn ang="0">
                        <a:pos x="503" y="0"/>
                      </a:cxn>
                      <a:cxn ang="0">
                        <a:pos x="523" y="25"/>
                      </a:cxn>
                      <a:cxn ang="0">
                        <a:pos x="514" y="61"/>
                      </a:cxn>
                      <a:cxn ang="0">
                        <a:pos x="486" y="123"/>
                      </a:cxn>
                      <a:cxn ang="0">
                        <a:pos x="447" y="199"/>
                      </a:cxn>
                      <a:cxn ang="0">
                        <a:pos x="397" y="278"/>
                      </a:cxn>
                      <a:cxn ang="0">
                        <a:pos x="466" y="258"/>
                      </a:cxn>
                      <a:cxn ang="0">
                        <a:pos x="522" y="259"/>
                      </a:cxn>
                      <a:cxn ang="0">
                        <a:pos x="550" y="278"/>
                      </a:cxn>
                      <a:cxn ang="0">
                        <a:pos x="550" y="316"/>
                      </a:cxn>
                      <a:cxn ang="0">
                        <a:pos x="535" y="351"/>
                      </a:cxn>
                      <a:cxn ang="0">
                        <a:pos x="507" y="387"/>
                      </a:cxn>
                      <a:cxn ang="0">
                        <a:pos x="459" y="408"/>
                      </a:cxn>
                      <a:cxn ang="0">
                        <a:pos x="514" y="403"/>
                      </a:cxn>
                      <a:cxn ang="0">
                        <a:pos x="558" y="420"/>
                      </a:cxn>
                      <a:cxn ang="0">
                        <a:pos x="575" y="468"/>
                      </a:cxn>
                      <a:cxn ang="0">
                        <a:pos x="560" y="508"/>
                      </a:cxn>
                      <a:cxn ang="0">
                        <a:pos x="524" y="529"/>
                      </a:cxn>
                      <a:cxn ang="0">
                        <a:pos x="432" y="522"/>
                      </a:cxn>
                      <a:cxn ang="0">
                        <a:pos x="477" y="543"/>
                      </a:cxn>
                      <a:cxn ang="0">
                        <a:pos x="499" y="565"/>
                      </a:cxn>
                      <a:cxn ang="0">
                        <a:pos x="515" y="596"/>
                      </a:cxn>
                      <a:cxn ang="0">
                        <a:pos x="509" y="643"/>
                      </a:cxn>
                      <a:cxn ang="0">
                        <a:pos x="482" y="671"/>
                      </a:cxn>
                      <a:cxn ang="0">
                        <a:pos x="453" y="669"/>
                      </a:cxn>
                      <a:cxn ang="0">
                        <a:pos x="412" y="653"/>
                      </a:cxn>
                      <a:cxn ang="0">
                        <a:pos x="373" y="627"/>
                      </a:cxn>
                      <a:cxn ang="0">
                        <a:pos x="348" y="674"/>
                      </a:cxn>
                      <a:cxn ang="0">
                        <a:pos x="322" y="709"/>
                      </a:cxn>
                      <a:cxn ang="0">
                        <a:pos x="293" y="726"/>
                      </a:cxn>
                      <a:cxn ang="0">
                        <a:pos x="255" y="734"/>
                      </a:cxn>
                      <a:cxn ang="0">
                        <a:pos x="96" y="684"/>
                      </a:cxn>
                      <a:cxn ang="0">
                        <a:pos x="0" y="596"/>
                      </a:cxn>
                    </a:cxnLst>
                    <a:rect l="0" t="0" r="r" b="b"/>
                    <a:pathLst>
                      <a:path w="575" h="734">
                        <a:moveTo>
                          <a:pt x="0" y="596"/>
                        </a:moveTo>
                        <a:lnTo>
                          <a:pt x="77" y="555"/>
                        </a:lnTo>
                        <a:lnTo>
                          <a:pt x="99" y="491"/>
                        </a:lnTo>
                        <a:lnTo>
                          <a:pt x="118" y="432"/>
                        </a:lnTo>
                        <a:lnTo>
                          <a:pt x="120" y="360"/>
                        </a:lnTo>
                        <a:lnTo>
                          <a:pt x="105" y="268"/>
                        </a:lnTo>
                        <a:lnTo>
                          <a:pt x="92" y="173"/>
                        </a:lnTo>
                        <a:lnTo>
                          <a:pt x="112" y="156"/>
                        </a:lnTo>
                        <a:lnTo>
                          <a:pt x="138" y="152"/>
                        </a:lnTo>
                        <a:lnTo>
                          <a:pt x="169" y="173"/>
                        </a:lnTo>
                        <a:lnTo>
                          <a:pt x="200" y="225"/>
                        </a:lnTo>
                        <a:lnTo>
                          <a:pt x="236" y="334"/>
                        </a:lnTo>
                        <a:lnTo>
                          <a:pt x="267" y="242"/>
                        </a:lnTo>
                        <a:lnTo>
                          <a:pt x="314" y="170"/>
                        </a:lnTo>
                        <a:lnTo>
                          <a:pt x="360" y="123"/>
                        </a:lnTo>
                        <a:lnTo>
                          <a:pt x="424" y="50"/>
                        </a:lnTo>
                        <a:lnTo>
                          <a:pt x="471" y="4"/>
                        </a:lnTo>
                        <a:lnTo>
                          <a:pt x="503" y="0"/>
                        </a:lnTo>
                        <a:lnTo>
                          <a:pt x="523" y="25"/>
                        </a:lnTo>
                        <a:lnTo>
                          <a:pt x="514" y="61"/>
                        </a:lnTo>
                        <a:lnTo>
                          <a:pt x="486" y="123"/>
                        </a:lnTo>
                        <a:lnTo>
                          <a:pt x="447" y="199"/>
                        </a:lnTo>
                        <a:lnTo>
                          <a:pt x="397" y="278"/>
                        </a:lnTo>
                        <a:lnTo>
                          <a:pt x="466" y="258"/>
                        </a:lnTo>
                        <a:lnTo>
                          <a:pt x="522" y="259"/>
                        </a:lnTo>
                        <a:lnTo>
                          <a:pt x="550" y="278"/>
                        </a:lnTo>
                        <a:lnTo>
                          <a:pt x="550" y="316"/>
                        </a:lnTo>
                        <a:lnTo>
                          <a:pt x="535" y="351"/>
                        </a:lnTo>
                        <a:lnTo>
                          <a:pt x="507" y="387"/>
                        </a:lnTo>
                        <a:lnTo>
                          <a:pt x="459" y="408"/>
                        </a:lnTo>
                        <a:lnTo>
                          <a:pt x="514" y="403"/>
                        </a:lnTo>
                        <a:lnTo>
                          <a:pt x="558" y="420"/>
                        </a:lnTo>
                        <a:lnTo>
                          <a:pt x="575" y="468"/>
                        </a:lnTo>
                        <a:lnTo>
                          <a:pt x="560" y="508"/>
                        </a:lnTo>
                        <a:lnTo>
                          <a:pt x="524" y="529"/>
                        </a:lnTo>
                        <a:lnTo>
                          <a:pt x="432" y="522"/>
                        </a:lnTo>
                        <a:lnTo>
                          <a:pt x="477" y="543"/>
                        </a:lnTo>
                        <a:lnTo>
                          <a:pt x="499" y="565"/>
                        </a:lnTo>
                        <a:lnTo>
                          <a:pt x="515" y="596"/>
                        </a:lnTo>
                        <a:lnTo>
                          <a:pt x="509" y="643"/>
                        </a:lnTo>
                        <a:lnTo>
                          <a:pt x="482" y="671"/>
                        </a:lnTo>
                        <a:lnTo>
                          <a:pt x="453" y="669"/>
                        </a:lnTo>
                        <a:lnTo>
                          <a:pt x="412" y="653"/>
                        </a:lnTo>
                        <a:lnTo>
                          <a:pt x="373" y="627"/>
                        </a:lnTo>
                        <a:lnTo>
                          <a:pt x="348" y="674"/>
                        </a:lnTo>
                        <a:lnTo>
                          <a:pt x="322" y="709"/>
                        </a:lnTo>
                        <a:lnTo>
                          <a:pt x="293" y="726"/>
                        </a:lnTo>
                        <a:lnTo>
                          <a:pt x="255" y="734"/>
                        </a:lnTo>
                        <a:lnTo>
                          <a:pt x="96" y="684"/>
                        </a:lnTo>
                        <a:lnTo>
                          <a:pt x="0" y="596"/>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325" name="Group 419">
                    <a:extLst>
                      <a:ext uri="{FF2B5EF4-FFF2-40B4-BE49-F238E27FC236}">
                        <a16:creationId xmlns:a16="http://schemas.microsoft.com/office/drawing/2014/main" id="{CEDE7CB5-CBD8-48F8-BEF8-C4BC5C7749CC}"/>
                      </a:ext>
                    </a:extLst>
                  </p:cNvPr>
                  <p:cNvGrpSpPr>
                    <a:grpSpLocks/>
                  </p:cNvGrpSpPr>
                  <p:nvPr/>
                </p:nvGrpSpPr>
                <p:grpSpPr bwMode="auto">
                  <a:xfrm>
                    <a:off x="3200" y="3304"/>
                    <a:ext cx="199" cy="185"/>
                    <a:chOff x="3200" y="3304"/>
                    <a:chExt cx="199" cy="185"/>
                  </a:xfrm>
                </p:grpSpPr>
                <p:sp>
                  <p:nvSpPr>
                    <p:cNvPr id="888228" name="Freeform 420">
                      <a:extLst>
                        <a:ext uri="{FF2B5EF4-FFF2-40B4-BE49-F238E27FC236}">
                          <a16:creationId xmlns:a16="http://schemas.microsoft.com/office/drawing/2014/main" id="{45050BD8-FC3F-43C0-BFBA-FD390FB9F958}"/>
                        </a:ext>
                      </a:extLst>
                    </p:cNvPr>
                    <p:cNvSpPr>
                      <a:spLocks/>
                    </p:cNvSpPr>
                    <p:nvPr/>
                  </p:nvSpPr>
                  <p:spPr bwMode="auto">
                    <a:xfrm>
                      <a:off x="3336" y="3306"/>
                      <a:ext cx="62" cy="54"/>
                    </a:xfrm>
                    <a:custGeom>
                      <a:avLst/>
                      <a:gdLst/>
                      <a:ahLst/>
                      <a:cxnLst>
                        <a:cxn ang="0">
                          <a:pos x="130" y="94"/>
                        </a:cxn>
                        <a:cxn ang="0">
                          <a:pos x="81" y="106"/>
                        </a:cxn>
                        <a:cxn ang="0">
                          <a:pos x="40" y="102"/>
                        </a:cxn>
                        <a:cxn ang="0">
                          <a:pos x="12" y="85"/>
                        </a:cxn>
                        <a:cxn ang="0">
                          <a:pos x="0" y="54"/>
                        </a:cxn>
                        <a:cxn ang="0">
                          <a:pos x="8" y="21"/>
                        </a:cxn>
                        <a:cxn ang="0">
                          <a:pos x="35" y="0"/>
                        </a:cxn>
                      </a:cxnLst>
                      <a:rect l="0" t="0" r="r" b="b"/>
                      <a:pathLst>
                        <a:path w="130" h="106">
                          <a:moveTo>
                            <a:pt x="130" y="94"/>
                          </a:moveTo>
                          <a:lnTo>
                            <a:pt x="81" y="106"/>
                          </a:lnTo>
                          <a:lnTo>
                            <a:pt x="40" y="102"/>
                          </a:lnTo>
                          <a:lnTo>
                            <a:pt x="12" y="85"/>
                          </a:lnTo>
                          <a:lnTo>
                            <a:pt x="0" y="54"/>
                          </a:lnTo>
                          <a:lnTo>
                            <a:pt x="8" y="21"/>
                          </a:lnTo>
                          <a:lnTo>
                            <a:pt x="35"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29" name="Freeform 421">
                      <a:extLst>
                        <a:ext uri="{FF2B5EF4-FFF2-40B4-BE49-F238E27FC236}">
                          <a16:creationId xmlns:a16="http://schemas.microsoft.com/office/drawing/2014/main" id="{46347881-8E91-47D6-B066-8440E8B0F5A2}"/>
                        </a:ext>
                      </a:extLst>
                    </p:cNvPr>
                    <p:cNvSpPr>
                      <a:spLocks/>
                    </p:cNvSpPr>
                    <p:nvPr/>
                  </p:nvSpPr>
                  <p:spPr bwMode="auto">
                    <a:xfrm>
                      <a:off x="3323" y="3360"/>
                      <a:ext cx="67" cy="54"/>
                    </a:xfrm>
                    <a:custGeom>
                      <a:avLst/>
                      <a:gdLst/>
                      <a:ahLst/>
                      <a:cxnLst>
                        <a:cxn ang="0">
                          <a:pos x="139" y="107"/>
                        </a:cxn>
                        <a:cxn ang="0">
                          <a:pos x="91" y="110"/>
                        </a:cxn>
                        <a:cxn ang="0">
                          <a:pos x="47" y="103"/>
                        </a:cxn>
                        <a:cxn ang="0">
                          <a:pos x="17" y="88"/>
                        </a:cxn>
                        <a:cxn ang="0">
                          <a:pos x="0" y="57"/>
                        </a:cxn>
                        <a:cxn ang="0">
                          <a:pos x="6" y="29"/>
                        </a:cxn>
                        <a:cxn ang="0">
                          <a:pos x="28" y="0"/>
                        </a:cxn>
                      </a:cxnLst>
                      <a:rect l="0" t="0" r="r" b="b"/>
                      <a:pathLst>
                        <a:path w="139" h="110">
                          <a:moveTo>
                            <a:pt x="139" y="107"/>
                          </a:moveTo>
                          <a:lnTo>
                            <a:pt x="91" y="110"/>
                          </a:lnTo>
                          <a:lnTo>
                            <a:pt x="47" y="103"/>
                          </a:lnTo>
                          <a:lnTo>
                            <a:pt x="17" y="88"/>
                          </a:lnTo>
                          <a:lnTo>
                            <a:pt x="0" y="57"/>
                          </a:lnTo>
                          <a:lnTo>
                            <a:pt x="6" y="29"/>
                          </a:lnTo>
                          <a:lnTo>
                            <a:pt x="28"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30" name="Freeform 422">
                      <a:extLst>
                        <a:ext uri="{FF2B5EF4-FFF2-40B4-BE49-F238E27FC236}">
                          <a16:creationId xmlns:a16="http://schemas.microsoft.com/office/drawing/2014/main" id="{550F839F-770C-4E93-A08B-F7FDA4B2F27B}"/>
                        </a:ext>
                      </a:extLst>
                    </p:cNvPr>
                    <p:cNvSpPr>
                      <a:spLocks/>
                    </p:cNvSpPr>
                    <p:nvPr/>
                  </p:nvSpPr>
                  <p:spPr bwMode="auto">
                    <a:xfrm>
                      <a:off x="3302" y="3396"/>
                      <a:ext cx="42" cy="68"/>
                    </a:xfrm>
                    <a:custGeom>
                      <a:avLst/>
                      <a:gdLst/>
                      <a:ahLst/>
                      <a:cxnLst>
                        <a:cxn ang="0">
                          <a:pos x="89" y="134"/>
                        </a:cxn>
                        <a:cxn ang="0">
                          <a:pos x="44" y="112"/>
                        </a:cxn>
                        <a:cxn ang="0">
                          <a:pos x="17" y="86"/>
                        </a:cxn>
                        <a:cxn ang="0">
                          <a:pos x="0" y="48"/>
                        </a:cxn>
                        <a:cxn ang="0">
                          <a:pos x="9" y="12"/>
                        </a:cxn>
                        <a:cxn ang="0">
                          <a:pos x="31" y="0"/>
                        </a:cxn>
                      </a:cxnLst>
                      <a:rect l="0" t="0" r="r" b="b"/>
                      <a:pathLst>
                        <a:path w="89" h="134">
                          <a:moveTo>
                            <a:pt x="89" y="134"/>
                          </a:moveTo>
                          <a:lnTo>
                            <a:pt x="44" y="112"/>
                          </a:lnTo>
                          <a:lnTo>
                            <a:pt x="17" y="86"/>
                          </a:lnTo>
                          <a:lnTo>
                            <a:pt x="0" y="48"/>
                          </a:lnTo>
                          <a:lnTo>
                            <a:pt x="9" y="12"/>
                          </a:lnTo>
                          <a:lnTo>
                            <a:pt x="31"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31" name="Freeform 423">
                      <a:extLst>
                        <a:ext uri="{FF2B5EF4-FFF2-40B4-BE49-F238E27FC236}">
                          <a16:creationId xmlns:a16="http://schemas.microsoft.com/office/drawing/2014/main" id="{8097314F-0357-400F-B79C-985AE988D1AA}"/>
                        </a:ext>
                      </a:extLst>
                    </p:cNvPr>
                    <p:cNvSpPr>
                      <a:spLocks/>
                    </p:cNvSpPr>
                    <p:nvPr/>
                  </p:nvSpPr>
                  <p:spPr bwMode="auto">
                    <a:xfrm>
                      <a:off x="3277" y="3306"/>
                      <a:ext cx="12" cy="63"/>
                    </a:xfrm>
                    <a:custGeom>
                      <a:avLst/>
                      <a:gdLst/>
                      <a:ahLst/>
                      <a:cxnLst>
                        <a:cxn ang="0">
                          <a:pos x="0" y="0"/>
                        </a:cxn>
                        <a:cxn ang="0">
                          <a:pos x="16" y="57"/>
                        </a:cxn>
                        <a:cxn ang="0">
                          <a:pos x="19" y="90"/>
                        </a:cxn>
                        <a:cxn ang="0">
                          <a:pos x="16" y="128"/>
                        </a:cxn>
                      </a:cxnLst>
                      <a:rect l="0" t="0" r="r" b="b"/>
                      <a:pathLst>
                        <a:path w="19" h="128">
                          <a:moveTo>
                            <a:pt x="0" y="0"/>
                          </a:moveTo>
                          <a:lnTo>
                            <a:pt x="16" y="57"/>
                          </a:lnTo>
                          <a:lnTo>
                            <a:pt x="19" y="90"/>
                          </a:lnTo>
                          <a:lnTo>
                            <a:pt x="16" y="12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32" name="Freeform 424">
                      <a:extLst>
                        <a:ext uri="{FF2B5EF4-FFF2-40B4-BE49-F238E27FC236}">
                          <a16:creationId xmlns:a16="http://schemas.microsoft.com/office/drawing/2014/main" id="{80144641-BEB1-4128-90B0-1CC9EB7B04E4}"/>
                        </a:ext>
                      </a:extLst>
                    </p:cNvPr>
                    <p:cNvSpPr>
                      <a:spLocks/>
                    </p:cNvSpPr>
                    <p:nvPr/>
                  </p:nvSpPr>
                  <p:spPr bwMode="auto">
                    <a:xfrm>
                      <a:off x="3277" y="3306"/>
                      <a:ext cx="37" cy="23"/>
                    </a:xfrm>
                    <a:custGeom>
                      <a:avLst/>
                      <a:gdLst/>
                      <a:ahLst/>
                      <a:cxnLst>
                        <a:cxn ang="0">
                          <a:pos x="0" y="0"/>
                        </a:cxn>
                        <a:cxn ang="0">
                          <a:pos x="32" y="5"/>
                        </a:cxn>
                        <a:cxn ang="0">
                          <a:pos x="56" y="21"/>
                        </a:cxn>
                        <a:cxn ang="0">
                          <a:pos x="75" y="50"/>
                        </a:cxn>
                      </a:cxnLst>
                      <a:rect l="0" t="0" r="r" b="b"/>
                      <a:pathLst>
                        <a:path w="75" h="50">
                          <a:moveTo>
                            <a:pt x="0" y="0"/>
                          </a:moveTo>
                          <a:lnTo>
                            <a:pt x="32" y="5"/>
                          </a:lnTo>
                          <a:lnTo>
                            <a:pt x="56" y="21"/>
                          </a:lnTo>
                          <a:lnTo>
                            <a:pt x="75" y="5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33" name="Freeform 425">
                      <a:extLst>
                        <a:ext uri="{FF2B5EF4-FFF2-40B4-BE49-F238E27FC236}">
                          <a16:creationId xmlns:a16="http://schemas.microsoft.com/office/drawing/2014/main" id="{C13E1E27-5C77-4401-8679-D037778BFC91}"/>
                        </a:ext>
                      </a:extLst>
                    </p:cNvPr>
                    <p:cNvSpPr>
                      <a:spLocks/>
                    </p:cNvSpPr>
                    <p:nvPr/>
                  </p:nvSpPr>
                  <p:spPr bwMode="auto">
                    <a:xfrm>
                      <a:off x="3202" y="3419"/>
                      <a:ext cx="62" cy="68"/>
                    </a:xfrm>
                    <a:custGeom>
                      <a:avLst/>
                      <a:gdLst/>
                      <a:ahLst/>
                      <a:cxnLst>
                        <a:cxn ang="0">
                          <a:pos x="0" y="0"/>
                        </a:cxn>
                        <a:cxn ang="0">
                          <a:pos x="3" y="21"/>
                        </a:cxn>
                        <a:cxn ang="0">
                          <a:pos x="8" y="45"/>
                        </a:cxn>
                        <a:cxn ang="0">
                          <a:pos x="17" y="62"/>
                        </a:cxn>
                        <a:cxn ang="0">
                          <a:pos x="37" y="81"/>
                        </a:cxn>
                        <a:cxn ang="0">
                          <a:pos x="61" y="95"/>
                        </a:cxn>
                        <a:cxn ang="0">
                          <a:pos x="88" y="97"/>
                        </a:cxn>
                        <a:cxn ang="0">
                          <a:pos x="109" y="104"/>
                        </a:cxn>
                        <a:cxn ang="0">
                          <a:pos x="122" y="121"/>
                        </a:cxn>
                        <a:cxn ang="0">
                          <a:pos x="130" y="137"/>
                        </a:cxn>
                        <a:cxn ang="0">
                          <a:pos x="130" y="138"/>
                        </a:cxn>
                      </a:cxnLst>
                      <a:rect l="0" t="0" r="r" b="b"/>
                      <a:pathLst>
                        <a:path w="130" h="138">
                          <a:moveTo>
                            <a:pt x="0" y="0"/>
                          </a:moveTo>
                          <a:lnTo>
                            <a:pt x="3" y="21"/>
                          </a:lnTo>
                          <a:lnTo>
                            <a:pt x="8" y="45"/>
                          </a:lnTo>
                          <a:lnTo>
                            <a:pt x="17" y="62"/>
                          </a:lnTo>
                          <a:lnTo>
                            <a:pt x="37" y="81"/>
                          </a:lnTo>
                          <a:lnTo>
                            <a:pt x="61" y="95"/>
                          </a:lnTo>
                          <a:lnTo>
                            <a:pt x="88" y="97"/>
                          </a:lnTo>
                          <a:lnTo>
                            <a:pt x="109" y="104"/>
                          </a:lnTo>
                          <a:lnTo>
                            <a:pt x="122" y="121"/>
                          </a:lnTo>
                          <a:lnTo>
                            <a:pt x="130" y="137"/>
                          </a:lnTo>
                          <a:lnTo>
                            <a:pt x="130" y="1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271" name="Group 426">
                <a:extLst>
                  <a:ext uri="{FF2B5EF4-FFF2-40B4-BE49-F238E27FC236}">
                    <a16:creationId xmlns:a16="http://schemas.microsoft.com/office/drawing/2014/main" id="{3D2C3578-9AC2-4846-8AF4-A5CDA51BFC47}"/>
                  </a:ext>
                </a:extLst>
              </p:cNvPr>
              <p:cNvGrpSpPr>
                <a:grpSpLocks/>
              </p:cNvGrpSpPr>
              <p:nvPr/>
            </p:nvGrpSpPr>
            <p:grpSpPr bwMode="auto">
              <a:xfrm>
                <a:off x="3230" y="2198"/>
                <a:ext cx="144" cy="157"/>
                <a:chOff x="2876" y="2504"/>
                <a:chExt cx="599" cy="716"/>
              </a:xfrm>
            </p:grpSpPr>
            <p:sp>
              <p:nvSpPr>
                <p:cNvPr id="888235" name="Freeform 427">
                  <a:extLst>
                    <a:ext uri="{FF2B5EF4-FFF2-40B4-BE49-F238E27FC236}">
                      <a16:creationId xmlns:a16="http://schemas.microsoft.com/office/drawing/2014/main" id="{D20F5159-67B9-40C5-BCCC-D904D633445B}"/>
                    </a:ext>
                  </a:extLst>
                </p:cNvPr>
                <p:cNvSpPr>
                  <a:spLocks/>
                </p:cNvSpPr>
                <p:nvPr/>
              </p:nvSpPr>
              <p:spPr bwMode="auto">
                <a:xfrm>
                  <a:off x="2930" y="2504"/>
                  <a:ext cx="537" cy="716"/>
                </a:xfrm>
                <a:custGeom>
                  <a:avLst/>
                  <a:gdLst/>
                  <a:ahLst/>
                  <a:cxnLst>
                    <a:cxn ang="0">
                      <a:pos x="131" y="1134"/>
                    </a:cxn>
                    <a:cxn ang="0">
                      <a:pos x="183" y="1012"/>
                    </a:cxn>
                    <a:cxn ang="0">
                      <a:pos x="183" y="975"/>
                    </a:cxn>
                    <a:cxn ang="0">
                      <a:pos x="164" y="927"/>
                    </a:cxn>
                    <a:cxn ang="0">
                      <a:pos x="135" y="874"/>
                    </a:cxn>
                    <a:cxn ang="0">
                      <a:pos x="82" y="823"/>
                    </a:cxn>
                    <a:cxn ang="0">
                      <a:pos x="49" y="754"/>
                    </a:cxn>
                    <a:cxn ang="0">
                      <a:pos x="32" y="694"/>
                    </a:cxn>
                    <a:cxn ang="0">
                      <a:pos x="12" y="649"/>
                    </a:cxn>
                    <a:cxn ang="0">
                      <a:pos x="12" y="595"/>
                    </a:cxn>
                    <a:cxn ang="0">
                      <a:pos x="0" y="473"/>
                    </a:cxn>
                    <a:cxn ang="0">
                      <a:pos x="12" y="380"/>
                    </a:cxn>
                    <a:cxn ang="0">
                      <a:pos x="35" y="298"/>
                    </a:cxn>
                    <a:cxn ang="0">
                      <a:pos x="68" y="212"/>
                    </a:cxn>
                    <a:cxn ang="0">
                      <a:pos x="107" y="162"/>
                    </a:cxn>
                    <a:cxn ang="0">
                      <a:pos x="180" y="101"/>
                    </a:cxn>
                    <a:cxn ang="0">
                      <a:pos x="260" y="60"/>
                    </a:cxn>
                    <a:cxn ang="0">
                      <a:pos x="344" y="24"/>
                    </a:cxn>
                    <a:cxn ang="0">
                      <a:pos x="451" y="3"/>
                    </a:cxn>
                    <a:cxn ang="0">
                      <a:pos x="527" y="0"/>
                    </a:cxn>
                    <a:cxn ang="0">
                      <a:pos x="603" y="8"/>
                    </a:cxn>
                    <a:cxn ang="0">
                      <a:pos x="699" y="32"/>
                    </a:cxn>
                    <a:cxn ang="0">
                      <a:pos x="787" y="69"/>
                    </a:cxn>
                    <a:cxn ang="0">
                      <a:pos x="851" y="110"/>
                    </a:cxn>
                    <a:cxn ang="0">
                      <a:pos x="931" y="188"/>
                    </a:cxn>
                    <a:cxn ang="0">
                      <a:pos x="985" y="279"/>
                    </a:cxn>
                    <a:cxn ang="0">
                      <a:pos x="1026" y="364"/>
                    </a:cxn>
                    <a:cxn ang="0">
                      <a:pos x="1046" y="426"/>
                    </a:cxn>
                    <a:cxn ang="0">
                      <a:pos x="1071" y="533"/>
                    </a:cxn>
                    <a:cxn ang="0">
                      <a:pos x="1071" y="616"/>
                    </a:cxn>
                    <a:cxn ang="0">
                      <a:pos x="1055" y="735"/>
                    </a:cxn>
                    <a:cxn ang="0">
                      <a:pos x="1030" y="832"/>
                    </a:cxn>
                    <a:cxn ang="0">
                      <a:pos x="994" y="913"/>
                    </a:cxn>
                    <a:cxn ang="0">
                      <a:pos x="962" y="960"/>
                    </a:cxn>
                    <a:cxn ang="0">
                      <a:pos x="916" y="1012"/>
                    </a:cxn>
                    <a:cxn ang="0">
                      <a:pos x="840" y="1051"/>
                    </a:cxn>
                    <a:cxn ang="0">
                      <a:pos x="783" y="1077"/>
                    </a:cxn>
                    <a:cxn ang="0">
                      <a:pos x="720" y="1102"/>
                    </a:cxn>
                    <a:cxn ang="0">
                      <a:pos x="619" y="1114"/>
                    </a:cxn>
                    <a:cxn ang="0">
                      <a:pos x="533" y="1134"/>
                    </a:cxn>
                    <a:cxn ang="0">
                      <a:pos x="476" y="1150"/>
                    </a:cxn>
                    <a:cxn ang="0">
                      <a:pos x="459" y="1184"/>
                    </a:cxn>
                    <a:cxn ang="0">
                      <a:pos x="463" y="1228"/>
                    </a:cxn>
                    <a:cxn ang="0">
                      <a:pos x="459" y="1269"/>
                    </a:cxn>
                    <a:cxn ang="0">
                      <a:pos x="447" y="1298"/>
                    </a:cxn>
                    <a:cxn ang="0">
                      <a:pos x="440" y="1355"/>
                    </a:cxn>
                    <a:cxn ang="0">
                      <a:pos x="443" y="1431"/>
                    </a:cxn>
                    <a:cxn ang="0">
                      <a:pos x="371" y="1305"/>
                    </a:cxn>
                    <a:cxn ang="0">
                      <a:pos x="276" y="1202"/>
                    </a:cxn>
                    <a:cxn ang="0">
                      <a:pos x="196" y="1153"/>
                    </a:cxn>
                    <a:cxn ang="0">
                      <a:pos x="131" y="1134"/>
                    </a:cxn>
                  </a:cxnLst>
                  <a:rect l="0" t="0" r="r" b="b"/>
                  <a:pathLst>
                    <a:path w="1071" h="1431">
                      <a:moveTo>
                        <a:pt x="131" y="1134"/>
                      </a:moveTo>
                      <a:lnTo>
                        <a:pt x="183" y="1012"/>
                      </a:lnTo>
                      <a:lnTo>
                        <a:pt x="183" y="975"/>
                      </a:lnTo>
                      <a:lnTo>
                        <a:pt x="164" y="927"/>
                      </a:lnTo>
                      <a:lnTo>
                        <a:pt x="135" y="874"/>
                      </a:lnTo>
                      <a:lnTo>
                        <a:pt x="82" y="823"/>
                      </a:lnTo>
                      <a:lnTo>
                        <a:pt x="49" y="754"/>
                      </a:lnTo>
                      <a:lnTo>
                        <a:pt x="32" y="694"/>
                      </a:lnTo>
                      <a:lnTo>
                        <a:pt x="12" y="649"/>
                      </a:lnTo>
                      <a:lnTo>
                        <a:pt x="12" y="595"/>
                      </a:lnTo>
                      <a:lnTo>
                        <a:pt x="0" y="473"/>
                      </a:lnTo>
                      <a:lnTo>
                        <a:pt x="12" y="380"/>
                      </a:lnTo>
                      <a:lnTo>
                        <a:pt x="35" y="298"/>
                      </a:lnTo>
                      <a:lnTo>
                        <a:pt x="68" y="212"/>
                      </a:lnTo>
                      <a:lnTo>
                        <a:pt x="107" y="162"/>
                      </a:lnTo>
                      <a:lnTo>
                        <a:pt x="180" y="101"/>
                      </a:lnTo>
                      <a:lnTo>
                        <a:pt x="260" y="60"/>
                      </a:lnTo>
                      <a:lnTo>
                        <a:pt x="344" y="24"/>
                      </a:lnTo>
                      <a:lnTo>
                        <a:pt x="451" y="3"/>
                      </a:lnTo>
                      <a:lnTo>
                        <a:pt x="527" y="0"/>
                      </a:lnTo>
                      <a:lnTo>
                        <a:pt x="603" y="8"/>
                      </a:lnTo>
                      <a:lnTo>
                        <a:pt x="699" y="32"/>
                      </a:lnTo>
                      <a:lnTo>
                        <a:pt x="787" y="69"/>
                      </a:lnTo>
                      <a:lnTo>
                        <a:pt x="851" y="110"/>
                      </a:lnTo>
                      <a:lnTo>
                        <a:pt x="931" y="188"/>
                      </a:lnTo>
                      <a:lnTo>
                        <a:pt x="985" y="279"/>
                      </a:lnTo>
                      <a:lnTo>
                        <a:pt x="1026" y="364"/>
                      </a:lnTo>
                      <a:lnTo>
                        <a:pt x="1046" y="426"/>
                      </a:lnTo>
                      <a:lnTo>
                        <a:pt x="1071" y="533"/>
                      </a:lnTo>
                      <a:lnTo>
                        <a:pt x="1071" y="616"/>
                      </a:lnTo>
                      <a:lnTo>
                        <a:pt x="1055" y="735"/>
                      </a:lnTo>
                      <a:lnTo>
                        <a:pt x="1030" y="832"/>
                      </a:lnTo>
                      <a:lnTo>
                        <a:pt x="994" y="913"/>
                      </a:lnTo>
                      <a:lnTo>
                        <a:pt x="962" y="960"/>
                      </a:lnTo>
                      <a:lnTo>
                        <a:pt x="916" y="1012"/>
                      </a:lnTo>
                      <a:lnTo>
                        <a:pt x="840" y="1051"/>
                      </a:lnTo>
                      <a:lnTo>
                        <a:pt x="783" y="1077"/>
                      </a:lnTo>
                      <a:lnTo>
                        <a:pt x="720" y="1102"/>
                      </a:lnTo>
                      <a:lnTo>
                        <a:pt x="619" y="1114"/>
                      </a:lnTo>
                      <a:lnTo>
                        <a:pt x="533" y="1134"/>
                      </a:lnTo>
                      <a:lnTo>
                        <a:pt x="476" y="1150"/>
                      </a:lnTo>
                      <a:lnTo>
                        <a:pt x="459" y="1184"/>
                      </a:lnTo>
                      <a:lnTo>
                        <a:pt x="463" y="1228"/>
                      </a:lnTo>
                      <a:lnTo>
                        <a:pt x="459" y="1269"/>
                      </a:lnTo>
                      <a:lnTo>
                        <a:pt x="447" y="1298"/>
                      </a:lnTo>
                      <a:lnTo>
                        <a:pt x="440" y="1355"/>
                      </a:lnTo>
                      <a:lnTo>
                        <a:pt x="443" y="1431"/>
                      </a:lnTo>
                      <a:lnTo>
                        <a:pt x="371" y="1305"/>
                      </a:lnTo>
                      <a:lnTo>
                        <a:pt x="276" y="1202"/>
                      </a:lnTo>
                      <a:lnTo>
                        <a:pt x="196" y="1153"/>
                      </a:lnTo>
                      <a:lnTo>
                        <a:pt x="131" y="1134"/>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292" name="Group 428">
                  <a:extLst>
                    <a:ext uri="{FF2B5EF4-FFF2-40B4-BE49-F238E27FC236}">
                      <a16:creationId xmlns:a16="http://schemas.microsoft.com/office/drawing/2014/main" id="{489776C8-4548-4FF7-AB8A-53FA26B55002}"/>
                    </a:ext>
                  </a:extLst>
                </p:cNvPr>
                <p:cNvGrpSpPr>
                  <a:grpSpLocks/>
                </p:cNvGrpSpPr>
                <p:nvPr/>
              </p:nvGrpSpPr>
              <p:grpSpPr bwMode="auto">
                <a:xfrm>
                  <a:off x="2876" y="2504"/>
                  <a:ext cx="502" cy="495"/>
                  <a:chOff x="2876" y="2504"/>
                  <a:chExt cx="502" cy="495"/>
                </a:xfrm>
              </p:grpSpPr>
              <p:grpSp>
                <p:nvGrpSpPr>
                  <p:cNvPr id="10304" name="Group 429">
                    <a:extLst>
                      <a:ext uri="{FF2B5EF4-FFF2-40B4-BE49-F238E27FC236}">
                        <a16:creationId xmlns:a16="http://schemas.microsoft.com/office/drawing/2014/main" id="{48839F1D-150F-4934-892B-C59F0C692664}"/>
                      </a:ext>
                    </a:extLst>
                  </p:cNvPr>
                  <p:cNvGrpSpPr>
                    <a:grpSpLocks/>
                  </p:cNvGrpSpPr>
                  <p:nvPr/>
                </p:nvGrpSpPr>
                <p:grpSpPr bwMode="auto">
                  <a:xfrm>
                    <a:off x="3010" y="2504"/>
                    <a:ext cx="346" cy="149"/>
                    <a:chOff x="3010" y="2504"/>
                    <a:chExt cx="346" cy="149"/>
                  </a:xfrm>
                </p:grpSpPr>
                <p:sp>
                  <p:nvSpPr>
                    <p:cNvPr id="888238" name="Freeform 430">
                      <a:extLst>
                        <a:ext uri="{FF2B5EF4-FFF2-40B4-BE49-F238E27FC236}">
                          <a16:creationId xmlns:a16="http://schemas.microsoft.com/office/drawing/2014/main" id="{249E854A-7473-4805-B07F-629F66EDE38C}"/>
                        </a:ext>
                      </a:extLst>
                    </p:cNvPr>
                    <p:cNvSpPr>
                      <a:spLocks/>
                    </p:cNvSpPr>
                    <p:nvPr/>
                  </p:nvSpPr>
                  <p:spPr bwMode="auto">
                    <a:xfrm>
                      <a:off x="3038" y="2527"/>
                      <a:ext cx="320" cy="128"/>
                    </a:xfrm>
                    <a:custGeom>
                      <a:avLst/>
                      <a:gdLst/>
                      <a:ahLst/>
                      <a:cxnLst>
                        <a:cxn ang="0">
                          <a:pos x="0" y="254"/>
                        </a:cxn>
                        <a:cxn ang="0">
                          <a:pos x="49" y="175"/>
                        </a:cxn>
                        <a:cxn ang="0">
                          <a:pos x="113" y="113"/>
                        </a:cxn>
                        <a:cxn ang="0">
                          <a:pos x="189" y="61"/>
                        </a:cxn>
                        <a:cxn ang="0">
                          <a:pos x="265" y="30"/>
                        </a:cxn>
                        <a:cxn ang="0">
                          <a:pos x="349" y="9"/>
                        </a:cxn>
                        <a:cxn ang="0">
                          <a:pos x="457" y="0"/>
                        </a:cxn>
                        <a:cxn ang="0">
                          <a:pos x="537" y="16"/>
                        </a:cxn>
                        <a:cxn ang="0">
                          <a:pos x="636" y="57"/>
                        </a:cxn>
                      </a:cxnLst>
                      <a:rect l="0" t="0" r="r" b="b"/>
                      <a:pathLst>
                        <a:path w="636" h="254">
                          <a:moveTo>
                            <a:pt x="0" y="254"/>
                          </a:moveTo>
                          <a:lnTo>
                            <a:pt x="49" y="175"/>
                          </a:lnTo>
                          <a:lnTo>
                            <a:pt x="113" y="113"/>
                          </a:lnTo>
                          <a:lnTo>
                            <a:pt x="189" y="61"/>
                          </a:lnTo>
                          <a:lnTo>
                            <a:pt x="265" y="30"/>
                          </a:lnTo>
                          <a:lnTo>
                            <a:pt x="349" y="9"/>
                          </a:lnTo>
                          <a:lnTo>
                            <a:pt x="457" y="0"/>
                          </a:lnTo>
                          <a:lnTo>
                            <a:pt x="537" y="16"/>
                          </a:lnTo>
                          <a:lnTo>
                            <a:pt x="636" y="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39" name="Freeform 431">
                      <a:extLst>
                        <a:ext uri="{FF2B5EF4-FFF2-40B4-BE49-F238E27FC236}">
                          <a16:creationId xmlns:a16="http://schemas.microsoft.com/office/drawing/2014/main" id="{05750B6B-FFC0-4558-99D2-4063AEC1C76B}"/>
                        </a:ext>
                      </a:extLst>
                    </p:cNvPr>
                    <p:cNvSpPr>
                      <a:spLocks/>
                    </p:cNvSpPr>
                    <p:nvPr/>
                  </p:nvSpPr>
                  <p:spPr bwMode="auto">
                    <a:xfrm>
                      <a:off x="3009" y="2504"/>
                      <a:ext cx="349" cy="141"/>
                    </a:xfrm>
                    <a:custGeom>
                      <a:avLst/>
                      <a:gdLst/>
                      <a:ahLst/>
                      <a:cxnLst>
                        <a:cxn ang="0">
                          <a:pos x="0" y="279"/>
                        </a:cxn>
                        <a:cxn ang="0">
                          <a:pos x="31" y="198"/>
                        </a:cxn>
                        <a:cxn ang="0">
                          <a:pos x="69" y="141"/>
                        </a:cxn>
                        <a:cxn ang="0">
                          <a:pos x="111" y="95"/>
                        </a:cxn>
                        <a:cxn ang="0">
                          <a:pos x="188" y="44"/>
                        </a:cxn>
                        <a:cxn ang="0">
                          <a:pos x="287" y="8"/>
                        </a:cxn>
                        <a:cxn ang="0">
                          <a:pos x="379" y="0"/>
                        </a:cxn>
                        <a:cxn ang="0">
                          <a:pos x="480" y="13"/>
                        </a:cxn>
                        <a:cxn ang="0">
                          <a:pos x="570" y="50"/>
                        </a:cxn>
                        <a:cxn ang="0">
                          <a:pos x="615" y="65"/>
                        </a:cxn>
                        <a:cxn ang="0">
                          <a:pos x="656" y="81"/>
                        </a:cxn>
                      </a:cxnLst>
                      <a:rect l="0" t="0" r="r" b="b"/>
                      <a:pathLst>
                        <a:path w="656" h="279">
                          <a:moveTo>
                            <a:pt x="0" y="279"/>
                          </a:moveTo>
                          <a:lnTo>
                            <a:pt x="31" y="198"/>
                          </a:lnTo>
                          <a:lnTo>
                            <a:pt x="69" y="141"/>
                          </a:lnTo>
                          <a:lnTo>
                            <a:pt x="111" y="95"/>
                          </a:lnTo>
                          <a:lnTo>
                            <a:pt x="188" y="44"/>
                          </a:lnTo>
                          <a:lnTo>
                            <a:pt x="287" y="8"/>
                          </a:lnTo>
                          <a:lnTo>
                            <a:pt x="379" y="0"/>
                          </a:lnTo>
                          <a:lnTo>
                            <a:pt x="480" y="13"/>
                          </a:lnTo>
                          <a:lnTo>
                            <a:pt x="570" y="50"/>
                          </a:lnTo>
                          <a:lnTo>
                            <a:pt x="615" y="65"/>
                          </a:lnTo>
                          <a:lnTo>
                            <a:pt x="656" y="8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nvGrpSpPr>
                  <p:cNvPr id="10305" name="Group 432">
                    <a:extLst>
                      <a:ext uri="{FF2B5EF4-FFF2-40B4-BE49-F238E27FC236}">
                        <a16:creationId xmlns:a16="http://schemas.microsoft.com/office/drawing/2014/main" id="{8A076ED0-B89F-4E67-A15B-4531DEA39435}"/>
                      </a:ext>
                    </a:extLst>
                  </p:cNvPr>
                  <p:cNvGrpSpPr>
                    <a:grpSpLocks/>
                  </p:cNvGrpSpPr>
                  <p:nvPr/>
                </p:nvGrpSpPr>
                <p:grpSpPr bwMode="auto">
                  <a:xfrm>
                    <a:off x="2876" y="2596"/>
                    <a:ext cx="188" cy="243"/>
                    <a:chOff x="2876" y="2596"/>
                    <a:chExt cx="188" cy="243"/>
                  </a:xfrm>
                </p:grpSpPr>
                <p:sp>
                  <p:nvSpPr>
                    <p:cNvPr id="888241" name="Freeform 433">
                      <a:extLst>
                        <a:ext uri="{FF2B5EF4-FFF2-40B4-BE49-F238E27FC236}">
                          <a16:creationId xmlns:a16="http://schemas.microsoft.com/office/drawing/2014/main" id="{2C9C5FB5-D45B-4113-A7AE-1D9D15A25E62}"/>
                        </a:ext>
                      </a:extLst>
                    </p:cNvPr>
                    <p:cNvSpPr>
                      <a:spLocks/>
                    </p:cNvSpPr>
                    <p:nvPr/>
                  </p:nvSpPr>
                  <p:spPr bwMode="auto">
                    <a:xfrm>
                      <a:off x="2876" y="2595"/>
                      <a:ext cx="187" cy="246"/>
                    </a:xfrm>
                    <a:custGeom>
                      <a:avLst/>
                      <a:gdLst/>
                      <a:ahLst/>
                      <a:cxnLst>
                        <a:cxn ang="0">
                          <a:pos x="21" y="403"/>
                        </a:cxn>
                        <a:cxn ang="0">
                          <a:pos x="11" y="211"/>
                        </a:cxn>
                        <a:cxn ang="0">
                          <a:pos x="63" y="92"/>
                        </a:cxn>
                        <a:cxn ang="0">
                          <a:pos x="101" y="23"/>
                        </a:cxn>
                        <a:cxn ang="0">
                          <a:pos x="137" y="0"/>
                        </a:cxn>
                        <a:cxn ang="0">
                          <a:pos x="158" y="44"/>
                        </a:cxn>
                        <a:cxn ang="0">
                          <a:pos x="186" y="25"/>
                        </a:cxn>
                        <a:cxn ang="0">
                          <a:pos x="204" y="71"/>
                        </a:cxn>
                        <a:cxn ang="0">
                          <a:pos x="224" y="101"/>
                        </a:cxn>
                        <a:cxn ang="0">
                          <a:pos x="246" y="123"/>
                        </a:cxn>
                        <a:cxn ang="0">
                          <a:pos x="242" y="164"/>
                        </a:cxn>
                        <a:cxn ang="0">
                          <a:pos x="269" y="140"/>
                        </a:cxn>
                        <a:cxn ang="0">
                          <a:pos x="296" y="161"/>
                        </a:cxn>
                        <a:cxn ang="0">
                          <a:pos x="297" y="196"/>
                        </a:cxn>
                        <a:cxn ang="0">
                          <a:pos x="330" y="201"/>
                        </a:cxn>
                        <a:cxn ang="0">
                          <a:pos x="342" y="242"/>
                        </a:cxn>
                        <a:cxn ang="0">
                          <a:pos x="365" y="278"/>
                        </a:cxn>
                        <a:cxn ang="0">
                          <a:pos x="357" y="363"/>
                        </a:cxn>
                        <a:cxn ang="0">
                          <a:pos x="369" y="413"/>
                        </a:cxn>
                        <a:cxn ang="0">
                          <a:pos x="377" y="460"/>
                        </a:cxn>
                        <a:cxn ang="0">
                          <a:pos x="353" y="486"/>
                        </a:cxn>
                        <a:cxn ang="0">
                          <a:pos x="323" y="482"/>
                        </a:cxn>
                        <a:cxn ang="0">
                          <a:pos x="296" y="444"/>
                        </a:cxn>
                        <a:cxn ang="0">
                          <a:pos x="277" y="441"/>
                        </a:cxn>
                        <a:cxn ang="0">
                          <a:pos x="244" y="430"/>
                        </a:cxn>
                        <a:cxn ang="0">
                          <a:pos x="224" y="424"/>
                        </a:cxn>
                        <a:cxn ang="0">
                          <a:pos x="208" y="415"/>
                        </a:cxn>
                        <a:cxn ang="0">
                          <a:pos x="186" y="411"/>
                        </a:cxn>
                        <a:cxn ang="0">
                          <a:pos x="171" y="382"/>
                        </a:cxn>
                        <a:cxn ang="0">
                          <a:pos x="159" y="411"/>
                        </a:cxn>
                        <a:cxn ang="0">
                          <a:pos x="133" y="420"/>
                        </a:cxn>
                        <a:cxn ang="0">
                          <a:pos x="122" y="430"/>
                        </a:cxn>
                        <a:cxn ang="0">
                          <a:pos x="101" y="462"/>
                        </a:cxn>
                      </a:cxnLst>
                      <a:rect l="0" t="0" r="r" b="b"/>
                      <a:pathLst>
                        <a:path w="377" h="486">
                          <a:moveTo>
                            <a:pt x="69" y="462"/>
                          </a:moveTo>
                          <a:lnTo>
                            <a:pt x="21" y="403"/>
                          </a:lnTo>
                          <a:lnTo>
                            <a:pt x="0" y="318"/>
                          </a:lnTo>
                          <a:lnTo>
                            <a:pt x="11" y="211"/>
                          </a:lnTo>
                          <a:lnTo>
                            <a:pt x="40" y="132"/>
                          </a:lnTo>
                          <a:lnTo>
                            <a:pt x="63" y="92"/>
                          </a:lnTo>
                          <a:lnTo>
                            <a:pt x="88" y="40"/>
                          </a:lnTo>
                          <a:lnTo>
                            <a:pt x="101" y="23"/>
                          </a:lnTo>
                          <a:lnTo>
                            <a:pt x="118" y="4"/>
                          </a:lnTo>
                          <a:lnTo>
                            <a:pt x="137" y="0"/>
                          </a:lnTo>
                          <a:lnTo>
                            <a:pt x="148" y="21"/>
                          </a:lnTo>
                          <a:lnTo>
                            <a:pt x="158" y="44"/>
                          </a:lnTo>
                          <a:lnTo>
                            <a:pt x="164" y="28"/>
                          </a:lnTo>
                          <a:lnTo>
                            <a:pt x="186" y="25"/>
                          </a:lnTo>
                          <a:lnTo>
                            <a:pt x="198" y="44"/>
                          </a:lnTo>
                          <a:lnTo>
                            <a:pt x="204" y="71"/>
                          </a:lnTo>
                          <a:lnTo>
                            <a:pt x="208" y="109"/>
                          </a:lnTo>
                          <a:lnTo>
                            <a:pt x="224" y="101"/>
                          </a:lnTo>
                          <a:lnTo>
                            <a:pt x="242" y="111"/>
                          </a:lnTo>
                          <a:lnTo>
                            <a:pt x="246" y="123"/>
                          </a:lnTo>
                          <a:lnTo>
                            <a:pt x="244" y="144"/>
                          </a:lnTo>
                          <a:lnTo>
                            <a:pt x="242" y="164"/>
                          </a:lnTo>
                          <a:lnTo>
                            <a:pt x="252" y="151"/>
                          </a:lnTo>
                          <a:lnTo>
                            <a:pt x="269" y="140"/>
                          </a:lnTo>
                          <a:lnTo>
                            <a:pt x="294" y="144"/>
                          </a:lnTo>
                          <a:lnTo>
                            <a:pt x="296" y="161"/>
                          </a:lnTo>
                          <a:lnTo>
                            <a:pt x="297" y="177"/>
                          </a:lnTo>
                          <a:lnTo>
                            <a:pt x="297" y="196"/>
                          </a:lnTo>
                          <a:lnTo>
                            <a:pt x="313" y="192"/>
                          </a:lnTo>
                          <a:lnTo>
                            <a:pt x="330" y="201"/>
                          </a:lnTo>
                          <a:lnTo>
                            <a:pt x="338" y="216"/>
                          </a:lnTo>
                          <a:lnTo>
                            <a:pt x="342" y="242"/>
                          </a:lnTo>
                          <a:lnTo>
                            <a:pt x="357" y="249"/>
                          </a:lnTo>
                          <a:lnTo>
                            <a:pt x="365" y="278"/>
                          </a:lnTo>
                          <a:lnTo>
                            <a:pt x="362" y="310"/>
                          </a:lnTo>
                          <a:lnTo>
                            <a:pt x="357" y="363"/>
                          </a:lnTo>
                          <a:lnTo>
                            <a:pt x="361" y="392"/>
                          </a:lnTo>
                          <a:lnTo>
                            <a:pt x="369" y="413"/>
                          </a:lnTo>
                          <a:lnTo>
                            <a:pt x="377" y="434"/>
                          </a:lnTo>
                          <a:lnTo>
                            <a:pt x="377" y="460"/>
                          </a:lnTo>
                          <a:lnTo>
                            <a:pt x="365" y="481"/>
                          </a:lnTo>
                          <a:lnTo>
                            <a:pt x="353" y="486"/>
                          </a:lnTo>
                          <a:lnTo>
                            <a:pt x="338" y="486"/>
                          </a:lnTo>
                          <a:lnTo>
                            <a:pt x="323" y="482"/>
                          </a:lnTo>
                          <a:lnTo>
                            <a:pt x="305" y="462"/>
                          </a:lnTo>
                          <a:lnTo>
                            <a:pt x="296" y="444"/>
                          </a:lnTo>
                          <a:lnTo>
                            <a:pt x="293" y="434"/>
                          </a:lnTo>
                          <a:lnTo>
                            <a:pt x="277" y="441"/>
                          </a:lnTo>
                          <a:lnTo>
                            <a:pt x="256" y="439"/>
                          </a:lnTo>
                          <a:lnTo>
                            <a:pt x="244" y="430"/>
                          </a:lnTo>
                          <a:lnTo>
                            <a:pt x="240" y="424"/>
                          </a:lnTo>
                          <a:lnTo>
                            <a:pt x="224" y="424"/>
                          </a:lnTo>
                          <a:lnTo>
                            <a:pt x="214" y="418"/>
                          </a:lnTo>
                          <a:lnTo>
                            <a:pt x="208" y="415"/>
                          </a:lnTo>
                          <a:lnTo>
                            <a:pt x="195" y="415"/>
                          </a:lnTo>
                          <a:lnTo>
                            <a:pt x="186" y="411"/>
                          </a:lnTo>
                          <a:lnTo>
                            <a:pt x="176" y="392"/>
                          </a:lnTo>
                          <a:lnTo>
                            <a:pt x="171" y="382"/>
                          </a:lnTo>
                          <a:lnTo>
                            <a:pt x="164" y="392"/>
                          </a:lnTo>
                          <a:lnTo>
                            <a:pt x="159" y="411"/>
                          </a:lnTo>
                          <a:lnTo>
                            <a:pt x="147" y="418"/>
                          </a:lnTo>
                          <a:lnTo>
                            <a:pt x="133" y="420"/>
                          </a:lnTo>
                          <a:lnTo>
                            <a:pt x="126" y="420"/>
                          </a:lnTo>
                          <a:lnTo>
                            <a:pt x="122" y="430"/>
                          </a:lnTo>
                          <a:lnTo>
                            <a:pt x="113" y="444"/>
                          </a:lnTo>
                          <a:lnTo>
                            <a:pt x="101" y="462"/>
                          </a:lnTo>
                          <a:lnTo>
                            <a:pt x="69" y="462"/>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314" name="Group 434">
                      <a:extLst>
                        <a:ext uri="{FF2B5EF4-FFF2-40B4-BE49-F238E27FC236}">
                          <a16:creationId xmlns:a16="http://schemas.microsoft.com/office/drawing/2014/main" id="{47477155-9C70-4E1D-B381-BEC95BB26721}"/>
                        </a:ext>
                      </a:extLst>
                    </p:cNvPr>
                    <p:cNvGrpSpPr>
                      <a:grpSpLocks/>
                    </p:cNvGrpSpPr>
                    <p:nvPr/>
                  </p:nvGrpSpPr>
                  <p:grpSpPr bwMode="auto">
                    <a:xfrm>
                      <a:off x="2885" y="2609"/>
                      <a:ext cx="143" cy="212"/>
                      <a:chOff x="2885" y="2609"/>
                      <a:chExt cx="143" cy="212"/>
                    </a:xfrm>
                  </p:grpSpPr>
                  <p:sp>
                    <p:nvSpPr>
                      <p:cNvPr id="888243" name="Freeform 435">
                        <a:extLst>
                          <a:ext uri="{FF2B5EF4-FFF2-40B4-BE49-F238E27FC236}">
                            <a16:creationId xmlns:a16="http://schemas.microsoft.com/office/drawing/2014/main" id="{70AD7063-5A05-459D-AD79-908B0FBEA4C2}"/>
                          </a:ext>
                        </a:extLst>
                      </p:cNvPr>
                      <p:cNvSpPr>
                        <a:spLocks/>
                      </p:cNvSpPr>
                      <p:nvPr/>
                    </p:nvSpPr>
                    <p:spPr bwMode="auto">
                      <a:xfrm>
                        <a:off x="2997" y="2750"/>
                        <a:ext cx="29" cy="46"/>
                      </a:xfrm>
                      <a:custGeom>
                        <a:avLst/>
                        <a:gdLst/>
                        <a:ahLst/>
                        <a:cxnLst>
                          <a:cxn ang="0">
                            <a:pos x="17" y="89"/>
                          </a:cxn>
                          <a:cxn ang="0">
                            <a:pos x="13" y="43"/>
                          </a:cxn>
                          <a:cxn ang="0">
                            <a:pos x="23" y="19"/>
                          </a:cxn>
                          <a:cxn ang="0">
                            <a:pos x="57" y="0"/>
                          </a:cxn>
                          <a:cxn ang="0">
                            <a:pos x="36" y="3"/>
                          </a:cxn>
                          <a:cxn ang="0">
                            <a:pos x="8" y="13"/>
                          </a:cxn>
                          <a:cxn ang="0">
                            <a:pos x="0" y="36"/>
                          </a:cxn>
                          <a:cxn ang="0">
                            <a:pos x="17" y="89"/>
                          </a:cxn>
                        </a:cxnLst>
                        <a:rect l="0" t="0" r="r" b="b"/>
                        <a:pathLst>
                          <a:path w="57" h="89">
                            <a:moveTo>
                              <a:pt x="17" y="89"/>
                            </a:moveTo>
                            <a:lnTo>
                              <a:pt x="13" y="43"/>
                            </a:lnTo>
                            <a:lnTo>
                              <a:pt x="23" y="19"/>
                            </a:lnTo>
                            <a:lnTo>
                              <a:pt x="57" y="0"/>
                            </a:lnTo>
                            <a:lnTo>
                              <a:pt x="36" y="3"/>
                            </a:lnTo>
                            <a:lnTo>
                              <a:pt x="8" y="13"/>
                            </a:lnTo>
                            <a:lnTo>
                              <a:pt x="0" y="36"/>
                            </a:lnTo>
                            <a:lnTo>
                              <a:pt x="17" y="89"/>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44" name="Freeform 436">
                        <a:extLst>
                          <a:ext uri="{FF2B5EF4-FFF2-40B4-BE49-F238E27FC236}">
                            <a16:creationId xmlns:a16="http://schemas.microsoft.com/office/drawing/2014/main" id="{F1664D04-4B5F-4EA7-B58D-9E35C6A4A7F8}"/>
                          </a:ext>
                        </a:extLst>
                      </p:cNvPr>
                      <p:cNvSpPr>
                        <a:spLocks/>
                      </p:cNvSpPr>
                      <p:nvPr/>
                    </p:nvSpPr>
                    <p:spPr bwMode="auto">
                      <a:xfrm>
                        <a:off x="2947" y="2677"/>
                        <a:ext cx="42" cy="109"/>
                      </a:xfrm>
                      <a:custGeom>
                        <a:avLst/>
                        <a:gdLst/>
                        <a:ahLst/>
                        <a:cxnLst>
                          <a:cxn ang="0">
                            <a:pos x="37" y="218"/>
                          </a:cxn>
                          <a:cxn ang="0">
                            <a:pos x="21" y="170"/>
                          </a:cxn>
                          <a:cxn ang="0">
                            <a:pos x="21" y="104"/>
                          </a:cxn>
                          <a:cxn ang="0">
                            <a:pos x="52" y="52"/>
                          </a:cxn>
                          <a:cxn ang="0">
                            <a:pos x="91" y="0"/>
                          </a:cxn>
                          <a:cxn ang="0">
                            <a:pos x="67" y="30"/>
                          </a:cxn>
                          <a:cxn ang="0">
                            <a:pos x="29" y="66"/>
                          </a:cxn>
                          <a:cxn ang="0">
                            <a:pos x="0" y="97"/>
                          </a:cxn>
                          <a:cxn ang="0">
                            <a:pos x="6" y="123"/>
                          </a:cxn>
                          <a:cxn ang="0">
                            <a:pos x="4" y="152"/>
                          </a:cxn>
                          <a:cxn ang="0">
                            <a:pos x="4" y="185"/>
                          </a:cxn>
                          <a:cxn ang="0">
                            <a:pos x="37" y="218"/>
                          </a:cxn>
                        </a:cxnLst>
                        <a:rect l="0" t="0" r="r" b="b"/>
                        <a:pathLst>
                          <a:path w="91" h="218">
                            <a:moveTo>
                              <a:pt x="37" y="218"/>
                            </a:moveTo>
                            <a:lnTo>
                              <a:pt x="21" y="170"/>
                            </a:lnTo>
                            <a:lnTo>
                              <a:pt x="21" y="104"/>
                            </a:lnTo>
                            <a:lnTo>
                              <a:pt x="52" y="52"/>
                            </a:lnTo>
                            <a:lnTo>
                              <a:pt x="91" y="0"/>
                            </a:lnTo>
                            <a:lnTo>
                              <a:pt x="67" y="30"/>
                            </a:lnTo>
                            <a:lnTo>
                              <a:pt x="29" y="66"/>
                            </a:lnTo>
                            <a:lnTo>
                              <a:pt x="0" y="97"/>
                            </a:lnTo>
                            <a:lnTo>
                              <a:pt x="6" y="123"/>
                            </a:lnTo>
                            <a:lnTo>
                              <a:pt x="4" y="152"/>
                            </a:lnTo>
                            <a:lnTo>
                              <a:pt x="4" y="185"/>
                            </a:lnTo>
                            <a:lnTo>
                              <a:pt x="37" y="218"/>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45" name="Freeform 437">
                        <a:extLst>
                          <a:ext uri="{FF2B5EF4-FFF2-40B4-BE49-F238E27FC236}">
                            <a16:creationId xmlns:a16="http://schemas.microsoft.com/office/drawing/2014/main" id="{7F43CAA8-55A9-4358-9E28-02EC797AFBF3}"/>
                          </a:ext>
                        </a:extLst>
                      </p:cNvPr>
                      <p:cNvSpPr>
                        <a:spLocks/>
                      </p:cNvSpPr>
                      <p:nvPr/>
                    </p:nvSpPr>
                    <p:spPr bwMode="auto">
                      <a:xfrm>
                        <a:off x="2884" y="2737"/>
                        <a:ext cx="29" cy="132"/>
                      </a:xfrm>
                      <a:custGeom>
                        <a:avLst/>
                        <a:gdLst/>
                        <a:ahLst/>
                        <a:cxnLst>
                          <a:cxn ang="0">
                            <a:pos x="27" y="140"/>
                          </a:cxn>
                          <a:cxn ang="0">
                            <a:pos x="0" y="88"/>
                          </a:cxn>
                          <a:cxn ang="0">
                            <a:pos x="11" y="52"/>
                          </a:cxn>
                          <a:cxn ang="0">
                            <a:pos x="34" y="0"/>
                          </a:cxn>
                          <a:cxn ang="0">
                            <a:pos x="15" y="90"/>
                          </a:cxn>
                          <a:cxn ang="0">
                            <a:pos x="30" y="129"/>
                          </a:cxn>
                          <a:cxn ang="0">
                            <a:pos x="63" y="167"/>
                          </a:cxn>
                          <a:cxn ang="0">
                            <a:pos x="27" y="140"/>
                          </a:cxn>
                        </a:cxnLst>
                        <a:rect l="0" t="0" r="r" b="b"/>
                        <a:pathLst>
                          <a:path w="63" h="167">
                            <a:moveTo>
                              <a:pt x="27" y="140"/>
                            </a:moveTo>
                            <a:lnTo>
                              <a:pt x="0" y="88"/>
                            </a:lnTo>
                            <a:lnTo>
                              <a:pt x="11" y="52"/>
                            </a:lnTo>
                            <a:lnTo>
                              <a:pt x="34" y="0"/>
                            </a:lnTo>
                            <a:lnTo>
                              <a:pt x="15" y="90"/>
                            </a:lnTo>
                            <a:lnTo>
                              <a:pt x="30" y="129"/>
                            </a:lnTo>
                            <a:lnTo>
                              <a:pt x="63" y="167"/>
                            </a:lnTo>
                            <a:lnTo>
                              <a:pt x="27" y="14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46" name="Freeform 438">
                        <a:extLst>
                          <a:ext uri="{FF2B5EF4-FFF2-40B4-BE49-F238E27FC236}">
                            <a16:creationId xmlns:a16="http://schemas.microsoft.com/office/drawing/2014/main" id="{107A1172-3A73-4704-8422-8EBE45377990}"/>
                          </a:ext>
                        </a:extLst>
                      </p:cNvPr>
                      <p:cNvSpPr>
                        <a:spLocks/>
                      </p:cNvSpPr>
                      <p:nvPr/>
                    </p:nvSpPr>
                    <p:spPr bwMode="auto">
                      <a:xfrm>
                        <a:off x="2909" y="2609"/>
                        <a:ext cx="42" cy="87"/>
                      </a:xfrm>
                      <a:custGeom>
                        <a:avLst/>
                        <a:gdLst/>
                        <a:ahLst/>
                        <a:cxnLst>
                          <a:cxn ang="0">
                            <a:pos x="86" y="0"/>
                          </a:cxn>
                          <a:cxn ang="0">
                            <a:pos x="45" y="42"/>
                          </a:cxn>
                          <a:cxn ang="0">
                            <a:pos x="13" y="83"/>
                          </a:cxn>
                          <a:cxn ang="0">
                            <a:pos x="7" y="118"/>
                          </a:cxn>
                          <a:cxn ang="0">
                            <a:pos x="0" y="168"/>
                          </a:cxn>
                          <a:cxn ang="0">
                            <a:pos x="14" y="128"/>
                          </a:cxn>
                          <a:cxn ang="0">
                            <a:pos x="26" y="87"/>
                          </a:cxn>
                          <a:cxn ang="0">
                            <a:pos x="61" y="37"/>
                          </a:cxn>
                          <a:cxn ang="0">
                            <a:pos x="86" y="0"/>
                          </a:cxn>
                        </a:cxnLst>
                        <a:rect l="0" t="0" r="r" b="b"/>
                        <a:pathLst>
                          <a:path w="86" h="168">
                            <a:moveTo>
                              <a:pt x="86" y="0"/>
                            </a:moveTo>
                            <a:lnTo>
                              <a:pt x="45" y="42"/>
                            </a:lnTo>
                            <a:lnTo>
                              <a:pt x="13" y="83"/>
                            </a:lnTo>
                            <a:lnTo>
                              <a:pt x="7" y="118"/>
                            </a:lnTo>
                            <a:lnTo>
                              <a:pt x="0" y="168"/>
                            </a:lnTo>
                            <a:lnTo>
                              <a:pt x="14" y="128"/>
                            </a:lnTo>
                            <a:lnTo>
                              <a:pt x="26" y="87"/>
                            </a:lnTo>
                            <a:lnTo>
                              <a:pt x="61" y="37"/>
                            </a:lnTo>
                            <a:lnTo>
                              <a:pt x="86" y="0"/>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47" name="Freeform 439">
                        <a:extLst>
                          <a:ext uri="{FF2B5EF4-FFF2-40B4-BE49-F238E27FC236}">
                            <a16:creationId xmlns:a16="http://schemas.microsoft.com/office/drawing/2014/main" id="{268DB89B-7516-4814-8145-A728F5740569}"/>
                          </a:ext>
                        </a:extLst>
                      </p:cNvPr>
                      <p:cNvSpPr>
                        <a:spLocks/>
                      </p:cNvSpPr>
                      <p:nvPr/>
                    </p:nvSpPr>
                    <p:spPr bwMode="auto">
                      <a:xfrm>
                        <a:off x="2905" y="2769"/>
                        <a:ext cx="21" cy="100"/>
                      </a:xfrm>
                      <a:custGeom>
                        <a:avLst/>
                        <a:gdLst/>
                        <a:ahLst/>
                        <a:cxnLst>
                          <a:cxn ang="0">
                            <a:pos x="19" y="105"/>
                          </a:cxn>
                          <a:cxn ang="0">
                            <a:pos x="7" y="71"/>
                          </a:cxn>
                          <a:cxn ang="0">
                            <a:pos x="0" y="52"/>
                          </a:cxn>
                          <a:cxn ang="0">
                            <a:pos x="13" y="23"/>
                          </a:cxn>
                          <a:cxn ang="0">
                            <a:pos x="43" y="0"/>
                          </a:cxn>
                          <a:cxn ang="0">
                            <a:pos x="26" y="29"/>
                          </a:cxn>
                          <a:cxn ang="0">
                            <a:pos x="16" y="62"/>
                          </a:cxn>
                          <a:cxn ang="0">
                            <a:pos x="31" y="71"/>
                          </a:cxn>
                          <a:cxn ang="0">
                            <a:pos x="47" y="47"/>
                          </a:cxn>
                          <a:cxn ang="0">
                            <a:pos x="39" y="69"/>
                          </a:cxn>
                          <a:cxn ang="0">
                            <a:pos x="19" y="105"/>
                          </a:cxn>
                        </a:cxnLst>
                        <a:rect l="0" t="0" r="r" b="b"/>
                        <a:pathLst>
                          <a:path w="47" h="105">
                            <a:moveTo>
                              <a:pt x="19" y="105"/>
                            </a:moveTo>
                            <a:lnTo>
                              <a:pt x="7" y="71"/>
                            </a:lnTo>
                            <a:lnTo>
                              <a:pt x="0" y="52"/>
                            </a:lnTo>
                            <a:lnTo>
                              <a:pt x="13" y="23"/>
                            </a:lnTo>
                            <a:lnTo>
                              <a:pt x="43" y="0"/>
                            </a:lnTo>
                            <a:lnTo>
                              <a:pt x="26" y="29"/>
                            </a:lnTo>
                            <a:lnTo>
                              <a:pt x="16" y="62"/>
                            </a:lnTo>
                            <a:lnTo>
                              <a:pt x="31" y="71"/>
                            </a:lnTo>
                            <a:lnTo>
                              <a:pt x="47" y="47"/>
                            </a:lnTo>
                            <a:lnTo>
                              <a:pt x="39" y="69"/>
                            </a:lnTo>
                            <a:lnTo>
                              <a:pt x="19" y="105"/>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306" name="Group 440">
                    <a:extLst>
                      <a:ext uri="{FF2B5EF4-FFF2-40B4-BE49-F238E27FC236}">
                        <a16:creationId xmlns:a16="http://schemas.microsoft.com/office/drawing/2014/main" id="{08569D39-7598-43E5-A711-98E3799A0AB4}"/>
                      </a:ext>
                    </a:extLst>
                  </p:cNvPr>
                  <p:cNvGrpSpPr>
                    <a:grpSpLocks/>
                  </p:cNvGrpSpPr>
                  <p:nvPr/>
                </p:nvGrpSpPr>
                <p:grpSpPr bwMode="auto">
                  <a:xfrm>
                    <a:off x="3175" y="2872"/>
                    <a:ext cx="203" cy="127"/>
                    <a:chOff x="3175" y="2872"/>
                    <a:chExt cx="203" cy="127"/>
                  </a:xfrm>
                </p:grpSpPr>
                <p:sp>
                  <p:nvSpPr>
                    <p:cNvPr id="888249" name="Freeform 441">
                      <a:extLst>
                        <a:ext uri="{FF2B5EF4-FFF2-40B4-BE49-F238E27FC236}">
                          <a16:creationId xmlns:a16="http://schemas.microsoft.com/office/drawing/2014/main" id="{9A06855A-9DC7-47E7-AF95-CA86A607E098}"/>
                        </a:ext>
                      </a:extLst>
                    </p:cNvPr>
                    <p:cNvSpPr>
                      <a:spLocks/>
                    </p:cNvSpPr>
                    <p:nvPr/>
                  </p:nvSpPr>
                  <p:spPr bwMode="auto">
                    <a:xfrm>
                      <a:off x="3176" y="2873"/>
                      <a:ext cx="204" cy="128"/>
                    </a:xfrm>
                    <a:custGeom>
                      <a:avLst/>
                      <a:gdLst/>
                      <a:ahLst/>
                      <a:cxnLst>
                        <a:cxn ang="0">
                          <a:pos x="25" y="63"/>
                        </a:cxn>
                        <a:cxn ang="0">
                          <a:pos x="98" y="68"/>
                        </a:cxn>
                        <a:cxn ang="0">
                          <a:pos x="150" y="66"/>
                        </a:cxn>
                        <a:cxn ang="0">
                          <a:pos x="211" y="31"/>
                        </a:cxn>
                        <a:cxn ang="0">
                          <a:pos x="262" y="4"/>
                        </a:cxn>
                        <a:cxn ang="0">
                          <a:pos x="308" y="0"/>
                        </a:cxn>
                        <a:cxn ang="0">
                          <a:pos x="329" y="25"/>
                        </a:cxn>
                        <a:cxn ang="0">
                          <a:pos x="360" y="40"/>
                        </a:cxn>
                        <a:cxn ang="0">
                          <a:pos x="396" y="45"/>
                        </a:cxn>
                        <a:cxn ang="0">
                          <a:pos x="406" y="68"/>
                        </a:cxn>
                        <a:cxn ang="0">
                          <a:pos x="402" y="116"/>
                        </a:cxn>
                        <a:cxn ang="0">
                          <a:pos x="394" y="147"/>
                        </a:cxn>
                        <a:cxn ang="0">
                          <a:pos x="376" y="173"/>
                        </a:cxn>
                        <a:cxn ang="0">
                          <a:pos x="349" y="204"/>
                        </a:cxn>
                        <a:cxn ang="0">
                          <a:pos x="337" y="232"/>
                        </a:cxn>
                        <a:cxn ang="0">
                          <a:pos x="318" y="253"/>
                        </a:cxn>
                        <a:cxn ang="0">
                          <a:pos x="301" y="254"/>
                        </a:cxn>
                        <a:cxn ang="0">
                          <a:pos x="278" y="228"/>
                        </a:cxn>
                        <a:cxn ang="0">
                          <a:pos x="265" y="239"/>
                        </a:cxn>
                        <a:cxn ang="0">
                          <a:pos x="240" y="240"/>
                        </a:cxn>
                        <a:cxn ang="0">
                          <a:pos x="224" y="202"/>
                        </a:cxn>
                        <a:cxn ang="0">
                          <a:pos x="213" y="208"/>
                        </a:cxn>
                        <a:cxn ang="0">
                          <a:pos x="198" y="208"/>
                        </a:cxn>
                        <a:cxn ang="0">
                          <a:pos x="189" y="189"/>
                        </a:cxn>
                        <a:cxn ang="0">
                          <a:pos x="171" y="202"/>
                        </a:cxn>
                        <a:cxn ang="0">
                          <a:pos x="155" y="213"/>
                        </a:cxn>
                        <a:cxn ang="0">
                          <a:pos x="133" y="202"/>
                        </a:cxn>
                        <a:cxn ang="0">
                          <a:pos x="129" y="183"/>
                        </a:cxn>
                        <a:cxn ang="0">
                          <a:pos x="127" y="161"/>
                        </a:cxn>
                        <a:cxn ang="0">
                          <a:pos x="94" y="166"/>
                        </a:cxn>
                        <a:cxn ang="0">
                          <a:pos x="68" y="173"/>
                        </a:cxn>
                        <a:cxn ang="0">
                          <a:pos x="63" y="161"/>
                        </a:cxn>
                        <a:cxn ang="0">
                          <a:pos x="41" y="161"/>
                        </a:cxn>
                        <a:cxn ang="0">
                          <a:pos x="11" y="133"/>
                        </a:cxn>
                        <a:cxn ang="0">
                          <a:pos x="0" y="104"/>
                        </a:cxn>
                        <a:cxn ang="0">
                          <a:pos x="6" y="90"/>
                        </a:cxn>
                        <a:cxn ang="0">
                          <a:pos x="2" y="66"/>
                        </a:cxn>
                        <a:cxn ang="0">
                          <a:pos x="25" y="63"/>
                        </a:cxn>
                      </a:cxnLst>
                      <a:rect l="0" t="0" r="r" b="b"/>
                      <a:pathLst>
                        <a:path w="406" h="254">
                          <a:moveTo>
                            <a:pt x="25" y="63"/>
                          </a:moveTo>
                          <a:lnTo>
                            <a:pt x="98" y="68"/>
                          </a:lnTo>
                          <a:lnTo>
                            <a:pt x="150" y="66"/>
                          </a:lnTo>
                          <a:lnTo>
                            <a:pt x="211" y="31"/>
                          </a:lnTo>
                          <a:lnTo>
                            <a:pt x="262" y="4"/>
                          </a:lnTo>
                          <a:lnTo>
                            <a:pt x="308" y="0"/>
                          </a:lnTo>
                          <a:lnTo>
                            <a:pt x="329" y="25"/>
                          </a:lnTo>
                          <a:lnTo>
                            <a:pt x="360" y="40"/>
                          </a:lnTo>
                          <a:lnTo>
                            <a:pt x="396" y="45"/>
                          </a:lnTo>
                          <a:lnTo>
                            <a:pt x="406" y="68"/>
                          </a:lnTo>
                          <a:lnTo>
                            <a:pt x="402" y="116"/>
                          </a:lnTo>
                          <a:lnTo>
                            <a:pt x="394" y="147"/>
                          </a:lnTo>
                          <a:lnTo>
                            <a:pt x="376" y="173"/>
                          </a:lnTo>
                          <a:lnTo>
                            <a:pt x="349" y="204"/>
                          </a:lnTo>
                          <a:lnTo>
                            <a:pt x="337" y="232"/>
                          </a:lnTo>
                          <a:lnTo>
                            <a:pt x="318" y="253"/>
                          </a:lnTo>
                          <a:lnTo>
                            <a:pt x="301" y="254"/>
                          </a:lnTo>
                          <a:lnTo>
                            <a:pt x="278" y="228"/>
                          </a:lnTo>
                          <a:lnTo>
                            <a:pt x="265" y="239"/>
                          </a:lnTo>
                          <a:lnTo>
                            <a:pt x="240" y="240"/>
                          </a:lnTo>
                          <a:lnTo>
                            <a:pt x="224" y="202"/>
                          </a:lnTo>
                          <a:lnTo>
                            <a:pt x="213" y="208"/>
                          </a:lnTo>
                          <a:lnTo>
                            <a:pt x="198" y="208"/>
                          </a:lnTo>
                          <a:lnTo>
                            <a:pt x="189" y="189"/>
                          </a:lnTo>
                          <a:lnTo>
                            <a:pt x="171" y="202"/>
                          </a:lnTo>
                          <a:lnTo>
                            <a:pt x="155" y="213"/>
                          </a:lnTo>
                          <a:lnTo>
                            <a:pt x="133" y="202"/>
                          </a:lnTo>
                          <a:lnTo>
                            <a:pt x="129" y="183"/>
                          </a:lnTo>
                          <a:lnTo>
                            <a:pt x="127" y="161"/>
                          </a:lnTo>
                          <a:lnTo>
                            <a:pt x="94" y="166"/>
                          </a:lnTo>
                          <a:lnTo>
                            <a:pt x="68" y="173"/>
                          </a:lnTo>
                          <a:lnTo>
                            <a:pt x="63" y="161"/>
                          </a:lnTo>
                          <a:lnTo>
                            <a:pt x="41" y="161"/>
                          </a:lnTo>
                          <a:lnTo>
                            <a:pt x="11" y="133"/>
                          </a:lnTo>
                          <a:lnTo>
                            <a:pt x="0" y="104"/>
                          </a:lnTo>
                          <a:lnTo>
                            <a:pt x="6" y="90"/>
                          </a:lnTo>
                          <a:lnTo>
                            <a:pt x="2" y="66"/>
                          </a:lnTo>
                          <a:lnTo>
                            <a:pt x="25" y="63"/>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308" name="Group 442">
                      <a:extLst>
                        <a:ext uri="{FF2B5EF4-FFF2-40B4-BE49-F238E27FC236}">
                          <a16:creationId xmlns:a16="http://schemas.microsoft.com/office/drawing/2014/main" id="{17DFE95B-91FE-45ED-92D4-00B08C65202B}"/>
                        </a:ext>
                      </a:extLst>
                    </p:cNvPr>
                    <p:cNvGrpSpPr>
                      <a:grpSpLocks/>
                    </p:cNvGrpSpPr>
                    <p:nvPr/>
                  </p:nvGrpSpPr>
                  <p:grpSpPr bwMode="auto">
                    <a:xfrm>
                      <a:off x="3206" y="2892"/>
                      <a:ext cx="152" cy="96"/>
                      <a:chOff x="3206" y="2892"/>
                      <a:chExt cx="152" cy="96"/>
                    </a:xfrm>
                  </p:grpSpPr>
                  <p:sp>
                    <p:nvSpPr>
                      <p:cNvPr id="888251" name="Freeform 443">
                        <a:extLst>
                          <a:ext uri="{FF2B5EF4-FFF2-40B4-BE49-F238E27FC236}">
                            <a16:creationId xmlns:a16="http://schemas.microsoft.com/office/drawing/2014/main" id="{213F42EC-4BFD-4F68-BAAF-8D7F2A36F0F6}"/>
                          </a:ext>
                        </a:extLst>
                      </p:cNvPr>
                      <p:cNvSpPr>
                        <a:spLocks/>
                      </p:cNvSpPr>
                      <p:nvPr/>
                    </p:nvSpPr>
                    <p:spPr bwMode="auto">
                      <a:xfrm>
                        <a:off x="3205" y="2924"/>
                        <a:ext cx="46" cy="78"/>
                      </a:xfrm>
                      <a:custGeom>
                        <a:avLst/>
                        <a:gdLst/>
                        <a:ahLst/>
                        <a:cxnLst>
                          <a:cxn ang="0">
                            <a:pos x="0" y="57"/>
                          </a:cxn>
                          <a:cxn ang="0">
                            <a:pos x="47" y="38"/>
                          </a:cxn>
                          <a:cxn ang="0">
                            <a:pos x="93" y="0"/>
                          </a:cxn>
                          <a:cxn ang="0">
                            <a:pos x="75" y="29"/>
                          </a:cxn>
                          <a:cxn ang="0">
                            <a:pos x="55" y="48"/>
                          </a:cxn>
                          <a:cxn ang="0">
                            <a:pos x="0" y="57"/>
                          </a:cxn>
                        </a:cxnLst>
                        <a:rect l="0" t="0" r="r" b="b"/>
                        <a:pathLst>
                          <a:path w="93" h="57">
                            <a:moveTo>
                              <a:pt x="0" y="57"/>
                            </a:moveTo>
                            <a:lnTo>
                              <a:pt x="47" y="38"/>
                            </a:lnTo>
                            <a:lnTo>
                              <a:pt x="93" y="0"/>
                            </a:lnTo>
                            <a:lnTo>
                              <a:pt x="75" y="29"/>
                            </a:lnTo>
                            <a:lnTo>
                              <a:pt x="55" y="48"/>
                            </a:lnTo>
                            <a:lnTo>
                              <a:pt x="0" y="5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52" name="Freeform 444">
                        <a:extLst>
                          <a:ext uri="{FF2B5EF4-FFF2-40B4-BE49-F238E27FC236}">
                            <a16:creationId xmlns:a16="http://schemas.microsoft.com/office/drawing/2014/main" id="{685582E4-B0CC-4ECA-9A0A-F984953996B0}"/>
                          </a:ext>
                        </a:extLst>
                      </p:cNvPr>
                      <p:cNvSpPr>
                        <a:spLocks/>
                      </p:cNvSpPr>
                      <p:nvPr/>
                    </p:nvSpPr>
                    <p:spPr bwMode="auto">
                      <a:xfrm>
                        <a:off x="3267" y="2892"/>
                        <a:ext cx="37" cy="128"/>
                      </a:xfrm>
                      <a:custGeom>
                        <a:avLst/>
                        <a:gdLst/>
                        <a:ahLst/>
                        <a:cxnLst>
                          <a:cxn ang="0">
                            <a:pos x="0" y="156"/>
                          </a:cxn>
                          <a:cxn ang="0">
                            <a:pos x="26" y="104"/>
                          </a:cxn>
                          <a:cxn ang="0">
                            <a:pos x="76" y="0"/>
                          </a:cxn>
                          <a:cxn ang="0">
                            <a:pos x="61" y="62"/>
                          </a:cxn>
                          <a:cxn ang="0">
                            <a:pos x="51" y="107"/>
                          </a:cxn>
                          <a:cxn ang="0">
                            <a:pos x="0" y="156"/>
                          </a:cxn>
                        </a:cxnLst>
                        <a:rect l="0" t="0" r="r" b="b"/>
                        <a:pathLst>
                          <a:path w="76" h="156">
                            <a:moveTo>
                              <a:pt x="0" y="156"/>
                            </a:moveTo>
                            <a:lnTo>
                              <a:pt x="26" y="104"/>
                            </a:lnTo>
                            <a:lnTo>
                              <a:pt x="76" y="0"/>
                            </a:lnTo>
                            <a:lnTo>
                              <a:pt x="61" y="62"/>
                            </a:lnTo>
                            <a:lnTo>
                              <a:pt x="51" y="107"/>
                            </a:lnTo>
                            <a:lnTo>
                              <a:pt x="0" y="156"/>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53" name="Freeform 445">
                        <a:extLst>
                          <a:ext uri="{FF2B5EF4-FFF2-40B4-BE49-F238E27FC236}">
                            <a16:creationId xmlns:a16="http://schemas.microsoft.com/office/drawing/2014/main" id="{3F72693C-AD9F-4654-B4AE-E707AEAC50A4}"/>
                          </a:ext>
                        </a:extLst>
                      </p:cNvPr>
                      <p:cNvSpPr>
                        <a:spLocks/>
                      </p:cNvSpPr>
                      <p:nvPr/>
                    </p:nvSpPr>
                    <p:spPr bwMode="auto">
                      <a:xfrm>
                        <a:off x="3313" y="2896"/>
                        <a:ext cx="25" cy="141"/>
                      </a:xfrm>
                      <a:custGeom>
                        <a:avLst/>
                        <a:gdLst/>
                        <a:ahLst/>
                        <a:cxnLst>
                          <a:cxn ang="0">
                            <a:pos x="0" y="187"/>
                          </a:cxn>
                          <a:cxn ang="0">
                            <a:pos x="40" y="145"/>
                          </a:cxn>
                          <a:cxn ang="0">
                            <a:pos x="38" y="60"/>
                          </a:cxn>
                          <a:cxn ang="0">
                            <a:pos x="11" y="0"/>
                          </a:cxn>
                          <a:cxn ang="0">
                            <a:pos x="44" y="57"/>
                          </a:cxn>
                          <a:cxn ang="0">
                            <a:pos x="55" y="114"/>
                          </a:cxn>
                          <a:cxn ang="0">
                            <a:pos x="52" y="162"/>
                          </a:cxn>
                          <a:cxn ang="0">
                            <a:pos x="0" y="187"/>
                          </a:cxn>
                        </a:cxnLst>
                        <a:rect l="0" t="0" r="r" b="b"/>
                        <a:pathLst>
                          <a:path w="55" h="187">
                            <a:moveTo>
                              <a:pt x="0" y="187"/>
                            </a:moveTo>
                            <a:lnTo>
                              <a:pt x="40" y="145"/>
                            </a:lnTo>
                            <a:lnTo>
                              <a:pt x="38" y="60"/>
                            </a:lnTo>
                            <a:lnTo>
                              <a:pt x="11" y="0"/>
                            </a:lnTo>
                            <a:lnTo>
                              <a:pt x="44" y="57"/>
                            </a:lnTo>
                            <a:lnTo>
                              <a:pt x="55" y="114"/>
                            </a:lnTo>
                            <a:lnTo>
                              <a:pt x="52" y="162"/>
                            </a:lnTo>
                            <a:lnTo>
                              <a:pt x="0" y="187"/>
                            </a:lnTo>
                            <a:close/>
                          </a:path>
                        </a:pathLst>
                      </a:custGeom>
                      <a:solidFill>
                        <a:srgbClr val="80400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54" name="Freeform 446">
                        <a:extLst>
                          <a:ext uri="{FF2B5EF4-FFF2-40B4-BE49-F238E27FC236}">
                            <a16:creationId xmlns:a16="http://schemas.microsoft.com/office/drawing/2014/main" id="{C8039489-660E-446F-9BD6-239666CA761F}"/>
                          </a:ext>
                        </a:extLst>
                      </p:cNvPr>
                      <p:cNvSpPr>
                        <a:spLocks/>
                      </p:cNvSpPr>
                      <p:nvPr/>
                    </p:nvSpPr>
                    <p:spPr bwMode="auto">
                      <a:xfrm>
                        <a:off x="3350" y="2928"/>
                        <a:ext cx="8" cy="82"/>
                      </a:xfrm>
                      <a:custGeom>
                        <a:avLst/>
                        <a:gdLst/>
                        <a:ahLst/>
                        <a:cxnLst>
                          <a:cxn ang="0">
                            <a:pos x="0" y="0"/>
                          </a:cxn>
                          <a:cxn ang="0">
                            <a:pos x="16" y="47"/>
                          </a:cxn>
                          <a:cxn ang="0">
                            <a:pos x="11" y="71"/>
                          </a:cxn>
                        </a:cxnLst>
                        <a:rect l="0" t="0" r="r" b="b"/>
                        <a:pathLst>
                          <a:path w="16" h="71">
                            <a:moveTo>
                              <a:pt x="0" y="0"/>
                            </a:moveTo>
                            <a:lnTo>
                              <a:pt x="16" y="47"/>
                            </a:lnTo>
                            <a:lnTo>
                              <a:pt x="11"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grpSp>
              <p:nvGrpSpPr>
                <p:cNvPr id="10293" name="Group 447">
                  <a:extLst>
                    <a:ext uri="{FF2B5EF4-FFF2-40B4-BE49-F238E27FC236}">
                      <a16:creationId xmlns:a16="http://schemas.microsoft.com/office/drawing/2014/main" id="{96DE5AAB-E6BE-4A60-BAFD-C33B9C3AADE0}"/>
                    </a:ext>
                  </a:extLst>
                </p:cNvPr>
                <p:cNvGrpSpPr>
                  <a:grpSpLocks/>
                </p:cNvGrpSpPr>
                <p:nvPr/>
              </p:nvGrpSpPr>
              <p:grpSpPr bwMode="auto">
                <a:xfrm>
                  <a:off x="3234" y="2656"/>
                  <a:ext cx="241" cy="265"/>
                  <a:chOff x="3234" y="2656"/>
                  <a:chExt cx="241" cy="265"/>
                </a:xfrm>
              </p:grpSpPr>
              <p:sp>
                <p:nvSpPr>
                  <p:cNvPr id="888256" name="Freeform 448">
                    <a:extLst>
                      <a:ext uri="{FF2B5EF4-FFF2-40B4-BE49-F238E27FC236}">
                        <a16:creationId xmlns:a16="http://schemas.microsoft.com/office/drawing/2014/main" id="{8A06ECA7-60D9-4EA6-A462-5F8C75913A74}"/>
                      </a:ext>
                    </a:extLst>
                  </p:cNvPr>
                  <p:cNvSpPr>
                    <a:spLocks/>
                  </p:cNvSpPr>
                  <p:nvPr/>
                </p:nvSpPr>
                <p:spPr bwMode="auto">
                  <a:xfrm>
                    <a:off x="3342" y="2750"/>
                    <a:ext cx="112" cy="137"/>
                  </a:xfrm>
                  <a:custGeom>
                    <a:avLst/>
                    <a:gdLst/>
                    <a:ahLst/>
                    <a:cxnLst>
                      <a:cxn ang="0">
                        <a:pos x="16" y="109"/>
                      </a:cxn>
                      <a:cxn ang="0">
                        <a:pos x="43" y="56"/>
                      </a:cxn>
                      <a:cxn ang="0">
                        <a:pos x="60" y="37"/>
                      </a:cxn>
                      <a:cxn ang="0">
                        <a:pos x="96" y="12"/>
                      </a:cxn>
                      <a:cxn ang="0">
                        <a:pos x="137" y="0"/>
                      </a:cxn>
                      <a:cxn ang="0">
                        <a:pos x="174" y="0"/>
                      </a:cxn>
                      <a:cxn ang="0">
                        <a:pos x="197" y="9"/>
                      </a:cxn>
                      <a:cxn ang="0">
                        <a:pos x="217" y="42"/>
                      </a:cxn>
                      <a:cxn ang="0">
                        <a:pos x="230" y="88"/>
                      </a:cxn>
                      <a:cxn ang="0">
                        <a:pos x="226" y="137"/>
                      </a:cxn>
                      <a:cxn ang="0">
                        <a:pos x="206" y="180"/>
                      </a:cxn>
                      <a:cxn ang="0">
                        <a:pos x="191" y="213"/>
                      </a:cxn>
                      <a:cxn ang="0">
                        <a:pos x="149" y="244"/>
                      </a:cxn>
                      <a:cxn ang="0">
                        <a:pos x="96" y="259"/>
                      </a:cxn>
                      <a:cxn ang="0">
                        <a:pos x="50" y="273"/>
                      </a:cxn>
                      <a:cxn ang="0">
                        <a:pos x="19" y="259"/>
                      </a:cxn>
                      <a:cxn ang="0">
                        <a:pos x="3" y="233"/>
                      </a:cxn>
                      <a:cxn ang="0">
                        <a:pos x="0" y="189"/>
                      </a:cxn>
                      <a:cxn ang="0">
                        <a:pos x="16" y="109"/>
                      </a:cxn>
                    </a:cxnLst>
                    <a:rect l="0" t="0" r="r" b="b"/>
                    <a:pathLst>
                      <a:path w="230" h="273">
                        <a:moveTo>
                          <a:pt x="16" y="109"/>
                        </a:moveTo>
                        <a:lnTo>
                          <a:pt x="43" y="56"/>
                        </a:lnTo>
                        <a:lnTo>
                          <a:pt x="60" y="37"/>
                        </a:lnTo>
                        <a:lnTo>
                          <a:pt x="96" y="12"/>
                        </a:lnTo>
                        <a:lnTo>
                          <a:pt x="137" y="0"/>
                        </a:lnTo>
                        <a:lnTo>
                          <a:pt x="174" y="0"/>
                        </a:lnTo>
                        <a:lnTo>
                          <a:pt x="197" y="9"/>
                        </a:lnTo>
                        <a:lnTo>
                          <a:pt x="217" y="42"/>
                        </a:lnTo>
                        <a:lnTo>
                          <a:pt x="230" y="88"/>
                        </a:lnTo>
                        <a:lnTo>
                          <a:pt x="226" y="137"/>
                        </a:lnTo>
                        <a:lnTo>
                          <a:pt x="206" y="180"/>
                        </a:lnTo>
                        <a:lnTo>
                          <a:pt x="191" y="213"/>
                        </a:lnTo>
                        <a:lnTo>
                          <a:pt x="149" y="244"/>
                        </a:lnTo>
                        <a:lnTo>
                          <a:pt x="96" y="259"/>
                        </a:lnTo>
                        <a:lnTo>
                          <a:pt x="50" y="273"/>
                        </a:lnTo>
                        <a:lnTo>
                          <a:pt x="19" y="259"/>
                        </a:lnTo>
                        <a:lnTo>
                          <a:pt x="3" y="233"/>
                        </a:lnTo>
                        <a:lnTo>
                          <a:pt x="0" y="189"/>
                        </a:lnTo>
                        <a:lnTo>
                          <a:pt x="16" y="109"/>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57" name="Freeform 449">
                    <a:extLst>
                      <a:ext uri="{FF2B5EF4-FFF2-40B4-BE49-F238E27FC236}">
                        <a16:creationId xmlns:a16="http://schemas.microsoft.com/office/drawing/2014/main" id="{A3191EE7-9E6B-421F-8CC4-7A1E626883EA}"/>
                      </a:ext>
                    </a:extLst>
                  </p:cNvPr>
                  <p:cNvSpPr>
                    <a:spLocks/>
                  </p:cNvSpPr>
                  <p:nvPr/>
                </p:nvSpPr>
                <p:spPr bwMode="auto">
                  <a:xfrm>
                    <a:off x="3388" y="2709"/>
                    <a:ext cx="87" cy="82"/>
                  </a:xfrm>
                  <a:custGeom>
                    <a:avLst/>
                    <a:gdLst/>
                    <a:ahLst/>
                    <a:cxnLst>
                      <a:cxn ang="0">
                        <a:pos x="22" y="0"/>
                      </a:cxn>
                      <a:cxn ang="0">
                        <a:pos x="164" y="100"/>
                      </a:cxn>
                      <a:cxn ang="0">
                        <a:pos x="169" y="114"/>
                      </a:cxn>
                      <a:cxn ang="0">
                        <a:pos x="171" y="134"/>
                      </a:cxn>
                      <a:cxn ang="0">
                        <a:pos x="168" y="150"/>
                      </a:cxn>
                      <a:cxn ang="0">
                        <a:pos x="164" y="164"/>
                      </a:cxn>
                      <a:cxn ang="0">
                        <a:pos x="157" y="169"/>
                      </a:cxn>
                      <a:cxn ang="0">
                        <a:pos x="144" y="169"/>
                      </a:cxn>
                      <a:cxn ang="0">
                        <a:pos x="13" y="74"/>
                      </a:cxn>
                      <a:cxn ang="0">
                        <a:pos x="3" y="60"/>
                      </a:cxn>
                      <a:cxn ang="0">
                        <a:pos x="0" y="41"/>
                      </a:cxn>
                      <a:cxn ang="0">
                        <a:pos x="3" y="20"/>
                      </a:cxn>
                      <a:cxn ang="0">
                        <a:pos x="8" y="10"/>
                      </a:cxn>
                      <a:cxn ang="0">
                        <a:pos x="15" y="1"/>
                      </a:cxn>
                      <a:cxn ang="0">
                        <a:pos x="22" y="0"/>
                      </a:cxn>
                    </a:cxnLst>
                    <a:rect l="0" t="0" r="r" b="b"/>
                    <a:pathLst>
                      <a:path w="171" h="169">
                        <a:moveTo>
                          <a:pt x="22" y="0"/>
                        </a:moveTo>
                        <a:lnTo>
                          <a:pt x="164" y="100"/>
                        </a:lnTo>
                        <a:lnTo>
                          <a:pt x="169" y="114"/>
                        </a:lnTo>
                        <a:lnTo>
                          <a:pt x="171" y="134"/>
                        </a:lnTo>
                        <a:lnTo>
                          <a:pt x="168" y="150"/>
                        </a:lnTo>
                        <a:lnTo>
                          <a:pt x="164" y="164"/>
                        </a:lnTo>
                        <a:lnTo>
                          <a:pt x="157" y="169"/>
                        </a:lnTo>
                        <a:lnTo>
                          <a:pt x="144" y="169"/>
                        </a:lnTo>
                        <a:lnTo>
                          <a:pt x="13" y="74"/>
                        </a:lnTo>
                        <a:lnTo>
                          <a:pt x="3" y="60"/>
                        </a:lnTo>
                        <a:lnTo>
                          <a:pt x="0" y="41"/>
                        </a:lnTo>
                        <a:lnTo>
                          <a:pt x="3" y="20"/>
                        </a:lnTo>
                        <a:lnTo>
                          <a:pt x="8" y="10"/>
                        </a:lnTo>
                        <a:lnTo>
                          <a:pt x="15" y="1"/>
                        </a:lnTo>
                        <a:lnTo>
                          <a:pt x="22"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58" name="Freeform 450">
                    <a:extLst>
                      <a:ext uri="{FF2B5EF4-FFF2-40B4-BE49-F238E27FC236}">
                        <a16:creationId xmlns:a16="http://schemas.microsoft.com/office/drawing/2014/main" id="{329AD080-30D0-4EFB-AF89-3E2319564B01}"/>
                      </a:ext>
                    </a:extLst>
                  </p:cNvPr>
                  <p:cNvSpPr>
                    <a:spLocks/>
                  </p:cNvSpPr>
                  <p:nvPr/>
                </p:nvSpPr>
                <p:spPr bwMode="auto">
                  <a:xfrm>
                    <a:off x="3313" y="2714"/>
                    <a:ext cx="154" cy="205"/>
                  </a:xfrm>
                  <a:custGeom>
                    <a:avLst/>
                    <a:gdLst/>
                    <a:ahLst/>
                    <a:cxnLst>
                      <a:cxn ang="0">
                        <a:pos x="97" y="0"/>
                      </a:cxn>
                      <a:cxn ang="0">
                        <a:pos x="187" y="95"/>
                      </a:cxn>
                      <a:cxn ang="0">
                        <a:pos x="225" y="138"/>
                      </a:cxn>
                      <a:cxn ang="0">
                        <a:pos x="263" y="188"/>
                      </a:cxn>
                      <a:cxn ang="0">
                        <a:pos x="286" y="228"/>
                      </a:cxn>
                      <a:cxn ang="0">
                        <a:pos x="307" y="268"/>
                      </a:cxn>
                      <a:cxn ang="0">
                        <a:pos x="312" y="314"/>
                      </a:cxn>
                      <a:cxn ang="0">
                        <a:pos x="308" y="363"/>
                      </a:cxn>
                      <a:cxn ang="0">
                        <a:pos x="292" y="392"/>
                      </a:cxn>
                      <a:cxn ang="0">
                        <a:pos x="263" y="413"/>
                      </a:cxn>
                      <a:cxn ang="0">
                        <a:pos x="194" y="413"/>
                      </a:cxn>
                      <a:cxn ang="0">
                        <a:pos x="145" y="404"/>
                      </a:cxn>
                      <a:cxn ang="0">
                        <a:pos x="72" y="378"/>
                      </a:cxn>
                      <a:cxn ang="0">
                        <a:pos x="59" y="351"/>
                      </a:cxn>
                      <a:cxn ang="0">
                        <a:pos x="37" y="314"/>
                      </a:cxn>
                      <a:cxn ang="0">
                        <a:pos x="0" y="295"/>
                      </a:cxn>
                      <a:cxn ang="0">
                        <a:pos x="33" y="235"/>
                      </a:cxn>
                      <a:cxn ang="0">
                        <a:pos x="33" y="95"/>
                      </a:cxn>
                      <a:cxn ang="0">
                        <a:pos x="97" y="0"/>
                      </a:cxn>
                    </a:cxnLst>
                    <a:rect l="0" t="0" r="r" b="b"/>
                    <a:pathLst>
                      <a:path w="312" h="413">
                        <a:moveTo>
                          <a:pt x="97" y="0"/>
                        </a:moveTo>
                        <a:lnTo>
                          <a:pt x="187" y="95"/>
                        </a:lnTo>
                        <a:lnTo>
                          <a:pt x="225" y="138"/>
                        </a:lnTo>
                        <a:lnTo>
                          <a:pt x="263" y="188"/>
                        </a:lnTo>
                        <a:lnTo>
                          <a:pt x="286" y="228"/>
                        </a:lnTo>
                        <a:lnTo>
                          <a:pt x="307" y="268"/>
                        </a:lnTo>
                        <a:lnTo>
                          <a:pt x="312" y="314"/>
                        </a:lnTo>
                        <a:lnTo>
                          <a:pt x="308" y="363"/>
                        </a:lnTo>
                        <a:lnTo>
                          <a:pt x="292" y="392"/>
                        </a:lnTo>
                        <a:lnTo>
                          <a:pt x="263" y="413"/>
                        </a:lnTo>
                        <a:lnTo>
                          <a:pt x="194" y="413"/>
                        </a:lnTo>
                        <a:lnTo>
                          <a:pt x="145" y="404"/>
                        </a:lnTo>
                        <a:lnTo>
                          <a:pt x="72" y="378"/>
                        </a:lnTo>
                        <a:lnTo>
                          <a:pt x="59" y="351"/>
                        </a:lnTo>
                        <a:lnTo>
                          <a:pt x="37" y="314"/>
                        </a:lnTo>
                        <a:lnTo>
                          <a:pt x="0" y="295"/>
                        </a:lnTo>
                        <a:lnTo>
                          <a:pt x="33" y="235"/>
                        </a:lnTo>
                        <a:lnTo>
                          <a:pt x="33" y="95"/>
                        </a:lnTo>
                        <a:lnTo>
                          <a:pt x="97"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300" name="Group 451">
                    <a:extLst>
                      <a:ext uri="{FF2B5EF4-FFF2-40B4-BE49-F238E27FC236}">
                        <a16:creationId xmlns:a16="http://schemas.microsoft.com/office/drawing/2014/main" id="{C5A87EC1-09B9-4D8C-B817-B794B3E642FA}"/>
                      </a:ext>
                    </a:extLst>
                  </p:cNvPr>
                  <p:cNvGrpSpPr>
                    <a:grpSpLocks/>
                  </p:cNvGrpSpPr>
                  <p:nvPr/>
                </p:nvGrpSpPr>
                <p:grpSpPr bwMode="auto">
                  <a:xfrm>
                    <a:off x="3234" y="2656"/>
                    <a:ext cx="146" cy="181"/>
                    <a:chOff x="3234" y="2656"/>
                    <a:chExt cx="146" cy="181"/>
                  </a:xfrm>
                </p:grpSpPr>
                <p:sp>
                  <p:nvSpPr>
                    <p:cNvPr id="888260" name="Freeform 452">
                      <a:extLst>
                        <a:ext uri="{FF2B5EF4-FFF2-40B4-BE49-F238E27FC236}">
                          <a16:creationId xmlns:a16="http://schemas.microsoft.com/office/drawing/2014/main" id="{2CF4FB44-3AB0-4194-896F-11D2706D8C65}"/>
                        </a:ext>
                      </a:extLst>
                    </p:cNvPr>
                    <p:cNvSpPr>
                      <a:spLocks/>
                    </p:cNvSpPr>
                    <p:nvPr/>
                  </p:nvSpPr>
                  <p:spPr bwMode="auto">
                    <a:xfrm>
                      <a:off x="3234" y="2700"/>
                      <a:ext cx="116" cy="137"/>
                    </a:xfrm>
                    <a:custGeom>
                      <a:avLst/>
                      <a:gdLst/>
                      <a:ahLst/>
                      <a:cxnLst>
                        <a:cxn ang="0">
                          <a:pos x="16" y="110"/>
                        </a:cxn>
                        <a:cxn ang="0">
                          <a:pos x="43" y="57"/>
                        </a:cxn>
                        <a:cxn ang="0">
                          <a:pos x="60" y="34"/>
                        </a:cxn>
                        <a:cxn ang="0">
                          <a:pos x="96" y="10"/>
                        </a:cxn>
                        <a:cxn ang="0">
                          <a:pos x="140" y="0"/>
                        </a:cxn>
                        <a:cxn ang="0">
                          <a:pos x="176" y="0"/>
                        </a:cxn>
                        <a:cxn ang="0">
                          <a:pos x="199" y="8"/>
                        </a:cxn>
                        <a:cxn ang="0">
                          <a:pos x="221" y="41"/>
                        </a:cxn>
                        <a:cxn ang="0">
                          <a:pos x="232" y="88"/>
                        </a:cxn>
                        <a:cxn ang="0">
                          <a:pos x="229" y="140"/>
                        </a:cxn>
                        <a:cxn ang="0">
                          <a:pos x="209" y="183"/>
                        </a:cxn>
                        <a:cxn ang="0">
                          <a:pos x="193" y="212"/>
                        </a:cxn>
                        <a:cxn ang="0">
                          <a:pos x="151" y="241"/>
                        </a:cxn>
                        <a:cxn ang="0">
                          <a:pos x="96" y="259"/>
                        </a:cxn>
                        <a:cxn ang="0">
                          <a:pos x="53" y="273"/>
                        </a:cxn>
                        <a:cxn ang="0">
                          <a:pos x="22" y="259"/>
                        </a:cxn>
                        <a:cxn ang="0">
                          <a:pos x="6" y="233"/>
                        </a:cxn>
                        <a:cxn ang="0">
                          <a:pos x="0" y="190"/>
                        </a:cxn>
                        <a:cxn ang="0">
                          <a:pos x="16" y="110"/>
                        </a:cxn>
                      </a:cxnLst>
                      <a:rect l="0" t="0" r="r" b="b"/>
                      <a:pathLst>
                        <a:path w="232" h="273">
                          <a:moveTo>
                            <a:pt x="16" y="110"/>
                          </a:moveTo>
                          <a:lnTo>
                            <a:pt x="43" y="57"/>
                          </a:lnTo>
                          <a:lnTo>
                            <a:pt x="60" y="34"/>
                          </a:lnTo>
                          <a:lnTo>
                            <a:pt x="96" y="10"/>
                          </a:lnTo>
                          <a:lnTo>
                            <a:pt x="140" y="0"/>
                          </a:lnTo>
                          <a:lnTo>
                            <a:pt x="176" y="0"/>
                          </a:lnTo>
                          <a:lnTo>
                            <a:pt x="199" y="8"/>
                          </a:lnTo>
                          <a:lnTo>
                            <a:pt x="221" y="41"/>
                          </a:lnTo>
                          <a:lnTo>
                            <a:pt x="232" y="88"/>
                          </a:lnTo>
                          <a:lnTo>
                            <a:pt x="229" y="140"/>
                          </a:lnTo>
                          <a:lnTo>
                            <a:pt x="209" y="183"/>
                          </a:lnTo>
                          <a:lnTo>
                            <a:pt x="193" y="212"/>
                          </a:lnTo>
                          <a:lnTo>
                            <a:pt x="151" y="241"/>
                          </a:lnTo>
                          <a:lnTo>
                            <a:pt x="96" y="259"/>
                          </a:lnTo>
                          <a:lnTo>
                            <a:pt x="53" y="273"/>
                          </a:lnTo>
                          <a:lnTo>
                            <a:pt x="22" y="259"/>
                          </a:lnTo>
                          <a:lnTo>
                            <a:pt x="6" y="233"/>
                          </a:lnTo>
                          <a:lnTo>
                            <a:pt x="0" y="190"/>
                          </a:lnTo>
                          <a:lnTo>
                            <a:pt x="16" y="110"/>
                          </a:lnTo>
                          <a:close/>
                        </a:path>
                      </a:pathLst>
                    </a:custGeom>
                    <a:solidFill>
                      <a:srgbClr val="F0F0FF"/>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61" name="Oval 453">
                      <a:extLst>
                        <a:ext uri="{FF2B5EF4-FFF2-40B4-BE49-F238E27FC236}">
                          <a16:creationId xmlns:a16="http://schemas.microsoft.com/office/drawing/2014/main" id="{F99E209C-B261-4F9D-9114-BB61F745E9E8}"/>
                        </a:ext>
                      </a:extLst>
                    </p:cNvPr>
                    <p:cNvSpPr>
                      <a:spLocks noChangeArrowheads="1"/>
                    </p:cNvSpPr>
                    <p:nvPr/>
                  </p:nvSpPr>
                  <p:spPr bwMode="auto">
                    <a:xfrm>
                      <a:off x="3246" y="2796"/>
                      <a:ext cx="33" cy="41"/>
                    </a:xfrm>
                    <a:prstGeom prst="ellipse">
                      <a:avLst/>
                    </a:prstGeom>
                    <a:solidFill>
                      <a:srgbClr val="008080"/>
                    </a:solidFill>
                    <a:ln w="7938">
                      <a:solidFill>
                        <a:srgbClr val="000000"/>
                      </a:solid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62" name="Freeform 454">
                      <a:extLst>
                        <a:ext uri="{FF2B5EF4-FFF2-40B4-BE49-F238E27FC236}">
                          <a16:creationId xmlns:a16="http://schemas.microsoft.com/office/drawing/2014/main" id="{A5DFE553-DD4E-4B84-B4B0-1A09862F2F9D}"/>
                        </a:ext>
                      </a:extLst>
                    </p:cNvPr>
                    <p:cNvSpPr>
                      <a:spLocks/>
                    </p:cNvSpPr>
                    <p:nvPr/>
                  </p:nvSpPr>
                  <p:spPr bwMode="auto">
                    <a:xfrm>
                      <a:off x="3259" y="2654"/>
                      <a:ext cx="121" cy="91"/>
                    </a:xfrm>
                    <a:custGeom>
                      <a:avLst/>
                      <a:gdLst/>
                      <a:ahLst/>
                      <a:cxnLst>
                        <a:cxn ang="0">
                          <a:pos x="34" y="0"/>
                        </a:cxn>
                        <a:cxn ang="0">
                          <a:pos x="230" y="105"/>
                        </a:cxn>
                        <a:cxn ang="0">
                          <a:pos x="237" y="119"/>
                        </a:cxn>
                        <a:cxn ang="0">
                          <a:pos x="240" y="141"/>
                        </a:cxn>
                        <a:cxn ang="0">
                          <a:pos x="236" y="157"/>
                        </a:cxn>
                        <a:cxn ang="0">
                          <a:pos x="229" y="171"/>
                        </a:cxn>
                        <a:cxn ang="0">
                          <a:pos x="220" y="176"/>
                        </a:cxn>
                        <a:cxn ang="0">
                          <a:pos x="202" y="177"/>
                        </a:cxn>
                        <a:cxn ang="0">
                          <a:pos x="19" y="77"/>
                        </a:cxn>
                        <a:cxn ang="0">
                          <a:pos x="4" y="63"/>
                        </a:cxn>
                        <a:cxn ang="0">
                          <a:pos x="0" y="43"/>
                        </a:cxn>
                        <a:cxn ang="0">
                          <a:pos x="4" y="22"/>
                        </a:cxn>
                        <a:cxn ang="0">
                          <a:pos x="11" y="12"/>
                        </a:cxn>
                        <a:cxn ang="0">
                          <a:pos x="20" y="3"/>
                        </a:cxn>
                        <a:cxn ang="0">
                          <a:pos x="34" y="0"/>
                        </a:cxn>
                      </a:cxnLst>
                      <a:rect l="0" t="0" r="r" b="b"/>
                      <a:pathLst>
                        <a:path w="240" h="177">
                          <a:moveTo>
                            <a:pt x="34" y="0"/>
                          </a:moveTo>
                          <a:lnTo>
                            <a:pt x="230" y="105"/>
                          </a:lnTo>
                          <a:lnTo>
                            <a:pt x="237" y="119"/>
                          </a:lnTo>
                          <a:lnTo>
                            <a:pt x="240" y="141"/>
                          </a:lnTo>
                          <a:lnTo>
                            <a:pt x="236" y="157"/>
                          </a:lnTo>
                          <a:lnTo>
                            <a:pt x="229" y="171"/>
                          </a:lnTo>
                          <a:lnTo>
                            <a:pt x="220" y="176"/>
                          </a:lnTo>
                          <a:lnTo>
                            <a:pt x="202" y="177"/>
                          </a:lnTo>
                          <a:lnTo>
                            <a:pt x="19" y="77"/>
                          </a:lnTo>
                          <a:lnTo>
                            <a:pt x="4" y="63"/>
                          </a:lnTo>
                          <a:lnTo>
                            <a:pt x="0" y="43"/>
                          </a:lnTo>
                          <a:lnTo>
                            <a:pt x="4" y="22"/>
                          </a:lnTo>
                          <a:lnTo>
                            <a:pt x="11" y="12"/>
                          </a:lnTo>
                          <a:lnTo>
                            <a:pt x="20" y="3"/>
                          </a:lnTo>
                          <a:lnTo>
                            <a:pt x="34" y="0"/>
                          </a:lnTo>
                          <a:close/>
                        </a:path>
                      </a:pathLst>
                    </a:custGeom>
                    <a:solidFill>
                      <a:srgbClr val="C0804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nvGrpSpPr>
                <p:cNvPr id="10294" name="Group 455">
                  <a:extLst>
                    <a:ext uri="{FF2B5EF4-FFF2-40B4-BE49-F238E27FC236}">
                      <a16:creationId xmlns:a16="http://schemas.microsoft.com/office/drawing/2014/main" id="{31277549-9A4B-4EF2-ACC0-67E4A40C77EE}"/>
                    </a:ext>
                  </a:extLst>
                </p:cNvPr>
                <p:cNvGrpSpPr>
                  <a:grpSpLocks/>
                </p:cNvGrpSpPr>
                <p:nvPr/>
              </p:nvGrpSpPr>
              <p:grpSpPr bwMode="auto">
                <a:xfrm>
                  <a:off x="2927" y="2789"/>
                  <a:ext cx="116" cy="171"/>
                  <a:chOff x="2927" y="2789"/>
                  <a:chExt cx="116" cy="171"/>
                </a:xfrm>
              </p:grpSpPr>
              <p:sp>
                <p:nvSpPr>
                  <p:cNvPr id="888264" name="Freeform 456">
                    <a:extLst>
                      <a:ext uri="{FF2B5EF4-FFF2-40B4-BE49-F238E27FC236}">
                        <a16:creationId xmlns:a16="http://schemas.microsoft.com/office/drawing/2014/main" id="{C6B4C6EA-1C47-4F2E-9747-27D5496DAC06}"/>
                      </a:ext>
                    </a:extLst>
                  </p:cNvPr>
                  <p:cNvSpPr>
                    <a:spLocks/>
                  </p:cNvSpPr>
                  <p:nvPr/>
                </p:nvSpPr>
                <p:spPr bwMode="auto">
                  <a:xfrm>
                    <a:off x="2926" y="2787"/>
                    <a:ext cx="104" cy="169"/>
                  </a:xfrm>
                  <a:custGeom>
                    <a:avLst/>
                    <a:gdLst/>
                    <a:ahLst/>
                    <a:cxnLst>
                      <a:cxn ang="0">
                        <a:pos x="167" y="51"/>
                      </a:cxn>
                      <a:cxn ang="0">
                        <a:pos x="134" y="8"/>
                      </a:cxn>
                      <a:cxn ang="0">
                        <a:pos x="111" y="1"/>
                      </a:cxn>
                      <a:cxn ang="0">
                        <a:pos x="72" y="0"/>
                      </a:cxn>
                      <a:cxn ang="0">
                        <a:pos x="38" y="24"/>
                      </a:cxn>
                      <a:cxn ang="0">
                        <a:pos x="19" y="51"/>
                      </a:cxn>
                      <a:cxn ang="0">
                        <a:pos x="6" y="84"/>
                      </a:cxn>
                      <a:cxn ang="0">
                        <a:pos x="0" y="122"/>
                      </a:cxn>
                      <a:cxn ang="0">
                        <a:pos x="2" y="165"/>
                      </a:cxn>
                      <a:cxn ang="0">
                        <a:pos x="12" y="214"/>
                      </a:cxn>
                      <a:cxn ang="0">
                        <a:pos x="36" y="252"/>
                      </a:cxn>
                      <a:cxn ang="0">
                        <a:pos x="60" y="272"/>
                      </a:cxn>
                      <a:cxn ang="0">
                        <a:pos x="91" y="288"/>
                      </a:cxn>
                      <a:cxn ang="0">
                        <a:pos x="107" y="319"/>
                      </a:cxn>
                      <a:cxn ang="0">
                        <a:pos x="124" y="329"/>
                      </a:cxn>
                      <a:cxn ang="0">
                        <a:pos x="143" y="333"/>
                      </a:cxn>
                      <a:cxn ang="0">
                        <a:pos x="166" y="326"/>
                      </a:cxn>
                      <a:cxn ang="0">
                        <a:pos x="189" y="307"/>
                      </a:cxn>
                      <a:cxn ang="0">
                        <a:pos x="200" y="279"/>
                      </a:cxn>
                      <a:cxn ang="0">
                        <a:pos x="205" y="238"/>
                      </a:cxn>
                      <a:cxn ang="0">
                        <a:pos x="193" y="198"/>
                      </a:cxn>
                      <a:cxn ang="0">
                        <a:pos x="191" y="157"/>
                      </a:cxn>
                      <a:cxn ang="0">
                        <a:pos x="182" y="100"/>
                      </a:cxn>
                      <a:cxn ang="0">
                        <a:pos x="167" y="51"/>
                      </a:cxn>
                    </a:cxnLst>
                    <a:rect l="0" t="0" r="r" b="b"/>
                    <a:pathLst>
                      <a:path w="205" h="333">
                        <a:moveTo>
                          <a:pt x="167" y="51"/>
                        </a:moveTo>
                        <a:lnTo>
                          <a:pt x="134" y="8"/>
                        </a:lnTo>
                        <a:lnTo>
                          <a:pt x="111" y="1"/>
                        </a:lnTo>
                        <a:lnTo>
                          <a:pt x="72" y="0"/>
                        </a:lnTo>
                        <a:lnTo>
                          <a:pt x="38" y="24"/>
                        </a:lnTo>
                        <a:lnTo>
                          <a:pt x="19" y="51"/>
                        </a:lnTo>
                        <a:lnTo>
                          <a:pt x="6" y="84"/>
                        </a:lnTo>
                        <a:lnTo>
                          <a:pt x="0" y="122"/>
                        </a:lnTo>
                        <a:lnTo>
                          <a:pt x="2" y="165"/>
                        </a:lnTo>
                        <a:lnTo>
                          <a:pt x="12" y="214"/>
                        </a:lnTo>
                        <a:lnTo>
                          <a:pt x="36" y="252"/>
                        </a:lnTo>
                        <a:lnTo>
                          <a:pt x="60" y="272"/>
                        </a:lnTo>
                        <a:lnTo>
                          <a:pt x="91" y="288"/>
                        </a:lnTo>
                        <a:lnTo>
                          <a:pt x="107" y="319"/>
                        </a:lnTo>
                        <a:lnTo>
                          <a:pt x="124" y="329"/>
                        </a:lnTo>
                        <a:lnTo>
                          <a:pt x="143" y="333"/>
                        </a:lnTo>
                        <a:lnTo>
                          <a:pt x="166" y="326"/>
                        </a:lnTo>
                        <a:lnTo>
                          <a:pt x="189" y="307"/>
                        </a:lnTo>
                        <a:lnTo>
                          <a:pt x="200" y="279"/>
                        </a:lnTo>
                        <a:lnTo>
                          <a:pt x="205" y="238"/>
                        </a:lnTo>
                        <a:lnTo>
                          <a:pt x="193" y="198"/>
                        </a:lnTo>
                        <a:lnTo>
                          <a:pt x="191" y="157"/>
                        </a:lnTo>
                        <a:lnTo>
                          <a:pt x="182" y="100"/>
                        </a:lnTo>
                        <a:lnTo>
                          <a:pt x="167" y="51"/>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65" name="Freeform 457">
                    <a:extLst>
                      <a:ext uri="{FF2B5EF4-FFF2-40B4-BE49-F238E27FC236}">
                        <a16:creationId xmlns:a16="http://schemas.microsoft.com/office/drawing/2014/main" id="{F5355EAD-07FD-4CA2-822F-07D2EEE8A304}"/>
                      </a:ext>
                    </a:extLst>
                  </p:cNvPr>
                  <p:cNvSpPr>
                    <a:spLocks/>
                  </p:cNvSpPr>
                  <p:nvPr/>
                </p:nvSpPr>
                <p:spPr bwMode="auto">
                  <a:xfrm>
                    <a:off x="2938" y="2796"/>
                    <a:ext cx="104" cy="164"/>
                  </a:xfrm>
                  <a:custGeom>
                    <a:avLst/>
                    <a:gdLst/>
                    <a:ahLst/>
                    <a:cxnLst>
                      <a:cxn ang="0">
                        <a:pos x="172" y="48"/>
                      </a:cxn>
                      <a:cxn ang="0">
                        <a:pos x="137" y="8"/>
                      </a:cxn>
                      <a:cxn ang="0">
                        <a:pos x="114" y="1"/>
                      </a:cxn>
                      <a:cxn ang="0">
                        <a:pos x="73" y="0"/>
                      </a:cxn>
                      <a:cxn ang="0">
                        <a:pos x="38" y="20"/>
                      </a:cxn>
                      <a:cxn ang="0">
                        <a:pos x="19" y="48"/>
                      </a:cxn>
                      <a:cxn ang="0">
                        <a:pos x="5" y="82"/>
                      </a:cxn>
                      <a:cxn ang="0">
                        <a:pos x="0" y="119"/>
                      </a:cxn>
                      <a:cxn ang="0">
                        <a:pos x="1" y="160"/>
                      </a:cxn>
                      <a:cxn ang="0">
                        <a:pos x="12" y="207"/>
                      </a:cxn>
                      <a:cxn ang="0">
                        <a:pos x="35" y="245"/>
                      </a:cxn>
                      <a:cxn ang="0">
                        <a:pos x="62" y="266"/>
                      </a:cxn>
                      <a:cxn ang="0">
                        <a:pos x="92" y="279"/>
                      </a:cxn>
                      <a:cxn ang="0">
                        <a:pos x="110" y="309"/>
                      </a:cxn>
                      <a:cxn ang="0">
                        <a:pos x="126" y="319"/>
                      </a:cxn>
                      <a:cxn ang="0">
                        <a:pos x="145" y="323"/>
                      </a:cxn>
                      <a:cxn ang="0">
                        <a:pos x="171" y="314"/>
                      </a:cxn>
                      <a:cxn ang="0">
                        <a:pos x="194" y="298"/>
                      </a:cxn>
                      <a:cxn ang="0">
                        <a:pos x="205" y="272"/>
                      </a:cxn>
                      <a:cxn ang="0">
                        <a:pos x="210" y="229"/>
                      </a:cxn>
                      <a:cxn ang="0">
                        <a:pos x="198" y="191"/>
                      </a:cxn>
                      <a:cxn ang="0">
                        <a:pos x="197" y="152"/>
                      </a:cxn>
                      <a:cxn ang="0">
                        <a:pos x="187" y="98"/>
                      </a:cxn>
                      <a:cxn ang="0">
                        <a:pos x="172" y="48"/>
                      </a:cxn>
                    </a:cxnLst>
                    <a:rect l="0" t="0" r="r" b="b"/>
                    <a:pathLst>
                      <a:path w="210" h="323">
                        <a:moveTo>
                          <a:pt x="172" y="48"/>
                        </a:moveTo>
                        <a:lnTo>
                          <a:pt x="137" y="8"/>
                        </a:lnTo>
                        <a:lnTo>
                          <a:pt x="114" y="1"/>
                        </a:lnTo>
                        <a:lnTo>
                          <a:pt x="73" y="0"/>
                        </a:lnTo>
                        <a:lnTo>
                          <a:pt x="38" y="20"/>
                        </a:lnTo>
                        <a:lnTo>
                          <a:pt x="19" y="48"/>
                        </a:lnTo>
                        <a:lnTo>
                          <a:pt x="5" y="82"/>
                        </a:lnTo>
                        <a:lnTo>
                          <a:pt x="0" y="119"/>
                        </a:lnTo>
                        <a:lnTo>
                          <a:pt x="1" y="160"/>
                        </a:lnTo>
                        <a:lnTo>
                          <a:pt x="12" y="207"/>
                        </a:lnTo>
                        <a:lnTo>
                          <a:pt x="35" y="245"/>
                        </a:lnTo>
                        <a:lnTo>
                          <a:pt x="62" y="266"/>
                        </a:lnTo>
                        <a:lnTo>
                          <a:pt x="92" y="279"/>
                        </a:lnTo>
                        <a:lnTo>
                          <a:pt x="110" y="309"/>
                        </a:lnTo>
                        <a:lnTo>
                          <a:pt x="126" y="319"/>
                        </a:lnTo>
                        <a:lnTo>
                          <a:pt x="145" y="323"/>
                        </a:lnTo>
                        <a:lnTo>
                          <a:pt x="171" y="314"/>
                        </a:lnTo>
                        <a:lnTo>
                          <a:pt x="194" y="298"/>
                        </a:lnTo>
                        <a:lnTo>
                          <a:pt x="205" y="272"/>
                        </a:lnTo>
                        <a:lnTo>
                          <a:pt x="210" y="229"/>
                        </a:lnTo>
                        <a:lnTo>
                          <a:pt x="198" y="191"/>
                        </a:lnTo>
                        <a:lnTo>
                          <a:pt x="197" y="152"/>
                        </a:lnTo>
                        <a:lnTo>
                          <a:pt x="187" y="98"/>
                        </a:lnTo>
                        <a:lnTo>
                          <a:pt x="172" y="48"/>
                        </a:lnTo>
                        <a:close/>
                      </a:path>
                    </a:pathLst>
                  </a:custGeom>
                  <a:solidFill>
                    <a:srgbClr val="E0A080"/>
                  </a:solidFill>
                  <a:ln w="9525">
                    <a:noFill/>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sp>
            <p:nvSpPr>
              <p:cNvPr id="888266" name="Freeform 458">
                <a:extLst>
                  <a:ext uri="{FF2B5EF4-FFF2-40B4-BE49-F238E27FC236}">
                    <a16:creationId xmlns:a16="http://schemas.microsoft.com/office/drawing/2014/main" id="{375EF3EC-46DF-4CFF-98A5-5EA40B3BFEBA}"/>
                  </a:ext>
                </a:extLst>
              </p:cNvPr>
              <p:cNvSpPr>
                <a:spLocks/>
              </p:cNvSpPr>
              <p:nvPr/>
            </p:nvSpPr>
            <p:spPr bwMode="auto">
              <a:xfrm>
                <a:off x="3198" y="2296"/>
                <a:ext cx="146" cy="169"/>
              </a:xfrm>
              <a:custGeom>
                <a:avLst/>
                <a:gdLst/>
                <a:ahLst/>
                <a:cxnLst>
                  <a:cxn ang="0">
                    <a:pos x="331" y="0"/>
                  </a:cxn>
                  <a:cxn ang="0">
                    <a:pos x="408" y="65"/>
                  </a:cxn>
                  <a:cxn ang="0">
                    <a:pos x="487" y="131"/>
                  </a:cxn>
                  <a:cxn ang="0">
                    <a:pos x="556" y="173"/>
                  </a:cxn>
                  <a:cxn ang="0">
                    <a:pos x="790" y="297"/>
                  </a:cxn>
                  <a:cxn ang="0">
                    <a:pos x="826" y="485"/>
                  </a:cxn>
                  <a:cxn ang="0">
                    <a:pos x="855" y="584"/>
                  </a:cxn>
                  <a:cxn ang="0">
                    <a:pos x="881" y="656"/>
                  </a:cxn>
                  <a:cxn ang="0">
                    <a:pos x="900" y="729"/>
                  </a:cxn>
                  <a:cxn ang="0">
                    <a:pos x="912" y="803"/>
                  </a:cxn>
                  <a:cxn ang="0">
                    <a:pos x="911" y="850"/>
                  </a:cxn>
                  <a:cxn ang="0">
                    <a:pos x="903" y="905"/>
                  </a:cxn>
                  <a:cxn ang="0">
                    <a:pos x="908" y="971"/>
                  </a:cxn>
                  <a:cxn ang="0">
                    <a:pos x="927" y="1038"/>
                  </a:cxn>
                  <a:cxn ang="0">
                    <a:pos x="976" y="1064"/>
                  </a:cxn>
                  <a:cxn ang="0">
                    <a:pos x="1051" y="1088"/>
                  </a:cxn>
                  <a:cxn ang="0">
                    <a:pos x="1102" y="1109"/>
                  </a:cxn>
                  <a:cxn ang="0">
                    <a:pos x="1154" y="1159"/>
                  </a:cxn>
                  <a:cxn ang="0">
                    <a:pos x="1186" y="1214"/>
                  </a:cxn>
                  <a:cxn ang="0">
                    <a:pos x="1207" y="1281"/>
                  </a:cxn>
                  <a:cxn ang="0">
                    <a:pos x="1216" y="1359"/>
                  </a:cxn>
                  <a:cxn ang="0">
                    <a:pos x="1204" y="1477"/>
                  </a:cxn>
                  <a:cxn ang="0">
                    <a:pos x="289" y="1535"/>
                  </a:cxn>
                  <a:cxn ang="0">
                    <a:pos x="121" y="1532"/>
                  </a:cxn>
                  <a:cxn ang="0">
                    <a:pos x="88" y="1477"/>
                  </a:cxn>
                  <a:cxn ang="0">
                    <a:pos x="57" y="1390"/>
                  </a:cxn>
                  <a:cxn ang="0">
                    <a:pos x="31" y="1294"/>
                  </a:cxn>
                  <a:cxn ang="0">
                    <a:pos x="16" y="1212"/>
                  </a:cxn>
                  <a:cxn ang="0">
                    <a:pos x="4" y="1124"/>
                  </a:cxn>
                  <a:cxn ang="0">
                    <a:pos x="0" y="1043"/>
                  </a:cxn>
                  <a:cxn ang="0">
                    <a:pos x="12" y="910"/>
                  </a:cxn>
                  <a:cxn ang="0">
                    <a:pos x="31" y="803"/>
                  </a:cxn>
                  <a:cxn ang="0">
                    <a:pos x="59" y="686"/>
                  </a:cxn>
                  <a:cxn ang="0">
                    <a:pos x="92" y="573"/>
                  </a:cxn>
                  <a:cxn ang="0">
                    <a:pos x="129" y="482"/>
                  </a:cxn>
                  <a:cxn ang="0">
                    <a:pos x="177" y="380"/>
                  </a:cxn>
                  <a:cxn ang="0">
                    <a:pos x="238" y="297"/>
                  </a:cxn>
                  <a:cxn ang="0">
                    <a:pos x="295" y="224"/>
                  </a:cxn>
                  <a:cxn ang="0">
                    <a:pos x="335" y="188"/>
                  </a:cxn>
                  <a:cxn ang="0">
                    <a:pos x="243" y="131"/>
                  </a:cxn>
                  <a:cxn ang="0">
                    <a:pos x="331" y="0"/>
                  </a:cxn>
                </a:cxnLst>
                <a:rect l="0" t="0" r="r" b="b"/>
                <a:pathLst>
                  <a:path w="1216" h="1535">
                    <a:moveTo>
                      <a:pt x="331" y="0"/>
                    </a:moveTo>
                    <a:lnTo>
                      <a:pt x="408" y="65"/>
                    </a:lnTo>
                    <a:lnTo>
                      <a:pt x="487" y="131"/>
                    </a:lnTo>
                    <a:lnTo>
                      <a:pt x="556" y="173"/>
                    </a:lnTo>
                    <a:lnTo>
                      <a:pt x="790" y="297"/>
                    </a:lnTo>
                    <a:lnTo>
                      <a:pt x="826" y="485"/>
                    </a:lnTo>
                    <a:lnTo>
                      <a:pt x="855" y="584"/>
                    </a:lnTo>
                    <a:lnTo>
                      <a:pt x="881" y="656"/>
                    </a:lnTo>
                    <a:lnTo>
                      <a:pt x="900" y="729"/>
                    </a:lnTo>
                    <a:lnTo>
                      <a:pt x="912" y="803"/>
                    </a:lnTo>
                    <a:lnTo>
                      <a:pt x="911" y="850"/>
                    </a:lnTo>
                    <a:lnTo>
                      <a:pt x="903" y="905"/>
                    </a:lnTo>
                    <a:lnTo>
                      <a:pt x="908" y="971"/>
                    </a:lnTo>
                    <a:lnTo>
                      <a:pt x="927" y="1038"/>
                    </a:lnTo>
                    <a:lnTo>
                      <a:pt x="976" y="1064"/>
                    </a:lnTo>
                    <a:lnTo>
                      <a:pt x="1051" y="1088"/>
                    </a:lnTo>
                    <a:lnTo>
                      <a:pt x="1102" y="1109"/>
                    </a:lnTo>
                    <a:lnTo>
                      <a:pt x="1154" y="1159"/>
                    </a:lnTo>
                    <a:lnTo>
                      <a:pt x="1186" y="1214"/>
                    </a:lnTo>
                    <a:lnTo>
                      <a:pt x="1207" y="1281"/>
                    </a:lnTo>
                    <a:lnTo>
                      <a:pt x="1216" y="1359"/>
                    </a:lnTo>
                    <a:lnTo>
                      <a:pt x="1204" y="1477"/>
                    </a:lnTo>
                    <a:lnTo>
                      <a:pt x="289" y="1535"/>
                    </a:lnTo>
                    <a:lnTo>
                      <a:pt x="121" y="1532"/>
                    </a:lnTo>
                    <a:lnTo>
                      <a:pt x="88" y="1477"/>
                    </a:lnTo>
                    <a:lnTo>
                      <a:pt x="57" y="1390"/>
                    </a:lnTo>
                    <a:lnTo>
                      <a:pt x="31" y="1294"/>
                    </a:lnTo>
                    <a:lnTo>
                      <a:pt x="16" y="1212"/>
                    </a:lnTo>
                    <a:lnTo>
                      <a:pt x="4" y="1124"/>
                    </a:lnTo>
                    <a:lnTo>
                      <a:pt x="0" y="1043"/>
                    </a:lnTo>
                    <a:lnTo>
                      <a:pt x="12" y="910"/>
                    </a:lnTo>
                    <a:lnTo>
                      <a:pt x="31" y="803"/>
                    </a:lnTo>
                    <a:lnTo>
                      <a:pt x="59" y="686"/>
                    </a:lnTo>
                    <a:lnTo>
                      <a:pt x="92" y="573"/>
                    </a:lnTo>
                    <a:lnTo>
                      <a:pt x="129" y="482"/>
                    </a:lnTo>
                    <a:lnTo>
                      <a:pt x="177" y="380"/>
                    </a:lnTo>
                    <a:lnTo>
                      <a:pt x="238" y="297"/>
                    </a:lnTo>
                    <a:lnTo>
                      <a:pt x="295" y="224"/>
                    </a:lnTo>
                    <a:lnTo>
                      <a:pt x="335" y="188"/>
                    </a:lnTo>
                    <a:lnTo>
                      <a:pt x="243" y="131"/>
                    </a:lnTo>
                    <a:lnTo>
                      <a:pt x="331" y="0"/>
                    </a:lnTo>
                    <a:close/>
                  </a:path>
                </a:pathLst>
              </a:custGeom>
              <a:solidFill>
                <a:srgbClr val="FFFF00"/>
              </a:solidFill>
              <a:ln w="7938">
                <a:solidFill>
                  <a:srgbClr val="FFFF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67" name="Freeform 459">
                <a:extLst>
                  <a:ext uri="{FF2B5EF4-FFF2-40B4-BE49-F238E27FC236}">
                    <a16:creationId xmlns:a16="http://schemas.microsoft.com/office/drawing/2014/main" id="{C9F9AA6D-A164-42A9-91A7-3160246A1234}"/>
                  </a:ext>
                </a:extLst>
              </p:cNvPr>
              <p:cNvSpPr>
                <a:spLocks/>
              </p:cNvSpPr>
              <p:nvPr/>
            </p:nvSpPr>
            <p:spPr bwMode="auto">
              <a:xfrm>
                <a:off x="3295" y="2385"/>
                <a:ext cx="41" cy="62"/>
              </a:xfrm>
              <a:custGeom>
                <a:avLst/>
                <a:gdLst/>
                <a:ahLst/>
                <a:cxnLst>
                  <a:cxn ang="0">
                    <a:pos x="0" y="0"/>
                  </a:cxn>
                  <a:cxn ang="0">
                    <a:pos x="12" y="105"/>
                  </a:cxn>
                  <a:cxn ang="0">
                    <a:pos x="25" y="190"/>
                  </a:cxn>
                  <a:cxn ang="0">
                    <a:pos x="52" y="257"/>
                  </a:cxn>
                  <a:cxn ang="0">
                    <a:pos x="74" y="295"/>
                  </a:cxn>
                  <a:cxn ang="0">
                    <a:pos x="116" y="324"/>
                  </a:cxn>
                  <a:cxn ang="0">
                    <a:pos x="192" y="361"/>
                  </a:cxn>
                  <a:cxn ang="0">
                    <a:pos x="256" y="393"/>
                  </a:cxn>
                  <a:cxn ang="0">
                    <a:pos x="287" y="411"/>
                  </a:cxn>
                  <a:cxn ang="0">
                    <a:pos x="316" y="449"/>
                  </a:cxn>
                  <a:cxn ang="0">
                    <a:pos x="332" y="501"/>
                  </a:cxn>
                  <a:cxn ang="0">
                    <a:pos x="340" y="563"/>
                  </a:cxn>
                </a:cxnLst>
                <a:rect l="0" t="0" r="r" b="b"/>
                <a:pathLst>
                  <a:path w="340" h="563">
                    <a:moveTo>
                      <a:pt x="0" y="0"/>
                    </a:moveTo>
                    <a:lnTo>
                      <a:pt x="12" y="105"/>
                    </a:lnTo>
                    <a:lnTo>
                      <a:pt x="25" y="190"/>
                    </a:lnTo>
                    <a:lnTo>
                      <a:pt x="52" y="257"/>
                    </a:lnTo>
                    <a:lnTo>
                      <a:pt x="74" y="295"/>
                    </a:lnTo>
                    <a:lnTo>
                      <a:pt x="116" y="324"/>
                    </a:lnTo>
                    <a:lnTo>
                      <a:pt x="192" y="361"/>
                    </a:lnTo>
                    <a:lnTo>
                      <a:pt x="256" y="393"/>
                    </a:lnTo>
                    <a:lnTo>
                      <a:pt x="287" y="411"/>
                    </a:lnTo>
                    <a:lnTo>
                      <a:pt x="316" y="449"/>
                    </a:lnTo>
                    <a:lnTo>
                      <a:pt x="332" y="501"/>
                    </a:lnTo>
                    <a:lnTo>
                      <a:pt x="340" y="56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68" name="Freeform 460">
                <a:extLst>
                  <a:ext uri="{FF2B5EF4-FFF2-40B4-BE49-F238E27FC236}">
                    <a16:creationId xmlns:a16="http://schemas.microsoft.com/office/drawing/2014/main" id="{B26F4B81-E532-40D8-B8A7-A612F27626AE}"/>
                  </a:ext>
                </a:extLst>
              </p:cNvPr>
              <p:cNvSpPr>
                <a:spLocks/>
              </p:cNvSpPr>
              <p:nvPr/>
            </p:nvSpPr>
            <p:spPr bwMode="auto">
              <a:xfrm>
                <a:off x="3237" y="2318"/>
                <a:ext cx="60" cy="68"/>
              </a:xfrm>
              <a:custGeom>
                <a:avLst/>
                <a:gdLst/>
                <a:ahLst/>
                <a:cxnLst>
                  <a:cxn ang="0">
                    <a:pos x="0" y="10"/>
                  </a:cxn>
                  <a:cxn ang="0">
                    <a:pos x="16" y="0"/>
                  </a:cxn>
                  <a:cxn ang="0">
                    <a:pos x="67" y="48"/>
                  </a:cxn>
                  <a:cxn ang="0">
                    <a:pos x="135" y="100"/>
                  </a:cxn>
                  <a:cxn ang="0">
                    <a:pos x="191" y="131"/>
                  </a:cxn>
                  <a:cxn ang="0">
                    <a:pos x="248" y="171"/>
                  </a:cxn>
                  <a:cxn ang="0">
                    <a:pos x="328" y="223"/>
                  </a:cxn>
                  <a:cxn ang="0">
                    <a:pos x="377" y="321"/>
                  </a:cxn>
                  <a:cxn ang="0">
                    <a:pos x="414" y="494"/>
                  </a:cxn>
                  <a:cxn ang="0">
                    <a:pos x="451" y="352"/>
                  </a:cxn>
                  <a:cxn ang="0">
                    <a:pos x="480" y="259"/>
                  </a:cxn>
                  <a:cxn ang="0">
                    <a:pos x="474" y="202"/>
                  </a:cxn>
                  <a:cxn ang="0">
                    <a:pos x="490" y="288"/>
                  </a:cxn>
                  <a:cxn ang="0">
                    <a:pos x="500" y="333"/>
                  </a:cxn>
                  <a:cxn ang="0">
                    <a:pos x="484" y="373"/>
                  </a:cxn>
                  <a:cxn ang="0">
                    <a:pos x="459" y="447"/>
                  </a:cxn>
                  <a:cxn ang="0">
                    <a:pos x="431" y="539"/>
                  </a:cxn>
                  <a:cxn ang="0">
                    <a:pos x="408" y="620"/>
                  </a:cxn>
                  <a:cxn ang="0">
                    <a:pos x="377" y="482"/>
                  </a:cxn>
                  <a:cxn ang="0">
                    <a:pos x="348" y="387"/>
                  </a:cxn>
                  <a:cxn ang="0">
                    <a:pos x="332" y="295"/>
                  </a:cxn>
                  <a:cxn ang="0">
                    <a:pos x="252" y="202"/>
                  </a:cxn>
                  <a:cxn ang="0">
                    <a:pos x="112" y="109"/>
                  </a:cxn>
                  <a:cxn ang="0">
                    <a:pos x="0" y="10"/>
                  </a:cxn>
                </a:cxnLst>
                <a:rect l="0" t="0" r="r" b="b"/>
                <a:pathLst>
                  <a:path w="500" h="620">
                    <a:moveTo>
                      <a:pt x="0" y="10"/>
                    </a:moveTo>
                    <a:lnTo>
                      <a:pt x="16" y="0"/>
                    </a:lnTo>
                    <a:lnTo>
                      <a:pt x="67" y="48"/>
                    </a:lnTo>
                    <a:lnTo>
                      <a:pt x="135" y="100"/>
                    </a:lnTo>
                    <a:lnTo>
                      <a:pt x="191" y="131"/>
                    </a:lnTo>
                    <a:lnTo>
                      <a:pt x="248" y="171"/>
                    </a:lnTo>
                    <a:lnTo>
                      <a:pt x="328" y="223"/>
                    </a:lnTo>
                    <a:lnTo>
                      <a:pt x="377" y="321"/>
                    </a:lnTo>
                    <a:lnTo>
                      <a:pt x="414" y="494"/>
                    </a:lnTo>
                    <a:lnTo>
                      <a:pt x="451" y="352"/>
                    </a:lnTo>
                    <a:lnTo>
                      <a:pt x="480" y="259"/>
                    </a:lnTo>
                    <a:lnTo>
                      <a:pt x="474" y="202"/>
                    </a:lnTo>
                    <a:lnTo>
                      <a:pt x="490" y="288"/>
                    </a:lnTo>
                    <a:lnTo>
                      <a:pt x="500" y="333"/>
                    </a:lnTo>
                    <a:lnTo>
                      <a:pt x="484" y="373"/>
                    </a:lnTo>
                    <a:lnTo>
                      <a:pt x="459" y="447"/>
                    </a:lnTo>
                    <a:lnTo>
                      <a:pt x="431" y="539"/>
                    </a:lnTo>
                    <a:lnTo>
                      <a:pt x="408" y="620"/>
                    </a:lnTo>
                    <a:lnTo>
                      <a:pt x="377" y="482"/>
                    </a:lnTo>
                    <a:lnTo>
                      <a:pt x="348" y="387"/>
                    </a:lnTo>
                    <a:lnTo>
                      <a:pt x="332" y="295"/>
                    </a:lnTo>
                    <a:lnTo>
                      <a:pt x="252" y="202"/>
                    </a:lnTo>
                    <a:lnTo>
                      <a:pt x="112" y="109"/>
                    </a:lnTo>
                    <a:lnTo>
                      <a:pt x="0" y="10"/>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69" name="Freeform 461">
                <a:extLst>
                  <a:ext uri="{FF2B5EF4-FFF2-40B4-BE49-F238E27FC236}">
                    <a16:creationId xmlns:a16="http://schemas.microsoft.com/office/drawing/2014/main" id="{8AF3923A-98BC-4842-B922-BB0FAAB9B617}"/>
                  </a:ext>
                </a:extLst>
              </p:cNvPr>
              <p:cNvSpPr>
                <a:spLocks/>
              </p:cNvSpPr>
              <p:nvPr/>
            </p:nvSpPr>
            <p:spPr bwMode="auto">
              <a:xfrm>
                <a:off x="3241" y="2354"/>
                <a:ext cx="25" cy="57"/>
              </a:xfrm>
              <a:custGeom>
                <a:avLst/>
                <a:gdLst/>
                <a:ahLst/>
                <a:cxnLst>
                  <a:cxn ang="0">
                    <a:pos x="110" y="416"/>
                  </a:cxn>
                  <a:cxn ang="0">
                    <a:pos x="56" y="351"/>
                  </a:cxn>
                  <a:cxn ang="0">
                    <a:pos x="38" y="283"/>
                  </a:cxn>
                  <a:cxn ang="0">
                    <a:pos x="32" y="213"/>
                  </a:cxn>
                  <a:cxn ang="0">
                    <a:pos x="23" y="116"/>
                  </a:cxn>
                  <a:cxn ang="0">
                    <a:pos x="53" y="85"/>
                  </a:cxn>
                  <a:cxn ang="0">
                    <a:pos x="67" y="156"/>
                  </a:cxn>
                  <a:cxn ang="0">
                    <a:pos x="91" y="190"/>
                  </a:cxn>
                  <a:cxn ang="0">
                    <a:pos x="101" y="268"/>
                  </a:cxn>
                  <a:cxn ang="0">
                    <a:pos x="117" y="327"/>
                  </a:cxn>
                  <a:cxn ang="0">
                    <a:pos x="155" y="377"/>
                  </a:cxn>
                  <a:cxn ang="0">
                    <a:pos x="183" y="439"/>
                  </a:cxn>
                  <a:cxn ang="0">
                    <a:pos x="211" y="520"/>
                  </a:cxn>
                  <a:cxn ang="0">
                    <a:pos x="208" y="451"/>
                  </a:cxn>
                  <a:cxn ang="0">
                    <a:pos x="200" y="394"/>
                  </a:cxn>
                  <a:cxn ang="0">
                    <a:pos x="163" y="349"/>
                  </a:cxn>
                  <a:cxn ang="0">
                    <a:pos x="139" y="289"/>
                  </a:cxn>
                  <a:cxn ang="0">
                    <a:pos x="118" y="221"/>
                  </a:cxn>
                  <a:cxn ang="0">
                    <a:pos x="103" y="161"/>
                  </a:cxn>
                  <a:cxn ang="0">
                    <a:pos x="83" y="116"/>
                  </a:cxn>
                  <a:cxn ang="0">
                    <a:pos x="76" y="55"/>
                  </a:cxn>
                  <a:cxn ang="0">
                    <a:pos x="64" y="24"/>
                  </a:cxn>
                  <a:cxn ang="0">
                    <a:pos x="49" y="0"/>
                  </a:cxn>
                  <a:cxn ang="0">
                    <a:pos x="22" y="59"/>
                  </a:cxn>
                  <a:cxn ang="0">
                    <a:pos x="0" y="140"/>
                  </a:cxn>
                  <a:cxn ang="0">
                    <a:pos x="17" y="156"/>
                  </a:cxn>
                  <a:cxn ang="0">
                    <a:pos x="17" y="216"/>
                  </a:cxn>
                  <a:cxn ang="0">
                    <a:pos x="26" y="294"/>
                  </a:cxn>
                  <a:cxn ang="0">
                    <a:pos x="40" y="349"/>
                  </a:cxn>
                  <a:cxn ang="0">
                    <a:pos x="67" y="385"/>
                  </a:cxn>
                  <a:cxn ang="0">
                    <a:pos x="110" y="416"/>
                  </a:cxn>
                </a:cxnLst>
                <a:rect l="0" t="0" r="r" b="b"/>
                <a:pathLst>
                  <a:path w="211" h="520">
                    <a:moveTo>
                      <a:pt x="110" y="416"/>
                    </a:moveTo>
                    <a:lnTo>
                      <a:pt x="56" y="351"/>
                    </a:lnTo>
                    <a:lnTo>
                      <a:pt x="38" y="283"/>
                    </a:lnTo>
                    <a:lnTo>
                      <a:pt x="32" y="213"/>
                    </a:lnTo>
                    <a:lnTo>
                      <a:pt x="23" y="116"/>
                    </a:lnTo>
                    <a:lnTo>
                      <a:pt x="53" y="85"/>
                    </a:lnTo>
                    <a:lnTo>
                      <a:pt x="67" y="156"/>
                    </a:lnTo>
                    <a:lnTo>
                      <a:pt x="91" y="190"/>
                    </a:lnTo>
                    <a:lnTo>
                      <a:pt x="101" y="268"/>
                    </a:lnTo>
                    <a:lnTo>
                      <a:pt x="117" y="327"/>
                    </a:lnTo>
                    <a:lnTo>
                      <a:pt x="155" y="377"/>
                    </a:lnTo>
                    <a:lnTo>
                      <a:pt x="183" y="439"/>
                    </a:lnTo>
                    <a:lnTo>
                      <a:pt x="211" y="520"/>
                    </a:lnTo>
                    <a:lnTo>
                      <a:pt x="208" y="451"/>
                    </a:lnTo>
                    <a:lnTo>
                      <a:pt x="200" y="394"/>
                    </a:lnTo>
                    <a:lnTo>
                      <a:pt x="163" y="349"/>
                    </a:lnTo>
                    <a:lnTo>
                      <a:pt x="139" y="289"/>
                    </a:lnTo>
                    <a:lnTo>
                      <a:pt x="118" y="221"/>
                    </a:lnTo>
                    <a:lnTo>
                      <a:pt x="103" y="161"/>
                    </a:lnTo>
                    <a:lnTo>
                      <a:pt x="83" y="116"/>
                    </a:lnTo>
                    <a:lnTo>
                      <a:pt x="76" y="55"/>
                    </a:lnTo>
                    <a:lnTo>
                      <a:pt x="64" y="24"/>
                    </a:lnTo>
                    <a:lnTo>
                      <a:pt x="49" y="0"/>
                    </a:lnTo>
                    <a:lnTo>
                      <a:pt x="22" y="59"/>
                    </a:lnTo>
                    <a:lnTo>
                      <a:pt x="0" y="140"/>
                    </a:lnTo>
                    <a:lnTo>
                      <a:pt x="17" y="156"/>
                    </a:lnTo>
                    <a:lnTo>
                      <a:pt x="17" y="216"/>
                    </a:lnTo>
                    <a:lnTo>
                      <a:pt x="26" y="294"/>
                    </a:lnTo>
                    <a:lnTo>
                      <a:pt x="40" y="349"/>
                    </a:lnTo>
                    <a:lnTo>
                      <a:pt x="67" y="385"/>
                    </a:lnTo>
                    <a:lnTo>
                      <a:pt x="110" y="416"/>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70" name="Freeform 462">
                <a:extLst>
                  <a:ext uri="{FF2B5EF4-FFF2-40B4-BE49-F238E27FC236}">
                    <a16:creationId xmlns:a16="http://schemas.microsoft.com/office/drawing/2014/main" id="{71D47E3E-708E-40E5-A716-8AADFC3BB668}"/>
                  </a:ext>
                </a:extLst>
              </p:cNvPr>
              <p:cNvSpPr>
                <a:spLocks/>
              </p:cNvSpPr>
              <p:nvPr/>
            </p:nvSpPr>
            <p:spPr bwMode="auto">
              <a:xfrm>
                <a:off x="3202" y="2385"/>
                <a:ext cx="14" cy="39"/>
              </a:xfrm>
              <a:custGeom>
                <a:avLst/>
                <a:gdLst/>
                <a:ahLst/>
                <a:cxnLst>
                  <a:cxn ang="0">
                    <a:pos x="118" y="354"/>
                  </a:cxn>
                  <a:cxn ang="0">
                    <a:pos x="87" y="340"/>
                  </a:cxn>
                  <a:cxn ang="0">
                    <a:pos x="57" y="300"/>
                  </a:cxn>
                  <a:cxn ang="0">
                    <a:pos x="44" y="273"/>
                  </a:cxn>
                  <a:cxn ang="0">
                    <a:pos x="30" y="207"/>
                  </a:cxn>
                  <a:cxn ang="0">
                    <a:pos x="22" y="164"/>
                  </a:cxn>
                  <a:cxn ang="0">
                    <a:pos x="6" y="119"/>
                  </a:cxn>
                  <a:cxn ang="0">
                    <a:pos x="0" y="69"/>
                  </a:cxn>
                  <a:cxn ang="0">
                    <a:pos x="11" y="36"/>
                  </a:cxn>
                  <a:cxn ang="0">
                    <a:pos x="41" y="0"/>
                  </a:cxn>
                  <a:cxn ang="0">
                    <a:pos x="11" y="34"/>
                  </a:cxn>
                  <a:cxn ang="0">
                    <a:pos x="3" y="71"/>
                  </a:cxn>
                  <a:cxn ang="0">
                    <a:pos x="4" y="117"/>
                  </a:cxn>
                  <a:cxn ang="0">
                    <a:pos x="19" y="157"/>
                  </a:cxn>
                  <a:cxn ang="0">
                    <a:pos x="34" y="223"/>
                  </a:cxn>
                  <a:cxn ang="0">
                    <a:pos x="42" y="261"/>
                  </a:cxn>
                  <a:cxn ang="0">
                    <a:pos x="57" y="304"/>
                  </a:cxn>
                  <a:cxn ang="0">
                    <a:pos x="90" y="338"/>
                  </a:cxn>
                </a:cxnLst>
                <a:rect l="0" t="0" r="r" b="b"/>
                <a:pathLst>
                  <a:path w="118" h="354">
                    <a:moveTo>
                      <a:pt x="118" y="354"/>
                    </a:moveTo>
                    <a:lnTo>
                      <a:pt x="87" y="340"/>
                    </a:lnTo>
                    <a:lnTo>
                      <a:pt x="57" y="300"/>
                    </a:lnTo>
                    <a:lnTo>
                      <a:pt x="44" y="273"/>
                    </a:lnTo>
                    <a:lnTo>
                      <a:pt x="30" y="207"/>
                    </a:lnTo>
                    <a:lnTo>
                      <a:pt x="22" y="164"/>
                    </a:lnTo>
                    <a:lnTo>
                      <a:pt x="6" y="119"/>
                    </a:lnTo>
                    <a:lnTo>
                      <a:pt x="0" y="69"/>
                    </a:lnTo>
                    <a:lnTo>
                      <a:pt x="11" y="36"/>
                    </a:lnTo>
                    <a:lnTo>
                      <a:pt x="41" y="0"/>
                    </a:lnTo>
                    <a:lnTo>
                      <a:pt x="11" y="34"/>
                    </a:lnTo>
                    <a:lnTo>
                      <a:pt x="3" y="71"/>
                    </a:lnTo>
                    <a:lnTo>
                      <a:pt x="4" y="117"/>
                    </a:lnTo>
                    <a:lnTo>
                      <a:pt x="19" y="157"/>
                    </a:lnTo>
                    <a:lnTo>
                      <a:pt x="34" y="223"/>
                    </a:lnTo>
                    <a:lnTo>
                      <a:pt x="42" y="261"/>
                    </a:lnTo>
                    <a:lnTo>
                      <a:pt x="57" y="304"/>
                    </a:lnTo>
                    <a:lnTo>
                      <a:pt x="90" y="338"/>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71" name="Freeform 463">
                <a:extLst>
                  <a:ext uri="{FF2B5EF4-FFF2-40B4-BE49-F238E27FC236}">
                    <a16:creationId xmlns:a16="http://schemas.microsoft.com/office/drawing/2014/main" id="{40FE3E35-6917-4556-83AF-EA47D6D9CBC3}"/>
                  </a:ext>
                </a:extLst>
              </p:cNvPr>
              <p:cNvSpPr>
                <a:spLocks/>
              </p:cNvSpPr>
              <p:nvPr/>
            </p:nvSpPr>
            <p:spPr bwMode="auto">
              <a:xfrm>
                <a:off x="3203" y="2385"/>
                <a:ext cx="14" cy="39"/>
              </a:xfrm>
              <a:custGeom>
                <a:avLst/>
                <a:gdLst/>
                <a:ahLst/>
                <a:cxnLst>
                  <a:cxn ang="0">
                    <a:pos x="115" y="354"/>
                  </a:cxn>
                  <a:cxn ang="0">
                    <a:pos x="72" y="307"/>
                  </a:cxn>
                  <a:cxn ang="0">
                    <a:pos x="53" y="268"/>
                  </a:cxn>
                  <a:cxn ang="0">
                    <a:pos x="45" y="230"/>
                  </a:cxn>
                  <a:cxn ang="0">
                    <a:pos x="27" y="161"/>
                  </a:cxn>
                  <a:cxn ang="0">
                    <a:pos x="16" y="116"/>
                  </a:cxn>
                  <a:cxn ang="0">
                    <a:pos x="10" y="81"/>
                  </a:cxn>
                  <a:cxn ang="0">
                    <a:pos x="19" y="41"/>
                  </a:cxn>
                  <a:cxn ang="0">
                    <a:pos x="38" y="0"/>
                  </a:cxn>
                  <a:cxn ang="0">
                    <a:pos x="8" y="34"/>
                  </a:cxn>
                  <a:cxn ang="0">
                    <a:pos x="0" y="71"/>
                  </a:cxn>
                  <a:cxn ang="0">
                    <a:pos x="2" y="117"/>
                  </a:cxn>
                  <a:cxn ang="0">
                    <a:pos x="16" y="157"/>
                  </a:cxn>
                  <a:cxn ang="0">
                    <a:pos x="31" y="223"/>
                  </a:cxn>
                  <a:cxn ang="0">
                    <a:pos x="40" y="261"/>
                  </a:cxn>
                  <a:cxn ang="0">
                    <a:pos x="54" y="304"/>
                  </a:cxn>
                  <a:cxn ang="0">
                    <a:pos x="87" y="338"/>
                  </a:cxn>
                  <a:cxn ang="0">
                    <a:pos x="115" y="354"/>
                  </a:cxn>
                </a:cxnLst>
                <a:rect l="0" t="0" r="r" b="b"/>
                <a:pathLst>
                  <a:path w="115" h="354">
                    <a:moveTo>
                      <a:pt x="115" y="354"/>
                    </a:moveTo>
                    <a:lnTo>
                      <a:pt x="72" y="307"/>
                    </a:lnTo>
                    <a:lnTo>
                      <a:pt x="53" y="268"/>
                    </a:lnTo>
                    <a:lnTo>
                      <a:pt x="45" y="230"/>
                    </a:lnTo>
                    <a:lnTo>
                      <a:pt x="27" y="161"/>
                    </a:lnTo>
                    <a:lnTo>
                      <a:pt x="16" y="116"/>
                    </a:lnTo>
                    <a:lnTo>
                      <a:pt x="10" y="81"/>
                    </a:lnTo>
                    <a:lnTo>
                      <a:pt x="19" y="41"/>
                    </a:lnTo>
                    <a:lnTo>
                      <a:pt x="38" y="0"/>
                    </a:lnTo>
                    <a:lnTo>
                      <a:pt x="8" y="34"/>
                    </a:lnTo>
                    <a:lnTo>
                      <a:pt x="0" y="71"/>
                    </a:lnTo>
                    <a:lnTo>
                      <a:pt x="2" y="117"/>
                    </a:lnTo>
                    <a:lnTo>
                      <a:pt x="16" y="157"/>
                    </a:lnTo>
                    <a:lnTo>
                      <a:pt x="31" y="223"/>
                    </a:lnTo>
                    <a:lnTo>
                      <a:pt x="40" y="261"/>
                    </a:lnTo>
                    <a:lnTo>
                      <a:pt x="54" y="304"/>
                    </a:lnTo>
                    <a:lnTo>
                      <a:pt x="87" y="338"/>
                    </a:lnTo>
                    <a:lnTo>
                      <a:pt x="115" y="354"/>
                    </a:lnTo>
                    <a:close/>
                  </a:path>
                </a:pathLst>
              </a:custGeom>
              <a:solidFill>
                <a:srgbClr val="E040A0"/>
              </a:solidFill>
              <a:ln w="7938">
                <a:solidFill>
                  <a:srgbClr val="E040A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10278" name="Group 464">
                <a:extLst>
                  <a:ext uri="{FF2B5EF4-FFF2-40B4-BE49-F238E27FC236}">
                    <a16:creationId xmlns:a16="http://schemas.microsoft.com/office/drawing/2014/main" id="{9EEFC6C3-14C4-4FEA-A190-093B1D430376}"/>
                  </a:ext>
                </a:extLst>
              </p:cNvPr>
              <p:cNvGrpSpPr>
                <a:grpSpLocks/>
              </p:cNvGrpSpPr>
              <p:nvPr/>
            </p:nvGrpSpPr>
            <p:grpSpPr bwMode="auto">
              <a:xfrm>
                <a:off x="3227" y="2418"/>
                <a:ext cx="152" cy="64"/>
                <a:chOff x="2863" y="3504"/>
                <a:chExt cx="634" cy="292"/>
              </a:xfrm>
            </p:grpSpPr>
            <p:sp>
              <p:nvSpPr>
                <p:cNvPr id="888273" name="Freeform 465">
                  <a:extLst>
                    <a:ext uri="{FF2B5EF4-FFF2-40B4-BE49-F238E27FC236}">
                      <a16:creationId xmlns:a16="http://schemas.microsoft.com/office/drawing/2014/main" id="{FD7085CA-7285-4A19-9280-663C17C76684}"/>
                    </a:ext>
                  </a:extLst>
                </p:cNvPr>
                <p:cNvSpPr>
                  <a:spLocks/>
                </p:cNvSpPr>
                <p:nvPr/>
              </p:nvSpPr>
              <p:spPr bwMode="auto">
                <a:xfrm>
                  <a:off x="2863" y="3504"/>
                  <a:ext cx="630" cy="292"/>
                </a:xfrm>
                <a:custGeom>
                  <a:avLst/>
                  <a:gdLst/>
                  <a:ahLst/>
                  <a:cxnLst>
                    <a:cxn ang="0">
                      <a:pos x="304" y="0"/>
                    </a:cxn>
                    <a:cxn ang="0">
                      <a:pos x="325" y="62"/>
                    </a:cxn>
                    <a:cxn ang="0">
                      <a:pos x="372" y="141"/>
                    </a:cxn>
                    <a:cxn ang="0">
                      <a:pos x="452" y="198"/>
                    </a:cxn>
                    <a:cxn ang="0">
                      <a:pos x="563" y="238"/>
                    </a:cxn>
                    <a:cxn ang="0">
                      <a:pos x="692" y="274"/>
                    </a:cxn>
                    <a:cxn ang="0">
                      <a:pos x="796" y="280"/>
                    </a:cxn>
                    <a:cxn ang="0">
                      <a:pos x="903" y="274"/>
                    </a:cxn>
                    <a:cxn ang="0">
                      <a:pos x="924" y="259"/>
                    </a:cxn>
                    <a:cxn ang="0">
                      <a:pos x="954" y="214"/>
                    </a:cxn>
                    <a:cxn ang="0">
                      <a:pos x="979" y="179"/>
                    </a:cxn>
                    <a:cxn ang="0">
                      <a:pos x="1015" y="150"/>
                    </a:cxn>
                    <a:cxn ang="0">
                      <a:pos x="1025" y="115"/>
                    </a:cxn>
                    <a:cxn ang="0">
                      <a:pos x="1043" y="86"/>
                    </a:cxn>
                    <a:cxn ang="0">
                      <a:pos x="1067" y="71"/>
                    </a:cxn>
                    <a:cxn ang="0">
                      <a:pos x="1097" y="57"/>
                    </a:cxn>
                    <a:cxn ang="0">
                      <a:pos x="1142" y="52"/>
                    </a:cxn>
                    <a:cxn ang="0">
                      <a:pos x="1188" y="65"/>
                    </a:cxn>
                    <a:cxn ang="0">
                      <a:pos x="1229" y="90"/>
                    </a:cxn>
                    <a:cxn ang="0">
                      <a:pos x="1251" y="121"/>
                    </a:cxn>
                    <a:cxn ang="0">
                      <a:pos x="1260" y="162"/>
                    </a:cxn>
                    <a:cxn ang="0">
                      <a:pos x="1244" y="245"/>
                    </a:cxn>
                    <a:cxn ang="0">
                      <a:pos x="1259" y="276"/>
                    </a:cxn>
                    <a:cxn ang="0">
                      <a:pos x="1263" y="314"/>
                    </a:cxn>
                    <a:cxn ang="0">
                      <a:pos x="1253" y="343"/>
                    </a:cxn>
                    <a:cxn ang="0">
                      <a:pos x="1230" y="376"/>
                    </a:cxn>
                    <a:cxn ang="0">
                      <a:pos x="1215" y="400"/>
                    </a:cxn>
                    <a:cxn ang="0">
                      <a:pos x="1227" y="433"/>
                    </a:cxn>
                    <a:cxn ang="0">
                      <a:pos x="1223" y="470"/>
                    </a:cxn>
                    <a:cxn ang="0">
                      <a:pos x="1210" y="495"/>
                    </a:cxn>
                    <a:cxn ang="0">
                      <a:pos x="1198" y="520"/>
                    </a:cxn>
                    <a:cxn ang="0">
                      <a:pos x="1190" y="561"/>
                    </a:cxn>
                    <a:cxn ang="0">
                      <a:pos x="1176" y="578"/>
                    </a:cxn>
                    <a:cxn ang="0">
                      <a:pos x="1139" y="584"/>
                    </a:cxn>
                    <a:cxn ang="0">
                      <a:pos x="1085" y="582"/>
                    </a:cxn>
                    <a:cxn ang="0">
                      <a:pos x="1036" y="568"/>
                    </a:cxn>
                    <a:cxn ang="0">
                      <a:pos x="979" y="547"/>
                    </a:cxn>
                    <a:cxn ang="0">
                      <a:pos x="941" y="523"/>
                    </a:cxn>
                    <a:cxn ang="0">
                      <a:pos x="916" y="502"/>
                    </a:cxn>
                    <a:cxn ang="0">
                      <a:pos x="823" y="518"/>
                    </a:cxn>
                    <a:cxn ang="0">
                      <a:pos x="700" y="539"/>
                    </a:cxn>
                    <a:cxn ang="0">
                      <a:pos x="608" y="547"/>
                    </a:cxn>
                    <a:cxn ang="0">
                      <a:pos x="514" y="547"/>
                    </a:cxn>
                    <a:cxn ang="0">
                      <a:pos x="392" y="544"/>
                    </a:cxn>
                    <a:cxn ang="0">
                      <a:pos x="319" y="528"/>
                    </a:cxn>
                    <a:cxn ang="0">
                      <a:pos x="192" y="466"/>
                    </a:cxn>
                    <a:cxn ang="0">
                      <a:pos x="112" y="411"/>
                    </a:cxn>
                    <a:cxn ang="0">
                      <a:pos x="64" y="326"/>
                    </a:cxn>
                    <a:cxn ang="0">
                      <a:pos x="32" y="292"/>
                    </a:cxn>
                    <a:cxn ang="0">
                      <a:pos x="0" y="205"/>
                    </a:cxn>
                    <a:cxn ang="0">
                      <a:pos x="57" y="155"/>
                    </a:cxn>
                    <a:cxn ang="0">
                      <a:pos x="135" y="138"/>
                    </a:cxn>
                    <a:cxn ang="0">
                      <a:pos x="221" y="41"/>
                    </a:cxn>
                    <a:cxn ang="0">
                      <a:pos x="272" y="24"/>
                    </a:cxn>
                    <a:cxn ang="0">
                      <a:pos x="304" y="0"/>
                    </a:cxn>
                  </a:cxnLst>
                  <a:rect l="0" t="0" r="r" b="b"/>
                  <a:pathLst>
                    <a:path w="1263" h="584">
                      <a:moveTo>
                        <a:pt x="304" y="0"/>
                      </a:moveTo>
                      <a:lnTo>
                        <a:pt x="325" y="62"/>
                      </a:lnTo>
                      <a:lnTo>
                        <a:pt x="372" y="141"/>
                      </a:lnTo>
                      <a:lnTo>
                        <a:pt x="452" y="198"/>
                      </a:lnTo>
                      <a:lnTo>
                        <a:pt x="563" y="238"/>
                      </a:lnTo>
                      <a:lnTo>
                        <a:pt x="692" y="274"/>
                      </a:lnTo>
                      <a:lnTo>
                        <a:pt x="796" y="280"/>
                      </a:lnTo>
                      <a:lnTo>
                        <a:pt x="903" y="274"/>
                      </a:lnTo>
                      <a:lnTo>
                        <a:pt x="924" y="259"/>
                      </a:lnTo>
                      <a:lnTo>
                        <a:pt x="954" y="214"/>
                      </a:lnTo>
                      <a:lnTo>
                        <a:pt x="979" y="179"/>
                      </a:lnTo>
                      <a:lnTo>
                        <a:pt x="1015" y="150"/>
                      </a:lnTo>
                      <a:lnTo>
                        <a:pt x="1025" y="115"/>
                      </a:lnTo>
                      <a:lnTo>
                        <a:pt x="1043" y="86"/>
                      </a:lnTo>
                      <a:lnTo>
                        <a:pt x="1067" y="71"/>
                      </a:lnTo>
                      <a:lnTo>
                        <a:pt x="1097" y="57"/>
                      </a:lnTo>
                      <a:lnTo>
                        <a:pt x="1142" y="52"/>
                      </a:lnTo>
                      <a:lnTo>
                        <a:pt x="1188" y="65"/>
                      </a:lnTo>
                      <a:lnTo>
                        <a:pt x="1229" y="90"/>
                      </a:lnTo>
                      <a:lnTo>
                        <a:pt x="1251" y="121"/>
                      </a:lnTo>
                      <a:lnTo>
                        <a:pt x="1260" y="162"/>
                      </a:lnTo>
                      <a:lnTo>
                        <a:pt x="1244" y="245"/>
                      </a:lnTo>
                      <a:lnTo>
                        <a:pt x="1259" y="276"/>
                      </a:lnTo>
                      <a:lnTo>
                        <a:pt x="1263" y="314"/>
                      </a:lnTo>
                      <a:lnTo>
                        <a:pt x="1253" y="343"/>
                      </a:lnTo>
                      <a:lnTo>
                        <a:pt x="1230" y="376"/>
                      </a:lnTo>
                      <a:lnTo>
                        <a:pt x="1215" y="400"/>
                      </a:lnTo>
                      <a:lnTo>
                        <a:pt x="1227" y="433"/>
                      </a:lnTo>
                      <a:lnTo>
                        <a:pt x="1223" y="470"/>
                      </a:lnTo>
                      <a:lnTo>
                        <a:pt x="1210" y="495"/>
                      </a:lnTo>
                      <a:lnTo>
                        <a:pt x="1198" y="520"/>
                      </a:lnTo>
                      <a:lnTo>
                        <a:pt x="1190" y="561"/>
                      </a:lnTo>
                      <a:lnTo>
                        <a:pt x="1176" y="578"/>
                      </a:lnTo>
                      <a:lnTo>
                        <a:pt x="1139" y="584"/>
                      </a:lnTo>
                      <a:lnTo>
                        <a:pt x="1085" y="582"/>
                      </a:lnTo>
                      <a:lnTo>
                        <a:pt x="1036" y="568"/>
                      </a:lnTo>
                      <a:lnTo>
                        <a:pt x="979" y="547"/>
                      </a:lnTo>
                      <a:lnTo>
                        <a:pt x="941" y="523"/>
                      </a:lnTo>
                      <a:lnTo>
                        <a:pt x="916" y="502"/>
                      </a:lnTo>
                      <a:lnTo>
                        <a:pt x="823" y="518"/>
                      </a:lnTo>
                      <a:lnTo>
                        <a:pt x="700" y="539"/>
                      </a:lnTo>
                      <a:lnTo>
                        <a:pt x="608" y="547"/>
                      </a:lnTo>
                      <a:lnTo>
                        <a:pt x="514" y="547"/>
                      </a:lnTo>
                      <a:lnTo>
                        <a:pt x="392" y="544"/>
                      </a:lnTo>
                      <a:lnTo>
                        <a:pt x="319" y="528"/>
                      </a:lnTo>
                      <a:lnTo>
                        <a:pt x="192" y="466"/>
                      </a:lnTo>
                      <a:lnTo>
                        <a:pt x="112" y="411"/>
                      </a:lnTo>
                      <a:lnTo>
                        <a:pt x="64" y="326"/>
                      </a:lnTo>
                      <a:lnTo>
                        <a:pt x="32" y="292"/>
                      </a:lnTo>
                      <a:lnTo>
                        <a:pt x="0" y="205"/>
                      </a:lnTo>
                      <a:lnTo>
                        <a:pt x="57" y="155"/>
                      </a:lnTo>
                      <a:lnTo>
                        <a:pt x="135" y="138"/>
                      </a:lnTo>
                      <a:lnTo>
                        <a:pt x="221" y="41"/>
                      </a:lnTo>
                      <a:lnTo>
                        <a:pt x="272" y="24"/>
                      </a:lnTo>
                      <a:lnTo>
                        <a:pt x="304" y="0"/>
                      </a:lnTo>
                      <a:close/>
                    </a:path>
                  </a:pathLst>
                </a:custGeom>
                <a:solidFill>
                  <a:srgbClr val="E0A08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74" name="Freeform 466">
                  <a:extLst>
                    <a:ext uri="{FF2B5EF4-FFF2-40B4-BE49-F238E27FC236}">
                      <a16:creationId xmlns:a16="http://schemas.microsoft.com/office/drawing/2014/main" id="{3A0E1EEE-E92A-4F15-9FCA-57AF358AC3F5}"/>
                    </a:ext>
                  </a:extLst>
                </p:cNvPr>
                <p:cNvSpPr>
                  <a:spLocks/>
                </p:cNvSpPr>
                <p:nvPr/>
              </p:nvSpPr>
              <p:spPr bwMode="auto">
                <a:xfrm>
                  <a:off x="3405" y="3559"/>
                  <a:ext cx="13" cy="68"/>
                </a:xfrm>
                <a:custGeom>
                  <a:avLst/>
                  <a:gdLst/>
                  <a:ahLst/>
                  <a:cxnLst>
                    <a:cxn ang="0">
                      <a:pos x="29" y="0"/>
                    </a:cxn>
                    <a:cxn ang="0">
                      <a:pos x="15" y="5"/>
                    </a:cxn>
                    <a:cxn ang="0">
                      <a:pos x="6" y="24"/>
                    </a:cxn>
                    <a:cxn ang="0">
                      <a:pos x="0" y="43"/>
                    </a:cxn>
                    <a:cxn ang="0">
                      <a:pos x="0" y="60"/>
                    </a:cxn>
                    <a:cxn ang="0">
                      <a:pos x="7" y="98"/>
                    </a:cxn>
                    <a:cxn ang="0">
                      <a:pos x="6" y="135"/>
                    </a:cxn>
                  </a:cxnLst>
                  <a:rect l="0" t="0" r="r" b="b"/>
                  <a:pathLst>
                    <a:path w="29" h="135">
                      <a:moveTo>
                        <a:pt x="29" y="0"/>
                      </a:moveTo>
                      <a:lnTo>
                        <a:pt x="15" y="5"/>
                      </a:lnTo>
                      <a:lnTo>
                        <a:pt x="6" y="24"/>
                      </a:lnTo>
                      <a:lnTo>
                        <a:pt x="0" y="43"/>
                      </a:lnTo>
                      <a:lnTo>
                        <a:pt x="0" y="60"/>
                      </a:lnTo>
                      <a:lnTo>
                        <a:pt x="7" y="98"/>
                      </a:lnTo>
                      <a:lnTo>
                        <a:pt x="6" y="135"/>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75" name="Freeform 467">
                  <a:extLst>
                    <a:ext uri="{FF2B5EF4-FFF2-40B4-BE49-F238E27FC236}">
                      <a16:creationId xmlns:a16="http://schemas.microsoft.com/office/drawing/2014/main" id="{5AD257D7-790B-4441-87E0-1C0024F00E76}"/>
                    </a:ext>
                  </a:extLst>
                </p:cNvPr>
                <p:cNvSpPr>
                  <a:spLocks/>
                </p:cNvSpPr>
                <p:nvPr/>
              </p:nvSpPr>
              <p:spPr bwMode="auto">
                <a:xfrm>
                  <a:off x="3472" y="3645"/>
                  <a:ext cx="25" cy="9"/>
                </a:xfrm>
                <a:custGeom>
                  <a:avLst/>
                  <a:gdLst/>
                  <a:ahLst/>
                  <a:cxnLst>
                    <a:cxn ang="0">
                      <a:pos x="52" y="8"/>
                    </a:cxn>
                    <a:cxn ang="0">
                      <a:pos x="34" y="19"/>
                    </a:cxn>
                    <a:cxn ang="0">
                      <a:pos x="12" y="14"/>
                    </a:cxn>
                    <a:cxn ang="0">
                      <a:pos x="0" y="0"/>
                    </a:cxn>
                  </a:cxnLst>
                  <a:rect l="0" t="0" r="r" b="b"/>
                  <a:pathLst>
                    <a:path w="52" h="19">
                      <a:moveTo>
                        <a:pt x="52" y="8"/>
                      </a:moveTo>
                      <a:lnTo>
                        <a:pt x="34" y="19"/>
                      </a:lnTo>
                      <a:lnTo>
                        <a:pt x="12" y="14"/>
                      </a:lnTo>
                      <a:lnTo>
                        <a:pt x="0" y="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76" name="Freeform 468">
                  <a:extLst>
                    <a:ext uri="{FF2B5EF4-FFF2-40B4-BE49-F238E27FC236}">
                      <a16:creationId xmlns:a16="http://schemas.microsoft.com/office/drawing/2014/main" id="{3FFB63A9-0B18-4921-AD05-7D4642A79399}"/>
                    </a:ext>
                  </a:extLst>
                </p:cNvPr>
                <p:cNvSpPr>
                  <a:spLocks/>
                </p:cNvSpPr>
                <p:nvPr/>
              </p:nvSpPr>
              <p:spPr bwMode="auto">
                <a:xfrm>
                  <a:off x="3459" y="3723"/>
                  <a:ext cx="25" cy="9"/>
                </a:xfrm>
                <a:custGeom>
                  <a:avLst/>
                  <a:gdLst/>
                  <a:ahLst/>
                  <a:cxnLst>
                    <a:cxn ang="0">
                      <a:pos x="57" y="0"/>
                    </a:cxn>
                    <a:cxn ang="0">
                      <a:pos x="50" y="18"/>
                    </a:cxn>
                    <a:cxn ang="0">
                      <a:pos x="32" y="23"/>
                    </a:cxn>
                    <a:cxn ang="0">
                      <a:pos x="16" y="16"/>
                    </a:cxn>
                    <a:cxn ang="0">
                      <a:pos x="0" y="4"/>
                    </a:cxn>
                  </a:cxnLst>
                  <a:rect l="0" t="0" r="r" b="b"/>
                  <a:pathLst>
                    <a:path w="57" h="23">
                      <a:moveTo>
                        <a:pt x="57" y="0"/>
                      </a:moveTo>
                      <a:lnTo>
                        <a:pt x="50" y="18"/>
                      </a:lnTo>
                      <a:lnTo>
                        <a:pt x="32" y="23"/>
                      </a:lnTo>
                      <a:lnTo>
                        <a:pt x="16" y="16"/>
                      </a:lnTo>
                      <a:lnTo>
                        <a:pt x="0" y="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77" name="Freeform 469">
                  <a:extLst>
                    <a:ext uri="{FF2B5EF4-FFF2-40B4-BE49-F238E27FC236}">
                      <a16:creationId xmlns:a16="http://schemas.microsoft.com/office/drawing/2014/main" id="{CF7C95D6-9B17-4C37-9577-A1572328F932}"/>
                    </a:ext>
                  </a:extLst>
                </p:cNvPr>
                <p:cNvSpPr>
                  <a:spLocks/>
                </p:cNvSpPr>
                <p:nvPr/>
              </p:nvSpPr>
              <p:spPr bwMode="auto">
                <a:xfrm>
                  <a:off x="3293" y="3668"/>
                  <a:ext cx="33" cy="87"/>
                </a:xfrm>
                <a:custGeom>
                  <a:avLst/>
                  <a:gdLst/>
                  <a:ahLst/>
                  <a:cxnLst>
                    <a:cxn ang="0">
                      <a:pos x="0" y="0"/>
                    </a:cxn>
                    <a:cxn ang="0">
                      <a:pos x="23" y="24"/>
                    </a:cxn>
                    <a:cxn ang="0">
                      <a:pos x="49" y="62"/>
                    </a:cxn>
                    <a:cxn ang="0">
                      <a:pos x="61" y="107"/>
                    </a:cxn>
                    <a:cxn ang="0">
                      <a:pos x="72" y="135"/>
                    </a:cxn>
                    <a:cxn ang="0">
                      <a:pos x="61" y="174"/>
                    </a:cxn>
                  </a:cxnLst>
                  <a:rect l="0" t="0" r="r" b="b"/>
                  <a:pathLst>
                    <a:path w="72" h="174">
                      <a:moveTo>
                        <a:pt x="0" y="0"/>
                      </a:moveTo>
                      <a:lnTo>
                        <a:pt x="23" y="24"/>
                      </a:lnTo>
                      <a:lnTo>
                        <a:pt x="49" y="62"/>
                      </a:lnTo>
                      <a:lnTo>
                        <a:pt x="61" y="107"/>
                      </a:lnTo>
                      <a:lnTo>
                        <a:pt x="72" y="135"/>
                      </a:lnTo>
                      <a:lnTo>
                        <a:pt x="61" y="174"/>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78" name="Freeform 470">
                  <a:extLst>
                    <a:ext uri="{FF2B5EF4-FFF2-40B4-BE49-F238E27FC236}">
                      <a16:creationId xmlns:a16="http://schemas.microsoft.com/office/drawing/2014/main" id="{959F5C69-501D-4BA6-AAD7-EC833D9A6E20}"/>
                    </a:ext>
                  </a:extLst>
                </p:cNvPr>
                <p:cNvSpPr>
                  <a:spLocks/>
                </p:cNvSpPr>
                <p:nvPr/>
              </p:nvSpPr>
              <p:spPr bwMode="auto">
                <a:xfrm>
                  <a:off x="3409" y="3614"/>
                  <a:ext cx="38" cy="27"/>
                </a:xfrm>
                <a:custGeom>
                  <a:avLst/>
                  <a:gdLst/>
                  <a:ahLst/>
                  <a:cxnLst>
                    <a:cxn ang="0">
                      <a:pos x="0" y="46"/>
                    </a:cxn>
                    <a:cxn ang="0">
                      <a:pos x="13" y="24"/>
                    </a:cxn>
                    <a:cxn ang="0">
                      <a:pos x="30" y="8"/>
                    </a:cxn>
                    <a:cxn ang="0">
                      <a:pos x="47" y="0"/>
                    </a:cxn>
                    <a:cxn ang="0">
                      <a:pos x="73" y="3"/>
                    </a:cxn>
                  </a:cxnLst>
                  <a:rect l="0" t="0" r="r" b="b"/>
                  <a:pathLst>
                    <a:path w="73" h="46">
                      <a:moveTo>
                        <a:pt x="0" y="46"/>
                      </a:moveTo>
                      <a:lnTo>
                        <a:pt x="13" y="24"/>
                      </a:lnTo>
                      <a:lnTo>
                        <a:pt x="30" y="8"/>
                      </a:lnTo>
                      <a:lnTo>
                        <a:pt x="47" y="0"/>
                      </a:lnTo>
                      <a:lnTo>
                        <a:pt x="73" y="3"/>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79" name="Freeform 471">
                  <a:extLst>
                    <a:ext uri="{FF2B5EF4-FFF2-40B4-BE49-F238E27FC236}">
                      <a16:creationId xmlns:a16="http://schemas.microsoft.com/office/drawing/2014/main" id="{712EDF67-18F2-450F-97DC-E0AA86A1EBB9}"/>
                    </a:ext>
                  </a:extLst>
                </p:cNvPr>
                <p:cNvSpPr>
                  <a:spLocks/>
                </p:cNvSpPr>
                <p:nvPr/>
              </p:nvSpPr>
              <p:spPr bwMode="auto">
                <a:xfrm>
                  <a:off x="3439" y="3591"/>
                  <a:ext cx="21" cy="23"/>
                </a:xfrm>
                <a:custGeom>
                  <a:avLst/>
                  <a:gdLst/>
                  <a:ahLst/>
                  <a:cxnLst>
                    <a:cxn ang="0">
                      <a:pos x="47" y="0"/>
                    </a:cxn>
                    <a:cxn ang="0">
                      <a:pos x="32" y="0"/>
                    </a:cxn>
                    <a:cxn ang="0">
                      <a:pos x="20" y="9"/>
                    </a:cxn>
                    <a:cxn ang="0">
                      <a:pos x="11" y="18"/>
                    </a:cxn>
                    <a:cxn ang="0">
                      <a:pos x="3" y="33"/>
                    </a:cxn>
                    <a:cxn ang="0">
                      <a:pos x="0" y="51"/>
                    </a:cxn>
                  </a:cxnLst>
                  <a:rect l="0" t="0" r="r" b="b"/>
                  <a:pathLst>
                    <a:path w="47" h="51">
                      <a:moveTo>
                        <a:pt x="47" y="0"/>
                      </a:moveTo>
                      <a:lnTo>
                        <a:pt x="32" y="0"/>
                      </a:lnTo>
                      <a:lnTo>
                        <a:pt x="20" y="9"/>
                      </a:lnTo>
                      <a:lnTo>
                        <a:pt x="11" y="18"/>
                      </a:lnTo>
                      <a:lnTo>
                        <a:pt x="3" y="33"/>
                      </a:lnTo>
                      <a:lnTo>
                        <a:pt x="0" y="5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80" name="Freeform 472">
                  <a:extLst>
                    <a:ext uri="{FF2B5EF4-FFF2-40B4-BE49-F238E27FC236}">
                      <a16:creationId xmlns:a16="http://schemas.microsoft.com/office/drawing/2014/main" id="{C94CEADE-171F-415F-8221-5F0AE83677C4}"/>
                    </a:ext>
                  </a:extLst>
                </p:cNvPr>
                <p:cNvSpPr>
                  <a:spLocks/>
                </p:cNvSpPr>
                <p:nvPr/>
              </p:nvSpPr>
              <p:spPr bwMode="auto">
                <a:xfrm>
                  <a:off x="3434" y="3554"/>
                  <a:ext cx="8" cy="37"/>
                </a:xfrm>
                <a:custGeom>
                  <a:avLst/>
                  <a:gdLst/>
                  <a:ahLst/>
                  <a:cxnLst>
                    <a:cxn ang="0">
                      <a:pos x="19" y="0"/>
                    </a:cxn>
                    <a:cxn ang="0">
                      <a:pos x="11" y="9"/>
                    </a:cxn>
                    <a:cxn ang="0">
                      <a:pos x="4" y="30"/>
                    </a:cxn>
                    <a:cxn ang="0">
                      <a:pos x="0" y="50"/>
                    </a:cxn>
                    <a:cxn ang="0">
                      <a:pos x="0" y="71"/>
                    </a:cxn>
                  </a:cxnLst>
                  <a:rect l="0" t="0" r="r" b="b"/>
                  <a:pathLst>
                    <a:path w="19" h="71">
                      <a:moveTo>
                        <a:pt x="19" y="0"/>
                      </a:moveTo>
                      <a:lnTo>
                        <a:pt x="11" y="9"/>
                      </a:lnTo>
                      <a:lnTo>
                        <a:pt x="4" y="30"/>
                      </a:lnTo>
                      <a:lnTo>
                        <a:pt x="0" y="50"/>
                      </a:lnTo>
                      <a:lnTo>
                        <a:pt x="0" y="71"/>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81" name="Freeform 473">
                  <a:extLst>
                    <a:ext uri="{FF2B5EF4-FFF2-40B4-BE49-F238E27FC236}">
                      <a16:creationId xmlns:a16="http://schemas.microsoft.com/office/drawing/2014/main" id="{188F26B4-5E77-41D1-8372-BACE4503086D}"/>
                    </a:ext>
                  </a:extLst>
                </p:cNvPr>
                <p:cNvSpPr>
                  <a:spLocks/>
                </p:cNvSpPr>
                <p:nvPr/>
              </p:nvSpPr>
              <p:spPr bwMode="auto">
                <a:xfrm>
                  <a:off x="3418" y="3572"/>
                  <a:ext cx="17" cy="18"/>
                </a:xfrm>
                <a:custGeom>
                  <a:avLst/>
                  <a:gdLst/>
                  <a:ahLst/>
                  <a:cxnLst>
                    <a:cxn ang="0">
                      <a:pos x="0" y="0"/>
                    </a:cxn>
                    <a:cxn ang="0">
                      <a:pos x="14" y="9"/>
                    </a:cxn>
                    <a:cxn ang="0">
                      <a:pos x="24" y="23"/>
                    </a:cxn>
                    <a:cxn ang="0">
                      <a:pos x="32" y="40"/>
                    </a:cxn>
                  </a:cxnLst>
                  <a:rect l="0" t="0" r="r" b="b"/>
                  <a:pathLst>
                    <a:path w="32" h="40">
                      <a:moveTo>
                        <a:pt x="0" y="0"/>
                      </a:moveTo>
                      <a:lnTo>
                        <a:pt x="14" y="9"/>
                      </a:lnTo>
                      <a:lnTo>
                        <a:pt x="24" y="23"/>
                      </a:lnTo>
                      <a:lnTo>
                        <a:pt x="32" y="40"/>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sp>
            <p:nvSpPr>
              <p:cNvPr id="888282" name="Freeform 474">
                <a:extLst>
                  <a:ext uri="{FF2B5EF4-FFF2-40B4-BE49-F238E27FC236}">
                    <a16:creationId xmlns:a16="http://schemas.microsoft.com/office/drawing/2014/main" id="{C9118B1B-C581-4ACA-8217-B08BDEA963D5}"/>
                  </a:ext>
                </a:extLst>
              </p:cNvPr>
              <p:cNvSpPr>
                <a:spLocks/>
              </p:cNvSpPr>
              <p:nvPr/>
            </p:nvSpPr>
            <p:spPr bwMode="auto">
              <a:xfrm>
                <a:off x="3216" y="2399"/>
                <a:ext cx="49" cy="47"/>
              </a:xfrm>
              <a:custGeom>
                <a:avLst/>
                <a:gdLst/>
                <a:ahLst/>
                <a:cxnLst>
                  <a:cxn ang="0">
                    <a:pos x="0" y="223"/>
                  </a:cxn>
                  <a:cxn ang="0">
                    <a:pos x="4" y="271"/>
                  </a:cxn>
                  <a:cxn ang="0">
                    <a:pos x="23" y="304"/>
                  </a:cxn>
                  <a:cxn ang="0">
                    <a:pos x="24" y="311"/>
                  </a:cxn>
                  <a:cxn ang="0">
                    <a:pos x="47" y="354"/>
                  </a:cxn>
                  <a:cxn ang="0">
                    <a:pos x="45" y="361"/>
                  </a:cxn>
                  <a:cxn ang="0">
                    <a:pos x="69" y="396"/>
                  </a:cxn>
                  <a:cxn ang="0">
                    <a:pos x="106" y="427"/>
                  </a:cxn>
                  <a:cxn ang="0">
                    <a:pos x="125" y="396"/>
                  </a:cxn>
                  <a:cxn ang="0">
                    <a:pos x="150" y="368"/>
                  </a:cxn>
                  <a:cxn ang="0">
                    <a:pos x="176" y="344"/>
                  </a:cxn>
                  <a:cxn ang="0">
                    <a:pos x="205" y="340"/>
                  </a:cxn>
                  <a:cxn ang="0">
                    <a:pos x="245" y="339"/>
                  </a:cxn>
                  <a:cxn ang="0">
                    <a:pos x="267" y="302"/>
                  </a:cxn>
                  <a:cxn ang="0">
                    <a:pos x="287" y="271"/>
                  </a:cxn>
                  <a:cxn ang="0">
                    <a:pos x="313" y="252"/>
                  </a:cxn>
                  <a:cxn ang="0">
                    <a:pos x="340" y="239"/>
                  </a:cxn>
                  <a:cxn ang="0">
                    <a:pos x="382" y="228"/>
                  </a:cxn>
                  <a:cxn ang="0">
                    <a:pos x="409" y="207"/>
                  </a:cxn>
                  <a:cxn ang="0">
                    <a:pos x="416" y="187"/>
                  </a:cxn>
                  <a:cxn ang="0">
                    <a:pos x="408" y="135"/>
                  </a:cxn>
                  <a:cxn ang="0">
                    <a:pos x="404" y="137"/>
                  </a:cxn>
                  <a:cxn ang="0">
                    <a:pos x="385" y="92"/>
                  </a:cxn>
                  <a:cxn ang="0">
                    <a:pos x="377" y="69"/>
                  </a:cxn>
                  <a:cxn ang="0">
                    <a:pos x="377" y="66"/>
                  </a:cxn>
                  <a:cxn ang="0">
                    <a:pos x="361" y="36"/>
                  </a:cxn>
                  <a:cxn ang="0">
                    <a:pos x="329" y="0"/>
                  </a:cxn>
                  <a:cxn ang="0">
                    <a:pos x="275" y="30"/>
                  </a:cxn>
                  <a:cxn ang="0">
                    <a:pos x="243" y="87"/>
                  </a:cxn>
                  <a:cxn ang="0">
                    <a:pos x="201" y="111"/>
                  </a:cxn>
                  <a:cxn ang="0">
                    <a:pos x="137" y="142"/>
                  </a:cxn>
                  <a:cxn ang="0">
                    <a:pos x="118" y="183"/>
                  </a:cxn>
                  <a:cxn ang="0">
                    <a:pos x="89" y="187"/>
                  </a:cxn>
                  <a:cxn ang="0">
                    <a:pos x="50" y="207"/>
                  </a:cxn>
                  <a:cxn ang="0">
                    <a:pos x="0" y="223"/>
                  </a:cxn>
                </a:cxnLst>
                <a:rect l="0" t="0" r="r" b="b"/>
                <a:pathLst>
                  <a:path w="416" h="427">
                    <a:moveTo>
                      <a:pt x="0" y="223"/>
                    </a:moveTo>
                    <a:lnTo>
                      <a:pt x="4" y="271"/>
                    </a:lnTo>
                    <a:lnTo>
                      <a:pt x="23" y="304"/>
                    </a:lnTo>
                    <a:lnTo>
                      <a:pt x="24" y="311"/>
                    </a:lnTo>
                    <a:lnTo>
                      <a:pt x="47" y="354"/>
                    </a:lnTo>
                    <a:lnTo>
                      <a:pt x="45" y="361"/>
                    </a:lnTo>
                    <a:lnTo>
                      <a:pt x="69" y="396"/>
                    </a:lnTo>
                    <a:lnTo>
                      <a:pt x="106" y="427"/>
                    </a:lnTo>
                    <a:lnTo>
                      <a:pt x="125" y="396"/>
                    </a:lnTo>
                    <a:lnTo>
                      <a:pt x="150" y="368"/>
                    </a:lnTo>
                    <a:lnTo>
                      <a:pt x="176" y="344"/>
                    </a:lnTo>
                    <a:lnTo>
                      <a:pt x="205" y="340"/>
                    </a:lnTo>
                    <a:lnTo>
                      <a:pt x="245" y="339"/>
                    </a:lnTo>
                    <a:lnTo>
                      <a:pt x="267" y="302"/>
                    </a:lnTo>
                    <a:lnTo>
                      <a:pt x="287" y="271"/>
                    </a:lnTo>
                    <a:lnTo>
                      <a:pt x="313" y="252"/>
                    </a:lnTo>
                    <a:lnTo>
                      <a:pt x="340" y="239"/>
                    </a:lnTo>
                    <a:lnTo>
                      <a:pt x="382" y="228"/>
                    </a:lnTo>
                    <a:lnTo>
                      <a:pt x="409" y="207"/>
                    </a:lnTo>
                    <a:lnTo>
                      <a:pt x="416" y="187"/>
                    </a:lnTo>
                    <a:lnTo>
                      <a:pt x="408" y="135"/>
                    </a:lnTo>
                    <a:lnTo>
                      <a:pt x="404" y="137"/>
                    </a:lnTo>
                    <a:lnTo>
                      <a:pt x="385" y="92"/>
                    </a:lnTo>
                    <a:lnTo>
                      <a:pt x="377" y="69"/>
                    </a:lnTo>
                    <a:lnTo>
                      <a:pt x="377" y="66"/>
                    </a:lnTo>
                    <a:lnTo>
                      <a:pt x="361" y="36"/>
                    </a:lnTo>
                    <a:lnTo>
                      <a:pt x="329" y="0"/>
                    </a:lnTo>
                    <a:lnTo>
                      <a:pt x="275" y="30"/>
                    </a:lnTo>
                    <a:lnTo>
                      <a:pt x="243" y="87"/>
                    </a:lnTo>
                    <a:lnTo>
                      <a:pt x="201" y="111"/>
                    </a:lnTo>
                    <a:lnTo>
                      <a:pt x="137" y="142"/>
                    </a:lnTo>
                    <a:lnTo>
                      <a:pt x="118" y="183"/>
                    </a:lnTo>
                    <a:lnTo>
                      <a:pt x="89" y="187"/>
                    </a:lnTo>
                    <a:lnTo>
                      <a:pt x="50" y="207"/>
                    </a:lnTo>
                    <a:lnTo>
                      <a:pt x="0" y="223"/>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83" name="Freeform 475">
                <a:extLst>
                  <a:ext uri="{FF2B5EF4-FFF2-40B4-BE49-F238E27FC236}">
                    <a16:creationId xmlns:a16="http://schemas.microsoft.com/office/drawing/2014/main" id="{106D486C-40BA-4A5D-A945-73FFA9D94CD5}"/>
                  </a:ext>
                </a:extLst>
              </p:cNvPr>
              <p:cNvSpPr>
                <a:spLocks/>
              </p:cNvSpPr>
              <p:nvPr/>
            </p:nvSpPr>
            <p:spPr bwMode="auto">
              <a:xfrm>
                <a:off x="3237" y="2316"/>
                <a:ext cx="58" cy="55"/>
              </a:xfrm>
              <a:custGeom>
                <a:avLst/>
                <a:gdLst/>
                <a:ahLst/>
                <a:cxnLst>
                  <a:cxn ang="0">
                    <a:pos x="0" y="0"/>
                  </a:cxn>
                  <a:cxn ang="0">
                    <a:pos x="73" y="52"/>
                  </a:cxn>
                  <a:cxn ang="0">
                    <a:pos x="141" y="104"/>
                  </a:cxn>
                  <a:cxn ang="0">
                    <a:pos x="197" y="136"/>
                  </a:cxn>
                  <a:cxn ang="0">
                    <a:pos x="254" y="174"/>
                  </a:cxn>
                  <a:cxn ang="0">
                    <a:pos x="334" y="226"/>
                  </a:cxn>
                  <a:cxn ang="0">
                    <a:pos x="383" y="325"/>
                  </a:cxn>
                  <a:cxn ang="0">
                    <a:pos x="420" y="497"/>
                  </a:cxn>
                  <a:cxn ang="0">
                    <a:pos x="457" y="356"/>
                  </a:cxn>
                  <a:cxn ang="0">
                    <a:pos x="486" y="263"/>
                  </a:cxn>
                  <a:cxn ang="0">
                    <a:pos x="481" y="190"/>
                  </a:cxn>
                  <a:cxn ang="0">
                    <a:pos x="484" y="263"/>
                  </a:cxn>
                  <a:cxn ang="0">
                    <a:pos x="453" y="354"/>
                  </a:cxn>
                  <a:cxn ang="0">
                    <a:pos x="426" y="503"/>
                  </a:cxn>
                  <a:cxn ang="0">
                    <a:pos x="384" y="321"/>
                  </a:cxn>
                  <a:cxn ang="0">
                    <a:pos x="334" y="228"/>
                  </a:cxn>
                  <a:cxn ang="0">
                    <a:pos x="252" y="174"/>
                  </a:cxn>
                  <a:cxn ang="0">
                    <a:pos x="195" y="140"/>
                  </a:cxn>
                  <a:cxn ang="0">
                    <a:pos x="140" y="104"/>
                  </a:cxn>
                  <a:cxn ang="0">
                    <a:pos x="71" y="52"/>
                  </a:cxn>
                  <a:cxn ang="0">
                    <a:pos x="0" y="0"/>
                  </a:cxn>
                </a:cxnLst>
                <a:rect l="0" t="0" r="r" b="b"/>
                <a:pathLst>
                  <a:path w="486" h="503">
                    <a:moveTo>
                      <a:pt x="0" y="0"/>
                    </a:moveTo>
                    <a:lnTo>
                      <a:pt x="73" y="52"/>
                    </a:lnTo>
                    <a:lnTo>
                      <a:pt x="141" y="104"/>
                    </a:lnTo>
                    <a:lnTo>
                      <a:pt x="197" y="136"/>
                    </a:lnTo>
                    <a:lnTo>
                      <a:pt x="254" y="174"/>
                    </a:lnTo>
                    <a:lnTo>
                      <a:pt x="334" y="226"/>
                    </a:lnTo>
                    <a:lnTo>
                      <a:pt x="383" y="325"/>
                    </a:lnTo>
                    <a:lnTo>
                      <a:pt x="420" y="497"/>
                    </a:lnTo>
                    <a:lnTo>
                      <a:pt x="457" y="356"/>
                    </a:lnTo>
                    <a:lnTo>
                      <a:pt x="486" y="263"/>
                    </a:lnTo>
                    <a:lnTo>
                      <a:pt x="481" y="190"/>
                    </a:lnTo>
                    <a:lnTo>
                      <a:pt x="484" y="263"/>
                    </a:lnTo>
                    <a:lnTo>
                      <a:pt x="453" y="354"/>
                    </a:lnTo>
                    <a:lnTo>
                      <a:pt x="426" y="503"/>
                    </a:lnTo>
                    <a:lnTo>
                      <a:pt x="384" y="321"/>
                    </a:lnTo>
                    <a:lnTo>
                      <a:pt x="334" y="228"/>
                    </a:lnTo>
                    <a:lnTo>
                      <a:pt x="252" y="174"/>
                    </a:lnTo>
                    <a:lnTo>
                      <a:pt x="195" y="140"/>
                    </a:lnTo>
                    <a:lnTo>
                      <a:pt x="140" y="104"/>
                    </a:lnTo>
                    <a:lnTo>
                      <a:pt x="71" y="52"/>
                    </a:lnTo>
                    <a:lnTo>
                      <a:pt x="0" y="0"/>
                    </a:lnTo>
                    <a:close/>
                  </a:path>
                </a:pathLst>
              </a:custGeom>
              <a:solidFill>
                <a:srgbClr val="E040A0"/>
              </a:solid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284" name="Freeform 476">
                <a:extLst>
                  <a:ext uri="{FF2B5EF4-FFF2-40B4-BE49-F238E27FC236}">
                    <a16:creationId xmlns:a16="http://schemas.microsoft.com/office/drawing/2014/main" id="{60F1F201-B8B3-48E1-AD4F-AFFC5DD0F546}"/>
                  </a:ext>
                </a:extLst>
              </p:cNvPr>
              <p:cNvSpPr>
                <a:spLocks/>
              </p:cNvSpPr>
              <p:nvPr/>
            </p:nvSpPr>
            <p:spPr bwMode="auto">
              <a:xfrm>
                <a:off x="3243" y="2363"/>
                <a:ext cx="23" cy="48"/>
              </a:xfrm>
              <a:custGeom>
                <a:avLst/>
                <a:gdLst/>
                <a:ahLst/>
                <a:cxnLst>
                  <a:cxn ang="0">
                    <a:pos x="88" y="326"/>
                  </a:cxn>
                  <a:cxn ang="0">
                    <a:pos x="34" y="261"/>
                  </a:cxn>
                  <a:cxn ang="0">
                    <a:pos x="16" y="193"/>
                  </a:cxn>
                  <a:cxn ang="0">
                    <a:pos x="10" y="123"/>
                  </a:cxn>
                  <a:cxn ang="0">
                    <a:pos x="1" y="26"/>
                  </a:cxn>
                  <a:cxn ang="0">
                    <a:pos x="19" y="9"/>
                  </a:cxn>
                  <a:cxn ang="0">
                    <a:pos x="34" y="7"/>
                  </a:cxn>
                  <a:cxn ang="0">
                    <a:pos x="45" y="66"/>
                  </a:cxn>
                  <a:cxn ang="0">
                    <a:pos x="69" y="100"/>
                  </a:cxn>
                  <a:cxn ang="0">
                    <a:pos x="79" y="178"/>
                  </a:cxn>
                  <a:cxn ang="0">
                    <a:pos x="95" y="237"/>
                  </a:cxn>
                  <a:cxn ang="0">
                    <a:pos x="133" y="287"/>
                  </a:cxn>
                  <a:cxn ang="0">
                    <a:pos x="161" y="349"/>
                  </a:cxn>
                  <a:cxn ang="0">
                    <a:pos x="189" y="430"/>
                  </a:cxn>
                  <a:cxn ang="0">
                    <a:pos x="157" y="349"/>
                  </a:cxn>
                  <a:cxn ang="0">
                    <a:pos x="129" y="285"/>
                  </a:cxn>
                  <a:cxn ang="0">
                    <a:pos x="92" y="235"/>
                  </a:cxn>
                  <a:cxn ang="0">
                    <a:pos x="77" y="178"/>
                  </a:cxn>
                  <a:cxn ang="0">
                    <a:pos x="73" y="102"/>
                  </a:cxn>
                  <a:cxn ang="0">
                    <a:pos x="45" y="73"/>
                  </a:cxn>
                  <a:cxn ang="0">
                    <a:pos x="39" y="0"/>
                  </a:cxn>
                  <a:cxn ang="0">
                    <a:pos x="22" y="7"/>
                  </a:cxn>
                  <a:cxn ang="0">
                    <a:pos x="0" y="26"/>
                  </a:cxn>
                  <a:cxn ang="0">
                    <a:pos x="3" y="66"/>
                  </a:cxn>
                  <a:cxn ang="0">
                    <a:pos x="10" y="126"/>
                  </a:cxn>
                  <a:cxn ang="0">
                    <a:pos x="16" y="183"/>
                  </a:cxn>
                  <a:cxn ang="0">
                    <a:pos x="34" y="257"/>
                  </a:cxn>
                </a:cxnLst>
                <a:rect l="0" t="0" r="r" b="b"/>
                <a:pathLst>
                  <a:path w="189" h="430">
                    <a:moveTo>
                      <a:pt x="88" y="326"/>
                    </a:moveTo>
                    <a:lnTo>
                      <a:pt x="34" y="261"/>
                    </a:lnTo>
                    <a:lnTo>
                      <a:pt x="16" y="193"/>
                    </a:lnTo>
                    <a:lnTo>
                      <a:pt x="10" y="123"/>
                    </a:lnTo>
                    <a:lnTo>
                      <a:pt x="1" y="26"/>
                    </a:lnTo>
                    <a:lnTo>
                      <a:pt x="19" y="9"/>
                    </a:lnTo>
                    <a:lnTo>
                      <a:pt x="34" y="7"/>
                    </a:lnTo>
                    <a:lnTo>
                      <a:pt x="45" y="66"/>
                    </a:lnTo>
                    <a:lnTo>
                      <a:pt x="69" y="100"/>
                    </a:lnTo>
                    <a:lnTo>
                      <a:pt x="79" y="178"/>
                    </a:lnTo>
                    <a:lnTo>
                      <a:pt x="95" y="237"/>
                    </a:lnTo>
                    <a:lnTo>
                      <a:pt x="133" y="287"/>
                    </a:lnTo>
                    <a:lnTo>
                      <a:pt x="161" y="349"/>
                    </a:lnTo>
                    <a:lnTo>
                      <a:pt x="189" y="430"/>
                    </a:lnTo>
                    <a:lnTo>
                      <a:pt x="157" y="349"/>
                    </a:lnTo>
                    <a:lnTo>
                      <a:pt x="129" y="285"/>
                    </a:lnTo>
                    <a:lnTo>
                      <a:pt x="92" y="235"/>
                    </a:lnTo>
                    <a:lnTo>
                      <a:pt x="77" y="178"/>
                    </a:lnTo>
                    <a:lnTo>
                      <a:pt x="73" y="102"/>
                    </a:lnTo>
                    <a:lnTo>
                      <a:pt x="45" y="73"/>
                    </a:lnTo>
                    <a:lnTo>
                      <a:pt x="39" y="0"/>
                    </a:lnTo>
                    <a:lnTo>
                      <a:pt x="22" y="7"/>
                    </a:lnTo>
                    <a:lnTo>
                      <a:pt x="0" y="26"/>
                    </a:lnTo>
                    <a:lnTo>
                      <a:pt x="3" y="66"/>
                    </a:lnTo>
                    <a:lnTo>
                      <a:pt x="10" y="126"/>
                    </a:lnTo>
                    <a:lnTo>
                      <a:pt x="16" y="183"/>
                    </a:lnTo>
                    <a:lnTo>
                      <a:pt x="34" y="257"/>
                    </a:lnTo>
                  </a:path>
                </a:pathLst>
              </a:custGeom>
              <a:noFill/>
              <a:ln w="7938">
                <a:solidFill>
                  <a:srgbClr val="000000"/>
                </a:solidFill>
                <a:prstDash val="solid"/>
                <a:round/>
                <a:headEnd/>
                <a:tailEnd/>
              </a:ln>
            </p:spPr>
            <p:txBody>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aphicFrame>
        <p:nvGraphicFramePr>
          <p:cNvPr id="888285" name="Object 477">
            <a:extLst>
              <a:ext uri="{FF2B5EF4-FFF2-40B4-BE49-F238E27FC236}">
                <a16:creationId xmlns:a16="http://schemas.microsoft.com/office/drawing/2014/main" id="{A4F5B717-B26D-462C-BAD0-8E4949EC783F}"/>
              </a:ext>
            </a:extLst>
          </p:cNvPr>
          <p:cNvGraphicFramePr>
            <a:graphicFrameLocks/>
          </p:cNvGraphicFramePr>
          <p:nvPr/>
        </p:nvGraphicFramePr>
        <p:xfrm>
          <a:off x="1785938" y="1968500"/>
          <a:ext cx="1201737" cy="812800"/>
        </p:xfrm>
        <a:graphic>
          <a:graphicData uri="http://schemas.openxmlformats.org/presentationml/2006/ole">
            <mc:AlternateContent xmlns:mc="http://schemas.openxmlformats.org/markup-compatibility/2006">
              <mc:Choice xmlns:v="urn:schemas-microsoft-com:vml" Requires="v">
                <p:oleObj spid="_x0000_s54358" name="公式" r:id="rId17" imgW="1028607" imgH="777074" progId="Equation.3">
                  <p:embed/>
                </p:oleObj>
              </mc:Choice>
              <mc:Fallback>
                <p:oleObj name="公式" r:id="rId17" imgW="1028607" imgH="777074" progId="Equation.3">
                  <p:embed/>
                  <p:pic>
                    <p:nvPicPr>
                      <p:cNvPr id="888285" name="Object 477">
                        <a:extLst>
                          <a:ext uri="{FF2B5EF4-FFF2-40B4-BE49-F238E27FC236}">
                            <a16:creationId xmlns:a16="http://schemas.microsoft.com/office/drawing/2014/main" id="{A4F5B717-B26D-462C-BAD0-8E4949EC783F}"/>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5938" y="1968500"/>
                        <a:ext cx="1201737"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286" name="Object 478">
            <a:extLst>
              <a:ext uri="{FF2B5EF4-FFF2-40B4-BE49-F238E27FC236}">
                <a16:creationId xmlns:a16="http://schemas.microsoft.com/office/drawing/2014/main" id="{7E92EA3B-7EA3-49F5-8671-7805E521EBE2}"/>
              </a:ext>
            </a:extLst>
          </p:cNvPr>
          <p:cNvGraphicFramePr>
            <a:graphicFrameLocks noChangeAspect="1"/>
          </p:cNvGraphicFramePr>
          <p:nvPr/>
        </p:nvGraphicFramePr>
        <p:xfrm>
          <a:off x="838200" y="1223963"/>
          <a:ext cx="444500" cy="446087"/>
        </p:xfrm>
        <a:graphic>
          <a:graphicData uri="http://schemas.openxmlformats.org/presentationml/2006/ole">
            <mc:AlternateContent xmlns:mc="http://schemas.openxmlformats.org/markup-compatibility/2006">
              <mc:Choice xmlns:v="urn:schemas-microsoft-com:vml" Requires="v">
                <p:oleObj spid="_x0000_s54359" name="Equation" r:id="rId19" imgW="137347" imgH="137160" progId="Equation.3">
                  <p:embed/>
                </p:oleObj>
              </mc:Choice>
              <mc:Fallback>
                <p:oleObj name="Equation" r:id="rId19" imgW="137347" imgH="137160" progId="Equation.3">
                  <p:embed/>
                  <p:pic>
                    <p:nvPicPr>
                      <p:cNvPr id="888286" name="Object 478">
                        <a:extLst>
                          <a:ext uri="{FF2B5EF4-FFF2-40B4-BE49-F238E27FC236}">
                            <a16:creationId xmlns:a16="http://schemas.microsoft.com/office/drawing/2014/main" id="{7E92EA3B-7EA3-49F5-8671-7805E521EBE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 y="1223963"/>
                        <a:ext cx="444500" cy="446087"/>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287" name="Object 479">
            <a:extLst>
              <a:ext uri="{FF2B5EF4-FFF2-40B4-BE49-F238E27FC236}">
                <a16:creationId xmlns:a16="http://schemas.microsoft.com/office/drawing/2014/main" id="{C8B736E5-5D8B-4A7F-B696-ACA808B60C3A}"/>
              </a:ext>
            </a:extLst>
          </p:cNvPr>
          <p:cNvGraphicFramePr>
            <a:graphicFrameLocks noChangeAspect="1"/>
          </p:cNvGraphicFramePr>
          <p:nvPr/>
        </p:nvGraphicFramePr>
        <p:xfrm>
          <a:off x="838200" y="2192338"/>
          <a:ext cx="461963" cy="444500"/>
        </p:xfrm>
        <a:graphic>
          <a:graphicData uri="http://schemas.openxmlformats.org/presentationml/2006/ole">
            <mc:AlternateContent xmlns:mc="http://schemas.openxmlformats.org/markup-compatibility/2006">
              <mc:Choice xmlns:v="urn:schemas-microsoft-com:vml" Requires="v">
                <p:oleObj spid="_x0000_s54360" name="Equation" r:id="rId21" imgW="99029" imgH="137160" progId="Equation.3">
                  <p:embed/>
                </p:oleObj>
              </mc:Choice>
              <mc:Fallback>
                <p:oleObj name="Equation" r:id="rId21" imgW="99029" imgH="137160" progId="Equation.3">
                  <p:embed/>
                  <p:pic>
                    <p:nvPicPr>
                      <p:cNvPr id="888287" name="Object 479">
                        <a:extLst>
                          <a:ext uri="{FF2B5EF4-FFF2-40B4-BE49-F238E27FC236}">
                            <a16:creationId xmlns:a16="http://schemas.microsoft.com/office/drawing/2014/main" id="{C8B736E5-5D8B-4A7F-B696-ACA808B60C3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200" y="2192338"/>
                        <a:ext cx="461963" cy="444500"/>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288" name="Object 480">
            <a:extLst>
              <a:ext uri="{FF2B5EF4-FFF2-40B4-BE49-F238E27FC236}">
                <a16:creationId xmlns:a16="http://schemas.microsoft.com/office/drawing/2014/main" id="{6D5C0191-98A6-4951-B9F8-33EAF2196813}"/>
              </a:ext>
            </a:extLst>
          </p:cNvPr>
          <p:cNvGraphicFramePr>
            <a:graphicFrameLocks/>
          </p:cNvGraphicFramePr>
          <p:nvPr/>
        </p:nvGraphicFramePr>
        <p:xfrm>
          <a:off x="2682875" y="5799138"/>
          <a:ext cx="2016125" cy="822325"/>
        </p:xfrm>
        <a:graphic>
          <a:graphicData uri="http://schemas.openxmlformats.org/presentationml/2006/ole">
            <mc:AlternateContent xmlns:mc="http://schemas.openxmlformats.org/markup-compatibility/2006">
              <mc:Choice xmlns:v="urn:schemas-microsoft-com:vml" Requires="v">
                <p:oleObj spid="_x0000_s54361" name="公式" r:id="rId23" imgW="2270698" imgH="899271" progId="Equation.3">
                  <p:embed/>
                </p:oleObj>
              </mc:Choice>
              <mc:Fallback>
                <p:oleObj name="公式" r:id="rId23" imgW="2270698" imgH="899271" progId="Equation.3">
                  <p:embed/>
                  <p:pic>
                    <p:nvPicPr>
                      <p:cNvPr id="888288" name="Object 480">
                        <a:extLst>
                          <a:ext uri="{FF2B5EF4-FFF2-40B4-BE49-F238E27FC236}">
                            <a16:creationId xmlns:a16="http://schemas.microsoft.com/office/drawing/2014/main" id="{6D5C0191-98A6-4951-B9F8-33EAF2196813}"/>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82875" y="5799138"/>
                        <a:ext cx="2016125" cy="822325"/>
                      </a:xfrm>
                      <a:prstGeom prst="rect">
                        <a:avLst/>
                      </a:prstGeom>
                      <a:noFill/>
                      <a:ln w="19050">
                        <a:solidFill>
                          <a:srgbClr val="66FF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7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87961"/>
                                        </p:tgtEl>
                                        <p:attrNameLst>
                                          <p:attrName>style.visibility</p:attrName>
                                        </p:attrNameLst>
                                      </p:cBhvr>
                                      <p:to>
                                        <p:strVal val="visible"/>
                                      </p:to>
                                    </p:set>
                                    <p:anim calcmode="lin" valueType="num">
                                      <p:cBhvr>
                                        <p:cTn id="18" dur="1000" fill="hold"/>
                                        <p:tgtEl>
                                          <p:spTgt spid="887961"/>
                                        </p:tgtEl>
                                        <p:attrNameLst>
                                          <p:attrName>ppt_w</p:attrName>
                                        </p:attrNameLst>
                                      </p:cBhvr>
                                      <p:tavLst>
                                        <p:tav tm="0">
                                          <p:val>
                                            <p:fltVal val="0"/>
                                          </p:val>
                                        </p:tav>
                                        <p:tav tm="100000">
                                          <p:val>
                                            <p:strVal val="#ppt_w"/>
                                          </p:val>
                                        </p:tav>
                                      </p:tavLst>
                                    </p:anim>
                                    <p:anim calcmode="lin" valueType="num">
                                      <p:cBhvr>
                                        <p:cTn id="19" dur="1000" fill="hold"/>
                                        <p:tgtEl>
                                          <p:spTgt spid="88796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888286"/>
                                        </p:tgtEl>
                                        <p:attrNameLst>
                                          <p:attrName>style.visibility</p:attrName>
                                        </p:attrNameLst>
                                      </p:cBhvr>
                                      <p:to>
                                        <p:strVal val="visible"/>
                                      </p:to>
                                    </p:set>
                                    <p:animEffect transition="in" filter="dissolve">
                                      <p:cBhvr>
                                        <p:cTn id="24" dur="500"/>
                                        <p:tgtEl>
                                          <p:spTgt spid="888286"/>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0"/>
                                          </p:stCondLst>
                                        </p:cTn>
                                        <p:tgtEl>
                                          <p:spTgt spid="522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887962"/>
                                        </p:tgtEl>
                                        <p:attrNameLst>
                                          <p:attrName>style.visibility</p:attrName>
                                        </p:attrNameLst>
                                      </p:cBhvr>
                                      <p:to>
                                        <p:strVal val="visible"/>
                                      </p:to>
                                    </p:set>
                                    <p:animEffect transition="in" filter="strips(upRight)">
                                      <p:cBhvr>
                                        <p:cTn id="32" dur="500"/>
                                        <p:tgtEl>
                                          <p:spTgt spid="8879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887963"/>
                                        </p:tgtEl>
                                        <p:attrNameLst>
                                          <p:attrName>style.visibility</p:attrName>
                                        </p:attrNameLst>
                                      </p:cBhvr>
                                      <p:to>
                                        <p:strVal val="visible"/>
                                      </p:to>
                                    </p:set>
                                    <p:animEffect transition="in" filter="strips(downRight)">
                                      <p:cBhvr>
                                        <p:cTn id="37" dur="500"/>
                                        <p:tgtEl>
                                          <p:spTgt spid="8879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88804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88828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5255"/>
                                        </p:tgtEl>
                                        <p:attrNameLst>
                                          <p:attrName>style.visibility</p:attrName>
                                        </p:attrNameLst>
                                      </p:cBhvr>
                                      <p:to>
                                        <p:strVal val="visible"/>
                                      </p:to>
                                    </p:set>
                                  </p:childTnLst>
                                </p:cTn>
                              </p:par>
                            </p:childTnLst>
                          </p:cTn>
                        </p:par>
                        <p:par>
                          <p:cTn id="50" fill="hold" nodeType="afterGroup">
                            <p:stCondLst>
                              <p:cond delay="0"/>
                            </p:stCondLst>
                            <p:childTnLst>
                              <p:par>
                                <p:cTn id="51" presetID="1" presetClass="entr" presetSubtype="0" fill="hold" nodeType="afterEffect">
                                  <p:stCondLst>
                                    <p:cond delay="0"/>
                                  </p:stCondLst>
                                  <p:childTnLst>
                                    <p:set>
                                      <p:cBhvr>
                                        <p:cTn id="52" dur="1" fill="hold">
                                          <p:stCondLst>
                                            <p:cond delay="0"/>
                                          </p:stCondLst>
                                        </p:cTn>
                                        <p:tgtEl>
                                          <p:spTgt spid="5253"/>
                                        </p:tgtEl>
                                        <p:attrNameLst>
                                          <p:attrName>style.visibility</p:attrName>
                                        </p:attrNameLst>
                                      </p:cBhvr>
                                      <p:to>
                                        <p:strVal val="visible"/>
                                      </p:to>
                                    </p:set>
                                  </p:childTnLst>
                                  <p:subTnLst>
                                    <p:set>
                                      <p:cBhvr override="childStyle">
                                        <p:cTn dur="1" fill="hold" display="0" masterRel="nextClick" afterEffect="1"/>
                                        <p:tgtEl>
                                          <p:spTgt spid="5253"/>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nodeType="clickEffect">
                                  <p:stCondLst>
                                    <p:cond delay="0"/>
                                  </p:stCondLst>
                                  <p:childTnLst>
                                    <p:set>
                                      <p:cBhvr>
                                        <p:cTn id="56" dur="1" fill="hold">
                                          <p:stCondLst>
                                            <p:cond delay="0"/>
                                          </p:stCondLst>
                                        </p:cTn>
                                        <p:tgtEl>
                                          <p:spTgt spid="5245"/>
                                        </p:tgtEl>
                                        <p:attrNameLst>
                                          <p:attrName>style.visibility</p:attrName>
                                        </p:attrNameLst>
                                      </p:cBhvr>
                                      <p:to>
                                        <p:strVal val="visible"/>
                                      </p:to>
                                    </p:set>
                                    <p:animEffect transition="in" filter="slide(fromLeft)">
                                      <p:cBhvr>
                                        <p:cTn id="57" dur="500"/>
                                        <p:tgtEl>
                                          <p:spTgt spid="52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nodeType="clickEffect">
                                  <p:stCondLst>
                                    <p:cond delay="0"/>
                                  </p:stCondLst>
                                  <p:childTnLst>
                                    <p:set>
                                      <p:cBhvr>
                                        <p:cTn id="61" dur="1" fill="hold">
                                          <p:stCondLst>
                                            <p:cond delay="0"/>
                                          </p:stCondLst>
                                        </p:cTn>
                                        <p:tgtEl>
                                          <p:spTgt spid="888071"/>
                                        </p:tgtEl>
                                        <p:attrNameLst>
                                          <p:attrName>style.visibility</p:attrName>
                                        </p:attrNameLst>
                                      </p:cBhvr>
                                      <p:to>
                                        <p:strVal val="visible"/>
                                      </p:to>
                                    </p:set>
                                    <p:animEffect transition="in" filter="strips(upRight)">
                                      <p:cBhvr>
                                        <p:cTn id="62" dur="500"/>
                                        <p:tgtEl>
                                          <p:spTgt spid="8880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88807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5315"/>
                                        </p:tgtEl>
                                        <p:attrNameLst>
                                          <p:attrName>style.visibility</p:attrName>
                                        </p:attrNameLst>
                                      </p:cBhvr>
                                      <p:to>
                                        <p:strVal val="visible"/>
                                      </p:to>
                                    </p:set>
                                  </p:childTnLst>
                                </p:cTn>
                              </p:par>
                            </p:childTnLst>
                          </p:cTn>
                        </p:par>
                        <p:par>
                          <p:cTn id="71" fill="hold" nodeType="afterGroup">
                            <p:stCondLst>
                              <p:cond delay="0"/>
                            </p:stCondLst>
                            <p:childTnLst>
                              <p:par>
                                <p:cTn id="72" presetID="1" presetClass="entr" presetSubtype="0" fill="hold" nodeType="afterEffect">
                                  <p:stCondLst>
                                    <p:cond delay="0"/>
                                  </p:stCondLst>
                                  <p:childTnLst>
                                    <p:set>
                                      <p:cBhvr>
                                        <p:cTn id="73" dur="1" fill="hold">
                                          <p:stCondLst>
                                            <p:cond delay="0"/>
                                          </p:stCondLst>
                                        </p:cTn>
                                        <p:tgtEl>
                                          <p:spTgt spid="5313"/>
                                        </p:tgtEl>
                                        <p:attrNameLst>
                                          <p:attrName>style.visibility</p:attrName>
                                        </p:attrNameLst>
                                      </p:cBhvr>
                                      <p:to>
                                        <p:strVal val="visible"/>
                                      </p:to>
                                    </p:set>
                                  </p:childTnLst>
                                  <p:subTnLst>
                                    <p:set>
                                      <p:cBhvr override="childStyle">
                                        <p:cTn dur="1" fill="hold" display="0" masterRel="nextClick" afterEffect="1"/>
                                        <p:tgtEl>
                                          <p:spTgt spid="5313"/>
                                        </p:tgtEl>
                                        <p:attrNameLst>
                                          <p:attrName>style.visibility</p:attrName>
                                        </p:attrNameLst>
                                      </p:cBhvr>
                                      <p:to>
                                        <p:strVal val="hidden"/>
                                      </p:to>
                                    </p:set>
                                  </p:subTnLst>
                                </p:cTn>
                              </p:par>
                              <p:par>
                                <p:cTn id="74" presetID="1" presetClass="entr" presetSubtype="0" fill="hold" nodeType="withEffect">
                                  <p:stCondLst>
                                    <p:cond delay="0"/>
                                  </p:stCondLst>
                                  <p:childTnLst>
                                    <p:set>
                                      <p:cBhvr>
                                        <p:cTn id="75" dur="1" fill="hold">
                                          <p:stCondLst>
                                            <p:cond delay="499"/>
                                          </p:stCondLst>
                                        </p:cTn>
                                        <p:tgtEl>
                                          <p:spTgt spid="5273"/>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8" fill="hold" nodeType="clickEffect">
                                  <p:stCondLst>
                                    <p:cond delay="0"/>
                                  </p:stCondLst>
                                  <p:childTnLst>
                                    <p:set>
                                      <p:cBhvr>
                                        <p:cTn id="79" dur="1" fill="hold">
                                          <p:stCondLst>
                                            <p:cond delay="0"/>
                                          </p:stCondLst>
                                        </p:cTn>
                                        <p:tgtEl>
                                          <p:spTgt spid="5276"/>
                                        </p:tgtEl>
                                        <p:attrNameLst>
                                          <p:attrName>style.visibility</p:attrName>
                                        </p:attrNameLst>
                                      </p:cBhvr>
                                      <p:to>
                                        <p:strVal val="visible"/>
                                      </p:to>
                                    </p:set>
                                    <p:animEffect transition="in" filter="slide(fromLeft)">
                                      <p:cBhvr>
                                        <p:cTn id="80" dur="500"/>
                                        <p:tgtEl>
                                          <p:spTgt spid="527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6" fill="hold" nodeType="clickEffect">
                                  <p:stCondLst>
                                    <p:cond delay="0"/>
                                  </p:stCondLst>
                                  <p:childTnLst>
                                    <p:set>
                                      <p:cBhvr>
                                        <p:cTn id="84" dur="1" fill="hold">
                                          <p:stCondLst>
                                            <p:cond delay="0"/>
                                          </p:stCondLst>
                                        </p:cTn>
                                        <p:tgtEl>
                                          <p:spTgt spid="888157"/>
                                        </p:tgtEl>
                                        <p:attrNameLst>
                                          <p:attrName>style.visibility</p:attrName>
                                        </p:attrNameLst>
                                      </p:cBhvr>
                                      <p:to>
                                        <p:strVal val="visible"/>
                                      </p:to>
                                    </p:set>
                                    <p:animEffect transition="in" filter="strips(downRight)">
                                      <p:cBhvr>
                                        <p:cTn id="85" dur="500"/>
                                        <p:tgtEl>
                                          <p:spTgt spid="88815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499"/>
                                          </p:stCondLst>
                                        </p:cTn>
                                        <p:tgtEl>
                                          <p:spTgt spid="888158"/>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88828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5274"/>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499"/>
                                          </p:stCondLst>
                                        </p:cTn>
                                        <p:tgtEl>
                                          <p:spTgt spid="527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499"/>
                                          </p:stCondLst>
                                        </p:cTn>
                                        <p:tgtEl>
                                          <p:spTgt spid="888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9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8834" name="Object 2">
            <a:extLst>
              <a:ext uri="{FF2B5EF4-FFF2-40B4-BE49-F238E27FC236}">
                <a16:creationId xmlns:a16="http://schemas.microsoft.com/office/drawing/2014/main" id="{F1CD94A5-AB03-4672-A3C4-B428E0882054}"/>
              </a:ext>
            </a:extLst>
          </p:cNvPr>
          <p:cNvGraphicFramePr>
            <a:graphicFrameLocks/>
          </p:cNvGraphicFramePr>
          <p:nvPr/>
        </p:nvGraphicFramePr>
        <p:xfrm>
          <a:off x="827088" y="260350"/>
          <a:ext cx="2309812" cy="942975"/>
        </p:xfrm>
        <a:graphic>
          <a:graphicData uri="http://schemas.openxmlformats.org/presentationml/2006/ole">
            <mc:AlternateContent xmlns:mc="http://schemas.openxmlformats.org/markup-compatibility/2006">
              <mc:Choice xmlns:v="urn:schemas-microsoft-com:vml" Requires="v">
                <p:oleObj spid="_x0000_s66592" name="公式" r:id="rId3" imgW="2270698" imgH="899271" progId="Equation.3">
                  <p:embed/>
                </p:oleObj>
              </mc:Choice>
              <mc:Fallback>
                <p:oleObj name="公式" r:id="rId3" imgW="2270698" imgH="899271" progId="Equation.3">
                  <p:embed/>
                  <p:pic>
                    <p:nvPicPr>
                      <p:cNvPr id="888834" name="Object 2">
                        <a:extLst>
                          <a:ext uri="{FF2B5EF4-FFF2-40B4-BE49-F238E27FC236}">
                            <a16:creationId xmlns:a16="http://schemas.microsoft.com/office/drawing/2014/main" id="{F1CD94A5-AB03-4672-A3C4-B428E088205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60350"/>
                        <a:ext cx="2309812"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35" name="Object 3">
            <a:extLst>
              <a:ext uri="{FF2B5EF4-FFF2-40B4-BE49-F238E27FC236}">
                <a16:creationId xmlns:a16="http://schemas.microsoft.com/office/drawing/2014/main" id="{75C5745B-C3D4-4787-86F1-5576989269DA}"/>
              </a:ext>
            </a:extLst>
          </p:cNvPr>
          <p:cNvGraphicFramePr>
            <a:graphicFrameLocks noChangeAspect="1"/>
          </p:cNvGraphicFramePr>
          <p:nvPr/>
        </p:nvGraphicFramePr>
        <p:xfrm>
          <a:off x="3321050" y="260350"/>
          <a:ext cx="1524000" cy="515938"/>
        </p:xfrm>
        <a:graphic>
          <a:graphicData uri="http://schemas.openxmlformats.org/presentationml/2006/ole">
            <mc:AlternateContent xmlns:mc="http://schemas.openxmlformats.org/markup-compatibility/2006">
              <mc:Choice xmlns:v="urn:schemas-microsoft-com:vml" Requires="v">
                <p:oleObj spid="_x0000_s66593" name="公式" r:id="rId5" imgW="472253" imgH="175066" progId="Equation.3">
                  <p:embed/>
                </p:oleObj>
              </mc:Choice>
              <mc:Fallback>
                <p:oleObj name="公式" r:id="rId5" imgW="472253" imgH="175066" progId="Equation.3">
                  <p:embed/>
                  <p:pic>
                    <p:nvPicPr>
                      <p:cNvPr id="888835" name="Object 3">
                        <a:extLst>
                          <a:ext uri="{FF2B5EF4-FFF2-40B4-BE49-F238E27FC236}">
                            <a16:creationId xmlns:a16="http://schemas.microsoft.com/office/drawing/2014/main" id="{75C5745B-C3D4-4787-86F1-557698926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1050" y="260350"/>
                        <a:ext cx="15240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36" name="Object 4">
            <a:extLst>
              <a:ext uri="{FF2B5EF4-FFF2-40B4-BE49-F238E27FC236}">
                <a16:creationId xmlns:a16="http://schemas.microsoft.com/office/drawing/2014/main" id="{D601377E-CC81-4B94-97A4-269733C008B7}"/>
              </a:ext>
            </a:extLst>
          </p:cNvPr>
          <p:cNvGraphicFramePr>
            <a:graphicFrameLocks noChangeAspect="1"/>
          </p:cNvGraphicFramePr>
          <p:nvPr/>
        </p:nvGraphicFramePr>
        <p:xfrm>
          <a:off x="3321050" y="852488"/>
          <a:ext cx="1295400" cy="471487"/>
        </p:xfrm>
        <a:graphic>
          <a:graphicData uri="http://schemas.openxmlformats.org/presentationml/2006/ole">
            <mc:AlternateContent xmlns:mc="http://schemas.openxmlformats.org/markup-compatibility/2006">
              <mc:Choice xmlns:v="urn:schemas-microsoft-com:vml" Requires="v">
                <p:oleObj spid="_x0000_s66594" name="公式" r:id="rId7" imgW="533462" imgH="175066" progId="Equation.3">
                  <p:embed/>
                </p:oleObj>
              </mc:Choice>
              <mc:Fallback>
                <p:oleObj name="公式" r:id="rId7" imgW="533462" imgH="175066" progId="Equation.3">
                  <p:embed/>
                  <p:pic>
                    <p:nvPicPr>
                      <p:cNvPr id="888836" name="Object 4">
                        <a:extLst>
                          <a:ext uri="{FF2B5EF4-FFF2-40B4-BE49-F238E27FC236}">
                            <a16:creationId xmlns:a16="http://schemas.microsoft.com/office/drawing/2014/main" id="{D601377E-CC81-4B94-97A4-269733C008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1050" y="852488"/>
                        <a:ext cx="12954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837" name="AutoShape 5">
            <a:extLst>
              <a:ext uri="{FF2B5EF4-FFF2-40B4-BE49-F238E27FC236}">
                <a16:creationId xmlns:a16="http://schemas.microsoft.com/office/drawing/2014/main" id="{E729B9F3-8220-4735-A1DF-5ECBFACD84C8}"/>
              </a:ext>
            </a:extLst>
          </p:cNvPr>
          <p:cNvSpPr>
            <a:spLocks noChangeArrowheads="1"/>
          </p:cNvSpPr>
          <p:nvPr/>
        </p:nvSpPr>
        <p:spPr bwMode="auto">
          <a:xfrm>
            <a:off x="3209925" y="612775"/>
            <a:ext cx="1984375" cy="360363"/>
          </a:xfrm>
          <a:prstGeom prst="rightArrow">
            <a:avLst>
              <a:gd name="adj1" fmla="val 31370"/>
              <a:gd name="adj2" fmla="val 99731"/>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888838" name="Object 6">
            <a:extLst>
              <a:ext uri="{FF2B5EF4-FFF2-40B4-BE49-F238E27FC236}">
                <a16:creationId xmlns:a16="http://schemas.microsoft.com/office/drawing/2014/main" id="{9938EED0-72D3-4944-9A5D-055B17423F34}"/>
              </a:ext>
            </a:extLst>
          </p:cNvPr>
          <p:cNvGraphicFramePr>
            <a:graphicFrameLocks/>
          </p:cNvGraphicFramePr>
          <p:nvPr/>
        </p:nvGraphicFramePr>
        <p:xfrm>
          <a:off x="5368925" y="523875"/>
          <a:ext cx="3340100" cy="495300"/>
        </p:xfrm>
        <a:graphic>
          <a:graphicData uri="http://schemas.openxmlformats.org/presentationml/2006/ole">
            <mc:AlternateContent xmlns:mc="http://schemas.openxmlformats.org/markup-compatibility/2006">
              <mc:Choice xmlns:v="urn:schemas-microsoft-com:vml" Requires="v">
                <p:oleObj spid="_x0000_s66595" name="公式" r:id="rId9" imgW="3314731" imgH="457366" progId="Equation.3">
                  <p:embed/>
                </p:oleObj>
              </mc:Choice>
              <mc:Fallback>
                <p:oleObj name="公式" r:id="rId9" imgW="3314731" imgH="457366" progId="Equation.3">
                  <p:embed/>
                  <p:pic>
                    <p:nvPicPr>
                      <p:cNvPr id="888838" name="Object 6">
                        <a:extLst>
                          <a:ext uri="{FF2B5EF4-FFF2-40B4-BE49-F238E27FC236}">
                            <a16:creationId xmlns:a16="http://schemas.microsoft.com/office/drawing/2014/main" id="{9938EED0-72D3-4944-9A5D-055B17423F34}"/>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8925" y="523875"/>
                        <a:ext cx="3340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839" name="AutoShape 7">
            <a:extLst>
              <a:ext uri="{FF2B5EF4-FFF2-40B4-BE49-F238E27FC236}">
                <a16:creationId xmlns:a16="http://schemas.microsoft.com/office/drawing/2014/main" id="{5B1435C9-C394-4C40-8171-01C9B033E794}"/>
              </a:ext>
            </a:extLst>
          </p:cNvPr>
          <p:cNvSpPr>
            <a:spLocks noChangeArrowheads="1"/>
          </p:cNvSpPr>
          <p:nvPr/>
        </p:nvSpPr>
        <p:spPr bwMode="auto">
          <a:xfrm rot="5320317">
            <a:off x="6569075" y="1268413"/>
            <a:ext cx="744537" cy="312738"/>
          </a:xfrm>
          <a:prstGeom prst="rightArrow">
            <a:avLst>
              <a:gd name="adj1" fmla="val 41815"/>
              <a:gd name="adj2" fmla="val 101896"/>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888840" name="Object 8">
            <a:extLst>
              <a:ext uri="{FF2B5EF4-FFF2-40B4-BE49-F238E27FC236}">
                <a16:creationId xmlns:a16="http://schemas.microsoft.com/office/drawing/2014/main" id="{FDDEA4E3-F9CC-482F-BCCB-9545007C86F0}"/>
              </a:ext>
            </a:extLst>
          </p:cNvPr>
          <p:cNvGraphicFramePr>
            <a:graphicFrameLocks noChangeAspect="1"/>
          </p:cNvGraphicFramePr>
          <p:nvPr/>
        </p:nvGraphicFramePr>
        <p:xfrm>
          <a:off x="1042988" y="1054100"/>
          <a:ext cx="246062" cy="452438"/>
        </p:xfrm>
        <a:graphic>
          <a:graphicData uri="http://schemas.openxmlformats.org/presentationml/2006/ole">
            <mc:AlternateContent xmlns:mc="http://schemas.openxmlformats.org/markup-compatibility/2006">
              <mc:Choice xmlns:v="urn:schemas-microsoft-com:vml" Requires="v">
                <p:oleObj spid="_x0000_s66596" name="公式" r:id="rId11" imgW="129384" imgH="137160" progId="Equation.3">
                  <p:embed/>
                </p:oleObj>
              </mc:Choice>
              <mc:Fallback>
                <p:oleObj name="公式" r:id="rId11" imgW="129384" imgH="137160" progId="Equation.3">
                  <p:embed/>
                  <p:pic>
                    <p:nvPicPr>
                      <p:cNvPr id="888840" name="Object 8">
                        <a:extLst>
                          <a:ext uri="{FF2B5EF4-FFF2-40B4-BE49-F238E27FC236}">
                            <a16:creationId xmlns:a16="http://schemas.microsoft.com/office/drawing/2014/main" id="{FDDEA4E3-F9CC-482F-BCCB-9545007C86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1054100"/>
                        <a:ext cx="24606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41" name="Object 9">
            <a:extLst>
              <a:ext uri="{FF2B5EF4-FFF2-40B4-BE49-F238E27FC236}">
                <a16:creationId xmlns:a16="http://schemas.microsoft.com/office/drawing/2014/main" id="{9246287E-1DDD-42C7-A4BC-4749E7000143}"/>
              </a:ext>
            </a:extLst>
          </p:cNvPr>
          <p:cNvGraphicFramePr>
            <a:graphicFrameLocks noChangeAspect="1"/>
          </p:cNvGraphicFramePr>
          <p:nvPr/>
        </p:nvGraphicFramePr>
        <p:xfrm>
          <a:off x="1217613" y="1128713"/>
          <a:ext cx="574675" cy="360362"/>
        </p:xfrm>
        <a:graphic>
          <a:graphicData uri="http://schemas.openxmlformats.org/presentationml/2006/ole">
            <mc:AlternateContent xmlns:mc="http://schemas.openxmlformats.org/markup-compatibility/2006">
              <mc:Choice xmlns:v="urn:schemas-microsoft-com:vml" Requires="v">
                <p:oleObj spid="_x0000_s66597" name="公式" r:id="rId13" imgW="91564" imgH="60849" progId="Equation.3">
                  <p:embed/>
                </p:oleObj>
              </mc:Choice>
              <mc:Fallback>
                <p:oleObj name="公式" r:id="rId13" imgW="91564" imgH="60849" progId="Equation.3">
                  <p:embed/>
                  <p:pic>
                    <p:nvPicPr>
                      <p:cNvPr id="888841" name="Object 9">
                        <a:extLst>
                          <a:ext uri="{FF2B5EF4-FFF2-40B4-BE49-F238E27FC236}">
                            <a16:creationId xmlns:a16="http://schemas.microsoft.com/office/drawing/2014/main" id="{9246287E-1DDD-42C7-A4BC-4749E70001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7613" y="1128713"/>
                        <a:ext cx="5746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842" name="Text Box 10">
            <a:extLst>
              <a:ext uri="{FF2B5EF4-FFF2-40B4-BE49-F238E27FC236}">
                <a16:creationId xmlns:a16="http://schemas.microsoft.com/office/drawing/2014/main" id="{755E671B-A882-4CFD-AEC8-18F219230CEE}"/>
              </a:ext>
            </a:extLst>
          </p:cNvPr>
          <p:cNvSpPr txBox="1">
            <a:spLocks noChangeArrowheads="1"/>
          </p:cNvSpPr>
          <p:nvPr/>
        </p:nvSpPr>
        <p:spPr bwMode="auto">
          <a:xfrm>
            <a:off x="1203325" y="804863"/>
            <a:ext cx="4889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4800">
                <a:solidFill>
                  <a:srgbClr val="66FF33"/>
                </a:solidFill>
                <a:latin typeface="Times New Roman" panose="02020603050405020304" pitchFamily="18" charset="0"/>
                <a:ea typeface="宋体" panose="02010600030101010101" pitchFamily="2" charset="-122"/>
              </a:rPr>
              <a:t>?</a:t>
            </a:r>
            <a:endParaRPr kumimoji="1" lang="en-US" altLang="zh-CN" b="0">
              <a:solidFill>
                <a:srgbClr val="66FF33"/>
              </a:solidFill>
              <a:latin typeface="Times New Roman" panose="02020603050405020304" pitchFamily="18" charset="0"/>
              <a:ea typeface="宋体" panose="02010600030101010101" pitchFamily="2" charset="-122"/>
            </a:endParaRPr>
          </a:p>
        </p:txBody>
      </p:sp>
      <p:graphicFrame>
        <p:nvGraphicFramePr>
          <p:cNvPr id="888843" name="Object 11">
            <a:extLst>
              <a:ext uri="{FF2B5EF4-FFF2-40B4-BE49-F238E27FC236}">
                <a16:creationId xmlns:a16="http://schemas.microsoft.com/office/drawing/2014/main" id="{8249E161-F4B0-4EA8-859B-A956CC15785B}"/>
              </a:ext>
            </a:extLst>
          </p:cNvPr>
          <p:cNvGraphicFramePr>
            <a:graphicFrameLocks noChangeAspect="1"/>
          </p:cNvGraphicFramePr>
          <p:nvPr/>
        </p:nvGraphicFramePr>
        <p:xfrm>
          <a:off x="1625600" y="1054100"/>
          <a:ext cx="407988" cy="452438"/>
        </p:xfrm>
        <a:graphic>
          <a:graphicData uri="http://schemas.openxmlformats.org/presentationml/2006/ole">
            <mc:AlternateContent xmlns:mc="http://schemas.openxmlformats.org/markup-compatibility/2006">
              <mc:Choice xmlns:v="urn:schemas-microsoft-com:vml" Requires="v">
                <p:oleObj spid="_x0000_s66598" name="公式" r:id="rId15" imgW="152276" imgH="137160" progId="Equation.3">
                  <p:embed/>
                </p:oleObj>
              </mc:Choice>
              <mc:Fallback>
                <p:oleObj name="公式" r:id="rId15" imgW="152276" imgH="137160" progId="Equation.3">
                  <p:embed/>
                  <p:pic>
                    <p:nvPicPr>
                      <p:cNvPr id="888843" name="Object 11">
                        <a:extLst>
                          <a:ext uri="{FF2B5EF4-FFF2-40B4-BE49-F238E27FC236}">
                            <a16:creationId xmlns:a16="http://schemas.microsoft.com/office/drawing/2014/main" id="{8249E161-F4B0-4EA8-859B-A956CC15785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25600" y="1054100"/>
                        <a:ext cx="40798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44" name="Object 12">
            <a:extLst>
              <a:ext uri="{FF2B5EF4-FFF2-40B4-BE49-F238E27FC236}">
                <a16:creationId xmlns:a16="http://schemas.microsoft.com/office/drawing/2014/main" id="{4457071F-AE56-4B24-8A92-4D9B57D53850}"/>
              </a:ext>
            </a:extLst>
          </p:cNvPr>
          <p:cNvGraphicFramePr>
            <a:graphicFrameLocks/>
          </p:cNvGraphicFramePr>
          <p:nvPr/>
        </p:nvGraphicFramePr>
        <p:xfrm>
          <a:off x="6024563" y="1646238"/>
          <a:ext cx="2292350" cy="965200"/>
        </p:xfrm>
        <a:graphic>
          <a:graphicData uri="http://schemas.openxmlformats.org/presentationml/2006/ole">
            <mc:AlternateContent xmlns:mc="http://schemas.openxmlformats.org/markup-compatibility/2006">
              <mc:Choice xmlns:v="urn:schemas-microsoft-com:vml" Requires="v">
                <p:oleObj spid="_x0000_s66599" name="公式" r:id="rId17" imgW="2263233" imgH="929695" progId="Equation.3">
                  <p:embed/>
                </p:oleObj>
              </mc:Choice>
              <mc:Fallback>
                <p:oleObj name="公式" r:id="rId17" imgW="2263233" imgH="929695" progId="Equation.3">
                  <p:embed/>
                  <p:pic>
                    <p:nvPicPr>
                      <p:cNvPr id="888844" name="Object 12">
                        <a:extLst>
                          <a:ext uri="{FF2B5EF4-FFF2-40B4-BE49-F238E27FC236}">
                            <a16:creationId xmlns:a16="http://schemas.microsoft.com/office/drawing/2014/main" id="{4457071F-AE56-4B24-8A92-4D9B57D53850}"/>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24563" y="1646238"/>
                        <a:ext cx="229235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pattFill prst="wdUpDiag">
                              <a:fgClr>
                                <a:srgbClr val="FF00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45" name="Object 13">
            <a:extLst>
              <a:ext uri="{FF2B5EF4-FFF2-40B4-BE49-F238E27FC236}">
                <a16:creationId xmlns:a16="http://schemas.microsoft.com/office/drawing/2014/main" id="{E6F6E685-13D6-479F-930A-69DAD46EE582}"/>
              </a:ext>
            </a:extLst>
          </p:cNvPr>
          <p:cNvGraphicFramePr>
            <a:graphicFrameLocks noChangeAspect="1"/>
          </p:cNvGraphicFramePr>
          <p:nvPr/>
        </p:nvGraphicFramePr>
        <p:xfrm>
          <a:off x="4440238" y="1531938"/>
          <a:ext cx="1230312" cy="465137"/>
        </p:xfrm>
        <a:graphic>
          <a:graphicData uri="http://schemas.openxmlformats.org/presentationml/2006/ole">
            <mc:AlternateContent xmlns:mc="http://schemas.openxmlformats.org/markup-compatibility/2006">
              <mc:Choice xmlns:v="urn:schemas-microsoft-com:vml" Requires="v">
                <p:oleObj spid="_x0000_s66600" name="公式" r:id="rId19" imgW="396116" imgH="175066" progId="Equation.3">
                  <p:embed/>
                </p:oleObj>
              </mc:Choice>
              <mc:Fallback>
                <p:oleObj name="公式" r:id="rId19" imgW="396116" imgH="175066" progId="Equation.3">
                  <p:embed/>
                  <p:pic>
                    <p:nvPicPr>
                      <p:cNvPr id="888845" name="Object 13">
                        <a:extLst>
                          <a:ext uri="{FF2B5EF4-FFF2-40B4-BE49-F238E27FC236}">
                            <a16:creationId xmlns:a16="http://schemas.microsoft.com/office/drawing/2014/main" id="{E6F6E685-13D6-479F-930A-69DAD46EE58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40238" y="1531938"/>
                        <a:ext cx="1230312" cy="4651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46" name="Object 14">
            <a:extLst>
              <a:ext uri="{FF2B5EF4-FFF2-40B4-BE49-F238E27FC236}">
                <a16:creationId xmlns:a16="http://schemas.microsoft.com/office/drawing/2014/main" id="{C29E7B62-D67A-46E0-A012-57D23D5749EC}"/>
              </a:ext>
            </a:extLst>
          </p:cNvPr>
          <p:cNvGraphicFramePr>
            <a:graphicFrameLocks noChangeAspect="1"/>
          </p:cNvGraphicFramePr>
          <p:nvPr/>
        </p:nvGraphicFramePr>
        <p:xfrm>
          <a:off x="5160963" y="2251075"/>
          <a:ext cx="890587" cy="457200"/>
        </p:xfrm>
        <a:graphic>
          <a:graphicData uri="http://schemas.openxmlformats.org/presentationml/2006/ole">
            <mc:AlternateContent xmlns:mc="http://schemas.openxmlformats.org/markup-compatibility/2006">
              <mc:Choice xmlns:v="urn:schemas-microsoft-com:vml" Requires="v">
                <p:oleObj spid="_x0000_s66601" name="公式" r:id="rId21" imgW="305049" imgH="137160" progId="Equation.3">
                  <p:embed/>
                </p:oleObj>
              </mc:Choice>
              <mc:Fallback>
                <p:oleObj name="公式" r:id="rId21" imgW="305049" imgH="137160" progId="Equation.3">
                  <p:embed/>
                  <p:pic>
                    <p:nvPicPr>
                      <p:cNvPr id="888846" name="Object 14">
                        <a:extLst>
                          <a:ext uri="{FF2B5EF4-FFF2-40B4-BE49-F238E27FC236}">
                            <a16:creationId xmlns:a16="http://schemas.microsoft.com/office/drawing/2014/main" id="{C29E7B62-D67A-46E0-A012-57D23D5749E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60963" y="2251075"/>
                        <a:ext cx="890587"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47" name="Object 15">
            <a:extLst>
              <a:ext uri="{FF2B5EF4-FFF2-40B4-BE49-F238E27FC236}">
                <a16:creationId xmlns:a16="http://schemas.microsoft.com/office/drawing/2014/main" id="{4FEF36DA-B740-4DD8-ABF2-EF8C7FCD36E9}"/>
              </a:ext>
            </a:extLst>
          </p:cNvPr>
          <p:cNvGraphicFramePr>
            <a:graphicFrameLocks noChangeAspect="1"/>
          </p:cNvGraphicFramePr>
          <p:nvPr/>
        </p:nvGraphicFramePr>
        <p:xfrm>
          <a:off x="4008438" y="2179638"/>
          <a:ext cx="1092200" cy="522287"/>
        </p:xfrm>
        <a:graphic>
          <a:graphicData uri="http://schemas.openxmlformats.org/presentationml/2006/ole">
            <mc:AlternateContent xmlns:mc="http://schemas.openxmlformats.org/markup-compatibility/2006">
              <mc:Choice xmlns:v="urn:schemas-microsoft-com:vml" Requires="v">
                <p:oleObj spid="_x0000_s66602" name="公式" r:id="rId23" imgW="381187" imgH="167585" progId="Equation.3">
                  <p:embed/>
                </p:oleObj>
              </mc:Choice>
              <mc:Fallback>
                <p:oleObj name="公式" r:id="rId23" imgW="381187" imgH="167585" progId="Equation.3">
                  <p:embed/>
                  <p:pic>
                    <p:nvPicPr>
                      <p:cNvPr id="888847" name="Object 15">
                        <a:extLst>
                          <a:ext uri="{FF2B5EF4-FFF2-40B4-BE49-F238E27FC236}">
                            <a16:creationId xmlns:a16="http://schemas.microsoft.com/office/drawing/2014/main" id="{4FEF36DA-B740-4DD8-ABF2-EF8C7FCD36E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08438" y="2179638"/>
                        <a:ext cx="1092200" cy="5222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848" name="AutoShape 16">
            <a:extLst>
              <a:ext uri="{FF2B5EF4-FFF2-40B4-BE49-F238E27FC236}">
                <a16:creationId xmlns:a16="http://schemas.microsoft.com/office/drawing/2014/main" id="{15346608-A5AF-4A84-9566-EB280579EB2B}"/>
              </a:ext>
            </a:extLst>
          </p:cNvPr>
          <p:cNvSpPr>
            <a:spLocks noChangeArrowheads="1"/>
          </p:cNvSpPr>
          <p:nvPr/>
        </p:nvSpPr>
        <p:spPr bwMode="auto">
          <a:xfrm rot="10800000">
            <a:off x="3503613" y="1892300"/>
            <a:ext cx="2416175" cy="360363"/>
          </a:xfrm>
          <a:prstGeom prst="rightArrow">
            <a:avLst>
              <a:gd name="adj1" fmla="val 31370"/>
              <a:gd name="adj2" fmla="val 121432"/>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888849" name="Object 17">
            <a:extLst>
              <a:ext uri="{FF2B5EF4-FFF2-40B4-BE49-F238E27FC236}">
                <a16:creationId xmlns:a16="http://schemas.microsoft.com/office/drawing/2014/main" id="{462EB0CB-35EF-4521-BC7A-D6F8F969CF35}"/>
              </a:ext>
            </a:extLst>
          </p:cNvPr>
          <p:cNvGraphicFramePr>
            <a:graphicFrameLocks/>
          </p:cNvGraphicFramePr>
          <p:nvPr/>
        </p:nvGraphicFramePr>
        <p:xfrm>
          <a:off x="1487488" y="1603375"/>
          <a:ext cx="1843087" cy="863600"/>
        </p:xfrm>
        <a:graphic>
          <a:graphicData uri="http://schemas.openxmlformats.org/presentationml/2006/ole">
            <mc:AlternateContent xmlns:mc="http://schemas.openxmlformats.org/markup-compatibility/2006">
              <mc:Choice xmlns:v="urn:schemas-microsoft-com:vml" Requires="v">
                <p:oleObj spid="_x0000_s66603" name="公式" r:id="rId25" imgW="1805909" imgH="822960" progId="Equation.3">
                  <p:embed/>
                </p:oleObj>
              </mc:Choice>
              <mc:Fallback>
                <p:oleObj name="公式" r:id="rId25" imgW="1805909" imgH="822960" progId="Equation.3">
                  <p:embed/>
                  <p:pic>
                    <p:nvPicPr>
                      <p:cNvPr id="888849" name="Object 17">
                        <a:extLst>
                          <a:ext uri="{FF2B5EF4-FFF2-40B4-BE49-F238E27FC236}">
                            <a16:creationId xmlns:a16="http://schemas.microsoft.com/office/drawing/2014/main" id="{462EB0CB-35EF-4521-BC7A-D6F8F969CF35}"/>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87488" y="1603375"/>
                        <a:ext cx="1843087" cy="8636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850" name="Text Box 18">
            <a:extLst>
              <a:ext uri="{FF2B5EF4-FFF2-40B4-BE49-F238E27FC236}">
                <a16:creationId xmlns:a16="http://schemas.microsoft.com/office/drawing/2014/main" id="{B637F6FD-B10D-45D0-8AD4-369AD9026918}"/>
              </a:ext>
            </a:extLst>
          </p:cNvPr>
          <p:cNvSpPr txBox="1">
            <a:spLocks noChangeArrowheads="1"/>
          </p:cNvSpPr>
          <p:nvPr/>
        </p:nvSpPr>
        <p:spPr bwMode="auto">
          <a:xfrm>
            <a:off x="763588" y="2684463"/>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宋体" panose="02010600030101010101" pitchFamily="2" charset="-122"/>
              </a:rPr>
              <a:t>讨论</a:t>
            </a:r>
          </a:p>
        </p:txBody>
      </p:sp>
      <p:sp>
        <p:nvSpPr>
          <p:cNvPr id="888851" name="AutoShape 19">
            <a:extLst>
              <a:ext uri="{FF2B5EF4-FFF2-40B4-BE49-F238E27FC236}">
                <a16:creationId xmlns:a16="http://schemas.microsoft.com/office/drawing/2014/main" id="{9F4105B9-AF33-4CE7-9099-806BC670B978}"/>
              </a:ext>
            </a:extLst>
          </p:cNvPr>
          <p:cNvSpPr>
            <a:spLocks noChangeArrowheads="1"/>
          </p:cNvSpPr>
          <p:nvPr/>
        </p:nvSpPr>
        <p:spPr bwMode="auto">
          <a:xfrm>
            <a:off x="395288" y="2774950"/>
            <a:ext cx="381000" cy="349250"/>
          </a:xfrm>
          <a:prstGeom prst="star5">
            <a:avLst/>
          </a:prstGeom>
          <a:solidFill>
            <a:srgbClr val="FF0066"/>
          </a:solidFill>
          <a:ln w="9525">
            <a:solidFill>
              <a:schemeClr val="tx1"/>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852" name="Text Box 20">
            <a:extLst>
              <a:ext uri="{FF2B5EF4-FFF2-40B4-BE49-F238E27FC236}">
                <a16:creationId xmlns:a16="http://schemas.microsoft.com/office/drawing/2014/main" id="{75D1A32F-E774-4475-9931-36CC292A8235}"/>
              </a:ext>
            </a:extLst>
          </p:cNvPr>
          <p:cNvSpPr txBox="1">
            <a:spLocks noChangeArrowheads="1"/>
          </p:cNvSpPr>
          <p:nvPr/>
        </p:nvSpPr>
        <p:spPr bwMode="auto">
          <a:xfrm>
            <a:off x="719138" y="4397375"/>
            <a:ext cx="104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a:latin typeface="Times New Roman" panose="02020603050405020304" pitchFamily="18" charset="0"/>
                <a:ea typeface="宋体" panose="02010600030101010101" pitchFamily="2" charset="-122"/>
                <a:sym typeface="Monotype Sorts" pitchFamily="2" charset="2"/>
              </a:rPr>
              <a:t>(2)</a:t>
            </a:r>
            <a:endParaRPr kumimoji="1" lang="en-US" altLang="zh-CN">
              <a:latin typeface="Times New Roman" panose="02020603050405020304" pitchFamily="18" charset="0"/>
              <a:ea typeface="宋体" panose="02010600030101010101" pitchFamily="2" charset="-122"/>
            </a:endParaRPr>
          </a:p>
        </p:txBody>
      </p:sp>
      <p:sp>
        <p:nvSpPr>
          <p:cNvPr id="888853" name="Text Box 21">
            <a:extLst>
              <a:ext uri="{FF2B5EF4-FFF2-40B4-BE49-F238E27FC236}">
                <a16:creationId xmlns:a16="http://schemas.microsoft.com/office/drawing/2014/main" id="{BB62486C-DA5A-4643-A116-2DCFD8BAAF1A}"/>
              </a:ext>
            </a:extLst>
          </p:cNvPr>
          <p:cNvSpPr txBox="1">
            <a:spLocks noChangeArrowheads="1"/>
          </p:cNvSpPr>
          <p:nvPr/>
        </p:nvSpPr>
        <p:spPr bwMode="auto">
          <a:xfrm>
            <a:off x="1187450" y="4244975"/>
            <a:ext cx="114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Times New Roman" panose="02020603050405020304" pitchFamily="18" charset="0"/>
                <a:ea typeface="楷体_GB2312" pitchFamily="49" charset="-122"/>
              </a:rPr>
              <a:t>时间延缓效应</a:t>
            </a:r>
          </a:p>
        </p:txBody>
      </p:sp>
      <p:sp>
        <p:nvSpPr>
          <p:cNvPr id="888854" name="Text Box 22">
            <a:extLst>
              <a:ext uri="{FF2B5EF4-FFF2-40B4-BE49-F238E27FC236}">
                <a16:creationId xmlns:a16="http://schemas.microsoft.com/office/drawing/2014/main" id="{655FB9BA-5BF1-440F-A4E5-EDDA200ED6BB}"/>
              </a:ext>
            </a:extLst>
          </p:cNvPr>
          <p:cNvSpPr txBox="1">
            <a:spLocks noChangeArrowheads="1"/>
          </p:cNvSpPr>
          <p:nvPr/>
        </p:nvSpPr>
        <p:spPr bwMode="auto">
          <a:xfrm>
            <a:off x="2987675" y="3668713"/>
            <a:ext cx="58372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latin typeface="Times New Roman" panose="02020603050405020304" pitchFamily="18" charset="0"/>
                <a:ea typeface="楷体_GB2312" pitchFamily="49" charset="-122"/>
              </a:rPr>
              <a:t>在</a:t>
            </a:r>
            <a:r>
              <a:rPr kumimoji="1" lang="zh-CN" altLang="en-US">
                <a:latin typeface="Times New Roman" panose="02020603050405020304" pitchFamily="18" charset="0"/>
                <a:ea typeface="宋体" panose="02010600030101010101" pitchFamily="2" charset="-122"/>
              </a:rPr>
              <a:t> </a:t>
            </a:r>
            <a:r>
              <a:rPr kumimoji="1" lang="en-US" altLang="zh-CN" i="1">
                <a:solidFill>
                  <a:srgbClr val="66FFFF"/>
                </a:solidFill>
                <a:latin typeface="Times New Roman" panose="02020603050405020304" pitchFamily="18" charset="0"/>
                <a:ea typeface="宋体" panose="02010600030101010101" pitchFamily="2" charset="-122"/>
              </a:rPr>
              <a:t>S'</a:t>
            </a:r>
            <a:r>
              <a:rPr kumimoji="1" lang="en-US" altLang="zh-CN">
                <a:latin typeface="Times New Roman" panose="02020603050405020304" pitchFamily="18" charset="0"/>
                <a:ea typeface="宋体" panose="02010600030101010101" pitchFamily="2" charset="-122"/>
              </a:rPr>
              <a:t> </a:t>
            </a:r>
            <a:r>
              <a:rPr kumimoji="1" lang="zh-CN" altLang="en-US">
                <a:latin typeface="Times New Roman" panose="02020603050405020304" pitchFamily="18" charset="0"/>
                <a:ea typeface="楷体_GB2312" pitchFamily="49" charset="-122"/>
              </a:rPr>
              <a:t>系中测得发生在同一地点的两个事件之间的时间间隔</a:t>
            </a:r>
            <a:r>
              <a:rPr kumimoji="1" lang="zh-CN" altLang="en-US">
                <a:latin typeface="Times New Roman" panose="02020603050405020304" pitchFamily="18" charset="0"/>
                <a:ea typeface="宋体" panose="02010600030101010101" pitchFamily="2" charset="-122"/>
              </a:rPr>
              <a:t> </a:t>
            </a:r>
            <a:r>
              <a:rPr kumimoji="1" lang="zh-CN" altLang="en-US">
                <a:solidFill>
                  <a:srgbClr val="66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i="1">
                <a:solidFill>
                  <a:srgbClr val="66FFFF"/>
                </a:solidFill>
                <a:latin typeface="Times New Roman" panose="02020603050405020304" pitchFamily="18" charset="0"/>
                <a:ea typeface="宋体" panose="02010600030101010101" pitchFamily="2" charset="-122"/>
              </a:rPr>
              <a:t>t'</a:t>
            </a:r>
            <a:r>
              <a:rPr kumimoji="1" lang="zh-CN" altLang="en-US">
                <a:latin typeface="Times New Roman" panose="02020603050405020304" pitchFamily="18" charset="0"/>
                <a:ea typeface="宋体" panose="02010600030101010101" pitchFamily="2" charset="-122"/>
              </a:rPr>
              <a:t>，</a:t>
            </a:r>
            <a:r>
              <a:rPr kumimoji="1" lang="zh-CN" altLang="en-US">
                <a:latin typeface="Times New Roman" panose="02020603050405020304" pitchFamily="18" charset="0"/>
                <a:ea typeface="楷体_GB2312" pitchFamily="49" charset="-122"/>
              </a:rPr>
              <a:t>在</a:t>
            </a:r>
            <a:r>
              <a:rPr kumimoji="1" lang="zh-CN" altLang="en-US">
                <a:latin typeface="Times New Roman" panose="02020603050405020304" pitchFamily="18" charset="0"/>
                <a:ea typeface="宋体" panose="02010600030101010101" pitchFamily="2" charset="-122"/>
              </a:rPr>
              <a:t> </a:t>
            </a:r>
            <a:r>
              <a:rPr kumimoji="1" lang="en-US" altLang="zh-CN" i="1">
                <a:solidFill>
                  <a:srgbClr val="66FFFF"/>
                </a:solidFill>
                <a:latin typeface="Times New Roman" panose="02020603050405020304" pitchFamily="18" charset="0"/>
                <a:ea typeface="宋体" panose="02010600030101010101" pitchFamily="2" charset="-122"/>
              </a:rPr>
              <a:t>S </a:t>
            </a:r>
            <a:r>
              <a:rPr kumimoji="1" lang="zh-CN" altLang="en-US">
                <a:latin typeface="Times New Roman" panose="02020603050405020304" pitchFamily="18" charset="0"/>
                <a:ea typeface="楷体_GB2312" pitchFamily="49" charset="-122"/>
              </a:rPr>
              <a:t>系中观测者看来，这两个事件为异地事件，其之间的时间间隔</a:t>
            </a:r>
            <a:r>
              <a:rPr kumimoji="1" lang="zh-CN" altLang="en-US">
                <a:latin typeface="Times New Roman" panose="02020603050405020304" pitchFamily="18" charset="0"/>
                <a:ea typeface="宋体" panose="02010600030101010101" pitchFamily="2" charset="-122"/>
              </a:rPr>
              <a:t> </a:t>
            </a:r>
            <a:r>
              <a:rPr kumimoji="1" lang="zh-CN" altLang="en-US">
                <a:solidFill>
                  <a:srgbClr val="66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i="1">
                <a:solidFill>
                  <a:srgbClr val="66FFFF"/>
                </a:solidFill>
                <a:latin typeface="Times New Roman" panose="02020603050405020304" pitchFamily="18" charset="0"/>
                <a:ea typeface="宋体" panose="02010600030101010101" pitchFamily="2" charset="-122"/>
              </a:rPr>
              <a:t>t </a:t>
            </a:r>
            <a:r>
              <a:rPr kumimoji="1" lang="zh-CN" altLang="en-US">
                <a:latin typeface="Times New Roman" panose="02020603050405020304" pitchFamily="18" charset="0"/>
                <a:ea typeface="楷体_GB2312" pitchFamily="49" charset="-122"/>
              </a:rPr>
              <a:t>总是比</a:t>
            </a:r>
            <a:r>
              <a:rPr kumimoji="1" lang="zh-CN" altLang="en-US">
                <a:latin typeface="Times New Roman" panose="02020603050405020304" pitchFamily="18" charset="0"/>
                <a:ea typeface="宋体" panose="02010600030101010101" pitchFamily="2" charset="-122"/>
              </a:rPr>
              <a:t> </a:t>
            </a:r>
            <a:r>
              <a:rPr kumimoji="1" lang="zh-CN" altLang="en-US">
                <a:solidFill>
                  <a:srgbClr val="66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i="1">
                <a:solidFill>
                  <a:srgbClr val="66FFFF"/>
                </a:solidFill>
                <a:latin typeface="Times New Roman" panose="02020603050405020304" pitchFamily="18" charset="0"/>
                <a:ea typeface="宋体" panose="02010600030101010101" pitchFamily="2" charset="-122"/>
              </a:rPr>
              <a:t>t' </a:t>
            </a:r>
            <a:r>
              <a:rPr kumimoji="1" lang="zh-CN" altLang="en-US">
                <a:latin typeface="Times New Roman" panose="02020603050405020304" pitchFamily="18" charset="0"/>
                <a:ea typeface="楷体_GB2312" pitchFamily="49" charset="-122"/>
              </a:rPr>
              <a:t>要大</a:t>
            </a:r>
          </a:p>
        </p:txBody>
      </p:sp>
      <p:sp>
        <p:nvSpPr>
          <p:cNvPr id="888855" name="Text Box 23">
            <a:extLst>
              <a:ext uri="{FF2B5EF4-FFF2-40B4-BE49-F238E27FC236}">
                <a16:creationId xmlns:a16="http://schemas.microsoft.com/office/drawing/2014/main" id="{76782989-47F5-403A-A51E-9BFB19D4C061}"/>
              </a:ext>
            </a:extLst>
          </p:cNvPr>
          <p:cNvSpPr txBox="1">
            <a:spLocks noChangeArrowheads="1"/>
          </p:cNvSpPr>
          <p:nvPr/>
        </p:nvSpPr>
        <p:spPr bwMode="auto">
          <a:xfrm>
            <a:off x="755650" y="5732463"/>
            <a:ext cx="104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a:latin typeface="Times New Roman" panose="02020603050405020304" pitchFamily="18" charset="0"/>
                <a:ea typeface="宋体" panose="02010600030101010101" pitchFamily="2" charset="-122"/>
                <a:sym typeface="Monotype Sorts" pitchFamily="2" charset="2"/>
              </a:rPr>
              <a:t>(3)</a:t>
            </a:r>
            <a:endParaRPr kumimoji="1" lang="en-US" altLang="zh-CN">
              <a:latin typeface="Times New Roman" panose="02020603050405020304" pitchFamily="18" charset="0"/>
              <a:ea typeface="宋体" panose="02010600030101010101" pitchFamily="2" charset="-122"/>
            </a:endParaRPr>
          </a:p>
        </p:txBody>
      </p:sp>
      <p:sp>
        <p:nvSpPr>
          <p:cNvPr id="888856" name="Text Box 24">
            <a:extLst>
              <a:ext uri="{FF2B5EF4-FFF2-40B4-BE49-F238E27FC236}">
                <a16:creationId xmlns:a16="http://schemas.microsoft.com/office/drawing/2014/main" id="{9871BB78-D88A-4FCB-8E0F-492769BBBEE7}"/>
              </a:ext>
            </a:extLst>
          </p:cNvPr>
          <p:cNvSpPr txBox="1">
            <a:spLocks noChangeArrowheads="1"/>
          </p:cNvSpPr>
          <p:nvPr/>
        </p:nvSpPr>
        <p:spPr bwMode="auto">
          <a:xfrm>
            <a:off x="1209675" y="5661025"/>
            <a:ext cx="91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楷体_GB2312" pitchFamily="49" charset="-122"/>
                <a:ea typeface="楷体_GB2312" pitchFamily="49" charset="-122"/>
              </a:rPr>
              <a:t>原时</a:t>
            </a:r>
            <a:r>
              <a:rPr kumimoji="1" lang="zh-CN" altLang="en-US" sz="3200">
                <a:solidFill>
                  <a:srgbClr val="66FFFF"/>
                </a:solidFill>
                <a:latin typeface="楷体_GB2312" pitchFamily="49" charset="-122"/>
                <a:ea typeface="楷体_GB2312" pitchFamily="49" charset="-122"/>
              </a:rPr>
              <a:t> </a:t>
            </a:r>
          </a:p>
        </p:txBody>
      </p:sp>
      <p:sp>
        <p:nvSpPr>
          <p:cNvPr id="888857" name="AutoShape 25">
            <a:extLst>
              <a:ext uri="{FF2B5EF4-FFF2-40B4-BE49-F238E27FC236}">
                <a16:creationId xmlns:a16="http://schemas.microsoft.com/office/drawing/2014/main" id="{F70EF8FE-0273-42F0-A13F-24B70F448926}"/>
              </a:ext>
            </a:extLst>
          </p:cNvPr>
          <p:cNvSpPr>
            <a:spLocks noChangeArrowheads="1"/>
          </p:cNvSpPr>
          <p:nvPr/>
        </p:nvSpPr>
        <p:spPr bwMode="auto">
          <a:xfrm>
            <a:off x="1965325" y="5884863"/>
            <a:ext cx="1014413" cy="280987"/>
          </a:xfrm>
          <a:prstGeom prst="leftArrow">
            <a:avLst>
              <a:gd name="adj1" fmla="val 42731"/>
              <a:gd name="adj2" fmla="val 77970"/>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8858" name="Text Box 26">
            <a:extLst>
              <a:ext uri="{FF2B5EF4-FFF2-40B4-BE49-F238E27FC236}">
                <a16:creationId xmlns:a16="http://schemas.microsoft.com/office/drawing/2014/main" id="{A9D1B833-9CEF-4F7E-B080-3FCFD93646A6}"/>
              </a:ext>
            </a:extLst>
          </p:cNvPr>
          <p:cNvSpPr txBox="1">
            <a:spLocks noChangeArrowheads="1"/>
          </p:cNvSpPr>
          <p:nvPr/>
        </p:nvSpPr>
        <p:spPr bwMode="auto">
          <a:xfrm>
            <a:off x="2987675" y="5518150"/>
            <a:ext cx="57610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spcBef>
                <a:spcPct val="50000"/>
              </a:spcBef>
            </a:pPr>
            <a:r>
              <a:rPr kumimoji="1" lang="zh-CN" altLang="en-US">
                <a:latin typeface="宋体" panose="02010600030101010101" pitchFamily="2" charset="-122"/>
                <a:ea typeface="楷体_GB2312" pitchFamily="49" charset="-122"/>
              </a:rPr>
              <a:t>在某一</a:t>
            </a:r>
            <a:r>
              <a:rPr kumimoji="1" lang="zh-CN" altLang="en-US">
                <a:latin typeface="Times New Roman" panose="02020603050405020304" pitchFamily="18" charset="0"/>
                <a:ea typeface="楷体_GB2312" pitchFamily="49" charset="-122"/>
              </a:rPr>
              <a:t>惯性</a:t>
            </a:r>
            <a:r>
              <a:rPr kumimoji="1" lang="zh-CN" altLang="en-US">
                <a:latin typeface="宋体" panose="02010600030101010101" pitchFamily="2" charset="-122"/>
                <a:ea typeface="楷体_GB2312" pitchFamily="49" charset="-122"/>
              </a:rPr>
              <a:t>系中，</a:t>
            </a:r>
            <a:r>
              <a:rPr kumimoji="1" lang="zh-CN" altLang="en-US">
                <a:solidFill>
                  <a:srgbClr val="66FFFF"/>
                </a:solidFill>
                <a:latin typeface="Times New Roman" panose="02020603050405020304" pitchFamily="18" charset="0"/>
                <a:ea typeface="楷体_GB2312" pitchFamily="49" charset="-122"/>
              </a:rPr>
              <a:t>同一地点</a:t>
            </a:r>
            <a:r>
              <a:rPr kumimoji="1" lang="zh-CN" altLang="en-US">
                <a:latin typeface="宋体" panose="02010600030101010101" pitchFamily="2" charset="-122"/>
                <a:ea typeface="楷体_GB2312" pitchFamily="49" charset="-122"/>
              </a:rPr>
              <a:t>先后发生的两个事件</a:t>
            </a:r>
            <a:r>
              <a:rPr kumimoji="1" lang="zh-CN" altLang="en-US">
                <a:latin typeface="Times New Roman" panose="02020603050405020304" pitchFamily="18" charset="0"/>
                <a:ea typeface="楷体_GB2312" pitchFamily="49" charset="-122"/>
              </a:rPr>
              <a:t>之间</a:t>
            </a:r>
            <a:r>
              <a:rPr kumimoji="1" lang="zh-CN" altLang="en-US">
                <a:latin typeface="宋体" panose="02010600030101010101" pitchFamily="2" charset="-122"/>
                <a:ea typeface="楷体_GB2312" pitchFamily="49" charset="-122"/>
              </a:rPr>
              <a:t>的时间间隔</a:t>
            </a:r>
            <a:endParaRPr kumimoji="1" lang="zh-CN" altLang="en-US">
              <a:solidFill>
                <a:srgbClr val="FFFF00"/>
              </a:solidFill>
              <a:latin typeface="宋体" panose="02010600030101010101" pitchFamily="2" charset="-122"/>
              <a:ea typeface="楷体_GB2312" pitchFamily="49" charset="-122"/>
            </a:endParaRPr>
          </a:p>
        </p:txBody>
      </p:sp>
      <p:sp>
        <p:nvSpPr>
          <p:cNvPr id="888859" name="AutoShape 27">
            <a:extLst>
              <a:ext uri="{FF2B5EF4-FFF2-40B4-BE49-F238E27FC236}">
                <a16:creationId xmlns:a16="http://schemas.microsoft.com/office/drawing/2014/main" id="{64F8E414-D5B8-4B70-AA6F-0E5107533308}"/>
              </a:ext>
            </a:extLst>
          </p:cNvPr>
          <p:cNvSpPr>
            <a:spLocks noChangeArrowheads="1"/>
          </p:cNvSpPr>
          <p:nvPr/>
        </p:nvSpPr>
        <p:spPr bwMode="auto">
          <a:xfrm>
            <a:off x="2268538" y="4548188"/>
            <a:ext cx="644525" cy="320675"/>
          </a:xfrm>
          <a:prstGeom prst="leftArrow">
            <a:avLst>
              <a:gd name="adj1" fmla="val 40444"/>
              <a:gd name="adj2" fmla="val 58808"/>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888860" name="Object 28">
            <a:extLst>
              <a:ext uri="{FF2B5EF4-FFF2-40B4-BE49-F238E27FC236}">
                <a16:creationId xmlns:a16="http://schemas.microsoft.com/office/drawing/2014/main" id="{DA05A382-92A8-48AB-9B8F-F25A4F725143}"/>
              </a:ext>
            </a:extLst>
          </p:cNvPr>
          <p:cNvGraphicFramePr>
            <a:graphicFrameLocks noChangeAspect="1"/>
          </p:cNvGraphicFramePr>
          <p:nvPr/>
        </p:nvGraphicFramePr>
        <p:xfrm>
          <a:off x="2976563" y="3141663"/>
          <a:ext cx="1687512" cy="554037"/>
        </p:xfrm>
        <a:graphic>
          <a:graphicData uri="http://schemas.openxmlformats.org/presentationml/2006/ole">
            <mc:AlternateContent xmlns:mc="http://schemas.openxmlformats.org/markup-compatibility/2006">
              <mc:Choice xmlns:v="urn:schemas-microsoft-com:vml" Requires="v">
                <p:oleObj spid="_x0000_s66604" name="公式" r:id="rId27" imgW="609600" imgH="175066" progId="Equation.3">
                  <p:embed/>
                </p:oleObj>
              </mc:Choice>
              <mc:Fallback>
                <p:oleObj name="公式" r:id="rId27" imgW="609600" imgH="175066" progId="Equation.3">
                  <p:embed/>
                  <p:pic>
                    <p:nvPicPr>
                      <p:cNvPr id="888860" name="Object 28">
                        <a:extLst>
                          <a:ext uri="{FF2B5EF4-FFF2-40B4-BE49-F238E27FC236}">
                            <a16:creationId xmlns:a16="http://schemas.microsoft.com/office/drawing/2014/main" id="{DA05A382-92A8-48AB-9B8F-F25A4F72514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76563" y="3141663"/>
                        <a:ext cx="1687512" cy="554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861" name="Text Box 29">
            <a:extLst>
              <a:ext uri="{FF2B5EF4-FFF2-40B4-BE49-F238E27FC236}">
                <a16:creationId xmlns:a16="http://schemas.microsoft.com/office/drawing/2014/main" id="{9EDAE306-8697-44EF-A8D7-C0D337626535}"/>
              </a:ext>
            </a:extLst>
          </p:cNvPr>
          <p:cNvSpPr txBox="1">
            <a:spLocks noChangeArrowheads="1"/>
          </p:cNvSpPr>
          <p:nvPr/>
        </p:nvSpPr>
        <p:spPr bwMode="auto">
          <a:xfrm>
            <a:off x="755650" y="3214688"/>
            <a:ext cx="279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楷体_GB2312" pitchFamily="49" charset="-122"/>
              </a:rPr>
              <a:t>(1) </a:t>
            </a:r>
            <a:r>
              <a:rPr kumimoji="1" lang="zh-CN" altLang="en-US">
                <a:latin typeface="Times New Roman" panose="02020603050405020304" pitchFamily="18" charset="0"/>
                <a:ea typeface="楷体_GB2312" pitchFamily="49" charset="-122"/>
              </a:rPr>
              <a:t>当</a:t>
            </a:r>
            <a:r>
              <a:rPr kumimoji="1" lang="en-US" altLang="zh-CN" i="1">
                <a:solidFill>
                  <a:srgbClr val="66FFFF"/>
                </a:solidFill>
                <a:latin typeface="Bookman Old Style" panose="02050604050505020204" pitchFamily="18" charset="0"/>
                <a:ea typeface="楷体_GB2312" pitchFamily="49" charset="-122"/>
              </a:rPr>
              <a:t>v</a:t>
            </a:r>
            <a:r>
              <a:rPr kumimoji="1" lang="en-US" altLang="zh-CN" i="1">
                <a:solidFill>
                  <a:srgbClr val="66FFFF"/>
                </a:solidFill>
                <a:latin typeface="Times New Roman" panose="02020603050405020304" pitchFamily="18" charset="0"/>
                <a:ea typeface="楷体_GB2312" pitchFamily="49" charset="-122"/>
              </a:rPr>
              <a:t> </a:t>
            </a:r>
            <a:r>
              <a:rPr kumimoji="1" lang="en-US" altLang="zh-CN">
                <a:solidFill>
                  <a:srgbClr val="66FFFF"/>
                </a:solidFill>
                <a:latin typeface="Times New Roman" panose="02020603050405020304" pitchFamily="18" charset="0"/>
                <a:ea typeface="楷体_GB2312" pitchFamily="49" charset="-122"/>
              </a:rPr>
              <a:t>&lt;&lt; </a:t>
            </a:r>
            <a:r>
              <a:rPr kumimoji="1" lang="en-US" altLang="zh-CN" i="1">
                <a:solidFill>
                  <a:srgbClr val="66FFFF"/>
                </a:solidFill>
                <a:latin typeface="Times New Roman" panose="02020603050405020304" pitchFamily="18" charset="0"/>
                <a:ea typeface="楷体_GB2312" pitchFamily="49" charset="-122"/>
              </a:rPr>
              <a:t>c </a:t>
            </a:r>
            <a:r>
              <a:rPr kumimoji="1" lang="zh-CN" altLang="en-US">
                <a:latin typeface="Times New Roman" panose="02020603050405020304" pitchFamily="18" charset="0"/>
                <a:ea typeface="楷体_GB2312" pitchFamily="49" charset="-122"/>
              </a:rPr>
              <a:t>时，</a:t>
            </a:r>
            <a:endParaRPr kumimoji="1" lang="zh-CN" altLang="en-US" baseline="-25000">
              <a:latin typeface="Times New Roman" panose="02020603050405020304" pitchFamily="18" charset="0"/>
              <a:ea typeface="楷体_GB2312" pitchFamily="49" charset="-122"/>
            </a:endParaRPr>
          </a:p>
        </p:txBody>
      </p:sp>
      <p:graphicFrame>
        <p:nvGraphicFramePr>
          <p:cNvPr id="11294" name="Object 30">
            <a:extLst>
              <a:ext uri="{FF2B5EF4-FFF2-40B4-BE49-F238E27FC236}">
                <a16:creationId xmlns:a16="http://schemas.microsoft.com/office/drawing/2014/main" id="{F0B71306-B4E1-416A-BDD2-6CD86BCB4A6D}"/>
              </a:ext>
            </a:extLst>
          </p:cNvPr>
          <p:cNvGraphicFramePr>
            <a:graphicFrameLocks/>
          </p:cNvGraphicFramePr>
          <p:nvPr/>
        </p:nvGraphicFramePr>
        <p:xfrm>
          <a:off x="7200900" y="2828925"/>
          <a:ext cx="1331913" cy="815975"/>
        </p:xfrm>
        <a:graphic>
          <a:graphicData uri="http://schemas.openxmlformats.org/presentationml/2006/ole">
            <mc:AlternateContent xmlns:mc="http://schemas.openxmlformats.org/markup-compatibility/2006">
              <mc:Choice xmlns:v="urn:schemas-microsoft-com:vml" Requires="v">
                <p:oleObj spid="_x0000_s66605" name="公式" r:id="rId29" imgW="1295338" imgH="777074" progId="Equation.3">
                  <p:embed/>
                </p:oleObj>
              </mc:Choice>
              <mc:Fallback>
                <p:oleObj name="公式" r:id="rId29" imgW="1295338" imgH="777074" progId="Equation.3">
                  <p:embed/>
                  <p:pic>
                    <p:nvPicPr>
                      <p:cNvPr id="11294" name="Object 30">
                        <a:extLst>
                          <a:ext uri="{FF2B5EF4-FFF2-40B4-BE49-F238E27FC236}">
                            <a16:creationId xmlns:a16="http://schemas.microsoft.com/office/drawing/2014/main" id="{F0B71306-B4E1-416A-BDD2-6CD86BCB4A6D}"/>
                          </a:ext>
                        </a:extLst>
                      </p:cNvPr>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200900" y="2828925"/>
                        <a:ext cx="1331913" cy="815975"/>
                      </a:xfrm>
                      <a:prstGeom prst="rect">
                        <a:avLst/>
                      </a:prstGeom>
                      <a:solidFill>
                        <a:schemeClr val="accent2"/>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5" name="Object 31">
            <a:extLst>
              <a:ext uri="{FF2B5EF4-FFF2-40B4-BE49-F238E27FC236}">
                <a16:creationId xmlns:a16="http://schemas.microsoft.com/office/drawing/2014/main" id="{EB912DDD-FB36-4C6A-8AAF-8A462F76A927}"/>
              </a:ext>
            </a:extLst>
          </p:cNvPr>
          <p:cNvGraphicFramePr>
            <a:graphicFrameLocks/>
          </p:cNvGraphicFramePr>
          <p:nvPr/>
        </p:nvGraphicFramePr>
        <p:xfrm>
          <a:off x="5651500" y="2781300"/>
          <a:ext cx="1201738" cy="812800"/>
        </p:xfrm>
        <a:graphic>
          <a:graphicData uri="http://schemas.openxmlformats.org/presentationml/2006/ole">
            <mc:AlternateContent xmlns:mc="http://schemas.openxmlformats.org/markup-compatibility/2006">
              <mc:Choice xmlns:v="urn:schemas-microsoft-com:vml" Requires="v">
                <p:oleObj spid="_x0000_s66606" name="公式" r:id="rId31" imgW="1028607" imgH="777074" progId="Equation.3">
                  <p:embed/>
                </p:oleObj>
              </mc:Choice>
              <mc:Fallback>
                <p:oleObj name="公式" r:id="rId31" imgW="1028607" imgH="777074" progId="Equation.3">
                  <p:embed/>
                  <p:pic>
                    <p:nvPicPr>
                      <p:cNvPr id="11295" name="Object 31">
                        <a:extLst>
                          <a:ext uri="{FF2B5EF4-FFF2-40B4-BE49-F238E27FC236}">
                            <a16:creationId xmlns:a16="http://schemas.microsoft.com/office/drawing/2014/main" id="{EB912DDD-FB36-4C6A-8AAF-8A462F76A927}"/>
                          </a:ext>
                        </a:extLst>
                      </p:cNvPr>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651500" y="2781300"/>
                        <a:ext cx="1201738" cy="812800"/>
                      </a:xfrm>
                      <a:prstGeom prst="rect">
                        <a:avLst/>
                      </a:prstGeom>
                      <a:solidFill>
                        <a:schemeClr val="accent2"/>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8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88840"/>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88884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888841"/>
                                        </p:tgtEl>
                                        <p:attrNameLst>
                                          <p:attrName>style.visibility</p:attrName>
                                        </p:attrNameLst>
                                      </p:cBhvr>
                                      <p:to>
                                        <p:strVal val="visible"/>
                                      </p:to>
                                    </p:set>
                                  </p:childTnLst>
                                </p:cTn>
                              </p:par>
                            </p:childTnLst>
                          </p:cTn>
                        </p:par>
                        <p:par>
                          <p:cTn id="18" fill="hold" nodeType="afterGroup">
                            <p:stCondLst>
                              <p:cond delay="500"/>
                            </p:stCondLst>
                            <p:childTnLst>
                              <p:par>
                                <p:cTn id="19" presetID="19" presetClass="entr" presetSubtype="10" fill="hold" grpId="0" nodeType="afterEffect">
                                  <p:stCondLst>
                                    <p:cond delay="1000"/>
                                  </p:stCondLst>
                                  <p:childTnLst>
                                    <p:set>
                                      <p:cBhvr>
                                        <p:cTn id="20" dur="1" fill="hold">
                                          <p:stCondLst>
                                            <p:cond delay="0"/>
                                          </p:stCondLst>
                                        </p:cTn>
                                        <p:tgtEl>
                                          <p:spTgt spid="888842"/>
                                        </p:tgtEl>
                                        <p:attrNameLst>
                                          <p:attrName>style.visibility</p:attrName>
                                        </p:attrNameLst>
                                      </p:cBhvr>
                                      <p:to>
                                        <p:strVal val="visible"/>
                                      </p:to>
                                    </p:set>
                                    <p:anim calcmode="lin" valueType="num">
                                      <p:cBhvr>
                                        <p:cTn id="21" dur="5000" fill="hold"/>
                                        <p:tgtEl>
                                          <p:spTgt spid="888842"/>
                                        </p:tgtEl>
                                        <p:attrNameLst>
                                          <p:attrName>ppt_w</p:attrName>
                                        </p:attrNameLst>
                                      </p:cBhvr>
                                      <p:tavLst>
                                        <p:tav tm="0" fmla="#ppt_w*sin(2.5*pi*$)">
                                          <p:val>
                                            <p:fltVal val="0"/>
                                          </p:val>
                                        </p:tav>
                                        <p:tav tm="100000">
                                          <p:val>
                                            <p:fltVal val="1"/>
                                          </p:val>
                                        </p:tav>
                                      </p:tavLst>
                                    </p:anim>
                                    <p:anim calcmode="lin" valueType="num">
                                      <p:cBhvr>
                                        <p:cTn id="22" dur="5000" fill="hold"/>
                                        <p:tgtEl>
                                          <p:spTgt spid="88884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8884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888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888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88837"/>
                                        </p:tgtEl>
                                        <p:attrNameLst>
                                          <p:attrName>style.visibility</p:attrName>
                                        </p:attrNameLst>
                                      </p:cBhvr>
                                      <p:to>
                                        <p:strVal val="visible"/>
                                      </p:to>
                                    </p:set>
                                    <p:animEffect transition="in" filter="wipe(left)">
                                      <p:cBhvr>
                                        <p:cTn id="35" dur="1000"/>
                                        <p:tgtEl>
                                          <p:spTgt spid="88883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88883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grpId="0" nodeType="clickEffect">
                                  <p:stCondLst>
                                    <p:cond delay="0"/>
                                  </p:stCondLst>
                                  <p:childTnLst>
                                    <p:set>
                                      <p:cBhvr>
                                        <p:cTn id="43" dur="1" fill="hold">
                                          <p:stCondLst>
                                            <p:cond delay="0"/>
                                          </p:stCondLst>
                                        </p:cTn>
                                        <p:tgtEl>
                                          <p:spTgt spid="888839"/>
                                        </p:tgtEl>
                                        <p:attrNameLst>
                                          <p:attrName>style.visibility</p:attrName>
                                        </p:attrNameLst>
                                      </p:cBhvr>
                                      <p:to>
                                        <p:strVal val="visible"/>
                                      </p:to>
                                    </p:set>
                                    <p:anim calcmode="lin" valueType="num">
                                      <p:cBhvr>
                                        <p:cTn id="44" dur="500" fill="hold"/>
                                        <p:tgtEl>
                                          <p:spTgt spid="888839"/>
                                        </p:tgtEl>
                                        <p:attrNameLst>
                                          <p:attrName>ppt_x</p:attrName>
                                        </p:attrNameLst>
                                      </p:cBhvr>
                                      <p:tavLst>
                                        <p:tav tm="0">
                                          <p:val>
                                            <p:strVal val="#ppt_x"/>
                                          </p:val>
                                        </p:tav>
                                        <p:tav tm="100000">
                                          <p:val>
                                            <p:strVal val="#ppt_x"/>
                                          </p:val>
                                        </p:tav>
                                      </p:tavLst>
                                    </p:anim>
                                    <p:anim calcmode="lin" valueType="num">
                                      <p:cBhvr>
                                        <p:cTn id="45" dur="500" fill="hold"/>
                                        <p:tgtEl>
                                          <p:spTgt spid="888839"/>
                                        </p:tgtEl>
                                        <p:attrNameLst>
                                          <p:attrName>ppt_y</p:attrName>
                                        </p:attrNameLst>
                                      </p:cBhvr>
                                      <p:tavLst>
                                        <p:tav tm="0">
                                          <p:val>
                                            <p:strVal val="#ppt_y-#ppt_h/2"/>
                                          </p:val>
                                        </p:tav>
                                        <p:tav tm="100000">
                                          <p:val>
                                            <p:strVal val="#ppt_y"/>
                                          </p:val>
                                        </p:tav>
                                      </p:tavLst>
                                    </p:anim>
                                    <p:anim calcmode="lin" valueType="num">
                                      <p:cBhvr>
                                        <p:cTn id="46" dur="500" fill="hold"/>
                                        <p:tgtEl>
                                          <p:spTgt spid="888839"/>
                                        </p:tgtEl>
                                        <p:attrNameLst>
                                          <p:attrName>ppt_w</p:attrName>
                                        </p:attrNameLst>
                                      </p:cBhvr>
                                      <p:tavLst>
                                        <p:tav tm="0">
                                          <p:val>
                                            <p:strVal val="#ppt_w"/>
                                          </p:val>
                                        </p:tav>
                                        <p:tav tm="100000">
                                          <p:val>
                                            <p:strVal val="#ppt_w"/>
                                          </p:val>
                                        </p:tav>
                                      </p:tavLst>
                                    </p:anim>
                                    <p:anim calcmode="lin" valueType="num">
                                      <p:cBhvr>
                                        <p:cTn id="47" dur="500" fill="hold"/>
                                        <p:tgtEl>
                                          <p:spTgt spid="888839"/>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88884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88884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88884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88884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888848"/>
                                        </p:tgtEl>
                                        <p:attrNameLst>
                                          <p:attrName>style.visibility</p:attrName>
                                        </p:attrNameLst>
                                      </p:cBhvr>
                                      <p:to>
                                        <p:strVal val="visible"/>
                                      </p:to>
                                    </p:set>
                                    <p:animEffect transition="in" filter="wipe(right)">
                                      <p:cBhvr>
                                        <p:cTn id="68" dur="1000"/>
                                        <p:tgtEl>
                                          <p:spTgt spid="88884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88884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nodeType="clickEffect">
                                  <p:stCondLst>
                                    <p:cond delay="0"/>
                                  </p:stCondLst>
                                  <p:childTnLst>
                                    <p:set>
                                      <p:cBhvr>
                                        <p:cTn id="76" dur="1" fill="hold">
                                          <p:stCondLst>
                                            <p:cond delay="0"/>
                                          </p:stCondLst>
                                        </p:cTn>
                                        <p:tgtEl>
                                          <p:spTgt spid="888851"/>
                                        </p:tgtEl>
                                        <p:attrNameLst>
                                          <p:attrName>style.visibility</p:attrName>
                                        </p:attrNameLst>
                                      </p:cBhvr>
                                      <p:to>
                                        <p:strVal val="visible"/>
                                      </p:to>
                                    </p:set>
                                    <p:anim calcmode="lin" valueType="num">
                                      <p:cBhvr>
                                        <p:cTn id="77" dur="500" fill="hold"/>
                                        <p:tgtEl>
                                          <p:spTgt spid="888851"/>
                                        </p:tgtEl>
                                        <p:attrNameLst>
                                          <p:attrName>ppt_w</p:attrName>
                                        </p:attrNameLst>
                                      </p:cBhvr>
                                      <p:tavLst>
                                        <p:tav tm="0">
                                          <p:val>
                                            <p:fltVal val="0"/>
                                          </p:val>
                                        </p:tav>
                                        <p:tav tm="100000">
                                          <p:val>
                                            <p:strVal val="#ppt_w"/>
                                          </p:val>
                                        </p:tav>
                                      </p:tavLst>
                                    </p:anim>
                                    <p:anim calcmode="lin" valueType="num">
                                      <p:cBhvr>
                                        <p:cTn id="78" dur="500" fill="hold"/>
                                        <p:tgtEl>
                                          <p:spTgt spid="888851"/>
                                        </p:tgtEl>
                                        <p:attrNameLst>
                                          <p:attrName>ppt_h</p:attrName>
                                        </p:attrNameLst>
                                      </p:cBhvr>
                                      <p:tavLst>
                                        <p:tav tm="0">
                                          <p:val>
                                            <p:fltVal val="0"/>
                                          </p:val>
                                        </p:tav>
                                        <p:tav tm="100000">
                                          <p:val>
                                            <p:strVal val="#ppt_h"/>
                                          </p:val>
                                        </p:tav>
                                      </p:tavLst>
                                    </p:anim>
                                  </p:childTnLst>
                                </p:cTn>
                              </p:par>
                            </p:childTnLst>
                          </p:cTn>
                        </p:par>
                        <p:par>
                          <p:cTn id="79" fill="hold" nodeType="afterGroup">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888850"/>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888861"/>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499"/>
                                          </p:stCondLst>
                                        </p:cTn>
                                        <p:tgtEl>
                                          <p:spTgt spid="888860"/>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888852"/>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888854"/>
                                        </p:tgtEl>
                                        <p:attrNameLst>
                                          <p:attrName>style.visibility</p:attrName>
                                        </p:attrNameLst>
                                      </p:cBhvr>
                                      <p:to>
                                        <p:strVal val="visible"/>
                                      </p:to>
                                    </p:set>
                                    <p:animEffect transition="in" filter="wipe(left)">
                                      <p:cBhvr>
                                        <p:cTn id="98" dur="200"/>
                                        <p:tgtEl>
                                          <p:spTgt spid="88885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2" fill="hold" grpId="0" nodeType="clickEffect">
                                  <p:stCondLst>
                                    <p:cond delay="0"/>
                                  </p:stCondLst>
                                  <p:childTnLst>
                                    <p:set>
                                      <p:cBhvr>
                                        <p:cTn id="102" dur="1" fill="hold">
                                          <p:stCondLst>
                                            <p:cond delay="0"/>
                                          </p:stCondLst>
                                        </p:cTn>
                                        <p:tgtEl>
                                          <p:spTgt spid="888859"/>
                                        </p:tgtEl>
                                        <p:attrNameLst>
                                          <p:attrName>style.visibility</p:attrName>
                                        </p:attrNameLst>
                                      </p:cBhvr>
                                      <p:to>
                                        <p:strVal val="visible"/>
                                      </p:to>
                                    </p:set>
                                    <p:animEffect transition="in" filter="slide(fromRight)">
                                      <p:cBhvr>
                                        <p:cTn id="103" dur="500"/>
                                        <p:tgtEl>
                                          <p:spTgt spid="88885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888853"/>
                                        </p:tgtEl>
                                        <p:attrNameLst>
                                          <p:attrName>style.visibility</p:attrName>
                                        </p:attrNameLst>
                                      </p:cBhvr>
                                      <p:to>
                                        <p:strVal val="visible"/>
                                      </p:to>
                                    </p:set>
                                    <p:animEffect transition="in" filter="wipe(left)">
                                      <p:cBhvr>
                                        <p:cTn id="108" dur="500"/>
                                        <p:tgtEl>
                                          <p:spTgt spid="88885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8885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88885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2" fill="hold" grpId="0" nodeType="clickEffect">
                                  <p:stCondLst>
                                    <p:cond delay="0"/>
                                  </p:stCondLst>
                                  <p:childTnLst>
                                    <p:set>
                                      <p:cBhvr>
                                        <p:cTn id="120" dur="1" fill="hold">
                                          <p:stCondLst>
                                            <p:cond delay="0"/>
                                          </p:stCondLst>
                                        </p:cTn>
                                        <p:tgtEl>
                                          <p:spTgt spid="888857"/>
                                        </p:tgtEl>
                                        <p:attrNameLst>
                                          <p:attrName>style.visibility</p:attrName>
                                        </p:attrNameLst>
                                      </p:cBhvr>
                                      <p:to>
                                        <p:strVal val="visible"/>
                                      </p:to>
                                    </p:set>
                                    <p:animEffect transition="in" filter="slide(fromRight)">
                                      <p:cBhvr>
                                        <p:cTn id="121" dur="500"/>
                                        <p:tgtEl>
                                          <p:spTgt spid="888857"/>
                                        </p:tgtEl>
                                      </p:cBhvr>
                                    </p:animEffect>
                                  </p:childTnLst>
                                </p:cTn>
                              </p:par>
                            </p:childTnLst>
                          </p:cTn>
                        </p:par>
                        <p:par>
                          <p:cTn id="122" fill="hold" nodeType="afterGroup">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888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7" grpId="0" animBg="1"/>
      <p:bldP spid="888839" grpId="0" animBg="1"/>
      <p:bldP spid="888842" grpId="0" autoUpdateAnimBg="0"/>
      <p:bldP spid="888848" grpId="0" animBg="1"/>
      <p:bldP spid="888850" grpId="0"/>
      <p:bldP spid="888852" grpId="0"/>
      <p:bldP spid="888853" grpId="0"/>
      <p:bldP spid="888854" grpId="0"/>
      <p:bldP spid="888855" grpId="0"/>
      <p:bldP spid="888856" grpId="0"/>
      <p:bldP spid="888857" grpId="0" animBg="1"/>
      <p:bldP spid="888858" grpId="0"/>
      <p:bldP spid="888859" grpId="0" animBg="1"/>
      <p:bldP spid="88886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Text Box 2">
            <a:extLst>
              <a:ext uri="{FF2B5EF4-FFF2-40B4-BE49-F238E27FC236}">
                <a16:creationId xmlns:a16="http://schemas.microsoft.com/office/drawing/2014/main" id="{AC010650-481B-439C-AB3A-75685323C3C1}"/>
              </a:ext>
            </a:extLst>
          </p:cNvPr>
          <p:cNvSpPr txBox="1">
            <a:spLocks noChangeArrowheads="1"/>
          </p:cNvSpPr>
          <p:nvPr/>
        </p:nvSpPr>
        <p:spPr bwMode="auto">
          <a:xfrm>
            <a:off x="0" y="80486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sz="3200">
                <a:solidFill>
                  <a:srgbClr val="66FF33"/>
                </a:solidFill>
                <a:latin typeface="Times New Roman" panose="02020603050405020304" pitchFamily="18" charset="0"/>
                <a:ea typeface="黑体" panose="02010609060101010101" pitchFamily="49" charset="-122"/>
              </a:rPr>
              <a:t>第</a:t>
            </a:r>
            <a:r>
              <a:rPr kumimoji="1" lang="en-US" altLang="zh-CN" sz="3200">
                <a:solidFill>
                  <a:srgbClr val="66FF33"/>
                </a:solidFill>
                <a:latin typeface="Times New Roman" panose="02020603050405020304" pitchFamily="18" charset="0"/>
                <a:ea typeface="黑体" panose="02010609060101010101" pitchFamily="49" charset="-122"/>
              </a:rPr>
              <a:t>15</a:t>
            </a:r>
            <a:r>
              <a:rPr kumimoji="1" lang="zh-CN" altLang="en-US" sz="3200">
                <a:solidFill>
                  <a:srgbClr val="66FF33"/>
                </a:solidFill>
                <a:latin typeface="Times New Roman" panose="02020603050405020304" pitchFamily="18" charset="0"/>
                <a:ea typeface="黑体" panose="02010609060101010101" pitchFamily="49" charset="-122"/>
              </a:rPr>
              <a:t>章   狭义相对论力学基础</a:t>
            </a:r>
          </a:p>
        </p:txBody>
      </p:sp>
      <p:sp>
        <p:nvSpPr>
          <p:cNvPr id="872451" name="Line 3">
            <a:extLst>
              <a:ext uri="{FF2B5EF4-FFF2-40B4-BE49-F238E27FC236}">
                <a16:creationId xmlns:a16="http://schemas.microsoft.com/office/drawing/2014/main" id="{CD64A296-33D0-413D-BBA1-244A407F1139}"/>
              </a:ext>
            </a:extLst>
          </p:cNvPr>
          <p:cNvSpPr>
            <a:spLocks noChangeShapeType="1"/>
          </p:cNvSpPr>
          <p:nvPr/>
        </p:nvSpPr>
        <p:spPr bwMode="auto">
          <a:xfrm>
            <a:off x="363538" y="1614488"/>
            <a:ext cx="8532812" cy="0"/>
          </a:xfrm>
          <a:prstGeom prst="line">
            <a:avLst/>
          </a:prstGeom>
          <a:noFill/>
          <a:ln w="22225">
            <a:solidFill>
              <a:srgbClr val="00FF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2452" name="Text Box 4">
            <a:extLst>
              <a:ext uri="{FF2B5EF4-FFF2-40B4-BE49-F238E27FC236}">
                <a16:creationId xmlns:a16="http://schemas.microsoft.com/office/drawing/2014/main" id="{66AE0FDD-BDC3-4029-9353-12BFF00AA232}"/>
              </a:ext>
            </a:extLst>
          </p:cNvPr>
          <p:cNvSpPr txBox="1">
            <a:spLocks noChangeArrowheads="1"/>
          </p:cNvSpPr>
          <p:nvPr/>
        </p:nvSpPr>
        <p:spPr bwMode="auto">
          <a:xfrm>
            <a:off x="304800" y="18923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zh-CN" altLang="en-US">
                <a:solidFill>
                  <a:srgbClr val="EDFE4A"/>
                </a:solidFill>
              </a:rPr>
              <a:t>主要内容：</a:t>
            </a:r>
          </a:p>
        </p:txBody>
      </p:sp>
      <p:sp>
        <p:nvSpPr>
          <p:cNvPr id="872453" name="Text Box 5">
            <a:extLst>
              <a:ext uri="{FF2B5EF4-FFF2-40B4-BE49-F238E27FC236}">
                <a16:creationId xmlns:a16="http://schemas.microsoft.com/office/drawing/2014/main" id="{4251AA17-247C-447F-A6A0-7F64EAD1757B}"/>
              </a:ext>
            </a:extLst>
          </p:cNvPr>
          <p:cNvSpPr txBox="1">
            <a:spLocks noChangeArrowheads="1"/>
          </p:cNvSpPr>
          <p:nvPr/>
        </p:nvSpPr>
        <p:spPr bwMode="auto">
          <a:xfrm>
            <a:off x="838200" y="2524125"/>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buFontTx/>
              <a:buChar char="•"/>
            </a:pPr>
            <a:r>
              <a:rPr kumimoji="1" lang="en-US" altLang="zh-CN"/>
              <a:t>  </a:t>
            </a:r>
            <a:r>
              <a:rPr kumimoji="1" lang="zh-CN" altLang="en-US"/>
              <a:t>狭义相对论（</a:t>
            </a:r>
            <a:r>
              <a:rPr kumimoji="1" lang="en-US" altLang="zh-CN">
                <a:latin typeface="Times New Roman" panose="02020603050405020304" pitchFamily="18" charset="0"/>
              </a:rPr>
              <a:t>special relativity</a:t>
            </a:r>
            <a:r>
              <a:rPr kumimoji="1" lang="zh-CN" altLang="en-US"/>
              <a:t>）的基本假设</a:t>
            </a:r>
          </a:p>
        </p:txBody>
      </p:sp>
      <p:sp>
        <p:nvSpPr>
          <p:cNvPr id="872454" name="Text Box 6">
            <a:extLst>
              <a:ext uri="{FF2B5EF4-FFF2-40B4-BE49-F238E27FC236}">
                <a16:creationId xmlns:a16="http://schemas.microsoft.com/office/drawing/2014/main" id="{72A0DDB8-523E-4D7B-91F6-FD9DA52B5EBB}"/>
              </a:ext>
            </a:extLst>
          </p:cNvPr>
          <p:cNvSpPr txBox="1">
            <a:spLocks noChangeArrowheads="1"/>
          </p:cNvSpPr>
          <p:nvPr/>
        </p:nvSpPr>
        <p:spPr bwMode="auto">
          <a:xfrm>
            <a:off x="838200" y="3781425"/>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buFontTx/>
              <a:buChar char="•"/>
            </a:pPr>
            <a:r>
              <a:rPr kumimoji="1" lang="en-US" altLang="zh-CN">
                <a:solidFill>
                  <a:srgbClr val="FFFF00"/>
                </a:solidFill>
              </a:rPr>
              <a:t>  </a:t>
            </a:r>
            <a:r>
              <a:rPr kumimoji="1" lang="zh-CN" altLang="en-US"/>
              <a:t>狭义相对论的运动学效应</a:t>
            </a:r>
          </a:p>
        </p:txBody>
      </p:sp>
      <p:sp>
        <p:nvSpPr>
          <p:cNvPr id="872455" name="Text Box 7">
            <a:extLst>
              <a:ext uri="{FF2B5EF4-FFF2-40B4-BE49-F238E27FC236}">
                <a16:creationId xmlns:a16="http://schemas.microsoft.com/office/drawing/2014/main" id="{78A537ED-E339-4250-AF0A-85CA59F7A7E9}"/>
              </a:ext>
            </a:extLst>
          </p:cNvPr>
          <p:cNvSpPr txBox="1">
            <a:spLocks noChangeArrowheads="1"/>
          </p:cNvSpPr>
          <p:nvPr/>
        </p:nvSpPr>
        <p:spPr bwMode="auto">
          <a:xfrm>
            <a:off x="838200" y="3152775"/>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buFontTx/>
              <a:buChar char="•"/>
            </a:pPr>
            <a:r>
              <a:rPr kumimoji="1" lang="en-US" altLang="zh-CN">
                <a:solidFill>
                  <a:srgbClr val="FFFF00"/>
                </a:solidFill>
              </a:rPr>
              <a:t>  </a:t>
            </a:r>
            <a:r>
              <a:rPr kumimoji="1" lang="zh-CN" altLang="en-US">
                <a:solidFill>
                  <a:srgbClr val="EDFE4A"/>
                </a:solidFill>
              </a:rPr>
              <a:t>洛仑兹变换式</a:t>
            </a:r>
            <a:r>
              <a:rPr kumimoji="1" lang="en-US" altLang="zh-CN">
                <a:solidFill>
                  <a:srgbClr val="EDFE4A"/>
                </a:solidFill>
              </a:rPr>
              <a:t>(</a:t>
            </a:r>
            <a:r>
              <a:rPr kumimoji="1" lang="en-US" altLang="zh-CN">
                <a:solidFill>
                  <a:srgbClr val="EDFE4A"/>
                </a:solidFill>
                <a:latin typeface="Times New Roman" panose="02020603050405020304" pitchFamily="18" charset="0"/>
              </a:rPr>
              <a:t>Lorentz transformation) </a:t>
            </a:r>
          </a:p>
        </p:txBody>
      </p:sp>
      <p:sp>
        <p:nvSpPr>
          <p:cNvPr id="872456" name="Text Box 8">
            <a:extLst>
              <a:ext uri="{FF2B5EF4-FFF2-40B4-BE49-F238E27FC236}">
                <a16:creationId xmlns:a16="http://schemas.microsoft.com/office/drawing/2014/main" id="{B4528D30-3C57-45C6-B40D-87DC23079DEE}"/>
              </a:ext>
            </a:extLst>
          </p:cNvPr>
          <p:cNvSpPr txBox="1">
            <a:spLocks noChangeArrowheads="1"/>
          </p:cNvSpPr>
          <p:nvPr/>
        </p:nvSpPr>
        <p:spPr bwMode="auto">
          <a:xfrm>
            <a:off x="838200" y="4411663"/>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buFontTx/>
              <a:buChar char="•"/>
            </a:pPr>
            <a:r>
              <a:rPr kumimoji="1" lang="en-US" altLang="zh-CN">
                <a:solidFill>
                  <a:srgbClr val="FFFF00"/>
                </a:solidFill>
              </a:rPr>
              <a:t>  </a:t>
            </a:r>
            <a:r>
              <a:rPr kumimoji="1" lang="zh-CN" altLang="en-US">
                <a:solidFill>
                  <a:srgbClr val="FFFF00"/>
                </a:solidFill>
              </a:rPr>
              <a:t>狭义相对论的动力学基础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872450"/>
                                        </p:tgtEl>
                                        <p:attrNameLst>
                                          <p:attrName>style.visibility</p:attrName>
                                        </p:attrNameLst>
                                      </p:cBhvr>
                                      <p:to>
                                        <p:strVal val="visible"/>
                                      </p:to>
                                    </p:set>
                                    <p:animEffect transition="in" filter="slide(fromBottom)">
                                      <p:cBhvr>
                                        <p:cTn id="7" dur="300"/>
                                        <p:tgtEl>
                                          <p:spTgt spid="872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72451"/>
                                        </p:tgtEl>
                                        <p:attrNameLst>
                                          <p:attrName>style.visibility</p:attrName>
                                        </p:attrNameLst>
                                      </p:cBhvr>
                                      <p:to>
                                        <p:strVal val="visible"/>
                                      </p:to>
                                    </p:set>
                                    <p:anim calcmode="lin" valueType="num">
                                      <p:cBhvr additive="base">
                                        <p:cTn id="12" dur="500" fill="hold"/>
                                        <p:tgtEl>
                                          <p:spTgt spid="872451"/>
                                        </p:tgtEl>
                                        <p:attrNameLst>
                                          <p:attrName>ppt_x</p:attrName>
                                        </p:attrNameLst>
                                      </p:cBhvr>
                                      <p:tavLst>
                                        <p:tav tm="0">
                                          <p:val>
                                            <p:strVal val="0-#ppt_w/2"/>
                                          </p:val>
                                        </p:tav>
                                        <p:tav tm="100000">
                                          <p:val>
                                            <p:strVal val="#ppt_x"/>
                                          </p:val>
                                        </p:tav>
                                      </p:tavLst>
                                    </p:anim>
                                    <p:anim calcmode="lin" valueType="num">
                                      <p:cBhvr additive="base">
                                        <p:cTn id="13" dur="500" fill="hold"/>
                                        <p:tgtEl>
                                          <p:spTgt spid="87245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iterate type="wd">
                                    <p:tmPct val="100000"/>
                                  </p:iterate>
                                  <p:childTnLst>
                                    <p:set>
                                      <p:cBhvr>
                                        <p:cTn id="17" dur="1" fill="hold">
                                          <p:stCondLst>
                                            <p:cond delay="0"/>
                                          </p:stCondLst>
                                        </p:cTn>
                                        <p:tgtEl>
                                          <p:spTgt spid="872452"/>
                                        </p:tgtEl>
                                        <p:attrNameLst>
                                          <p:attrName>style.visibility</p:attrName>
                                        </p:attrNameLst>
                                      </p:cBhvr>
                                      <p:to>
                                        <p:strVal val="visible"/>
                                      </p:to>
                                    </p:set>
                                    <p:animEffect transition="in" filter="slide(fromBottom)">
                                      <p:cBhvr>
                                        <p:cTn id="18" dur="300"/>
                                        <p:tgtEl>
                                          <p:spTgt spid="8724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iterate type="wd">
                                    <p:tmPct val="100000"/>
                                  </p:iterate>
                                  <p:childTnLst>
                                    <p:set>
                                      <p:cBhvr>
                                        <p:cTn id="22" dur="1" fill="hold">
                                          <p:stCondLst>
                                            <p:cond delay="0"/>
                                          </p:stCondLst>
                                        </p:cTn>
                                        <p:tgtEl>
                                          <p:spTgt spid="872453"/>
                                        </p:tgtEl>
                                        <p:attrNameLst>
                                          <p:attrName>style.visibility</p:attrName>
                                        </p:attrNameLst>
                                      </p:cBhvr>
                                      <p:to>
                                        <p:strVal val="visible"/>
                                      </p:to>
                                    </p:set>
                                    <p:animEffect transition="in" filter="randombar(horizontal)">
                                      <p:cBhvr>
                                        <p:cTn id="23" dur="300"/>
                                        <p:tgtEl>
                                          <p:spTgt spid="8724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iterate type="wd">
                                    <p:tmPct val="100000"/>
                                  </p:iterate>
                                  <p:childTnLst>
                                    <p:set>
                                      <p:cBhvr>
                                        <p:cTn id="27" dur="1" fill="hold">
                                          <p:stCondLst>
                                            <p:cond delay="0"/>
                                          </p:stCondLst>
                                        </p:cTn>
                                        <p:tgtEl>
                                          <p:spTgt spid="872455"/>
                                        </p:tgtEl>
                                        <p:attrNameLst>
                                          <p:attrName>style.visibility</p:attrName>
                                        </p:attrNameLst>
                                      </p:cBhvr>
                                      <p:to>
                                        <p:strVal val="visible"/>
                                      </p:to>
                                    </p:set>
                                    <p:animEffect transition="in" filter="dissolve">
                                      <p:cBhvr>
                                        <p:cTn id="28" dur="300"/>
                                        <p:tgtEl>
                                          <p:spTgt spid="8724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872454"/>
                                        </p:tgtEl>
                                        <p:attrNameLst>
                                          <p:attrName>style.visibility</p:attrName>
                                        </p:attrNameLst>
                                      </p:cBhvr>
                                      <p:to>
                                        <p:strVal val="visible"/>
                                      </p:to>
                                    </p:set>
                                    <p:animEffect transition="in" filter="wipe(left)">
                                      <p:cBhvr>
                                        <p:cTn id="33" dur="300"/>
                                        <p:tgtEl>
                                          <p:spTgt spid="87245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iterate type="wd">
                                    <p:tmPct val="100000"/>
                                  </p:iterate>
                                  <p:childTnLst>
                                    <p:set>
                                      <p:cBhvr>
                                        <p:cTn id="37" dur="1" fill="hold">
                                          <p:stCondLst>
                                            <p:cond delay="0"/>
                                          </p:stCondLst>
                                        </p:cTn>
                                        <p:tgtEl>
                                          <p:spTgt spid="872456"/>
                                        </p:tgtEl>
                                        <p:attrNameLst>
                                          <p:attrName>style.visibility</p:attrName>
                                        </p:attrNameLst>
                                      </p:cBhvr>
                                      <p:to>
                                        <p:strVal val="visible"/>
                                      </p:to>
                                    </p:set>
                                    <p:animEffect transition="in" filter="barn(outHorizontal)">
                                      <p:cBhvr>
                                        <p:cTn id="38" dur="300"/>
                                        <p:tgtEl>
                                          <p:spTgt spid="872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0" grpId="0" autoUpdateAnimBg="0"/>
      <p:bldP spid="872452" grpId="0" autoUpdateAnimBg="0"/>
      <p:bldP spid="872453" grpId="0" autoUpdateAnimBg="0"/>
      <p:bldP spid="872454" grpId="0" autoUpdateAnimBg="0"/>
      <p:bldP spid="872455" grpId="0" autoUpdateAnimBg="0"/>
      <p:bldP spid="87245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Text Box 2">
            <a:extLst>
              <a:ext uri="{FF2B5EF4-FFF2-40B4-BE49-F238E27FC236}">
                <a16:creationId xmlns:a16="http://schemas.microsoft.com/office/drawing/2014/main" id="{A85A42F4-FB10-4468-8E47-5BBAD7B3B500}"/>
              </a:ext>
            </a:extLst>
          </p:cNvPr>
          <p:cNvSpPr txBox="1">
            <a:spLocks noChangeArrowheads="1"/>
          </p:cNvSpPr>
          <p:nvPr/>
        </p:nvSpPr>
        <p:spPr bwMode="auto">
          <a:xfrm>
            <a:off x="1042988" y="404813"/>
            <a:ext cx="76946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buClr>
                <a:srgbClr val="FF6600"/>
              </a:buClr>
              <a:buFont typeface="Wingdings" panose="05000000000000000000" pitchFamily="2" charset="2"/>
              <a:buChar char="l"/>
            </a:pPr>
            <a:r>
              <a:rPr kumimoji="1" lang="en-US" altLang="zh-CN">
                <a:latin typeface="Times New Roman" panose="02020603050405020304" pitchFamily="18" charset="0"/>
                <a:ea typeface="楷体_GB2312" pitchFamily="49" charset="-122"/>
              </a:rPr>
              <a:t> </a:t>
            </a:r>
            <a:r>
              <a:rPr kumimoji="1" lang="zh-CN" altLang="en-US">
                <a:latin typeface="Times New Roman" panose="02020603050405020304" pitchFamily="18" charset="0"/>
                <a:ea typeface="楷体_GB2312" pitchFamily="49" charset="-122"/>
              </a:rPr>
              <a:t>在不同惯性系中测量给定两事件之间的时间间隔，测得的结果以</a:t>
            </a:r>
            <a:r>
              <a:rPr kumimoji="1" lang="zh-CN" altLang="en-US">
                <a:solidFill>
                  <a:srgbClr val="66FFFF"/>
                </a:solidFill>
                <a:latin typeface="Times New Roman" panose="02020603050405020304" pitchFamily="18" charset="0"/>
                <a:ea typeface="楷体_GB2312" pitchFamily="49" charset="-122"/>
              </a:rPr>
              <a:t>原时最短</a:t>
            </a:r>
          </a:p>
        </p:txBody>
      </p:sp>
      <p:sp>
        <p:nvSpPr>
          <p:cNvPr id="889859" name="Text Box 3">
            <a:extLst>
              <a:ext uri="{FF2B5EF4-FFF2-40B4-BE49-F238E27FC236}">
                <a16:creationId xmlns:a16="http://schemas.microsoft.com/office/drawing/2014/main" id="{A0B14B18-B853-483E-A969-E851642E0128}"/>
              </a:ext>
            </a:extLst>
          </p:cNvPr>
          <p:cNvSpPr txBox="1">
            <a:spLocks noChangeArrowheads="1"/>
          </p:cNvSpPr>
          <p:nvPr/>
        </p:nvSpPr>
        <p:spPr bwMode="auto">
          <a:xfrm>
            <a:off x="1054100" y="1511300"/>
            <a:ext cx="6973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buClr>
                <a:srgbClr val="FF6600"/>
              </a:buClr>
              <a:buFont typeface="Wingdings" panose="05000000000000000000" pitchFamily="2" charset="2"/>
              <a:buChar char="l"/>
            </a:pPr>
            <a:r>
              <a:rPr kumimoji="1" lang="en-US" altLang="zh-CN">
                <a:solidFill>
                  <a:srgbClr val="FFFF00"/>
                </a:solidFill>
                <a:latin typeface="Times New Roman" panose="02020603050405020304" pitchFamily="18" charset="0"/>
                <a:ea typeface="楷体_GB2312" pitchFamily="49" charset="-122"/>
              </a:rPr>
              <a:t> </a:t>
            </a:r>
            <a:r>
              <a:rPr kumimoji="1" lang="zh-CN" altLang="en-US">
                <a:solidFill>
                  <a:srgbClr val="66FFFF"/>
                </a:solidFill>
                <a:latin typeface="Times New Roman" panose="02020603050405020304" pitchFamily="18" charset="0"/>
                <a:ea typeface="楷体_GB2312" pitchFamily="49" charset="-122"/>
              </a:rPr>
              <a:t>运动</a:t>
            </a:r>
            <a:r>
              <a:rPr kumimoji="1" lang="zh-CN" altLang="en-US">
                <a:latin typeface="Times New Roman" panose="02020603050405020304" pitchFamily="18" charset="0"/>
                <a:ea typeface="楷体_GB2312" pitchFamily="49" charset="-122"/>
              </a:rPr>
              <a:t>时钟变</a:t>
            </a:r>
            <a:r>
              <a:rPr kumimoji="1" lang="zh-CN" altLang="en-US">
                <a:solidFill>
                  <a:srgbClr val="66FFFF"/>
                </a:solidFill>
                <a:latin typeface="Times New Roman" panose="02020603050405020304" pitchFamily="18" charset="0"/>
                <a:ea typeface="楷体_GB2312" pitchFamily="49" charset="-122"/>
              </a:rPr>
              <a:t>慢</a:t>
            </a:r>
            <a:endParaRPr kumimoji="1" lang="zh-CN" altLang="en-US" b="0">
              <a:solidFill>
                <a:srgbClr val="66FFFF"/>
              </a:solidFill>
              <a:latin typeface="Times New Roman" panose="02020603050405020304" pitchFamily="18" charset="0"/>
              <a:ea typeface="楷体_GB2312" pitchFamily="49" charset="-122"/>
            </a:endParaRPr>
          </a:p>
        </p:txBody>
      </p:sp>
      <p:sp>
        <p:nvSpPr>
          <p:cNvPr id="889860" name="Text Box 4">
            <a:extLst>
              <a:ext uri="{FF2B5EF4-FFF2-40B4-BE49-F238E27FC236}">
                <a16:creationId xmlns:a16="http://schemas.microsoft.com/office/drawing/2014/main" id="{1AF8F2B2-028C-482B-9E82-57CA3C7E0A2B}"/>
              </a:ext>
            </a:extLst>
          </p:cNvPr>
          <p:cNvSpPr txBox="1">
            <a:spLocks noChangeArrowheads="1"/>
          </p:cNvSpPr>
          <p:nvPr/>
        </p:nvSpPr>
        <p:spPr bwMode="auto">
          <a:xfrm>
            <a:off x="755650" y="2466975"/>
            <a:ext cx="3887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sym typeface="Monotype Sorts" pitchFamily="2" charset="2"/>
              </a:rPr>
              <a:t>(4) </a:t>
            </a:r>
            <a:r>
              <a:rPr kumimoji="1" lang="zh-CN" altLang="en-US">
                <a:latin typeface="楷体_GB2312" pitchFamily="49" charset="-122"/>
                <a:ea typeface="楷体_GB2312" pitchFamily="49" charset="-122"/>
              </a:rPr>
              <a:t>时间延缓效应是相对的</a:t>
            </a:r>
          </a:p>
        </p:txBody>
      </p:sp>
      <p:sp>
        <p:nvSpPr>
          <p:cNvPr id="889861" name="Text Box 5">
            <a:extLst>
              <a:ext uri="{FF2B5EF4-FFF2-40B4-BE49-F238E27FC236}">
                <a16:creationId xmlns:a16="http://schemas.microsoft.com/office/drawing/2014/main" id="{4251DEC6-E1BA-48AB-AEC5-4F2026B4F902}"/>
              </a:ext>
            </a:extLst>
          </p:cNvPr>
          <p:cNvSpPr txBox="1">
            <a:spLocks noChangeArrowheads="1"/>
          </p:cNvSpPr>
          <p:nvPr/>
        </p:nvSpPr>
        <p:spPr bwMode="auto">
          <a:xfrm>
            <a:off x="4932363" y="2466975"/>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楷体_GB2312" pitchFamily="49" charset="-122"/>
                <a:ea typeface="楷体_GB2312" pitchFamily="49" charset="-122"/>
              </a:rPr>
              <a:t>时间间隔的测量具有相对性</a:t>
            </a:r>
            <a:endParaRPr kumimoji="1" lang="zh-CN" altLang="en-US" b="0">
              <a:solidFill>
                <a:schemeClr val="tx1"/>
              </a:solidFill>
              <a:latin typeface="楷体_GB2312" pitchFamily="49" charset="-122"/>
              <a:ea typeface="楷体_GB2312" pitchFamily="49" charset="-122"/>
            </a:endParaRPr>
          </a:p>
        </p:txBody>
      </p:sp>
      <p:sp>
        <p:nvSpPr>
          <p:cNvPr id="889862" name="AutoShape 6">
            <a:extLst>
              <a:ext uri="{FF2B5EF4-FFF2-40B4-BE49-F238E27FC236}">
                <a16:creationId xmlns:a16="http://schemas.microsoft.com/office/drawing/2014/main" id="{0393B661-6DDA-418C-AA2E-D3133747EB0B}"/>
              </a:ext>
            </a:extLst>
          </p:cNvPr>
          <p:cNvSpPr>
            <a:spLocks noChangeArrowheads="1"/>
          </p:cNvSpPr>
          <p:nvPr/>
        </p:nvSpPr>
        <p:spPr bwMode="auto">
          <a:xfrm>
            <a:off x="4427538" y="2609850"/>
            <a:ext cx="523875" cy="249238"/>
          </a:xfrm>
          <a:prstGeom prst="rightArrow">
            <a:avLst>
              <a:gd name="adj1" fmla="val 31213"/>
              <a:gd name="adj2" fmla="val 94265"/>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9863" name="Text Box 7">
            <a:extLst>
              <a:ext uri="{FF2B5EF4-FFF2-40B4-BE49-F238E27FC236}">
                <a16:creationId xmlns:a16="http://schemas.microsoft.com/office/drawing/2014/main" id="{790E19FB-B6D7-4C4C-B530-353CC57E1964}"/>
              </a:ext>
            </a:extLst>
          </p:cNvPr>
          <p:cNvSpPr txBox="1">
            <a:spLocks noChangeArrowheads="1"/>
          </p:cNvSpPr>
          <p:nvPr/>
        </p:nvSpPr>
        <p:spPr bwMode="auto">
          <a:xfrm>
            <a:off x="736600" y="3405188"/>
            <a:ext cx="29718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2913" indent="-442913">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en-US" altLang="zh-CN">
                <a:latin typeface="Times New Roman" panose="02020603050405020304" pitchFamily="18" charset="0"/>
                <a:ea typeface="宋体" panose="02010600030101010101" pitchFamily="2" charset="-122"/>
                <a:sym typeface="Monotype Sorts" pitchFamily="2" charset="2"/>
              </a:rPr>
              <a:t>(5)</a:t>
            </a:r>
            <a:r>
              <a:rPr kumimoji="1" lang="en-US" altLang="zh-CN">
                <a:solidFill>
                  <a:srgbClr val="66FFFF"/>
                </a:solidFill>
                <a:latin typeface="Times New Roman" panose="02020603050405020304" pitchFamily="18" charset="0"/>
                <a:ea typeface="宋体" panose="02010600030101010101" pitchFamily="2" charset="-122"/>
                <a:sym typeface="Monotype Sorts" pitchFamily="2" charset="2"/>
              </a:rPr>
              <a:t> </a:t>
            </a:r>
            <a:r>
              <a:rPr kumimoji="1" lang="zh-CN" altLang="en-US">
                <a:solidFill>
                  <a:srgbClr val="66FFFF"/>
                </a:solidFill>
                <a:latin typeface="楷体_GB2312" pitchFamily="49" charset="-122"/>
                <a:ea typeface="楷体_GB2312" pitchFamily="49" charset="-122"/>
              </a:rPr>
              <a:t>运动时钟变慢效应是时间本身的客观特征</a:t>
            </a:r>
          </a:p>
        </p:txBody>
      </p:sp>
      <p:sp>
        <p:nvSpPr>
          <p:cNvPr id="889864" name="Text Box 8">
            <a:extLst>
              <a:ext uri="{FF2B5EF4-FFF2-40B4-BE49-F238E27FC236}">
                <a16:creationId xmlns:a16="http://schemas.microsoft.com/office/drawing/2014/main" id="{68E0E616-366A-4794-96F9-9AC8DFDB4179}"/>
              </a:ext>
            </a:extLst>
          </p:cNvPr>
          <p:cNvSpPr txBox="1">
            <a:spLocks noChangeArrowheads="1"/>
          </p:cNvSpPr>
          <p:nvPr/>
        </p:nvSpPr>
        <p:spPr bwMode="auto">
          <a:xfrm>
            <a:off x="4284663" y="3405188"/>
            <a:ext cx="46101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latin typeface="楷体_GB2312" pitchFamily="49" charset="-122"/>
                <a:ea typeface="楷体_GB2312" pitchFamily="49" charset="-122"/>
              </a:rPr>
              <a:t>它与时钟结构无关，是时空本身固有的性质，这也是狭义相对论时空观与经典时空观的区别所在</a:t>
            </a:r>
            <a:r>
              <a:rPr kumimoji="1" lang="zh-CN" altLang="en-US">
                <a:solidFill>
                  <a:srgbClr val="FFFF00"/>
                </a:solidFill>
                <a:latin typeface="楷体_GB2312" pitchFamily="49" charset="-122"/>
                <a:ea typeface="楷体_GB2312" pitchFamily="49" charset="-122"/>
              </a:rPr>
              <a:t>      </a:t>
            </a:r>
          </a:p>
        </p:txBody>
      </p:sp>
      <p:sp>
        <p:nvSpPr>
          <p:cNvPr id="889865" name="AutoShape 9">
            <a:extLst>
              <a:ext uri="{FF2B5EF4-FFF2-40B4-BE49-F238E27FC236}">
                <a16:creationId xmlns:a16="http://schemas.microsoft.com/office/drawing/2014/main" id="{898E9FB2-C1A6-4169-A14D-446396CBAFA8}"/>
              </a:ext>
            </a:extLst>
          </p:cNvPr>
          <p:cNvSpPr>
            <a:spLocks noChangeArrowheads="1"/>
          </p:cNvSpPr>
          <p:nvPr/>
        </p:nvSpPr>
        <p:spPr bwMode="auto">
          <a:xfrm>
            <a:off x="3563938" y="4059238"/>
            <a:ext cx="685800" cy="280987"/>
          </a:xfrm>
          <a:prstGeom prst="rightArrow">
            <a:avLst>
              <a:gd name="adj1" fmla="val 38981"/>
              <a:gd name="adj2" fmla="val 83616"/>
            </a:avLst>
          </a:prstGeom>
          <a:solidFill>
            <a:srgbClr val="FFCCFF"/>
          </a:solidFill>
          <a:ln w="9525">
            <a:solidFill>
              <a:srgbClr val="FFCCFF"/>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889866" name="Text Box 10">
            <a:extLst>
              <a:ext uri="{FF2B5EF4-FFF2-40B4-BE49-F238E27FC236}">
                <a16:creationId xmlns:a16="http://schemas.microsoft.com/office/drawing/2014/main" id="{B140DE66-C284-439E-9C4A-E964E8895FDF}"/>
              </a:ext>
            </a:extLst>
          </p:cNvPr>
          <p:cNvSpPr txBox="1">
            <a:spLocks noChangeArrowheads="1"/>
          </p:cNvSpPr>
          <p:nvPr/>
        </p:nvSpPr>
        <p:spPr bwMode="auto">
          <a:xfrm>
            <a:off x="754063" y="5040313"/>
            <a:ext cx="7921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2913" indent="-442913">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en-US" altLang="zh-CN">
                <a:latin typeface="Times New Roman" panose="02020603050405020304" pitchFamily="18" charset="0"/>
                <a:ea typeface="宋体" panose="02010600030101010101" pitchFamily="2" charset="-122"/>
                <a:sym typeface="Monotype Sorts" pitchFamily="2" charset="2"/>
              </a:rPr>
              <a:t>(6) </a:t>
            </a:r>
            <a:r>
              <a:rPr kumimoji="1" lang="zh-CN" altLang="en-US">
                <a:latin typeface="楷体_GB2312" pitchFamily="49" charset="-122"/>
                <a:ea typeface="楷体_GB2312" pitchFamily="49" charset="-122"/>
              </a:rPr>
              <a:t>时间延缓效应显著与否决定于</a:t>
            </a:r>
            <a:r>
              <a:rPr kumimoji="1" lang="zh-CN" altLang="en-US">
                <a:solidFill>
                  <a:srgbClr val="FFFF00"/>
                </a:solidFill>
                <a:latin typeface="Times New Roman" panose="02020603050405020304" pitchFamily="18" charset="0"/>
                <a:ea typeface="楷体_GB2312" pitchFamily="49" charset="-122"/>
              </a:rPr>
              <a:t> </a:t>
            </a:r>
            <a:r>
              <a:rPr kumimoji="1" lang="zh-CN" altLang="en-US" i="1">
                <a:solidFill>
                  <a:srgbClr val="66FFFF"/>
                </a:solidFill>
                <a:latin typeface="Times New Roman" panose="02020603050405020304" pitchFamily="18" charset="0"/>
                <a:ea typeface="楷体_GB2312" pitchFamily="49" charset="-122"/>
                <a:sym typeface="Symbol" panose="05050102010706020507" pitchFamily="18" charset="2"/>
              </a:rPr>
              <a:t>  </a:t>
            </a:r>
            <a:r>
              <a:rPr kumimoji="1" lang="zh-CN" altLang="en-US">
                <a:latin typeface="楷体_GB2312" pitchFamily="49" charset="-122"/>
                <a:ea typeface="楷体_GB2312" pitchFamily="49" charset="-122"/>
              </a:rPr>
              <a:t>因子</a:t>
            </a:r>
          </a:p>
        </p:txBody>
      </p:sp>
      <p:graphicFrame>
        <p:nvGraphicFramePr>
          <p:cNvPr id="12299" name="Object 11">
            <a:extLst>
              <a:ext uri="{FF2B5EF4-FFF2-40B4-BE49-F238E27FC236}">
                <a16:creationId xmlns:a16="http://schemas.microsoft.com/office/drawing/2014/main" id="{00FEF386-B48F-4502-A41C-C64B54CDC287}"/>
              </a:ext>
            </a:extLst>
          </p:cNvPr>
          <p:cNvGraphicFramePr>
            <a:graphicFrameLocks/>
          </p:cNvGraphicFramePr>
          <p:nvPr/>
        </p:nvGraphicFramePr>
        <p:xfrm>
          <a:off x="6084888" y="1341438"/>
          <a:ext cx="1843087" cy="863600"/>
        </p:xfrm>
        <a:graphic>
          <a:graphicData uri="http://schemas.openxmlformats.org/presentationml/2006/ole">
            <mc:AlternateContent xmlns:mc="http://schemas.openxmlformats.org/markup-compatibility/2006">
              <mc:Choice xmlns:v="urn:schemas-microsoft-com:vml" Requires="v">
                <p:oleObj spid="_x0000_s67588" name="公式" r:id="rId3" imgW="1805909" imgH="822960" progId="Equation.3">
                  <p:embed/>
                </p:oleObj>
              </mc:Choice>
              <mc:Fallback>
                <p:oleObj name="公式" r:id="rId3" imgW="1805909" imgH="822960" progId="Equation.3">
                  <p:embed/>
                  <p:pic>
                    <p:nvPicPr>
                      <p:cNvPr id="12299" name="Object 11">
                        <a:extLst>
                          <a:ext uri="{FF2B5EF4-FFF2-40B4-BE49-F238E27FC236}">
                            <a16:creationId xmlns:a16="http://schemas.microsoft.com/office/drawing/2014/main" id="{00FEF386-B48F-4502-A41C-C64B54CDC28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341438"/>
                        <a:ext cx="1843087" cy="863600"/>
                      </a:xfrm>
                      <a:prstGeom prst="rect">
                        <a:avLst/>
                      </a:prstGeom>
                      <a:solidFill>
                        <a:schemeClr val="accent2"/>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9858"/>
                                        </p:tgtEl>
                                        <p:attrNameLst>
                                          <p:attrName>style.visibility</p:attrName>
                                        </p:attrNameLst>
                                      </p:cBhvr>
                                      <p:to>
                                        <p:strVal val="visible"/>
                                      </p:to>
                                    </p:set>
                                    <p:animEffect transition="in" filter="wipe(left)">
                                      <p:cBhvr>
                                        <p:cTn id="7" dur="300"/>
                                        <p:tgtEl>
                                          <p:spTgt spid="889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9859"/>
                                        </p:tgtEl>
                                        <p:attrNameLst>
                                          <p:attrName>style.visibility</p:attrName>
                                        </p:attrNameLst>
                                      </p:cBhvr>
                                      <p:to>
                                        <p:strVal val="visible"/>
                                      </p:to>
                                    </p:set>
                                    <p:animEffect transition="in" filter="wipe(left)">
                                      <p:cBhvr>
                                        <p:cTn id="12" dur="100"/>
                                        <p:tgtEl>
                                          <p:spTgt spid="8898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9860"/>
                                        </p:tgtEl>
                                        <p:attrNameLst>
                                          <p:attrName>style.visibility</p:attrName>
                                        </p:attrNameLst>
                                      </p:cBhvr>
                                      <p:to>
                                        <p:strVal val="visible"/>
                                      </p:to>
                                    </p:set>
                                    <p:animEffect transition="in" filter="wipe(left)">
                                      <p:cBhvr>
                                        <p:cTn id="17" dur="100"/>
                                        <p:tgtEl>
                                          <p:spTgt spid="8898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9862"/>
                                        </p:tgtEl>
                                        <p:attrNameLst>
                                          <p:attrName>style.visibility</p:attrName>
                                        </p:attrNameLst>
                                      </p:cBhvr>
                                      <p:to>
                                        <p:strVal val="visible"/>
                                      </p:to>
                                    </p:set>
                                    <p:animEffect transition="in" filter="wipe(left)">
                                      <p:cBhvr>
                                        <p:cTn id="22" dur="500"/>
                                        <p:tgtEl>
                                          <p:spTgt spid="8898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9861"/>
                                        </p:tgtEl>
                                        <p:attrNameLst>
                                          <p:attrName>style.visibility</p:attrName>
                                        </p:attrNameLst>
                                      </p:cBhvr>
                                      <p:to>
                                        <p:strVal val="visible"/>
                                      </p:to>
                                    </p:set>
                                    <p:animEffect transition="in" filter="wipe(left)">
                                      <p:cBhvr>
                                        <p:cTn id="27" dur="300"/>
                                        <p:tgtEl>
                                          <p:spTgt spid="8898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9863"/>
                                        </p:tgtEl>
                                        <p:attrNameLst>
                                          <p:attrName>style.visibility</p:attrName>
                                        </p:attrNameLst>
                                      </p:cBhvr>
                                      <p:to>
                                        <p:strVal val="visible"/>
                                      </p:to>
                                    </p:set>
                                    <p:animEffect transition="in" filter="wipe(left)">
                                      <p:cBhvr>
                                        <p:cTn id="32" dur="300"/>
                                        <p:tgtEl>
                                          <p:spTgt spid="8898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889865"/>
                                        </p:tgtEl>
                                        <p:attrNameLst>
                                          <p:attrName>style.visibility</p:attrName>
                                        </p:attrNameLst>
                                      </p:cBhvr>
                                      <p:to>
                                        <p:strVal val="visible"/>
                                      </p:to>
                                    </p:set>
                                    <p:animEffect transition="in" filter="slide(fromLeft)">
                                      <p:cBhvr>
                                        <p:cTn id="37" dur="500"/>
                                        <p:tgtEl>
                                          <p:spTgt spid="889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89864"/>
                                        </p:tgtEl>
                                        <p:attrNameLst>
                                          <p:attrName>style.visibility</p:attrName>
                                        </p:attrNameLst>
                                      </p:cBhvr>
                                      <p:to>
                                        <p:strVal val="visible"/>
                                      </p:to>
                                    </p:set>
                                    <p:animEffect transition="in" filter="wipe(left)">
                                      <p:cBhvr>
                                        <p:cTn id="42" dur="1000"/>
                                        <p:tgtEl>
                                          <p:spTgt spid="8898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89866"/>
                                        </p:tgtEl>
                                        <p:attrNameLst>
                                          <p:attrName>style.visibility</p:attrName>
                                        </p:attrNameLst>
                                      </p:cBhvr>
                                      <p:to>
                                        <p:strVal val="visible"/>
                                      </p:to>
                                    </p:set>
                                    <p:animEffect transition="in" filter="wipe(left)">
                                      <p:cBhvr>
                                        <p:cTn id="47" dur="300"/>
                                        <p:tgtEl>
                                          <p:spTgt spid="889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8" grpId="0"/>
      <p:bldP spid="889859" grpId="0"/>
      <p:bldP spid="889860" grpId="0" autoUpdateAnimBg="0"/>
      <p:bldP spid="889861" grpId="0"/>
      <p:bldP spid="889862" grpId="0" animBg="1"/>
      <p:bldP spid="889863" grpId="0" autoUpdateAnimBg="0"/>
      <p:bldP spid="889864" grpId="0"/>
      <p:bldP spid="889865" grpId="0" animBg="1"/>
      <p:bldP spid="88986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4ABACC66-F327-48F5-A02F-6D5D6384AF60}"/>
              </a:ext>
            </a:extLst>
          </p:cNvPr>
          <p:cNvSpPr txBox="1">
            <a:spLocks noChangeArrowheads="1"/>
          </p:cNvSpPr>
          <p:nvPr/>
        </p:nvSpPr>
        <p:spPr bwMode="auto">
          <a:xfrm>
            <a:off x="522288" y="836613"/>
            <a:ext cx="8207375" cy="968375"/>
          </a:xfrm>
          <a:prstGeom prst="rect">
            <a:avLst/>
          </a:prstGeom>
          <a:noFill/>
          <a:ln>
            <a:noFill/>
          </a:ln>
          <a:effectLst/>
        </p:spPr>
        <p:txBody>
          <a:bodyPr>
            <a:spAutoFit/>
          </a:bodyPr>
          <a:lstStyle>
            <a:lvl1pPr marL="357188" indent="-357188" algn="l">
              <a:spcBef>
                <a:spcPct val="0"/>
              </a:spcBef>
              <a:defRPr>
                <a:solidFill>
                  <a:schemeClr val="tx1"/>
                </a:solidFill>
                <a:latin typeface="Arial" panose="020B0604020202020204" pitchFamily="34" charset="0"/>
                <a:ea typeface="宋体" panose="02010600030101010101" pitchFamily="2" charset="-122"/>
              </a:defRPr>
            </a:lvl1pPr>
            <a:lvl2pPr marL="709613"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FF00"/>
              </a:buClr>
              <a:buSzPct val="75000"/>
              <a:buFont typeface="Monotype Sorts" pitchFamily="2" charset="2"/>
              <a:buNone/>
              <a:defRPr/>
            </a:pPr>
            <a:r>
              <a:rPr kumimoji="1" lang="en-US" altLang="zh-CN">
                <a:solidFill>
                  <a:schemeClr val="bg1"/>
                </a:solidFill>
                <a:effectLst>
                  <a:outerShdw blurRad="38100" dist="38100" dir="2700000" algn="tl">
                    <a:srgbClr val="000000"/>
                  </a:outerShdw>
                </a:effectLst>
                <a:latin typeface="Times New Roman" panose="02020603050405020304" pitchFamily="18" charset="0"/>
                <a:ea typeface="楷体_GB2312" pitchFamily="49" charset="-122"/>
                <a:sym typeface="Wingdings 2" panose="05020102010507070707" pitchFamily="82" charset="2"/>
              </a:rPr>
              <a:t>(1)</a:t>
            </a:r>
            <a:r>
              <a:rPr kumimoji="1" lang="zh-CN" altLang="en-US">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在运动惯性系中</a:t>
            </a:r>
            <a:r>
              <a:rPr kumimoji="1" lang="zh-CN" altLang="en-US">
                <a:solidFill>
                  <a:schemeClr val="bg1"/>
                </a:solidFill>
                <a:effectLst>
                  <a:outerShdw blurRad="38100" dist="38100" dir="2700000" algn="tl">
                    <a:srgbClr val="000000"/>
                  </a:outerShdw>
                </a:effectLst>
                <a:latin typeface="仿宋_GB2312" pitchFamily="49" charset="-122"/>
                <a:ea typeface="仿宋_GB2312" pitchFamily="49" charset="-122"/>
              </a:rPr>
              <a:t>测得的时间间隔比固有时间长，这就是相对论的</a:t>
            </a:r>
            <a:r>
              <a:rPr kumimoji="1" lang="zh-CN" altLang="en-US">
                <a:solidFill>
                  <a:srgbClr val="00FFFF"/>
                </a:solidFill>
                <a:effectLst>
                  <a:outerShdw blurRad="38100" dist="38100" dir="2700000" algn="tl">
                    <a:srgbClr val="000000"/>
                  </a:outerShdw>
                </a:effectLst>
                <a:latin typeface="仿宋_GB2312" pitchFamily="49" charset="-122"/>
                <a:ea typeface="仿宋_GB2312" pitchFamily="49" charset="-122"/>
              </a:rPr>
              <a:t>时间延缓</a:t>
            </a:r>
            <a:r>
              <a:rPr kumimoji="1" lang="zh-CN" altLang="en-US">
                <a:solidFill>
                  <a:schemeClr val="bg1"/>
                </a:solidFill>
                <a:effectLst>
                  <a:outerShdw blurRad="38100" dist="38100" dir="2700000" algn="tl">
                    <a:srgbClr val="000000"/>
                  </a:outerShdw>
                </a:effectLst>
                <a:latin typeface="仿宋_GB2312" pitchFamily="49" charset="-122"/>
                <a:ea typeface="仿宋_GB2312" pitchFamily="49" charset="-122"/>
              </a:rPr>
              <a:t>或</a:t>
            </a:r>
            <a:r>
              <a:rPr kumimoji="1" lang="zh-CN" altLang="en-US">
                <a:solidFill>
                  <a:srgbClr val="00FFFF"/>
                </a:solidFill>
                <a:effectLst>
                  <a:outerShdw blurRad="38100" dist="38100" dir="2700000" algn="tl">
                    <a:srgbClr val="000000"/>
                  </a:outerShdw>
                </a:effectLst>
                <a:latin typeface="仿宋_GB2312" pitchFamily="49" charset="-122"/>
                <a:ea typeface="仿宋_GB2312" pitchFamily="49" charset="-122"/>
              </a:rPr>
              <a:t>运动时钟变慢</a:t>
            </a:r>
            <a:r>
              <a:rPr kumimoji="1" lang="en-US" altLang="zh-CN">
                <a:solidFill>
                  <a:schemeClr val="bg1"/>
                </a:solidFill>
                <a:effectLst>
                  <a:outerShdw blurRad="38100" dist="38100" dir="2700000" algn="tl">
                    <a:srgbClr val="000000"/>
                  </a:outerShdw>
                </a:effectLst>
                <a:latin typeface="仿宋_GB2312" pitchFamily="49" charset="-122"/>
                <a:ea typeface="仿宋_GB2312" pitchFamily="49" charset="-122"/>
              </a:rPr>
              <a:t>.</a:t>
            </a:r>
          </a:p>
        </p:txBody>
      </p:sp>
      <p:sp>
        <p:nvSpPr>
          <p:cNvPr id="147460" name="Text Box 4">
            <a:extLst>
              <a:ext uri="{FF2B5EF4-FFF2-40B4-BE49-F238E27FC236}">
                <a16:creationId xmlns:a16="http://schemas.microsoft.com/office/drawing/2014/main" id="{9A229839-1AD5-4E63-9E80-BEEA73E4D6B4}"/>
              </a:ext>
            </a:extLst>
          </p:cNvPr>
          <p:cNvSpPr txBox="1">
            <a:spLocks noChangeArrowheads="1"/>
          </p:cNvSpPr>
          <p:nvPr/>
        </p:nvSpPr>
        <p:spPr bwMode="auto">
          <a:xfrm>
            <a:off x="250825" y="40481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1800" b="0">
                <a:solidFill>
                  <a:srgbClr val="00FFCC"/>
                </a:solidFill>
                <a:latin typeface="Arial" panose="020B0604020202020204" pitchFamily="34" charset="0"/>
                <a:ea typeface="宋体" panose="02010600030101010101" pitchFamily="2" charset="-122"/>
                <a:sym typeface="Wingdings" panose="05000000000000000000" pitchFamily="2" charset="2"/>
              </a:rPr>
              <a:t>  </a:t>
            </a:r>
            <a:r>
              <a:rPr lang="zh-CN" altLang="en-US">
                <a:solidFill>
                  <a:srgbClr val="FFFF00"/>
                </a:solidFill>
                <a:latin typeface="Arial" panose="020B0604020202020204" pitchFamily="34" charset="0"/>
                <a:ea typeface="宋体" panose="02010600030101010101" pitchFamily="2" charset="-122"/>
              </a:rPr>
              <a:t>说明</a:t>
            </a:r>
          </a:p>
        </p:txBody>
      </p:sp>
      <p:graphicFrame>
        <p:nvGraphicFramePr>
          <p:cNvPr id="147464" name="Object 8">
            <a:extLst>
              <a:ext uri="{FF2B5EF4-FFF2-40B4-BE49-F238E27FC236}">
                <a16:creationId xmlns:a16="http://schemas.microsoft.com/office/drawing/2014/main" id="{BC08364A-644D-46F2-954F-018E9AEAEF1B}"/>
              </a:ext>
            </a:extLst>
          </p:cNvPr>
          <p:cNvGraphicFramePr>
            <a:graphicFrameLocks noChangeAspect="1"/>
          </p:cNvGraphicFramePr>
          <p:nvPr/>
        </p:nvGraphicFramePr>
        <p:xfrm>
          <a:off x="1433513" y="1916113"/>
          <a:ext cx="6667500" cy="4392612"/>
        </p:xfrm>
        <a:graphic>
          <a:graphicData uri="http://schemas.openxmlformats.org/presentationml/2006/ole">
            <mc:AlternateContent xmlns:mc="http://schemas.openxmlformats.org/markup-compatibility/2006">
              <mc:Choice xmlns:v="urn:schemas-microsoft-com:vml" Requires="v">
                <p:oleObj spid="_x0000_s68612" name="位图图像" r:id="rId3" imgW="8152381" imgH="5657143" progId="Paint.Picture">
                  <p:embed/>
                </p:oleObj>
              </mc:Choice>
              <mc:Fallback>
                <p:oleObj name="位图图像" r:id="rId3" imgW="8152381" imgH="5657143" progId="Paint.Picture">
                  <p:embed/>
                  <p:pic>
                    <p:nvPicPr>
                      <p:cNvPr id="147464" name="Object 8">
                        <a:extLst>
                          <a:ext uri="{FF2B5EF4-FFF2-40B4-BE49-F238E27FC236}">
                            <a16:creationId xmlns:a16="http://schemas.microsoft.com/office/drawing/2014/main" id="{BC08364A-644D-46F2-954F-018E9AEAE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3" y="1916113"/>
                        <a:ext cx="6667500" cy="4392612"/>
                      </a:xfrm>
                      <a:prstGeom prst="rect">
                        <a:avLst/>
                      </a:prstGeom>
                      <a:noFill/>
                      <a:ln w="28575" algn="ctr">
                        <a:solidFill>
                          <a:srgbClr val="FFFFFF">
                            <a:alpha val="50195"/>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wipe(left)">
                                      <p:cBhvr>
                                        <p:cTn id="7" dur="500"/>
                                        <p:tgtEl>
                                          <p:spTgt spid="147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458"/>
                                        </p:tgtEl>
                                        <p:attrNameLst>
                                          <p:attrName>style.visibility</p:attrName>
                                        </p:attrNameLst>
                                      </p:cBhvr>
                                      <p:to>
                                        <p:strVal val="visible"/>
                                      </p:to>
                                    </p:set>
                                    <p:animEffect transition="in" filter="wipe(left)">
                                      <p:cBhvr>
                                        <p:cTn id="12" dur="500"/>
                                        <p:tgtEl>
                                          <p:spTgt spid="147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7464"/>
                                        </p:tgtEl>
                                        <p:attrNameLst>
                                          <p:attrName>style.visibility</p:attrName>
                                        </p:attrNameLst>
                                      </p:cBhvr>
                                      <p:to>
                                        <p:strVal val="visible"/>
                                      </p:to>
                                    </p:set>
                                    <p:animEffect transition="in" filter="dissolve">
                                      <p:cBhvr>
                                        <p:cTn id="17" dur="500"/>
                                        <p:tgtEl>
                                          <p:spTgt spid="14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P spid="1474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44" name="Rectangle 220">
            <a:extLst>
              <a:ext uri="{FF2B5EF4-FFF2-40B4-BE49-F238E27FC236}">
                <a16:creationId xmlns:a16="http://schemas.microsoft.com/office/drawing/2014/main" id="{CEFBD5D1-8F84-4F74-8250-AE3D45D303C4}"/>
              </a:ext>
            </a:extLst>
          </p:cNvPr>
          <p:cNvSpPr>
            <a:spLocks noChangeArrowheads="1"/>
          </p:cNvSpPr>
          <p:nvPr/>
        </p:nvSpPr>
        <p:spPr bwMode="auto">
          <a:xfrm>
            <a:off x="669925" y="2060575"/>
            <a:ext cx="8137525" cy="3240088"/>
          </a:xfrm>
          <a:prstGeom prst="rect">
            <a:avLst/>
          </a:prstGeom>
          <a:solidFill>
            <a:srgbClr val="00FFFF">
              <a:alpha val="20000"/>
            </a:srgbClr>
          </a:solidFill>
          <a:ln w="12700" algn="ctr">
            <a:solidFill>
              <a:srgbClr val="FFFFFF">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206028" name="Rectangle 204">
            <a:extLst>
              <a:ext uri="{FF2B5EF4-FFF2-40B4-BE49-F238E27FC236}">
                <a16:creationId xmlns:a16="http://schemas.microsoft.com/office/drawing/2014/main" id="{A3FF68C5-5B10-4341-8387-123EBE3FEFD8}"/>
              </a:ext>
            </a:extLst>
          </p:cNvPr>
          <p:cNvSpPr>
            <a:spLocks noChangeArrowheads="1"/>
          </p:cNvSpPr>
          <p:nvPr/>
        </p:nvSpPr>
        <p:spPr bwMode="auto">
          <a:xfrm>
            <a:off x="5335588" y="5589588"/>
            <a:ext cx="3340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spAutoFit/>
          </a:bodyPr>
          <a:lstStyle>
            <a:lvl1pPr marL="361950" indent="-361950">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lang="en-US" altLang="zh-CN" sz="2000">
                <a:solidFill>
                  <a:srgbClr val="FFFFFF"/>
                </a:solidFill>
                <a:latin typeface="Times New Roman" panose="02020603050405020304" pitchFamily="18" charset="0"/>
                <a:ea typeface="楷体_GB2312" pitchFamily="49" charset="-122"/>
              </a:rPr>
              <a:t>(b) S</a:t>
            </a:r>
            <a:r>
              <a:rPr lang="en-US" altLang="zh-CN" sz="2000">
                <a:solidFill>
                  <a:srgbClr val="FFFFFF"/>
                </a:solidFill>
                <a:latin typeface="Symbol" panose="05050102010706020507" pitchFamily="18" charset="2"/>
                <a:ea typeface="楷体_GB2312" pitchFamily="49" charset="-122"/>
                <a:cs typeface="Times New Roman" panose="02020603050405020304" pitchFamily="18" charset="0"/>
                <a:sym typeface="Symbol" panose="05050102010706020507" pitchFamily="18" charset="2"/>
              </a:rPr>
              <a:t></a:t>
            </a:r>
            <a:r>
              <a:rPr lang="zh-CN" altLang="en-US" sz="2000">
                <a:solidFill>
                  <a:srgbClr val="FFFFFF"/>
                </a:solidFill>
                <a:latin typeface="Times New Roman" panose="02020603050405020304" pitchFamily="18" charset="0"/>
                <a:ea typeface="楷体_GB2312" pitchFamily="49" charset="-122"/>
              </a:rPr>
              <a:t>的观察者观测，</a:t>
            </a:r>
            <a:r>
              <a:rPr lang="en-US" altLang="zh-CN" sz="2000">
                <a:solidFill>
                  <a:srgbClr val="FFFFFF"/>
                </a:solidFill>
                <a:latin typeface="Times New Roman" panose="02020603050405020304" pitchFamily="18" charset="0"/>
                <a:ea typeface="楷体_GB2312" pitchFamily="49" charset="-122"/>
              </a:rPr>
              <a:t>S</a:t>
            </a:r>
            <a:r>
              <a:rPr lang="zh-CN" altLang="en-US" sz="2000">
                <a:solidFill>
                  <a:srgbClr val="FFFFFF"/>
                </a:solidFill>
                <a:latin typeface="Times New Roman" panose="02020603050405020304" pitchFamily="18" charset="0"/>
                <a:ea typeface="楷体_GB2312" pitchFamily="49" charset="-122"/>
              </a:rPr>
              <a:t>系的钟较自己的钟走得慢</a:t>
            </a:r>
          </a:p>
        </p:txBody>
      </p:sp>
      <p:grpSp>
        <p:nvGrpSpPr>
          <p:cNvPr id="206045" name="Group 221">
            <a:extLst>
              <a:ext uri="{FF2B5EF4-FFF2-40B4-BE49-F238E27FC236}">
                <a16:creationId xmlns:a16="http://schemas.microsoft.com/office/drawing/2014/main" id="{4D117938-179B-41C6-A225-3938C307E38C}"/>
              </a:ext>
            </a:extLst>
          </p:cNvPr>
          <p:cNvGrpSpPr>
            <a:grpSpLocks/>
          </p:cNvGrpSpPr>
          <p:nvPr/>
        </p:nvGrpSpPr>
        <p:grpSpPr bwMode="auto">
          <a:xfrm>
            <a:off x="1866900" y="2278063"/>
            <a:ext cx="1892300" cy="1482725"/>
            <a:chOff x="1139" y="1435"/>
            <a:chExt cx="1192" cy="934"/>
          </a:xfrm>
        </p:grpSpPr>
        <p:sp>
          <p:nvSpPr>
            <p:cNvPr id="14483" name="Oval 104">
              <a:extLst>
                <a:ext uri="{FF2B5EF4-FFF2-40B4-BE49-F238E27FC236}">
                  <a16:creationId xmlns:a16="http://schemas.microsoft.com/office/drawing/2014/main" id="{D92DC6AE-E422-4140-A1CC-FD4B87D2D92E}"/>
                </a:ext>
              </a:extLst>
            </p:cNvPr>
            <p:cNvSpPr>
              <a:spLocks noChangeArrowheads="1"/>
            </p:cNvSpPr>
            <p:nvPr/>
          </p:nvSpPr>
          <p:spPr bwMode="auto">
            <a:xfrm>
              <a:off x="1139" y="1872"/>
              <a:ext cx="497" cy="49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84" name="Oval 105">
              <a:extLst>
                <a:ext uri="{FF2B5EF4-FFF2-40B4-BE49-F238E27FC236}">
                  <a16:creationId xmlns:a16="http://schemas.microsoft.com/office/drawing/2014/main" id="{593E5D9E-E78F-43CF-B731-01CB380CC0DB}"/>
                </a:ext>
              </a:extLst>
            </p:cNvPr>
            <p:cNvSpPr>
              <a:spLocks noChangeArrowheads="1"/>
            </p:cNvSpPr>
            <p:nvPr/>
          </p:nvSpPr>
          <p:spPr bwMode="auto">
            <a:xfrm>
              <a:off x="1169" y="1902"/>
              <a:ext cx="437" cy="43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85" name="Line 106">
              <a:extLst>
                <a:ext uri="{FF2B5EF4-FFF2-40B4-BE49-F238E27FC236}">
                  <a16:creationId xmlns:a16="http://schemas.microsoft.com/office/drawing/2014/main" id="{B8CE7068-7727-4393-8586-E63946780C2A}"/>
                </a:ext>
              </a:extLst>
            </p:cNvPr>
            <p:cNvSpPr>
              <a:spLocks noChangeShapeType="1"/>
            </p:cNvSpPr>
            <p:nvPr/>
          </p:nvSpPr>
          <p:spPr bwMode="auto">
            <a:xfrm>
              <a:off x="1395" y="2324"/>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6" name="Line 107">
              <a:extLst>
                <a:ext uri="{FF2B5EF4-FFF2-40B4-BE49-F238E27FC236}">
                  <a16:creationId xmlns:a16="http://schemas.microsoft.com/office/drawing/2014/main" id="{F7637F50-59A4-4512-BC09-855532DFB893}"/>
                </a:ext>
              </a:extLst>
            </p:cNvPr>
            <p:cNvSpPr>
              <a:spLocks noChangeShapeType="1"/>
            </p:cNvSpPr>
            <p:nvPr/>
          </p:nvSpPr>
          <p:spPr bwMode="auto">
            <a:xfrm>
              <a:off x="1395" y="1902"/>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7" name="Line 108">
              <a:extLst>
                <a:ext uri="{FF2B5EF4-FFF2-40B4-BE49-F238E27FC236}">
                  <a16:creationId xmlns:a16="http://schemas.microsoft.com/office/drawing/2014/main" id="{4F1D752A-CAB6-4A1F-8605-0C000834DD2F}"/>
                </a:ext>
              </a:extLst>
            </p:cNvPr>
            <p:cNvSpPr>
              <a:spLocks noChangeShapeType="1"/>
            </p:cNvSpPr>
            <p:nvPr/>
          </p:nvSpPr>
          <p:spPr bwMode="auto">
            <a:xfrm>
              <a:off x="1485" y="2294"/>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8" name="Line 109">
              <a:extLst>
                <a:ext uri="{FF2B5EF4-FFF2-40B4-BE49-F238E27FC236}">
                  <a16:creationId xmlns:a16="http://schemas.microsoft.com/office/drawing/2014/main" id="{AA8A6018-D8C5-4C70-8054-39A8D0BF7C88}"/>
                </a:ext>
              </a:extLst>
            </p:cNvPr>
            <p:cNvSpPr>
              <a:spLocks noChangeShapeType="1"/>
            </p:cNvSpPr>
            <p:nvPr/>
          </p:nvSpPr>
          <p:spPr bwMode="auto">
            <a:xfrm>
              <a:off x="1274" y="193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9" name="Line 110">
              <a:extLst>
                <a:ext uri="{FF2B5EF4-FFF2-40B4-BE49-F238E27FC236}">
                  <a16:creationId xmlns:a16="http://schemas.microsoft.com/office/drawing/2014/main" id="{96B868C0-E6EC-4D3B-80EC-1F72061DE447}"/>
                </a:ext>
              </a:extLst>
            </p:cNvPr>
            <p:cNvSpPr>
              <a:spLocks noChangeShapeType="1"/>
            </p:cNvSpPr>
            <p:nvPr/>
          </p:nvSpPr>
          <p:spPr bwMode="auto">
            <a:xfrm>
              <a:off x="1561" y="221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0" name="Line 111">
              <a:extLst>
                <a:ext uri="{FF2B5EF4-FFF2-40B4-BE49-F238E27FC236}">
                  <a16:creationId xmlns:a16="http://schemas.microsoft.com/office/drawing/2014/main" id="{F0112F94-4AC5-4FA4-8467-1C17DDE321A7}"/>
                </a:ext>
              </a:extLst>
            </p:cNvPr>
            <p:cNvSpPr>
              <a:spLocks noChangeShapeType="1"/>
            </p:cNvSpPr>
            <p:nvPr/>
          </p:nvSpPr>
          <p:spPr bwMode="auto">
            <a:xfrm>
              <a:off x="1199" y="2008"/>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1" name="Line 112">
              <a:extLst>
                <a:ext uri="{FF2B5EF4-FFF2-40B4-BE49-F238E27FC236}">
                  <a16:creationId xmlns:a16="http://schemas.microsoft.com/office/drawing/2014/main" id="{C6443DF9-1868-47C1-8D03-32B02A6F3239}"/>
                </a:ext>
              </a:extLst>
            </p:cNvPr>
            <p:cNvSpPr>
              <a:spLocks noChangeShapeType="1"/>
            </p:cNvSpPr>
            <p:nvPr/>
          </p:nvSpPr>
          <p:spPr bwMode="auto">
            <a:xfrm>
              <a:off x="1591" y="2113"/>
              <a:ext cx="15"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2" name="Line 113">
              <a:extLst>
                <a:ext uri="{FF2B5EF4-FFF2-40B4-BE49-F238E27FC236}">
                  <a16:creationId xmlns:a16="http://schemas.microsoft.com/office/drawing/2014/main" id="{5093A91B-AF50-41AD-8DC7-520FFFD12EFF}"/>
                </a:ext>
              </a:extLst>
            </p:cNvPr>
            <p:cNvSpPr>
              <a:spLocks noChangeShapeType="1"/>
            </p:cNvSpPr>
            <p:nvPr/>
          </p:nvSpPr>
          <p:spPr bwMode="auto">
            <a:xfrm>
              <a:off x="1169" y="2113"/>
              <a:ext cx="15"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3" name="Line 114">
              <a:extLst>
                <a:ext uri="{FF2B5EF4-FFF2-40B4-BE49-F238E27FC236}">
                  <a16:creationId xmlns:a16="http://schemas.microsoft.com/office/drawing/2014/main" id="{E1131703-CF3C-499C-8BAE-B0A3A5B525BD}"/>
                </a:ext>
              </a:extLst>
            </p:cNvPr>
            <p:cNvSpPr>
              <a:spLocks noChangeShapeType="1"/>
            </p:cNvSpPr>
            <p:nvPr/>
          </p:nvSpPr>
          <p:spPr bwMode="auto">
            <a:xfrm flipV="1">
              <a:off x="1561" y="2008"/>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4" name="Line 115">
              <a:extLst>
                <a:ext uri="{FF2B5EF4-FFF2-40B4-BE49-F238E27FC236}">
                  <a16:creationId xmlns:a16="http://schemas.microsoft.com/office/drawing/2014/main" id="{453F1A42-6F1F-4FD0-A640-BE45EA25C780}"/>
                </a:ext>
              </a:extLst>
            </p:cNvPr>
            <p:cNvSpPr>
              <a:spLocks noChangeShapeType="1"/>
            </p:cNvSpPr>
            <p:nvPr/>
          </p:nvSpPr>
          <p:spPr bwMode="auto">
            <a:xfrm flipV="1">
              <a:off x="1199" y="221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5" name="Line 116">
              <a:extLst>
                <a:ext uri="{FF2B5EF4-FFF2-40B4-BE49-F238E27FC236}">
                  <a16:creationId xmlns:a16="http://schemas.microsoft.com/office/drawing/2014/main" id="{3F7B0761-2C9E-4163-B98D-58E495D240C6}"/>
                </a:ext>
              </a:extLst>
            </p:cNvPr>
            <p:cNvSpPr>
              <a:spLocks noChangeShapeType="1"/>
            </p:cNvSpPr>
            <p:nvPr/>
          </p:nvSpPr>
          <p:spPr bwMode="auto">
            <a:xfrm flipV="1">
              <a:off x="1485" y="193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6" name="Line 117">
              <a:extLst>
                <a:ext uri="{FF2B5EF4-FFF2-40B4-BE49-F238E27FC236}">
                  <a16:creationId xmlns:a16="http://schemas.microsoft.com/office/drawing/2014/main" id="{0A59CB39-D6E0-4503-9502-7694189EFDFF}"/>
                </a:ext>
              </a:extLst>
            </p:cNvPr>
            <p:cNvSpPr>
              <a:spLocks noChangeShapeType="1"/>
            </p:cNvSpPr>
            <p:nvPr/>
          </p:nvSpPr>
          <p:spPr bwMode="auto">
            <a:xfrm flipV="1">
              <a:off x="1274" y="2294"/>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7" name="Oval 118">
              <a:extLst>
                <a:ext uri="{FF2B5EF4-FFF2-40B4-BE49-F238E27FC236}">
                  <a16:creationId xmlns:a16="http://schemas.microsoft.com/office/drawing/2014/main" id="{1BC005A9-1B62-4A0C-BCB3-85FF309422DF}"/>
                </a:ext>
              </a:extLst>
            </p:cNvPr>
            <p:cNvSpPr>
              <a:spLocks noChangeArrowheads="1"/>
            </p:cNvSpPr>
            <p:nvPr/>
          </p:nvSpPr>
          <p:spPr bwMode="auto">
            <a:xfrm>
              <a:off x="1380" y="2113"/>
              <a:ext cx="15" cy="15"/>
            </a:xfrm>
            <a:prstGeom prst="ellipse">
              <a:avLst/>
            </a:prstGeom>
            <a:solidFill>
              <a:srgbClr val="211F1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98" name="Oval 119">
              <a:extLst>
                <a:ext uri="{FF2B5EF4-FFF2-40B4-BE49-F238E27FC236}">
                  <a16:creationId xmlns:a16="http://schemas.microsoft.com/office/drawing/2014/main" id="{2DD4EBFE-A372-4660-A23A-02308798F3ED}"/>
                </a:ext>
              </a:extLst>
            </p:cNvPr>
            <p:cNvSpPr>
              <a:spLocks noChangeArrowheads="1"/>
            </p:cNvSpPr>
            <p:nvPr/>
          </p:nvSpPr>
          <p:spPr bwMode="auto">
            <a:xfrm>
              <a:off x="1380" y="2113"/>
              <a:ext cx="15" cy="15"/>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99" name="Freeform 120">
              <a:extLst>
                <a:ext uri="{FF2B5EF4-FFF2-40B4-BE49-F238E27FC236}">
                  <a16:creationId xmlns:a16="http://schemas.microsoft.com/office/drawing/2014/main" id="{07DD2C74-7953-4CB4-86C2-8B37B7D81209}"/>
                </a:ext>
              </a:extLst>
            </p:cNvPr>
            <p:cNvSpPr>
              <a:spLocks/>
            </p:cNvSpPr>
            <p:nvPr/>
          </p:nvSpPr>
          <p:spPr bwMode="auto">
            <a:xfrm>
              <a:off x="1380" y="2008"/>
              <a:ext cx="120" cy="120"/>
            </a:xfrm>
            <a:custGeom>
              <a:avLst/>
              <a:gdLst>
                <a:gd name="T0" fmla="*/ 27000 w 8"/>
                <a:gd name="T1" fmla="*/ 0 h 8"/>
                <a:gd name="T2" fmla="*/ 20250 w 8"/>
                <a:gd name="T3" fmla="*/ 10125 h 8"/>
                <a:gd name="T4" fmla="*/ 13500 w 8"/>
                <a:gd name="T5" fmla="*/ 20250 h 8"/>
                <a:gd name="T6" fmla="*/ 3375 w 8"/>
                <a:gd name="T7" fmla="*/ 27000 h 8"/>
                <a:gd name="T8" fmla="*/ 0 w 8"/>
                <a:gd name="T9" fmla="*/ 27000 h 8"/>
                <a:gd name="T10" fmla="*/ 0 w 8"/>
                <a:gd name="T11" fmla="*/ 23625 h 8"/>
                <a:gd name="T12" fmla="*/ 6750 w 8"/>
                <a:gd name="T13" fmla="*/ 13500 h 8"/>
                <a:gd name="T14" fmla="*/ 16875 w 8"/>
                <a:gd name="T15" fmla="*/ 6750 h 8"/>
                <a:gd name="T16" fmla="*/ 27000 w 8"/>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8">
                  <a:moveTo>
                    <a:pt x="8" y="0"/>
                  </a:moveTo>
                  <a:lnTo>
                    <a:pt x="6" y="3"/>
                  </a:lnTo>
                  <a:lnTo>
                    <a:pt x="4" y="6"/>
                  </a:lnTo>
                  <a:lnTo>
                    <a:pt x="1" y="8"/>
                  </a:lnTo>
                  <a:lnTo>
                    <a:pt x="0" y="8"/>
                  </a:lnTo>
                  <a:lnTo>
                    <a:pt x="0" y="7"/>
                  </a:lnTo>
                  <a:lnTo>
                    <a:pt x="2" y="4"/>
                  </a:lnTo>
                  <a:lnTo>
                    <a:pt x="5" y="2"/>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0" name="Freeform 121">
              <a:extLst>
                <a:ext uri="{FF2B5EF4-FFF2-40B4-BE49-F238E27FC236}">
                  <a16:creationId xmlns:a16="http://schemas.microsoft.com/office/drawing/2014/main" id="{B65354E7-9D8C-4C4F-9E2C-642776BB3A38}"/>
                </a:ext>
              </a:extLst>
            </p:cNvPr>
            <p:cNvSpPr>
              <a:spLocks/>
            </p:cNvSpPr>
            <p:nvPr/>
          </p:nvSpPr>
          <p:spPr bwMode="auto">
            <a:xfrm>
              <a:off x="1380" y="2008"/>
              <a:ext cx="120" cy="120"/>
            </a:xfrm>
            <a:custGeom>
              <a:avLst/>
              <a:gdLst>
                <a:gd name="T0" fmla="*/ 27000 w 8"/>
                <a:gd name="T1" fmla="*/ 0 h 8"/>
                <a:gd name="T2" fmla="*/ 20250 w 8"/>
                <a:gd name="T3" fmla="*/ 10125 h 8"/>
                <a:gd name="T4" fmla="*/ 13500 w 8"/>
                <a:gd name="T5" fmla="*/ 20250 h 8"/>
                <a:gd name="T6" fmla="*/ 3375 w 8"/>
                <a:gd name="T7" fmla="*/ 27000 h 8"/>
                <a:gd name="T8" fmla="*/ 0 w 8"/>
                <a:gd name="T9" fmla="*/ 27000 h 8"/>
                <a:gd name="T10" fmla="*/ 0 w 8"/>
                <a:gd name="T11" fmla="*/ 23625 h 8"/>
                <a:gd name="T12" fmla="*/ 6750 w 8"/>
                <a:gd name="T13" fmla="*/ 13500 h 8"/>
                <a:gd name="T14" fmla="*/ 16875 w 8"/>
                <a:gd name="T15" fmla="*/ 6750 h 8"/>
                <a:gd name="T16" fmla="*/ 27000 w 8"/>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8">
                  <a:moveTo>
                    <a:pt x="8" y="0"/>
                  </a:moveTo>
                  <a:lnTo>
                    <a:pt x="6" y="3"/>
                  </a:lnTo>
                  <a:lnTo>
                    <a:pt x="4" y="6"/>
                  </a:lnTo>
                  <a:lnTo>
                    <a:pt x="1" y="8"/>
                  </a:lnTo>
                  <a:lnTo>
                    <a:pt x="0" y="8"/>
                  </a:lnTo>
                  <a:lnTo>
                    <a:pt x="0" y="7"/>
                  </a:lnTo>
                  <a:lnTo>
                    <a:pt x="2" y="4"/>
                  </a:lnTo>
                  <a:lnTo>
                    <a:pt x="5" y="2"/>
                  </a:lnTo>
                  <a:lnTo>
                    <a:pt x="8" y="0"/>
                  </a:lnTo>
                  <a:close/>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01" name="Freeform 178">
              <a:extLst>
                <a:ext uri="{FF2B5EF4-FFF2-40B4-BE49-F238E27FC236}">
                  <a16:creationId xmlns:a16="http://schemas.microsoft.com/office/drawing/2014/main" id="{BE6B02C1-7B9D-48B1-86C8-1401211642EE}"/>
                </a:ext>
              </a:extLst>
            </p:cNvPr>
            <p:cNvSpPr>
              <a:spLocks/>
            </p:cNvSpPr>
            <p:nvPr/>
          </p:nvSpPr>
          <p:spPr bwMode="auto">
            <a:xfrm>
              <a:off x="1380" y="1510"/>
              <a:ext cx="820" cy="607"/>
            </a:xfrm>
            <a:custGeom>
              <a:avLst/>
              <a:gdLst>
                <a:gd name="T0" fmla="*/ 0 w 74"/>
                <a:gd name="T1" fmla="*/ 0 h 41"/>
                <a:gd name="T2" fmla="*/ 0 w 74"/>
                <a:gd name="T3" fmla="*/ 133051 h 41"/>
                <a:gd name="T4" fmla="*/ 100683 w 74"/>
                <a:gd name="T5" fmla="*/ 133051 h 41"/>
                <a:gd name="T6" fmla="*/ 0 60000 65536"/>
                <a:gd name="T7" fmla="*/ 0 60000 65536"/>
                <a:gd name="T8" fmla="*/ 0 60000 65536"/>
              </a:gdLst>
              <a:ahLst/>
              <a:cxnLst>
                <a:cxn ang="T6">
                  <a:pos x="T0" y="T1"/>
                </a:cxn>
                <a:cxn ang="T7">
                  <a:pos x="T2" y="T3"/>
                </a:cxn>
                <a:cxn ang="T8">
                  <a:pos x="T4" y="T5"/>
                </a:cxn>
              </a:cxnLst>
              <a:rect l="0" t="0" r="r" b="b"/>
              <a:pathLst>
                <a:path w="74" h="41">
                  <a:moveTo>
                    <a:pt x="0" y="0"/>
                  </a:moveTo>
                  <a:lnTo>
                    <a:pt x="0" y="41"/>
                  </a:lnTo>
                  <a:lnTo>
                    <a:pt x="74" y="41"/>
                  </a:lnTo>
                </a:path>
              </a:pathLst>
            </a:custGeom>
            <a:noFill/>
            <a:ln w="19050" cmpd="sng">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02" name="Freeform 179">
              <a:extLst>
                <a:ext uri="{FF2B5EF4-FFF2-40B4-BE49-F238E27FC236}">
                  <a16:creationId xmlns:a16="http://schemas.microsoft.com/office/drawing/2014/main" id="{D6BF20AC-E9F0-4138-B83F-62EA6C1F654D}"/>
                </a:ext>
              </a:extLst>
            </p:cNvPr>
            <p:cNvSpPr>
              <a:spLocks/>
            </p:cNvSpPr>
            <p:nvPr/>
          </p:nvSpPr>
          <p:spPr bwMode="auto">
            <a:xfrm>
              <a:off x="1365" y="1435"/>
              <a:ext cx="45" cy="120"/>
            </a:xfrm>
            <a:custGeom>
              <a:avLst/>
              <a:gdLst>
                <a:gd name="T0" fmla="*/ 15 w 45"/>
                <a:gd name="T1" fmla="*/ 0 h 120"/>
                <a:gd name="T2" fmla="*/ 45 w 45"/>
                <a:gd name="T3" fmla="*/ 120 h 120"/>
                <a:gd name="T4" fmla="*/ 0 w 45"/>
                <a:gd name="T5" fmla="*/ 120 h 120"/>
                <a:gd name="T6" fmla="*/ 15 w 45"/>
                <a:gd name="T7" fmla="*/ 0 h 120"/>
                <a:gd name="T8" fmla="*/ 15 w 45"/>
                <a:gd name="T9" fmla="*/ 75 h 120"/>
                <a:gd name="T10" fmla="*/ 15 w 45"/>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120">
                  <a:moveTo>
                    <a:pt x="15" y="0"/>
                  </a:moveTo>
                  <a:lnTo>
                    <a:pt x="45" y="120"/>
                  </a:lnTo>
                  <a:lnTo>
                    <a:pt x="0" y="120"/>
                  </a:lnTo>
                  <a:lnTo>
                    <a:pt x="15" y="0"/>
                  </a:lnTo>
                  <a:lnTo>
                    <a:pt x="15" y="75"/>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3" name="Freeform 180">
              <a:extLst>
                <a:ext uri="{FF2B5EF4-FFF2-40B4-BE49-F238E27FC236}">
                  <a16:creationId xmlns:a16="http://schemas.microsoft.com/office/drawing/2014/main" id="{9AB9D3B3-834B-40EA-8376-3026F678BA68}"/>
                </a:ext>
              </a:extLst>
            </p:cNvPr>
            <p:cNvSpPr>
              <a:spLocks/>
            </p:cNvSpPr>
            <p:nvPr/>
          </p:nvSpPr>
          <p:spPr bwMode="auto">
            <a:xfrm>
              <a:off x="2194" y="2092"/>
              <a:ext cx="119" cy="52"/>
            </a:xfrm>
            <a:custGeom>
              <a:avLst/>
              <a:gdLst>
                <a:gd name="T0" fmla="*/ 119 w 119"/>
                <a:gd name="T1" fmla="*/ 25 h 52"/>
                <a:gd name="T2" fmla="*/ 2 w 119"/>
                <a:gd name="T3" fmla="*/ 0 h 52"/>
                <a:gd name="T4" fmla="*/ 0 w 119"/>
                <a:gd name="T5" fmla="*/ 52 h 52"/>
                <a:gd name="T6" fmla="*/ 119 w 119"/>
                <a:gd name="T7" fmla="*/ 25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52">
                  <a:moveTo>
                    <a:pt x="119" y="25"/>
                  </a:moveTo>
                  <a:lnTo>
                    <a:pt x="2" y="0"/>
                  </a:lnTo>
                  <a:lnTo>
                    <a:pt x="0" y="52"/>
                  </a:lnTo>
                  <a:lnTo>
                    <a:pt x="119"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4" name="Line 182">
              <a:extLst>
                <a:ext uri="{FF2B5EF4-FFF2-40B4-BE49-F238E27FC236}">
                  <a16:creationId xmlns:a16="http://schemas.microsoft.com/office/drawing/2014/main" id="{87B86221-0D19-4FE3-B2F4-D8303081300B}"/>
                </a:ext>
              </a:extLst>
            </p:cNvPr>
            <p:cNvSpPr>
              <a:spLocks noChangeShapeType="1"/>
            </p:cNvSpPr>
            <p:nvPr/>
          </p:nvSpPr>
          <p:spPr bwMode="auto">
            <a:xfrm>
              <a:off x="1787" y="1962"/>
              <a:ext cx="211" cy="1"/>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5" name="Freeform 183">
              <a:extLst>
                <a:ext uri="{FF2B5EF4-FFF2-40B4-BE49-F238E27FC236}">
                  <a16:creationId xmlns:a16="http://schemas.microsoft.com/office/drawing/2014/main" id="{79EF9F12-5E28-432B-8437-853264191706}"/>
                </a:ext>
              </a:extLst>
            </p:cNvPr>
            <p:cNvSpPr>
              <a:spLocks/>
            </p:cNvSpPr>
            <p:nvPr/>
          </p:nvSpPr>
          <p:spPr bwMode="auto">
            <a:xfrm>
              <a:off x="1950" y="1931"/>
              <a:ext cx="123" cy="62"/>
            </a:xfrm>
            <a:custGeom>
              <a:avLst/>
              <a:gdLst>
                <a:gd name="T0" fmla="*/ 123 w 123"/>
                <a:gd name="T1" fmla="*/ 31 h 62"/>
                <a:gd name="T2" fmla="*/ 0 w 123"/>
                <a:gd name="T3" fmla="*/ 0 h 62"/>
                <a:gd name="T4" fmla="*/ 2 w 123"/>
                <a:gd name="T5" fmla="*/ 62 h 62"/>
                <a:gd name="T6" fmla="*/ 123 w 123"/>
                <a:gd name="T7" fmla="*/ 31 h 62"/>
                <a:gd name="T8" fmla="*/ 123 w 123"/>
                <a:gd name="T9" fmla="*/ 31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2">
                  <a:moveTo>
                    <a:pt x="123" y="31"/>
                  </a:moveTo>
                  <a:lnTo>
                    <a:pt x="0" y="0"/>
                  </a:lnTo>
                  <a:lnTo>
                    <a:pt x="2" y="62"/>
                  </a:lnTo>
                  <a:lnTo>
                    <a:pt x="123"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6" name="Rectangle 184">
              <a:extLst>
                <a:ext uri="{FF2B5EF4-FFF2-40B4-BE49-F238E27FC236}">
                  <a16:creationId xmlns:a16="http://schemas.microsoft.com/office/drawing/2014/main" id="{976395BC-E951-4871-8066-BAF8E7CDF21E}"/>
                </a:ext>
              </a:extLst>
            </p:cNvPr>
            <p:cNvSpPr>
              <a:spLocks noChangeArrowheads="1"/>
            </p:cNvSpPr>
            <p:nvPr/>
          </p:nvSpPr>
          <p:spPr bwMode="auto">
            <a:xfrm>
              <a:off x="1832" y="177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FFFFF"/>
                  </a:solidFill>
                  <a:latin typeface="Times New Roman" panose="02020603050405020304" pitchFamily="18" charset="0"/>
                  <a:ea typeface="宋体" panose="02010600030101010101" pitchFamily="2" charset="-122"/>
                </a:rPr>
                <a:t>u</a:t>
              </a:r>
              <a:endParaRPr lang="en-US" altLang="zh-CN" sz="2000" i="1">
                <a:latin typeface="Times New Roman" panose="02020603050405020304" pitchFamily="18" charset="0"/>
              </a:endParaRPr>
            </a:p>
          </p:txBody>
        </p:sp>
        <p:sp>
          <p:nvSpPr>
            <p:cNvPr id="14507" name="Rectangle 190">
              <a:extLst>
                <a:ext uri="{FF2B5EF4-FFF2-40B4-BE49-F238E27FC236}">
                  <a16:creationId xmlns:a16="http://schemas.microsoft.com/office/drawing/2014/main" id="{58EE4796-0A93-4995-9B1D-4082C2A8D7CA}"/>
                </a:ext>
              </a:extLst>
            </p:cNvPr>
            <p:cNvSpPr>
              <a:spLocks noChangeArrowheads="1"/>
            </p:cNvSpPr>
            <p:nvPr/>
          </p:nvSpPr>
          <p:spPr bwMode="auto">
            <a:xfrm>
              <a:off x="1255" y="1462"/>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FFFFF"/>
                  </a:solidFill>
                  <a:latin typeface="Times New Roman" panose="02020603050405020304" pitchFamily="18" charset="0"/>
                  <a:ea typeface="宋体" panose="02010600030101010101" pitchFamily="2" charset="-122"/>
                </a:rPr>
                <a:t>y'</a:t>
              </a:r>
              <a:endParaRPr lang="en-US" altLang="zh-CN" sz="2000" i="1">
                <a:latin typeface="Times New Roman" panose="02020603050405020304" pitchFamily="18" charset="0"/>
              </a:endParaRPr>
            </a:p>
          </p:txBody>
        </p:sp>
        <p:sp>
          <p:nvSpPr>
            <p:cNvPr id="14508" name="Rectangle 191">
              <a:extLst>
                <a:ext uri="{FF2B5EF4-FFF2-40B4-BE49-F238E27FC236}">
                  <a16:creationId xmlns:a16="http://schemas.microsoft.com/office/drawing/2014/main" id="{BF55E5E2-9BB7-43AD-8BAD-9F7803D3651A}"/>
                </a:ext>
              </a:extLst>
            </p:cNvPr>
            <p:cNvSpPr>
              <a:spLocks noChangeArrowheads="1"/>
            </p:cNvSpPr>
            <p:nvPr/>
          </p:nvSpPr>
          <p:spPr bwMode="auto">
            <a:xfrm>
              <a:off x="1485" y="1445"/>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a:solidFill>
                    <a:srgbClr val="FFFFFF"/>
                  </a:solidFill>
                  <a:latin typeface="Times New Roman" panose="02020603050405020304" pitchFamily="18" charset="0"/>
                  <a:ea typeface="宋体" panose="02010600030101010101" pitchFamily="2" charset="-122"/>
                </a:rPr>
                <a:t>S' </a:t>
              </a:r>
              <a:endParaRPr lang="en-US" altLang="zh-CN" sz="2000">
                <a:latin typeface="Times New Roman" panose="02020603050405020304" pitchFamily="18" charset="0"/>
              </a:endParaRPr>
            </a:p>
          </p:txBody>
        </p:sp>
        <p:sp>
          <p:nvSpPr>
            <p:cNvPr id="14509" name="Rectangle 192">
              <a:extLst>
                <a:ext uri="{FF2B5EF4-FFF2-40B4-BE49-F238E27FC236}">
                  <a16:creationId xmlns:a16="http://schemas.microsoft.com/office/drawing/2014/main" id="{B9335A27-2E70-4DA1-9BAE-E49A4F5AEF02}"/>
                </a:ext>
              </a:extLst>
            </p:cNvPr>
            <p:cNvSpPr>
              <a:spLocks noChangeArrowheads="1"/>
            </p:cNvSpPr>
            <p:nvPr/>
          </p:nvSpPr>
          <p:spPr bwMode="auto">
            <a:xfrm>
              <a:off x="1631" y="144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zh-CN" altLang="en-US" sz="2000">
                  <a:solidFill>
                    <a:srgbClr val="FFFFFF"/>
                  </a:solidFill>
                  <a:latin typeface="Times New Roman" panose="02020603050405020304" pitchFamily="18" charset="0"/>
                  <a:ea typeface="宋体" panose="02010600030101010101" pitchFamily="2" charset="-122"/>
                </a:rPr>
                <a:t>系</a:t>
              </a:r>
              <a:endParaRPr lang="zh-CN" altLang="en-US" sz="2000">
                <a:latin typeface="Times New Roman" panose="02020603050405020304" pitchFamily="18" charset="0"/>
              </a:endParaRPr>
            </a:p>
          </p:txBody>
        </p:sp>
        <p:sp>
          <p:nvSpPr>
            <p:cNvPr id="14510" name="Rectangle 193">
              <a:extLst>
                <a:ext uri="{FF2B5EF4-FFF2-40B4-BE49-F238E27FC236}">
                  <a16:creationId xmlns:a16="http://schemas.microsoft.com/office/drawing/2014/main" id="{AE2EAFD6-7A6D-4B48-963F-A7BD21000A6F}"/>
                </a:ext>
              </a:extLst>
            </p:cNvPr>
            <p:cNvSpPr>
              <a:spLocks noChangeArrowheads="1"/>
            </p:cNvSpPr>
            <p:nvPr/>
          </p:nvSpPr>
          <p:spPr bwMode="auto">
            <a:xfrm>
              <a:off x="2207" y="2171"/>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FFFFF"/>
                  </a:solidFill>
                  <a:latin typeface="Times New Roman" panose="02020603050405020304" pitchFamily="18" charset="0"/>
                  <a:ea typeface="宋体" panose="02010600030101010101" pitchFamily="2" charset="-122"/>
                </a:rPr>
                <a:t>x'</a:t>
              </a:r>
              <a:endParaRPr lang="en-US" altLang="zh-CN" sz="2000" i="1">
                <a:latin typeface="Times New Roman" panose="02020603050405020304" pitchFamily="18" charset="0"/>
              </a:endParaRPr>
            </a:p>
          </p:txBody>
        </p:sp>
        <p:sp>
          <p:nvSpPr>
            <p:cNvPr id="14511" name="Rectangle 195">
              <a:extLst>
                <a:ext uri="{FF2B5EF4-FFF2-40B4-BE49-F238E27FC236}">
                  <a16:creationId xmlns:a16="http://schemas.microsoft.com/office/drawing/2014/main" id="{695FAF1D-EAD8-4F91-ADDD-168E0162413E}"/>
                </a:ext>
              </a:extLst>
            </p:cNvPr>
            <p:cNvSpPr>
              <a:spLocks noChangeArrowheads="1"/>
            </p:cNvSpPr>
            <p:nvPr/>
          </p:nvSpPr>
          <p:spPr bwMode="auto">
            <a:xfrm>
              <a:off x="1288" y="215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FFFFF"/>
                  </a:solidFill>
                  <a:latin typeface="Times New Roman" panose="02020603050405020304" pitchFamily="18" charset="0"/>
                  <a:ea typeface="宋体" panose="02010600030101010101" pitchFamily="2" charset="-122"/>
                </a:rPr>
                <a:t>O'</a:t>
              </a:r>
              <a:endParaRPr lang="en-US" altLang="zh-CN" sz="2000" i="1">
                <a:latin typeface="Times New Roman" panose="02020603050405020304" pitchFamily="18" charset="0"/>
              </a:endParaRPr>
            </a:p>
          </p:txBody>
        </p:sp>
      </p:grpSp>
      <p:grpSp>
        <p:nvGrpSpPr>
          <p:cNvPr id="206048" name="Group 224">
            <a:extLst>
              <a:ext uri="{FF2B5EF4-FFF2-40B4-BE49-F238E27FC236}">
                <a16:creationId xmlns:a16="http://schemas.microsoft.com/office/drawing/2014/main" id="{24C38663-7189-41E4-B2B9-624D588AE4CF}"/>
              </a:ext>
            </a:extLst>
          </p:cNvPr>
          <p:cNvGrpSpPr>
            <a:grpSpLocks/>
          </p:cNvGrpSpPr>
          <p:nvPr/>
        </p:nvGrpSpPr>
        <p:grpSpPr bwMode="auto">
          <a:xfrm>
            <a:off x="708025" y="3398838"/>
            <a:ext cx="3605213" cy="1536700"/>
            <a:chOff x="409" y="2141"/>
            <a:chExt cx="2271" cy="968"/>
          </a:xfrm>
        </p:grpSpPr>
        <p:sp>
          <p:nvSpPr>
            <p:cNvPr id="14429" name="Oval 125">
              <a:extLst>
                <a:ext uri="{FF2B5EF4-FFF2-40B4-BE49-F238E27FC236}">
                  <a16:creationId xmlns:a16="http://schemas.microsoft.com/office/drawing/2014/main" id="{8289BD9C-C333-49BD-91CC-6EC926E87BB7}"/>
                </a:ext>
              </a:extLst>
            </p:cNvPr>
            <p:cNvSpPr>
              <a:spLocks noChangeArrowheads="1"/>
            </p:cNvSpPr>
            <p:nvPr/>
          </p:nvSpPr>
          <p:spPr bwMode="auto">
            <a:xfrm>
              <a:off x="430" y="2641"/>
              <a:ext cx="452" cy="43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30" name="Line 126">
              <a:extLst>
                <a:ext uri="{FF2B5EF4-FFF2-40B4-BE49-F238E27FC236}">
                  <a16:creationId xmlns:a16="http://schemas.microsoft.com/office/drawing/2014/main" id="{2B384906-E7B6-4D95-ABC2-F95FB6405944}"/>
                </a:ext>
              </a:extLst>
            </p:cNvPr>
            <p:cNvSpPr>
              <a:spLocks noChangeShapeType="1"/>
            </p:cNvSpPr>
            <p:nvPr/>
          </p:nvSpPr>
          <p:spPr bwMode="auto">
            <a:xfrm>
              <a:off x="656" y="306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1" name="Line 127">
              <a:extLst>
                <a:ext uri="{FF2B5EF4-FFF2-40B4-BE49-F238E27FC236}">
                  <a16:creationId xmlns:a16="http://schemas.microsoft.com/office/drawing/2014/main" id="{E7D8EF15-1C5E-462E-B7E2-4AF862784FC0}"/>
                </a:ext>
              </a:extLst>
            </p:cNvPr>
            <p:cNvSpPr>
              <a:spLocks noChangeShapeType="1"/>
            </p:cNvSpPr>
            <p:nvPr/>
          </p:nvSpPr>
          <p:spPr bwMode="auto">
            <a:xfrm>
              <a:off x="656" y="264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2" name="Line 128">
              <a:extLst>
                <a:ext uri="{FF2B5EF4-FFF2-40B4-BE49-F238E27FC236}">
                  <a16:creationId xmlns:a16="http://schemas.microsoft.com/office/drawing/2014/main" id="{0587A864-E66A-4C19-AAB9-2B61C3A4E94C}"/>
                </a:ext>
              </a:extLst>
            </p:cNvPr>
            <p:cNvSpPr>
              <a:spLocks noChangeShapeType="1"/>
            </p:cNvSpPr>
            <p:nvPr/>
          </p:nvSpPr>
          <p:spPr bwMode="auto">
            <a:xfrm>
              <a:off x="762" y="303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3" name="Line 129">
              <a:extLst>
                <a:ext uri="{FF2B5EF4-FFF2-40B4-BE49-F238E27FC236}">
                  <a16:creationId xmlns:a16="http://schemas.microsoft.com/office/drawing/2014/main" id="{2027BE0D-31F9-43DE-B2BA-62FE960A7C1D}"/>
                </a:ext>
              </a:extLst>
            </p:cNvPr>
            <p:cNvSpPr>
              <a:spLocks noChangeShapeType="1"/>
            </p:cNvSpPr>
            <p:nvPr/>
          </p:nvSpPr>
          <p:spPr bwMode="auto">
            <a:xfrm>
              <a:off x="551" y="267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4" name="Line 130">
              <a:extLst>
                <a:ext uri="{FF2B5EF4-FFF2-40B4-BE49-F238E27FC236}">
                  <a16:creationId xmlns:a16="http://schemas.microsoft.com/office/drawing/2014/main" id="{2FB8ABCA-74C4-40EB-B97A-03D6417CAF86}"/>
                </a:ext>
              </a:extLst>
            </p:cNvPr>
            <p:cNvSpPr>
              <a:spLocks noChangeShapeType="1"/>
            </p:cNvSpPr>
            <p:nvPr/>
          </p:nvSpPr>
          <p:spPr bwMode="auto">
            <a:xfrm>
              <a:off x="837" y="2957"/>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5" name="Line 131">
              <a:extLst>
                <a:ext uri="{FF2B5EF4-FFF2-40B4-BE49-F238E27FC236}">
                  <a16:creationId xmlns:a16="http://schemas.microsoft.com/office/drawing/2014/main" id="{528C52E7-4C3B-43C9-8967-74EDDD189454}"/>
                </a:ext>
              </a:extLst>
            </p:cNvPr>
            <p:cNvSpPr>
              <a:spLocks noChangeShapeType="1"/>
            </p:cNvSpPr>
            <p:nvPr/>
          </p:nvSpPr>
          <p:spPr bwMode="auto">
            <a:xfrm>
              <a:off x="460" y="2746"/>
              <a:ext cx="3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6" name="Line 132">
              <a:extLst>
                <a:ext uri="{FF2B5EF4-FFF2-40B4-BE49-F238E27FC236}">
                  <a16:creationId xmlns:a16="http://schemas.microsoft.com/office/drawing/2014/main" id="{A95D1719-E98D-4B01-9657-52C791CDC792}"/>
                </a:ext>
              </a:extLst>
            </p:cNvPr>
            <p:cNvSpPr>
              <a:spLocks noChangeShapeType="1"/>
            </p:cNvSpPr>
            <p:nvPr/>
          </p:nvSpPr>
          <p:spPr bwMode="auto">
            <a:xfrm>
              <a:off x="852" y="286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7" name="Line 133">
              <a:extLst>
                <a:ext uri="{FF2B5EF4-FFF2-40B4-BE49-F238E27FC236}">
                  <a16:creationId xmlns:a16="http://schemas.microsoft.com/office/drawing/2014/main" id="{D7CCF248-8482-4432-99B5-59BAD51ECF91}"/>
                </a:ext>
              </a:extLst>
            </p:cNvPr>
            <p:cNvSpPr>
              <a:spLocks noChangeShapeType="1"/>
            </p:cNvSpPr>
            <p:nvPr/>
          </p:nvSpPr>
          <p:spPr bwMode="auto">
            <a:xfrm>
              <a:off x="430" y="286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8" name="Line 134">
              <a:extLst>
                <a:ext uri="{FF2B5EF4-FFF2-40B4-BE49-F238E27FC236}">
                  <a16:creationId xmlns:a16="http://schemas.microsoft.com/office/drawing/2014/main" id="{3F1E3CAC-1888-4FD9-880B-77266D482404}"/>
                </a:ext>
              </a:extLst>
            </p:cNvPr>
            <p:cNvSpPr>
              <a:spLocks noChangeShapeType="1"/>
            </p:cNvSpPr>
            <p:nvPr/>
          </p:nvSpPr>
          <p:spPr bwMode="auto">
            <a:xfrm flipV="1">
              <a:off x="837" y="2746"/>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 name="Line 135">
              <a:extLst>
                <a:ext uri="{FF2B5EF4-FFF2-40B4-BE49-F238E27FC236}">
                  <a16:creationId xmlns:a16="http://schemas.microsoft.com/office/drawing/2014/main" id="{401A63F7-0016-467E-B484-CF399D20418A}"/>
                </a:ext>
              </a:extLst>
            </p:cNvPr>
            <p:cNvSpPr>
              <a:spLocks noChangeShapeType="1"/>
            </p:cNvSpPr>
            <p:nvPr/>
          </p:nvSpPr>
          <p:spPr bwMode="auto">
            <a:xfrm flipV="1">
              <a:off x="460" y="2957"/>
              <a:ext cx="3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 name="Line 136">
              <a:extLst>
                <a:ext uri="{FF2B5EF4-FFF2-40B4-BE49-F238E27FC236}">
                  <a16:creationId xmlns:a16="http://schemas.microsoft.com/office/drawing/2014/main" id="{45C129BF-5842-41DD-AE6E-ECDBE6397618}"/>
                </a:ext>
              </a:extLst>
            </p:cNvPr>
            <p:cNvSpPr>
              <a:spLocks noChangeShapeType="1"/>
            </p:cNvSpPr>
            <p:nvPr/>
          </p:nvSpPr>
          <p:spPr bwMode="auto">
            <a:xfrm flipV="1">
              <a:off x="762" y="267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 name="Line 137">
              <a:extLst>
                <a:ext uri="{FF2B5EF4-FFF2-40B4-BE49-F238E27FC236}">
                  <a16:creationId xmlns:a16="http://schemas.microsoft.com/office/drawing/2014/main" id="{3E362172-9356-43C3-BC52-607F46123AB3}"/>
                </a:ext>
              </a:extLst>
            </p:cNvPr>
            <p:cNvSpPr>
              <a:spLocks noChangeShapeType="1"/>
            </p:cNvSpPr>
            <p:nvPr/>
          </p:nvSpPr>
          <p:spPr bwMode="auto">
            <a:xfrm flipV="1">
              <a:off x="551" y="303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 name="Freeform 140">
              <a:extLst>
                <a:ext uri="{FF2B5EF4-FFF2-40B4-BE49-F238E27FC236}">
                  <a16:creationId xmlns:a16="http://schemas.microsoft.com/office/drawing/2014/main" id="{9CDECFF3-BBCB-4BA1-A444-E0726452A497}"/>
                </a:ext>
              </a:extLst>
            </p:cNvPr>
            <p:cNvSpPr>
              <a:spLocks/>
            </p:cNvSpPr>
            <p:nvPr/>
          </p:nvSpPr>
          <p:spPr bwMode="auto">
            <a:xfrm>
              <a:off x="1395" y="2836"/>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64">
                  <a:moveTo>
                    <a:pt x="181" y="31"/>
                  </a:moveTo>
                  <a:lnTo>
                    <a:pt x="49" y="64"/>
                  </a:lnTo>
                  <a:lnTo>
                    <a:pt x="0" y="31"/>
                  </a:lnTo>
                  <a:lnTo>
                    <a:pt x="49" y="0"/>
                  </a:lnTo>
                  <a:lnTo>
                    <a:pt x="181" y="3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3" name="Oval 142">
              <a:extLst>
                <a:ext uri="{FF2B5EF4-FFF2-40B4-BE49-F238E27FC236}">
                  <a16:creationId xmlns:a16="http://schemas.microsoft.com/office/drawing/2014/main" id="{C66ADC46-450E-4286-B3B5-BA6ABA557309}"/>
                </a:ext>
              </a:extLst>
            </p:cNvPr>
            <p:cNvSpPr>
              <a:spLocks noChangeArrowheads="1"/>
            </p:cNvSpPr>
            <p:nvPr/>
          </p:nvSpPr>
          <p:spPr bwMode="auto">
            <a:xfrm>
              <a:off x="1161" y="2611"/>
              <a:ext cx="497" cy="49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44" name="Oval 143">
              <a:extLst>
                <a:ext uri="{FF2B5EF4-FFF2-40B4-BE49-F238E27FC236}">
                  <a16:creationId xmlns:a16="http://schemas.microsoft.com/office/drawing/2014/main" id="{C1F5B0CC-63FA-4A6D-AEBE-A917B8601A98}"/>
                </a:ext>
              </a:extLst>
            </p:cNvPr>
            <p:cNvSpPr>
              <a:spLocks noChangeArrowheads="1"/>
            </p:cNvSpPr>
            <p:nvPr/>
          </p:nvSpPr>
          <p:spPr bwMode="auto">
            <a:xfrm>
              <a:off x="1184" y="2641"/>
              <a:ext cx="452" cy="43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45" name="Line 144">
              <a:extLst>
                <a:ext uri="{FF2B5EF4-FFF2-40B4-BE49-F238E27FC236}">
                  <a16:creationId xmlns:a16="http://schemas.microsoft.com/office/drawing/2014/main" id="{DA3D97FA-955D-4E86-B172-1797086BD8E0}"/>
                </a:ext>
              </a:extLst>
            </p:cNvPr>
            <p:cNvSpPr>
              <a:spLocks noChangeShapeType="1"/>
            </p:cNvSpPr>
            <p:nvPr/>
          </p:nvSpPr>
          <p:spPr bwMode="auto">
            <a:xfrm>
              <a:off x="1410" y="306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 name="Line 145">
              <a:extLst>
                <a:ext uri="{FF2B5EF4-FFF2-40B4-BE49-F238E27FC236}">
                  <a16:creationId xmlns:a16="http://schemas.microsoft.com/office/drawing/2014/main" id="{CA931078-4E3C-412C-8064-2A9E1BC7D83C}"/>
                </a:ext>
              </a:extLst>
            </p:cNvPr>
            <p:cNvSpPr>
              <a:spLocks noChangeShapeType="1"/>
            </p:cNvSpPr>
            <p:nvPr/>
          </p:nvSpPr>
          <p:spPr bwMode="auto">
            <a:xfrm>
              <a:off x="1410" y="264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7" name="Line 146">
              <a:extLst>
                <a:ext uri="{FF2B5EF4-FFF2-40B4-BE49-F238E27FC236}">
                  <a16:creationId xmlns:a16="http://schemas.microsoft.com/office/drawing/2014/main" id="{F922055E-9FBC-463B-A098-97EECCB6C527}"/>
                </a:ext>
              </a:extLst>
            </p:cNvPr>
            <p:cNvSpPr>
              <a:spLocks noChangeShapeType="1"/>
            </p:cNvSpPr>
            <p:nvPr/>
          </p:nvSpPr>
          <p:spPr bwMode="auto">
            <a:xfrm>
              <a:off x="1515" y="303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8" name="Line 147">
              <a:extLst>
                <a:ext uri="{FF2B5EF4-FFF2-40B4-BE49-F238E27FC236}">
                  <a16:creationId xmlns:a16="http://schemas.microsoft.com/office/drawing/2014/main" id="{81009603-0B3B-4C75-A476-ED0636A2E7CE}"/>
                </a:ext>
              </a:extLst>
            </p:cNvPr>
            <p:cNvSpPr>
              <a:spLocks noChangeShapeType="1"/>
            </p:cNvSpPr>
            <p:nvPr/>
          </p:nvSpPr>
          <p:spPr bwMode="auto">
            <a:xfrm>
              <a:off x="1304" y="2671"/>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9" name="Line 148">
              <a:extLst>
                <a:ext uri="{FF2B5EF4-FFF2-40B4-BE49-F238E27FC236}">
                  <a16:creationId xmlns:a16="http://schemas.microsoft.com/office/drawing/2014/main" id="{FE8F363F-C344-41B0-85A6-33E723503E77}"/>
                </a:ext>
              </a:extLst>
            </p:cNvPr>
            <p:cNvSpPr>
              <a:spLocks noChangeShapeType="1"/>
            </p:cNvSpPr>
            <p:nvPr/>
          </p:nvSpPr>
          <p:spPr bwMode="auto">
            <a:xfrm>
              <a:off x="1591" y="2957"/>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0" name="Line 149">
              <a:extLst>
                <a:ext uri="{FF2B5EF4-FFF2-40B4-BE49-F238E27FC236}">
                  <a16:creationId xmlns:a16="http://schemas.microsoft.com/office/drawing/2014/main" id="{D6ED94E5-2B77-4B94-829B-E607C6A567A8}"/>
                </a:ext>
              </a:extLst>
            </p:cNvPr>
            <p:cNvSpPr>
              <a:spLocks noChangeShapeType="1"/>
            </p:cNvSpPr>
            <p:nvPr/>
          </p:nvSpPr>
          <p:spPr bwMode="auto">
            <a:xfrm>
              <a:off x="1214" y="2746"/>
              <a:ext cx="30"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1" name="Line 150">
              <a:extLst>
                <a:ext uri="{FF2B5EF4-FFF2-40B4-BE49-F238E27FC236}">
                  <a16:creationId xmlns:a16="http://schemas.microsoft.com/office/drawing/2014/main" id="{057225CE-CBAB-435E-A0D1-F8DDD9FB12F1}"/>
                </a:ext>
              </a:extLst>
            </p:cNvPr>
            <p:cNvSpPr>
              <a:spLocks noChangeShapeType="1"/>
            </p:cNvSpPr>
            <p:nvPr/>
          </p:nvSpPr>
          <p:spPr bwMode="auto">
            <a:xfrm>
              <a:off x="1606" y="286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2" name="Line 151">
              <a:extLst>
                <a:ext uri="{FF2B5EF4-FFF2-40B4-BE49-F238E27FC236}">
                  <a16:creationId xmlns:a16="http://schemas.microsoft.com/office/drawing/2014/main" id="{4C28EDF1-5390-4A73-9A1B-44FEF68974E6}"/>
                </a:ext>
              </a:extLst>
            </p:cNvPr>
            <p:cNvSpPr>
              <a:spLocks noChangeShapeType="1"/>
            </p:cNvSpPr>
            <p:nvPr/>
          </p:nvSpPr>
          <p:spPr bwMode="auto">
            <a:xfrm>
              <a:off x="1184" y="286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3" name="Line 152">
              <a:extLst>
                <a:ext uri="{FF2B5EF4-FFF2-40B4-BE49-F238E27FC236}">
                  <a16:creationId xmlns:a16="http://schemas.microsoft.com/office/drawing/2014/main" id="{AF6B221A-392F-42A5-9CF4-008B56AC55F1}"/>
                </a:ext>
              </a:extLst>
            </p:cNvPr>
            <p:cNvSpPr>
              <a:spLocks noChangeShapeType="1"/>
            </p:cNvSpPr>
            <p:nvPr/>
          </p:nvSpPr>
          <p:spPr bwMode="auto">
            <a:xfrm flipV="1">
              <a:off x="1591" y="2746"/>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4" name="Line 153">
              <a:extLst>
                <a:ext uri="{FF2B5EF4-FFF2-40B4-BE49-F238E27FC236}">
                  <a16:creationId xmlns:a16="http://schemas.microsoft.com/office/drawing/2014/main" id="{770B3790-42EC-40C0-862B-6C3C522BC16E}"/>
                </a:ext>
              </a:extLst>
            </p:cNvPr>
            <p:cNvSpPr>
              <a:spLocks noChangeShapeType="1"/>
            </p:cNvSpPr>
            <p:nvPr/>
          </p:nvSpPr>
          <p:spPr bwMode="auto">
            <a:xfrm flipV="1">
              <a:off x="1214" y="2957"/>
              <a:ext cx="30"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5" name="Line 154">
              <a:extLst>
                <a:ext uri="{FF2B5EF4-FFF2-40B4-BE49-F238E27FC236}">
                  <a16:creationId xmlns:a16="http://schemas.microsoft.com/office/drawing/2014/main" id="{CA6311DD-35CD-4BD6-9E87-0A41BAAAA6D9}"/>
                </a:ext>
              </a:extLst>
            </p:cNvPr>
            <p:cNvSpPr>
              <a:spLocks noChangeShapeType="1"/>
            </p:cNvSpPr>
            <p:nvPr/>
          </p:nvSpPr>
          <p:spPr bwMode="auto">
            <a:xfrm flipV="1">
              <a:off x="1515" y="2671"/>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6" name="Line 155">
              <a:extLst>
                <a:ext uri="{FF2B5EF4-FFF2-40B4-BE49-F238E27FC236}">
                  <a16:creationId xmlns:a16="http://schemas.microsoft.com/office/drawing/2014/main" id="{2E4BE83A-BC2D-49D5-9115-D045138FAF54}"/>
                </a:ext>
              </a:extLst>
            </p:cNvPr>
            <p:cNvSpPr>
              <a:spLocks noChangeShapeType="1"/>
            </p:cNvSpPr>
            <p:nvPr/>
          </p:nvSpPr>
          <p:spPr bwMode="auto">
            <a:xfrm flipV="1">
              <a:off x="1304" y="303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7" name="Oval 160">
              <a:extLst>
                <a:ext uri="{FF2B5EF4-FFF2-40B4-BE49-F238E27FC236}">
                  <a16:creationId xmlns:a16="http://schemas.microsoft.com/office/drawing/2014/main" id="{7AD81C82-C7CF-4FD9-878E-D0CE127A9FF0}"/>
                </a:ext>
              </a:extLst>
            </p:cNvPr>
            <p:cNvSpPr>
              <a:spLocks noChangeArrowheads="1"/>
            </p:cNvSpPr>
            <p:nvPr/>
          </p:nvSpPr>
          <p:spPr bwMode="auto">
            <a:xfrm>
              <a:off x="1922" y="2611"/>
              <a:ext cx="498" cy="49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58" name="Oval 161">
              <a:extLst>
                <a:ext uri="{FF2B5EF4-FFF2-40B4-BE49-F238E27FC236}">
                  <a16:creationId xmlns:a16="http://schemas.microsoft.com/office/drawing/2014/main" id="{4817E406-25F2-45D5-AB22-7112FA5C3504}"/>
                </a:ext>
              </a:extLst>
            </p:cNvPr>
            <p:cNvSpPr>
              <a:spLocks noChangeArrowheads="1"/>
            </p:cNvSpPr>
            <p:nvPr/>
          </p:nvSpPr>
          <p:spPr bwMode="auto">
            <a:xfrm>
              <a:off x="1952" y="2641"/>
              <a:ext cx="438" cy="43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59" name="Line 162">
              <a:extLst>
                <a:ext uri="{FF2B5EF4-FFF2-40B4-BE49-F238E27FC236}">
                  <a16:creationId xmlns:a16="http://schemas.microsoft.com/office/drawing/2014/main" id="{DB5D324E-C088-4594-9AB0-29B89D1F8286}"/>
                </a:ext>
              </a:extLst>
            </p:cNvPr>
            <p:cNvSpPr>
              <a:spLocks noChangeShapeType="1"/>
            </p:cNvSpPr>
            <p:nvPr/>
          </p:nvSpPr>
          <p:spPr bwMode="auto">
            <a:xfrm>
              <a:off x="2163" y="306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0" name="Line 163">
              <a:extLst>
                <a:ext uri="{FF2B5EF4-FFF2-40B4-BE49-F238E27FC236}">
                  <a16:creationId xmlns:a16="http://schemas.microsoft.com/office/drawing/2014/main" id="{35126BF7-DC7F-4139-BA16-CD7F21A3DE92}"/>
                </a:ext>
              </a:extLst>
            </p:cNvPr>
            <p:cNvSpPr>
              <a:spLocks noChangeShapeType="1"/>
            </p:cNvSpPr>
            <p:nvPr/>
          </p:nvSpPr>
          <p:spPr bwMode="auto">
            <a:xfrm>
              <a:off x="2163" y="264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1" name="Line 164">
              <a:extLst>
                <a:ext uri="{FF2B5EF4-FFF2-40B4-BE49-F238E27FC236}">
                  <a16:creationId xmlns:a16="http://schemas.microsoft.com/office/drawing/2014/main" id="{40965027-D39A-4490-9012-EC019364B81D}"/>
                </a:ext>
              </a:extLst>
            </p:cNvPr>
            <p:cNvSpPr>
              <a:spLocks noChangeShapeType="1"/>
            </p:cNvSpPr>
            <p:nvPr/>
          </p:nvSpPr>
          <p:spPr bwMode="auto">
            <a:xfrm>
              <a:off x="2269" y="303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2" name="Line 165">
              <a:extLst>
                <a:ext uri="{FF2B5EF4-FFF2-40B4-BE49-F238E27FC236}">
                  <a16:creationId xmlns:a16="http://schemas.microsoft.com/office/drawing/2014/main" id="{743A34A7-2D9E-4371-883D-1FA0D9403A36}"/>
                </a:ext>
              </a:extLst>
            </p:cNvPr>
            <p:cNvSpPr>
              <a:spLocks noChangeShapeType="1"/>
            </p:cNvSpPr>
            <p:nvPr/>
          </p:nvSpPr>
          <p:spPr bwMode="auto">
            <a:xfrm>
              <a:off x="2058" y="2671"/>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3" name="Line 166">
              <a:extLst>
                <a:ext uri="{FF2B5EF4-FFF2-40B4-BE49-F238E27FC236}">
                  <a16:creationId xmlns:a16="http://schemas.microsoft.com/office/drawing/2014/main" id="{FE14032D-947B-4505-AA0F-78B3A5CDAADA}"/>
                </a:ext>
              </a:extLst>
            </p:cNvPr>
            <p:cNvSpPr>
              <a:spLocks noChangeShapeType="1"/>
            </p:cNvSpPr>
            <p:nvPr/>
          </p:nvSpPr>
          <p:spPr bwMode="auto">
            <a:xfrm>
              <a:off x="2344" y="2957"/>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4" name="Line 167">
              <a:extLst>
                <a:ext uri="{FF2B5EF4-FFF2-40B4-BE49-F238E27FC236}">
                  <a16:creationId xmlns:a16="http://schemas.microsoft.com/office/drawing/2014/main" id="{4F97731A-D421-4210-ACB5-82FBCB1F2C0D}"/>
                </a:ext>
              </a:extLst>
            </p:cNvPr>
            <p:cNvSpPr>
              <a:spLocks noChangeShapeType="1"/>
            </p:cNvSpPr>
            <p:nvPr/>
          </p:nvSpPr>
          <p:spPr bwMode="auto">
            <a:xfrm>
              <a:off x="1983" y="2746"/>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5" name="Line 168">
              <a:extLst>
                <a:ext uri="{FF2B5EF4-FFF2-40B4-BE49-F238E27FC236}">
                  <a16:creationId xmlns:a16="http://schemas.microsoft.com/office/drawing/2014/main" id="{915EC0B6-A1B2-4F4A-B09C-B26E56349499}"/>
                </a:ext>
              </a:extLst>
            </p:cNvPr>
            <p:cNvSpPr>
              <a:spLocks noChangeShapeType="1"/>
            </p:cNvSpPr>
            <p:nvPr/>
          </p:nvSpPr>
          <p:spPr bwMode="auto">
            <a:xfrm>
              <a:off x="2374" y="2867"/>
              <a:ext cx="16"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6" name="Line 169">
              <a:extLst>
                <a:ext uri="{FF2B5EF4-FFF2-40B4-BE49-F238E27FC236}">
                  <a16:creationId xmlns:a16="http://schemas.microsoft.com/office/drawing/2014/main" id="{136421B9-269A-4589-9887-AEF795C7A9FF}"/>
                </a:ext>
              </a:extLst>
            </p:cNvPr>
            <p:cNvSpPr>
              <a:spLocks noChangeShapeType="1"/>
            </p:cNvSpPr>
            <p:nvPr/>
          </p:nvSpPr>
          <p:spPr bwMode="auto">
            <a:xfrm>
              <a:off x="1952" y="2867"/>
              <a:ext cx="16"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7" name="Line 170">
              <a:extLst>
                <a:ext uri="{FF2B5EF4-FFF2-40B4-BE49-F238E27FC236}">
                  <a16:creationId xmlns:a16="http://schemas.microsoft.com/office/drawing/2014/main" id="{D163AB1F-E254-492C-9409-3B32A9587F3E}"/>
                </a:ext>
              </a:extLst>
            </p:cNvPr>
            <p:cNvSpPr>
              <a:spLocks noChangeShapeType="1"/>
            </p:cNvSpPr>
            <p:nvPr/>
          </p:nvSpPr>
          <p:spPr bwMode="auto">
            <a:xfrm flipV="1">
              <a:off x="2344" y="2746"/>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8" name="Line 171">
              <a:extLst>
                <a:ext uri="{FF2B5EF4-FFF2-40B4-BE49-F238E27FC236}">
                  <a16:creationId xmlns:a16="http://schemas.microsoft.com/office/drawing/2014/main" id="{BD298E8B-4BAB-4940-AB1A-BEDF1E151067}"/>
                </a:ext>
              </a:extLst>
            </p:cNvPr>
            <p:cNvSpPr>
              <a:spLocks noChangeShapeType="1"/>
            </p:cNvSpPr>
            <p:nvPr/>
          </p:nvSpPr>
          <p:spPr bwMode="auto">
            <a:xfrm flipV="1">
              <a:off x="1983" y="2957"/>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9" name="Line 172">
              <a:extLst>
                <a:ext uri="{FF2B5EF4-FFF2-40B4-BE49-F238E27FC236}">
                  <a16:creationId xmlns:a16="http://schemas.microsoft.com/office/drawing/2014/main" id="{41CDD3BB-E171-4DC2-A5BE-3B99939CEB82}"/>
                </a:ext>
              </a:extLst>
            </p:cNvPr>
            <p:cNvSpPr>
              <a:spLocks noChangeShapeType="1"/>
            </p:cNvSpPr>
            <p:nvPr/>
          </p:nvSpPr>
          <p:spPr bwMode="auto">
            <a:xfrm flipV="1">
              <a:off x="2269" y="2671"/>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0" name="Line 173">
              <a:extLst>
                <a:ext uri="{FF2B5EF4-FFF2-40B4-BE49-F238E27FC236}">
                  <a16:creationId xmlns:a16="http://schemas.microsoft.com/office/drawing/2014/main" id="{6A0DAABC-2F7D-4A7F-AAAF-56C5395062BD}"/>
                </a:ext>
              </a:extLst>
            </p:cNvPr>
            <p:cNvSpPr>
              <a:spLocks noChangeShapeType="1"/>
            </p:cNvSpPr>
            <p:nvPr/>
          </p:nvSpPr>
          <p:spPr bwMode="auto">
            <a:xfrm flipV="1">
              <a:off x="2058" y="303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1" name="Line 176">
              <a:extLst>
                <a:ext uri="{FF2B5EF4-FFF2-40B4-BE49-F238E27FC236}">
                  <a16:creationId xmlns:a16="http://schemas.microsoft.com/office/drawing/2014/main" id="{3E4F6350-A054-4AFC-A088-5DF3A95D45CA}"/>
                </a:ext>
              </a:extLst>
            </p:cNvPr>
            <p:cNvSpPr>
              <a:spLocks noChangeShapeType="1"/>
            </p:cNvSpPr>
            <p:nvPr/>
          </p:nvSpPr>
          <p:spPr bwMode="auto">
            <a:xfrm flipH="1">
              <a:off x="656" y="2867"/>
              <a:ext cx="1929" cy="1"/>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2" name="Freeform 177">
              <a:extLst>
                <a:ext uri="{FF2B5EF4-FFF2-40B4-BE49-F238E27FC236}">
                  <a16:creationId xmlns:a16="http://schemas.microsoft.com/office/drawing/2014/main" id="{3068FDF9-1222-4411-9512-BEE2B3A38478}"/>
                </a:ext>
              </a:extLst>
            </p:cNvPr>
            <p:cNvSpPr>
              <a:spLocks/>
            </p:cNvSpPr>
            <p:nvPr/>
          </p:nvSpPr>
          <p:spPr bwMode="auto">
            <a:xfrm>
              <a:off x="2540" y="2837"/>
              <a:ext cx="121" cy="54"/>
            </a:xfrm>
            <a:custGeom>
              <a:avLst/>
              <a:gdLst>
                <a:gd name="T0" fmla="*/ 121 w 121"/>
                <a:gd name="T1" fmla="*/ 30 h 54"/>
                <a:gd name="T2" fmla="*/ 1 w 121"/>
                <a:gd name="T3" fmla="*/ 54 h 54"/>
                <a:gd name="T4" fmla="*/ 0 w 121"/>
                <a:gd name="T5" fmla="*/ 0 h 54"/>
                <a:gd name="T6" fmla="*/ 121 w 121"/>
                <a:gd name="T7" fmla="*/ 30 h 54"/>
                <a:gd name="T8" fmla="*/ 121 w 121"/>
                <a:gd name="T9" fmla="*/ 3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54">
                  <a:moveTo>
                    <a:pt x="121" y="30"/>
                  </a:moveTo>
                  <a:lnTo>
                    <a:pt x="1" y="54"/>
                  </a:lnTo>
                  <a:lnTo>
                    <a:pt x="0" y="0"/>
                  </a:lnTo>
                  <a:lnTo>
                    <a:pt x="121" y="30"/>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3" name="Rectangle 181">
              <a:extLst>
                <a:ext uri="{FF2B5EF4-FFF2-40B4-BE49-F238E27FC236}">
                  <a16:creationId xmlns:a16="http://schemas.microsoft.com/office/drawing/2014/main" id="{52DBC632-4499-42EF-9DF0-BE17F334AABA}"/>
                </a:ext>
              </a:extLst>
            </p:cNvPr>
            <p:cNvSpPr>
              <a:spLocks noChangeArrowheads="1"/>
            </p:cNvSpPr>
            <p:nvPr/>
          </p:nvSpPr>
          <p:spPr bwMode="auto">
            <a:xfrm>
              <a:off x="2600" y="290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DFA00"/>
                  </a:solidFill>
                  <a:latin typeface="Times New Roman" panose="02020603050405020304" pitchFamily="18" charset="0"/>
                  <a:ea typeface="宋体" panose="02010600030101010101" pitchFamily="2" charset="-122"/>
                </a:rPr>
                <a:t>x</a:t>
              </a:r>
              <a:endParaRPr lang="en-US" altLang="zh-CN" sz="2000" i="1">
                <a:latin typeface="Times New Roman" panose="02020603050405020304" pitchFamily="18" charset="0"/>
              </a:endParaRPr>
            </a:p>
          </p:txBody>
        </p:sp>
        <p:sp>
          <p:nvSpPr>
            <p:cNvPr id="14474" name="Line 185">
              <a:extLst>
                <a:ext uri="{FF2B5EF4-FFF2-40B4-BE49-F238E27FC236}">
                  <a16:creationId xmlns:a16="http://schemas.microsoft.com/office/drawing/2014/main" id="{A2E7985C-BABF-4EC3-84D4-FBDBB14B1D75}"/>
                </a:ext>
              </a:extLst>
            </p:cNvPr>
            <p:cNvSpPr>
              <a:spLocks noChangeShapeType="1"/>
            </p:cNvSpPr>
            <p:nvPr/>
          </p:nvSpPr>
          <p:spPr bwMode="auto">
            <a:xfrm>
              <a:off x="650" y="2246"/>
              <a:ext cx="1" cy="618"/>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5" name="Freeform 186">
              <a:extLst>
                <a:ext uri="{FF2B5EF4-FFF2-40B4-BE49-F238E27FC236}">
                  <a16:creationId xmlns:a16="http://schemas.microsoft.com/office/drawing/2014/main" id="{78204476-0257-4424-821E-2DE9C2FEDA0D}"/>
                </a:ext>
              </a:extLst>
            </p:cNvPr>
            <p:cNvSpPr>
              <a:spLocks/>
            </p:cNvSpPr>
            <p:nvPr/>
          </p:nvSpPr>
          <p:spPr bwMode="auto">
            <a:xfrm>
              <a:off x="629" y="2162"/>
              <a:ext cx="45" cy="117"/>
            </a:xfrm>
            <a:custGeom>
              <a:avLst/>
              <a:gdLst>
                <a:gd name="T0" fmla="*/ 45 w 45"/>
                <a:gd name="T1" fmla="*/ 117 h 117"/>
                <a:gd name="T2" fmla="*/ 0 w 45"/>
                <a:gd name="T3" fmla="*/ 117 h 117"/>
                <a:gd name="T4" fmla="*/ 22 w 45"/>
                <a:gd name="T5" fmla="*/ 0 h 117"/>
                <a:gd name="T6" fmla="*/ 45 w 45"/>
                <a:gd name="T7" fmla="*/ 11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17">
                  <a:moveTo>
                    <a:pt x="45" y="117"/>
                  </a:moveTo>
                  <a:lnTo>
                    <a:pt x="0" y="117"/>
                  </a:lnTo>
                  <a:lnTo>
                    <a:pt x="22" y="0"/>
                  </a:lnTo>
                  <a:lnTo>
                    <a:pt x="45" y="117"/>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6" name="Rectangle 187">
              <a:extLst>
                <a:ext uri="{FF2B5EF4-FFF2-40B4-BE49-F238E27FC236}">
                  <a16:creationId xmlns:a16="http://schemas.microsoft.com/office/drawing/2014/main" id="{25A7C246-76BC-4E95-BB50-27AC71B98BEE}"/>
                </a:ext>
              </a:extLst>
            </p:cNvPr>
            <p:cNvSpPr>
              <a:spLocks noChangeArrowheads="1"/>
            </p:cNvSpPr>
            <p:nvPr/>
          </p:nvSpPr>
          <p:spPr bwMode="auto">
            <a:xfrm>
              <a:off x="552" y="2141"/>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DFA00"/>
                  </a:solidFill>
                  <a:latin typeface="Times New Roman" panose="02020603050405020304" pitchFamily="18" charset="0"/>
                  <a:ea typeface="宋体" panose="02010600030101010101" pitchFamily="2" charset="-122"/>
                </a:rPr>
                <a:t>y</a:t>
              </a:r>
              <a:endParaRPr lang="en-US" altLang="zh-CN" sz="2000" i="1">
                <a:latin typeface="Times New Roman" panose="02020603050405020304" pitchFamily="18" charset="0"/>
              </a:endParaRPr>
            </a:p>
          </p:txBody>
        </p:sp>
        <p:sp>
          <p:nvSpPr>
            <p:cNvPr id="14477" name="Rectangle 188">
              <a:extLst>
                <a:ext uri="{FF2B5EF4-FFF2-40B4-BE49-F238E27FC236}">
                  <a16:creationId xmlns:a16="http://schemas.microsoft.com/office/drawing/2014/main" id="{2271EF9B-521C-4090-A856-847CF918A426}"/>
                </a:ext>
              </a:extLst>
            </p:cNvPr>
            <p:cNvSpPr>
              <a:spLocks noChangeArrowheads="1"/>
            </p:cNvSpPr>
            <p:nvPr/>
          </p:nvSpPr>
          <p:spPr bwMode="auto">
            <a:xfrm>
              <a:off x="747" y="215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a:solidFill>
                    <a:srgbClr val="FDFA00"/>
                  </a:solidFill>
                  <a:latin typeface="Times New Roman" panose="02020603050405020304" pitchFamily="18" charset="0"/>
                  <a:ea typeface="宋体" panose="02010600030101010101" pitchFamily="2" charset="-122"/>
                </a:rPr>
                <a:t>S</a:t>
              </a:r>
              <a:endParaRPr lang="en-US" altLang="zh-CN" sz="2000">
                <a:latin typeface="Times New Roman" panose="02020603050405020304" pitchFamily="18" charset="0"/>
              </a:endParaRPr>
            </a:p>
          </p:txBody>
        </p:sp>
        <p:sp>
          <p:nvSpPr>
            <p:cNvPr id="14478" name="Rectangle 189">
              <a:extLst>
                <a:ext uri="{FF2B5EF4-FFF2-40B4-BE49-F238E27FC236}">
                  <a16:creationId xmlns:a16="http://schemas.microsoft.com/office/drawing/2014/main" id="{81837A51-15D4-4834-937F-A9261D0ADD84}"/>
                </a:ext>
              </a:extLst>
            </p:cNvPr>
            <p:cNvSpPr>
              <a:spLocks noChangeArrowheads="1"/>
            </p:cNvSpPr>
            <p:nvPr/>
          </p:nvSpPr>
          <p:spPr bwMode="auto">
            <a:xfrm>
              <a:off x="815" y="2159"/>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zh-CN" altLang="en-US" sz="2000">
                  <a:solidFill>
                    <a:srgbClr val="FDFA00"/>
                  </a:solidFill>
                  <a:latin typeface="Times New Roman" panose="02020603050405020304" pitchFamily="18" charset="0"/>
                  <a:ea typeface="宋体" panose="02010600030101010101" pitchFamily="2" charset="-122"/>
                </a:rPr>
                <a:t>系</a:t>
              </a:r>
              <a:endParaRPr lang="zh-CN" altLang="en-US" sz="2000">
                <a:latin typeface="Times New Roman" panose="02020603050405020304" pitchFamily="18" charset="0"/>
              </a:endParaRPr>
            </a:p>
          </p:txBody>
        </p:sp>
        <p:sp>
          <p:nvSpPr>
            <p:cNvPr id="14479" name="Rectangle 194">
              <a:extLst>
                <a:ext uri="{FF2B5EF4-FFF2-40B4-BE49-F238E27FC236}">
                  <a16:creationId xmlns:a16="http://schemas.microsoft.com/office/drawing/2014/main" id="{2C9A8B88-EA23-4D53-8382-F357F2E2FCF1}"/>
                </a:ext>
              </a:extLst>
            </p:cNvPr>
            <p:cNvSpPr>
              <a:spLocks noChangeArrowheads="1"/>
            </p:cNvSpPr>
            <p:nvPr/>
          </p:nvSpPr>
          <p:spPr bwMode="auto">
            <a:xfrm>
              <a:off x="533" y="285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DFA00"/>
                  </a:solidFill>
                  <a:latin typeface="Times New Roman" panose="02020603050405020304" pitchFamily="18" charset="0"/>
                  <a:ea typeface="宋体" panose="02010600030101010101" pitchFamily="2" charset="-122"/>
                </a:rPr>
                <a:t>O</a:t>
              </a:r>
              <a:endParaRPr lang="en-US" altLang="zh-CN" sz="2000" i="1">
                <a:latin typeface="Times New Roman" panose="02020603050405020304" pitchFamily="18" charset="0"/>
              </a:endParaRPr>
            </a:p>
          </p:txBody>
        </p:sp>
        <p:sp>
          <p:nvSpPr>
            <p:cNvPr id="14480" name="Oval 208">
              <a:extLst>
                <a:ext uri="{FF2B5EF4-FFF2-40B4-BE49-F238E27FC236}">
                  <a16:creationId xmlns:a16="http://schemas.microsoft.com/office/drawing/2014/main" id="{906B6F44-2914-4CC7-8FEF-3CCD55AFC1F7}"/>
                </a:ext>
              </a:extLst>
            </p:cNvPr>
            <p:cNvSpPr>
              <a:spLocks noChangeArrowheads="1"/>
            </p:cNvSpPr>
            <p:nvPr/>
          </p:nvSpPr>
          <p:spPr bwMode="auto">
            <a:xfrm>
              <a:off x="409" y="2612"/>
              <a:ext cx="497" cy="49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81" name="Freeform 209">
              <a:extLst>
                <a:ext uri="{FF2B5EF4-FFF2-40B4-BE49-F238E27FC236}">
                  <a16:creationId xmlns:a16="http://schemas.microsoft.com/office/drawing/2014/main" id="{2374DD86-7B8B-4ED0-8C07-1FC8FC318CF5}"/>
                </a:ext>
              </a:extLst>
            </p:cNvPr>
            <p:cNvSpPr>
              <a:spLocks/>
            </p:cNvSpPr>
            <p:nvPr/>
          </p:nvSpPr>
          <p:spPr bwMode="auto">
            <a:xfrm>
              <a:off x="2158" y="2834"/>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64">
                  <a:moveTo>
                    <a:pt x="181" y="31"/>
                  </a:moveTo>
                  <a:lnTo>
                    <a:pt x="49" y="64"/>
                  </a:lnTo>
                  <a:lnTo>
                    <a:pt x="0" y="31"/>
                  </a:lnTo>
                  <a:lnTo>
                    <a:pt x="49" y="0"/>
                  </a:lnTo>
                  <a:lnTo>
                    <a:pt x="181" y="3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2" name="Freeform 210">
              <a:extLst>
                <a:ext uri="{FF2B5EF4-FFF2-40B4-BE49-F238E27FC236}">
                  <a16:creationId xmlns:a16="http://schemas.microsoft.com/office/drawing/2014/main" id="{D120CF9B-8D21-499D-9ECA-20F5F77A0A31}"/>
                </a:ext>
              </a:extLst>
            </p:cNvPr>
            <p:cNvSpPr>
              <a:spLocks/>
            </p:cNvSpPr>
            <p:nvPr/>
          </p:nvSpPr>
          <p:spPr bwMode="auto">
            <a:xfrm>
              <a:off x="645" y="2834"/>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64">
                  <a:moveTo>
                    <a:pt x="181" y="31"/>
                  </a:moveTo>
                  <a:lnTo>
                    <a:pt x="49" y="64"/>
                  </a:lnTo>
                  <a:lnTo>
                    <a:pt x="0" y="31"/>
                  </a:lnTo>
                  <a:lnTo>
                    <a:pt x="49" y="0"/>
                  </a:lnTo>
                  <a:lnTo>
                    <a:pt x="181" y="3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06046" name="Group 222">
            <a:extLst>
              <a:ext uri="{FF2B5EF4-FFF2-40B4-BE49-F238E27FC236}">
                <a16:creationId xmlns:a16="http://schemas.microsoft.com/office/drawing/2014/main" id="{AF23D6E3-7A52-4EE6-92EA-9FBDA14815ED}"/>
              </a:ext>
            </a:extLst>
          </p:cNvPr>
          <p:cNvGrpSpPr>
            <a:grpSpLocks/>
          </p:cNvGrpSpPr>
          <p:nvPr/>
        </p:nvGrpSpPr>
        <p:grpSpPr bwMode="auto">
          <a:xfrm>
            <a:off x="4600575" y="2060575"/>
            <a:ext cx="3917950" cy="1538288"/>
            <a:chOff x="3007" y="1298"/>
            <a:chExt cx="2468" cy="969"/>
          </a:xfrm>
        </p:grpSpPr>
        <p:sp>
          <p:nvSpPr>
            <p:cNvPr id="14375" name="Oval 12">
              <a:extLst>
                <a:ext uri="{FF2B5EF4-FFF2-40B4-BE49-F238E27FC236}">
                  <a16:creationId xmlns:a16="http://schemas.microsoft.com/office/drawing/2014/main" id="{4F77D989-CAF5-4767-8E99-1EEC2366F939}"/>
                </a:ext>
              </a:extLst>
            </p:cNvPr>
            <p:cNvSpPr>
              <a:spLocks noChangeArrowheads="1"/>
            </p:cNvSpPr>
            <p:nvPr/>
          </p:nvSpPr>
          <p:spPr bwMode="auto">
            <a:xfrm>
              <a:off x="3007" y="1766"/>
              <a:ext cx="498" cy="498"/>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376" name="Oval 13">
              <a:extLst>
                <a:ext uri="{FF2B5EF4-FFF2-40B4-BE49-F238E27FC236}">
                  <a16:creationId xmlns:a16="http://schemas.microsoft.com/office/drawing/2014/main" id="{4DE045D0-36D3-4B30-A9C4-565AFC8F932C}"/>
                </a:ext>
              </a:extLst>
            </p:cNvPr>
            <p:cNvSpPr>
              <a:spLocks noChangeArrowheads="1"/>
            </p:cNvSpPr>
            <p:nvPr/>
          </p:nvSpPr>
          <p:spPr bwMode="auto">
            <a:xfrm>
              <a:off x="3038" y="1797"/>
              <a:ext cx="437" cy="43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377" name="Line 14">
              <a:extLst>
                <a:ext uri="{FF2B5EF4-FFF2-40B4-BE49-F238E27FC236}">
                  <a16:creationId xmlns:a16="http://schemas.microsoft.com/office/drawing/2014/main" id="{07EC40DD-187E-4604-8B59-EAA88F4F9C36}"/>
                </a:ext>
              </a:extLst>
            </p:cNvPr>
            <p:cNvSpPr>
              <a:spLocks noChangeShapeType="1"/>
            </p:cNvSpPr>
            <p:nvPr/>
          </p:nvSpPr>
          <p:spPr bwMode="auto">
            <a:xfrm>
              <a:off x="3264" y="221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Line 15">
              <a:extLst>
                <a:ext uri="{FF2B5EF4-FFF2-40B4-BE49-F238E27FC236}">
                  <a16:creationId xmlns:a16="http://schemas.microsoft.com/office/drawing/2014/main" id="{AEB1929B-2E48-4D56-AD3D-35351F6061AA}"/>
                </a:ext>
              </a:extLst>
            </p:cNvPr>
            <p:cNvSpPr>
              <a:spLocks noChangeShapeType="1"/>
            </p:cNvSpPr>
            <p:nvPr/>
          </p:nvSpPr>
          <p:spPr bwMode="auto">
            <a:xfrm>
              <a:off x="3264" y="179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Line 16">
              <a:extLst>
                <a:ext uri="{FF2B5EF4-FFF2-40B4-BE49-F238E27FC236}">
                  <a16:creationId xmlns:a16="http://schemas.microsoft.com/office/drawing/2014/main" id="{0FA3B4F3-3E15-4C23-8CD0-683F2D821B34}"/>
                </a:ext>
              </a:extLst>
            </p:cNvPr>
            <p:cNvSpPr>
              <a:spLocks noChangeShapeType="1"/>
            </p:cNvSpPr>
            <p:nvPr/>
          </p:nvSpPr>
          <p:spPr bwMode="auto">
            <a:xfrm>
              <a:off x="3354" y="218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17">
              <a:extLst>
                <a:ext uri="{FF2B5EF4-FFF2-40B4-BE49-F238E27FC236}">
                  <a16:creationId xmlns:a16="http://schemas.microsoft.com/office/drawing/2014/main" id="{241571BC-6479-41BB-AEE0-4E9867F9D842}"/>
                </a:ext>
              </a:extLst>
            </p:cNvPr>
            <p:cNvSpPr>
              <a:spLocks noChangeShapeType="1"/>
            </p:cNvSpPr>
            <p:nvPr/>
          </p:nvSpPr>
          <p:spPr bwMode="auto">
            <a:xfrm>
              <a:off x="3143" y="1827"/>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Line 18">
              <a:extLst>
                <a:ext uri="{FF2B5EF4-FFF2-40B4-BE49-F238E27FC236}">
                  <a16:creationId xmlns:a16="http://schemas.microsoft.com/office/drawing/2014/main" id="{F63B7F3A-6B0D-4F47-8B6F-74E671D865CC}"/>
                </a:ext>
              </a:extLst>
            </p:cNvPr>
            <p:cNvSpPr>
              <a:spLocks noChangeShapeType="1"/>
            </p:cNvSpPr>
            <p:nvPr/>
          </p:nvSpPr>
          <p:spPr bwMode="auto">
            <a:xfrm>
              <a:off x="3429" y="2113"/>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Line 19">
              <a:extLst>
                <a:ext uri="{FF2B5EF4-FFF2-40B4-BE49-F238E27FC236}">
                  <a16:creationId xmlns:a16="http://schemas.microsoft.com/office/drawing/2014/main" id="{B65BFADF-7ECA-462F-89FC-B0F32AD11915}"/>
                </a:ext>
              </a:extLst>
            </p:cNvPr>
            <p:cNvSpPr>
              <a:spLocks noChangeShapeType="1"/>
            </p:cNvSpPr>
            <p:nvPr/>
          </p:nvSpPr>
          <p:spPr bwMode="auto">
            <a:xfrm>
              <a:off x="3068" y="190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20">
              <a:extLst>
                <a:ext uri="{FF2B5EF4-FFF2-40B4-BE49-F238E27FC236}">
                  <a16:creationId xmlns:a16="http://schemas.microsoft.com/office/drawing/2014/main" id="{D0DB216B-9A86-45EB-B0A3-4AA2BA2DA93A}"/>
                </a:ext>
              </a:extLst>
            </p:cNvPr>
            <p:cNvSpPr>
              <a:spLocks noChangeShapeType="1"/>
            </p:cNvSpPr>
            <p:nvPr/>
          </p:nvSpPr>
          <p:spPr bwMode="auto">
            <a:xfrm>
              <a:off x="3460" y="2023"/>
              <a:ext cx="15"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21">
              <a:extLst>
                <a:ext uri="{FF2B5EF4-FFF2-40B4-BE49-F238E27FC236}">
                  <a16:creationId xmlns:a16="http://schemas.microsoft.com/office/drawing/2014/main" id="{BC768BC3-3C74-44D7-921A-C25B325AF9D5}"/>
                </a:ext>
              </a:extLst>
            </p:cNvPr>
            <p:cNvSpPr>
              <a:spLocks noChangeShapeType="1"/>
            </p:cNvSpPr>
            <p:nvPr/>
          </p:nvSpPr>
          <p:spPr bwMode="auto">
            <a:xfrm>
              <a:off x="3038" y="2023"/>
              <a:ext cx="15"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Line 22">
              <a:extLst>
                <a:ext uri="{FF2B5EF4-FFF2-40B4-BE49-F238E27FC236}">
                  <a16:creationId xmlns:a16="http://schemas.microsoft.com/office/drawing/2014/main" id="{DBE1F2CD-3A76-4682-9C07-0B0BEB2334F3}"/>
                </a:ext>
              </a:extLst>
            </p:cNvPr>
            <p:cNvSpPr>
              <a:spLocks noChangeShapeType="1"/>
            </p:cNvSpPr>
            <p:nvPr/>
          </p:nvSpPr>
          <p:spPr bwMode="auto">
            <a:xfrm flipV="1">
              <a:off x="3429" y="190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6" name="Line 23">
              <a:extLst>
                <a:ext uri="{FF2B5EF4-FFF2-40B4-BE49-F238E27FC236}">
                  <a16:creationId xmlns:a16="http://schemas.microsoft.com/office/drawing/2014/main" id="{BDC01AA1-536F-4A10-905A-1624B5199CDD}"/>
                </a:ext>
              </a:extLst>
            </p:cNvPr>
            <p:cNvSpPr>
              <a:spLocks noChangeShapeType="1"/>
            </p:cNvSpPr>
            <p:nvPr/>
          </p:nvSpPr>
          <p:spPr bwMode="auto">
            <a:xfrm flipV="1">
              <a:off x="3068" y="2113"/>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Line 24">
              <a:extLst>
                <a:ext uri="{FF2B5EF4-FFF2-40B4-BE49-F238E27FC236}">
                  <a16:creationId xmlns:a16="http://schemas.microsoft.com/office/drawing/2014/main" id="{85A7D7BE-52F1-499D-B1BB-E2DA9C09C296}"/>
                </a:ext>
              </a:extLst>
            </p:cNvPr>
            <p:cNvSpPr>
              <a:spLocks noChangeShapeType="1"/>
            </p:cNvSpPr>
            <p:nvPr/>
          </p:nvSpPr>
          <p:spPr bwMode="auto">
            <a:xfrm flipV="1">
              <a:off x="3354" y="1827"/>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Line 25">
              <a:extLst>
                <a:ext uri="{FF2B5EF4-FFF2-40B4-BE49-F238E27FC236}">
                  <a16:creationId xmlns:a16="http://schemas.microsoft.com/office/drawing/2014/main" id="{343E6D07-6E85-4372-9141-9D6E1FFB9E60}"/>
                </a:ext>
              </a:extLst>
            </p:cNvPr>
            <p:cNvSpPr>
              <a:spLocks noChangeShapeType="1"/>
            </p:cNvSpPr>
            <p:nvPr/>
          </p:nvSpPr>
          <p:spPr bwMode="auto">
            <a:xfrm flipV="1">
              <a:off x="3143" y="218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Oval 30">
              <a:extLst>
                <a:ext uri="{FF2B5EF4-FFF2-40B4-BE49-F238E27FC236}">
                  <a16:creationId xmlns:a16="http://schemas.microsoft.com/office/drawing/2014/main" id="{75E73344-71E5-40C7-866E-80A073B5BCCB}"/>
                </a:ext>
              </a:extLst>
            </p:cNvPr>
            <p:cNvSpPr>
              <a:spLocks noChangeArrowheads="1"/>
            </p:cNvSpPr>
            <p:nvPr/>
          </p:nvSpPr>
          <p:spPr bwMode="auto">
            <a:xfrm>
              <a:off x="3769" y="1766"/>
              <a:ext cx="497" cy="498"/>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390" name="Oval 31">
              <a:extLst>
                <a:ext uri="{FF2B5EF4-FFF2-40B4-BE49-F238E27FC236}">
                  <a16:creationId xmlns:a16="http://schemas.microsoft.com/office/drawing/2014/main" id="{635AEF92-20A4-4A51-9D6D-648BB7D9CF1A}"/>
                </a:ext>
              </a:extLst>
            </p:cNvPr>
            <p:cNvSpPr>
              <a:spLocks noChangeArrowheads="1"/>
            </p:cNvSpPr>
            <p:nvPr/>
          </p:nvSpPr>
          <p:spPr bwMode="auto">
            <a:xfrm>
              <a:off x="3791" y="1797"/>
              <a:ext cx="452" cy="43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391" name="Line 32">
              <a:extLst>
                <a:ext uri="{FF2B5EF4-FFF2-40B4-BE49-F238E27FC236}">
                  <a16:creationId xmlns:a16="http://schemas.microsoft.com/office/drawing/2014/main" id="{17F4B6EE-141F-4439-8619-0573EFF033EF}"/>
                </a:ext>
              </a:extLst>
            </p:cNvPr>
            <p:cNvSpPr>
              <a:spLocks noChangeShapeType="1"/>
            </p:cNvSpPr>
            <p:nvPr/>
          </p:nvSpPr>
          <p:spPr bwMode="auto">
            <a:xfrm>
              <a:off x="4017" y="221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2" name="Line 33">
              <a:extLst>
                <a:ext uri="{FF2B5EF4-FFF2-40B4-BE49-F238E27FC236}">
                  <a16:creationId xmlns:a16="http://schemas.microsoft.com/office/drawing/2014/main" id="{799E0CFA-A60C-4021-8D32-399EF764ACD0}"/>
                </a:ext>
              </a:extLst>
            </p:cNvPr>
            <p:cNvSpPr>
              <a:spLocks noChangeShapeType="1"/>
            </p:cNvSpPr>
            <p:nvPr/>
          </p:nvSpPr>
          <p:spPr bwMode="auto">
            <a:xfrm>
              <a:off x="4017" y="179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3" name="Line 34">
              <a:extLst>
                <a:ext uri="{FF2B5EF4-FFF2-40B4-BE49-F238E27FC236}">
                  <a16:creationId xmlns:a16="http://schemas.microsoft.com/office/drawing/2014/main" id="{EB2BC667-CCD9-458A-8001-8ADDA534B982}"/>
                </a:ext>
              </a:extLst>
            </p:cNvPr>
            <p:cNvSpPr>
              <a:spLocks noChangeShapeType="1"/>
            </p:cNvSpPr>
            <p:nvPr/>
          </p:nvSpPr>
          <p:spPr bwMode="auto">
            <a:xfrm>
              <a:off x="4108" y="218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Line 35">
              <a:extLst>
                <a:ext uri="{FF2B5EF4-FFF2-40B4-BE49-F238E27FC236}">
                  <a16:creationId xmlns:a16="http://schemas.microsoft.com/office/drawing/2014/main" id="{31FBA4E1-E575-4504-BFE7-1820CB931C60}"/>
                </a:ext>
              </a:extLst>
            </p:cNvPr>
            <p:cNvSpPr>
              <a:spLocks noChangeShapeType="1"/>
            </p:cNvSpPr>
            <p:nvPr/>
          </p:nvSpPr>
          <p:spPr bwMode="auto">
            <a:xfrm>
              <a:off x="3897" y="1827"/>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36">
              <a:extLst>
                <a:ext uri="{FF2B5EF4-FFF2-40B4-BE49-F238E27FC236}">
                  <a16:creationId xmlns:a16="http://schemas.microsoft.com/office/drawing/2014/main" id="{B74650D4-D772-4CCD-843E-E95AC9056631}"/>
                </a:ext>
              </a:extLst>
            </p:cNvPr>
            <p:cNvSpPr>
              <a:spLocks noChangeShapeType="1"/>
            </p:cNvSpPr>
            <p:nvPr/>
          </p:nvSpPr>
          <p:spPr bwMode="auto">
            <a:xfrm>
              <a:off x="4183" y="2113"/>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Line 37">
              <a:extLst>
                <a:ext uri="{FF2B5EF4-FFF2-40B4-BE49-F238E27FC236}">
                  <a16:creationId xmlns:a16="http://schemas.microsoft.com/office/drawing/2014/main" id="{42E38142-D9BF-4036-A653-24D42D2058BB}"/>
                </a:ext>
              </a:extLst>
            </p:cNvPr>
            <p:cNvSpPr>
              <a:spLocks noChangeShapeType="1"/>
            </p:cNvSpPr>
            <p:nvPr/>
          </p:nvSpPr>
          <p:spPr bwMode="auto">
            <a:xfrm>
              <a:off x="3821" y="190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7" name="Line 38">
              <a:extLst>
                <a:ext uri="{FF2B5EF4-FFF2-40B4-BE49-F238E27FC236}">
                  <a16:creationId xmlns:a16="http://schemas.microsoft.com/office/drawing/2014/main" id="{FE645CF1-F032-4682-BA29-F89125B436AE}"/>
                </a:ext>
              </a:extLst>
            </p:cNvPr>
            <p:cNvSpPr>
              <a:spLocks noChangeShapeType="1"/>
            </p:cNvSpPr>
            <p:nvPr/>
          </p:nvSpPr>
          <p:spPr bwMode="auto">
            <a:xfrm>
              <a:off x="4213" y="2023"/>
              <a:ext cx="3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39">
              <a:extLst>
                <a:ext uri="{FF2B5EF4-FFF2-40B4-BE49-F238E27FC236}">
                  <a16:creationId xmlns:a16="http://schemas.microsoft.com/office/drawing/2014/main" id="{A31D99DB-8E09-437B-88A2-3892AD2B10E5}"/>
                </a:ext>
              </a:extLst>
            </p:cNvPr>
            <p:cNvSpPr>
              <a:spLocks noChangeShapeType="1"/>
            </p:cNvSpPr>
            <p:nvPr/>
          </p:nvSpPr>
          <p:spPr bwMode="auto">
            <a:xfrm>
              <a:off x="3791" y="2023"/>
              <a:ext cx="3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9" name="Line 40">
              <a:extLst>
                <a:ext uri="{FF2B5EF4-FFF2-40B4-BE49-F238E27FC236}">
                  <a16:creationId xmlns:a16="http://schemas.microsoft.com/office/drawing/2014/main" id="{90658859-BDE3-44B2-9B16-A34358BFBABA}"/>
                </a:ext>
              </a:extLst>
            </p:cNvPr>
            <p:cNvSpPr>
              <a:spLocks noChangeShapeType="1"/>
            </p:cNvSpPr>
            <p:nvPr/>
          </p:nvSpPr>
          <p:spPr bwMode="auto">
            <a:xfrm flipV="1">
              <a:off x="4183" y="1902"/>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0" name="Line 41">
              <a:extLst>
                <a:ext uri="{FF2B5EF4-FFF2-40B4-BE49-F238E27FC236}">
                  <a16:creationId xmlns:a16="http://schemas.microsoft.com/office/drawing/2014/main" id="{F25E371A-F11B-47E1-B22F-72E64FEC1A30}"/>
                </a:ext>
              </a:extLst>
            </p:cNvPr>
            <p:cNvSpPr>
              <a:spLocks noChangeShapeType="1"/>
            </p:cNvSpPr>
            <p:nvPr/>
          </p:nvSpPr>
          <p:spPr bwMode="auto">
            <a:xfrm flipV="1">
              <a:off x="3821" y="2113"/>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1" name="Line 42">
              <a:extLst>
                <a:ext uri="{FF2B5EF4-FFF2-40B4-BE49-F238E27FC236}">
                  <a16:creationId xmlns:a16="http://schemas.microsoft.com/office/drawing/2014/main" id="{B35693D2-CE6B-45CB-9E89-CBAFFDECCECF}"/>
                </a:ext>
              </a:extLst>
            </p:cNvPr>
            <p:cNvSpPr>
              <a:spLocks noChangeShapeType="1"/>
            </p:cNvSpPr>
            <p:nvPr/>
          </p:nvSpPr>
          <p:spPr bwMode="auto">
            <a:xfrm flipV="1">
              <a:off x="4108" y="1827"/>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2" name="Line 43">
              <a:extLst>
                <a:ext uri="{FF2B5EF4-FFF2-40B4-BE49-F238E27FC236}">
                  <a16:creationId xmlns:a16="http://schemas.microsoft.com/office/drawing/2014/main" id="{C52748BA-3D08-4C95-8DBF-E320DE65D9AF}"/>
                </a:ext>
              </a:extLst>
            </p:cNvPr>
            <p:cNvSpPr>
              <a:spLocks noChangeShapeType="1"/>
            </p:cNvSpPr>
            <p:nvPr/>
          </p:nvSpPr>
          <p:spPr bwMode="auto">
            <a:xfrm flipV="1">
              <a:off x="3897" y="218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3" name="Oval 49">
              <a:extLst>
                <a:ext uri="{FF2B5EF4-FFF2-40B4-BE49-F238E27FC236}">
                  <a16:creationId xmlns:a16="http://schemas.microsoft.com/office/drawing/2014/main" id="{F7300CFA-0BF1-4387-9C20-E6DFC5F8E7E8}"/>
                </a:ext>
              </a:extLst>
            </p:cNvPr>
            <p:cNvSpPr>
              <a:spLocks noChangeArrowheads="1"/>
            </p:cNvSpPr>
            <p:nvPr/>
          </p:nvSpPr>
          <p:spPr bwMode="auto">
            <a:xfrm>
              <a:off x="4545" y="1797"/>
              <a:ext cx="452" cy="43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404" name="Line 50">
              <a:extLst>
                <a:ext uri="{FF2B5EF4-FFF2-40B4-BE49-F238E27FC236}">
                  <a16:creationId xmlns:a16="http://schemas.microsoft.com/office/drawing/2014/main" id="{A9053C9C-4B6C-4590-AA23-2A2FDB77C445}"/>
                </a:ext>
              </a:extLst>
            </p:cNvPr>
            <p:cNvSpPr>
              <a:spLocks noChangeShapeType="1"/>
            </p:cNvSpPr>
            <p:nvPr/>
          </p:nvSpPr>
          <p:spPr bwMode="auto">
            <a:xfrm>
              <a:off x="4771" y="221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5" name="Line 51">
              <a:extLst>
                <a:ext uri="{FF2B5EF4-FFF2-40B4-BE49-F238E27FC236}">
                  <a16:creationId xmlns:a16="http://schemas.microsoft.com/office/drawing/2014/main" id="{A31B6A90-3BF9-4ECD-9C00-17B872D29683}"/>
                </a:ext>
              </a:extLst>
            </p:cNvPr>
            <p:cNvSpPr>
              <a:spLocks noChangeShapeType="1"/>
            </p:cNvSpPr>
            <p:nvPr/>
          </p:nvSpPr>
          <p:spPr bwMode="auto">
            <a:xfrm>
              <a:off x="4771" y="179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6" name="Line 52">
              <a:extLst>
                <a:ext uri="{FF2B5EF4-FFF2-40B4-BE49-F238E27FC236}">
                  <a16:creationId xmlns:a16="http://schemas.microsoft.com/office/drawing/2014/main" id="{F4636FAF-CAF5-4EA3-B0B2-24F3D455BB2F}"/>
                </a:ext>
              </a:extLst>
            </p:cNvPr>
            <p:cNvSpPr>
              <a:spLocks noChangeShapeType="1"/>
            </p:cNvSpPr>
            <p:nvPr/>
          </p:nvSpPr>
          <p:spPr bwMode="auto">
            <a:xfrm>
              <a:off x="4876" y="218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7" name="Line 53">
              <a:extLst>
                <a:ext uri="{FF2B5EF4-FFF2-40B4-BE49-F238E27FC236}">
                  <a16:creationId xmlns:a16="http://schemas.microsoft.com/office/drawing/2014/main" id="{D4C9FECA-F127-4DCE-ABA4-A0A682F7FE62}"/>
                </a:ext>
              </a:extLst>
            </p:cNvPr>
            <p:cNvSpPr>
              <a:spLocks noChangeShapeType="1"/>
            </p:cNvSpPr>
            <p:nvPr/>
          </p:nvSpPr>
          <p:spPr bwMode="auto">
            <a:xfrm>
              <a:off x="4665" y="182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8" name="Line 54">
              <a:extLst>
                <a:ext uri="{FF2B5EF4-FFF2-40B4-BE49-F238E27FC236}">
                  <a16:creationId xmlns:a16="http://schemas.microsoft.com/office/drawing/2014/main" id="{2DE5E3F9-53D0-45D3-938A-67431E87E2CA}"/>
                </a:ext>
              </a:extLst>
            </p:cNvPr>
            <p:cNvSpPr>
              <a:spLocks noChangeShapeType="1"/>
            </p:cNvSpPr>
            <p:nvPr/>
          </p:nvSpPr>
          <p:spPr bwMode="auto">
            <a:xfrm>
              <a:off x="4937" y="2113"/>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9" name="Line 55">
              <a:extLst>
                <a:ext uri="{FF2B5EF4-FFF2-40B4-BE49-F238E27FC236}">
                  <a16:creationId xmlns:a16="http://schemas.microsoft.com/office/drawing/2014/main" id="{C4D19FE9-0C6E-4936-8EA9-A22225C3B19B}"/>
                </a:ext>
              </a:extLst>
            </p:cNvPr>
            <p:cNvSpPr>
              <a:spLocks noChangeShapeType="1"/>
            </p:cNvSpPr>
            <p:nvPr/>
          </p:nvSpPr>
          <p:spPr bwMode="auto">
            <a:xfrm>
              <a:off x="4575" y="1902"/>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0" name="Line 56">
              <a:extLst>
                <a:ext uri="{FF2B5EF4-FFF2-40B4-BE49-F238E27FC236}">
                  <a16:creationId xmlns:a16="http://schemas.microsoft.com/office/drawing/2014/main" id="{1FC2A959-A6AA-45E5-A509-F6BFE7FD1D4F}"/>
                </a:ext>
              </a:extLst>
            </p:cNvPr>
            <p:cNvSpPr>
              <a:spLocks noChangeShapeType="1"/>
            </p:cNvSpPr>
            <p:nvPr/>
          </p:nvSpPr>
          <p:spPr bwMode="auto">
            <a:xfrm>
              <a:off x="4967" y="2023"/>
              <a:ext cx="3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1" name="Line 57">
              <a:extLst>
                <a:ext uri="{FF2B5EF4-FFF2-40B4-BE49-F238E27FC236}">
                  <a16:creationId xmlns:a16="http://schemas.microsoft.com/office/drawing/2014/main" id="{A3B73CCD-F320-454E-B7E0-7280C4199F92}"/>
                </a:ext>
              </a:extLst>
            </p:cNvPr>
            <p:cNvSpPr>
              <a:spLocks noChangeShapeType="1"/>
            </p:cNvSpPr>
            <p:nvPr/>
          </p:nvSpPr>
          <p:spPr bwMode="auto">
            <a:xfrm>
              <a:off x="4545" y="2023"/>
              <a:ext cx="3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2" name="Line 58">
              <a:extLst>
                <a:ext uri="{FF2B5EF4-FFF2-40B4-BE49-F238E27FC236}">
                  <a16:creationId xmlns:a16="http://schemas.microsoft.com/office/drawing/2014/main" id="{581C5D09-E84E-4C27-B590-23EED7D89BF6}"/>
                </a:ext>
              </a:extLst>
            </p:cNvPr>
            <p:cNvSpPr>
              <a:spLocks noChangeShapeType="1"/>
            </p:cNvSpPr>
            <p:nvPr/>
          </p:nvSpPr>
          <p:spPr bwMode="auto">
            <a:xfrm flipV="1">
              <a:off x="4937" y="1902"/>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3" name="Line 59">
              <a:extLst>
                <a:ext uri="{FF2B5EF4-FFF2-40B4-BE49-F238E27FC236}">
                  <a16:creationId xmlns:a16="http://schemas.microsoft.com/office/drawing/2014/main" id="{D4E33A93-1DA6-4B72-971E-39F5A27B2E5A}"/>
                </a:ext>
              </a:extLst>
            </p:cNvPr>
            <p:cNvSpPr>
              <a:spLocks noChangeShapeType="1"/>
            </p:cNvSpPr>
            <p:nvPr/>
          </p:nvSpPr>
          <p:spPr bwMode="auto">
            <a:xfrm flipV="1">
              <a:off x="4575" y="2113"/>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4" name="Line 60">
              <a:extLst>
                <a:ext uri="{FF2B5EF4-FFF2-40B4-BE49-F238E27FC236}">
                  <a16:creationId xmlns:a16="http://schemas.microsoft.com/office/drawing/2014/main" id="{30DF75AF-87EE-4581-B2C9-FFA592FDC24B}"/>
                </a:ext>
              </a:extLst>
            </p:cNvPr>
            <p:cNvSpPr>
              <a:spLocks noChangeShapeType="1"/>
            </p:cNvSpPr>
            <p:nvPr/>
          </p:nvSpPr>
          <p:spPr bwMode="auto">
            <a:xfrm flipV="1">
              <a:off x="4876" y="182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5" name="Line 61">
              <a:extLst>
                <a:ext uri="{FF2B5EF4-FFF2-40B4-BE49-F238E27FC236}">
                  <a16:creationId xmlns:a16="http://schemas.microsoft.com/office/drawing/2014/main" id="{A3751382-2157-4330-BCDF-A32C2D031604}"/>
                </a:ext>
              </a:extLst>
            </p:cNvPr>
            <p:cNvSpPr>
              <a:spLocks noChangeShapeType="1"/>
            </p:cNvSpPr>
            <p:nvPr/>
          </p:nvSpPr>
          <p:spPr bwMode="auto">
            <a:xfrm flipV="1">
              <a:off x="4665" y="218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6" name="Line 82">
              <a:extLst>
                <a:ext uri="{FF2B5EF4-FFF2-40B4-BE49-F238E27FC236}">
                  <a16:creationId xmlns:a16="http://schemas.microsoft.com/office/drawing/2014/main" id="{47D6947F-8486-4DB4-A38E-BD603963271B}"/>
                </a:ext>
              </a:extLst>
            </p:cNvPr>
            <p:cNvSpPr>
              <a:spLocks noChangeShapeType="1"/>
            </p:cNvSpPr>
            <p:nvPr/>
          </p:nvSpPr>
          <p:spPr bwMode="auto">
            <a:xfrm>
              <a:off x="3264" y="2023"/>
              <a:ext cx="2140" cy="1"/>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7" name="Freeform 83">
              <a:extLst>
                <a:ext uri="{FF2B5EF4-FFF2-40B4-BE49-F238E27FC236}">
                  <a16:creationId xmlns:a16="http://schemas.microsoft.com/office/drawing/2014/main" id="{24A16C92-E118-4DD6-988D-640CA182CE13}"/>
                </a:ext>
              </a:extLst>
            </p:cNvPr>
            <p:cNvSpPr>
              <a:spLocks/>
            </p:cNvSpPr>
            <p:nvPr/>
          </p:nvSpPr>
          <p:spPr bwMode="auto">
            <a:xfrm>
              <a:off x="5359" y="2002"/>
              <a:ext cx="116" cy="45"/>
            </a:xfrm>
            <a:custGeom>
              <a:avLst/>
              <a:gdLst>
                <a:gd name="T0" fmla="*/ 116 w 116"/>
                <a:gd name="T1" fmla="*/ 19 h 45"/>
                <a:gd name="T2" fmla="*/ 0 w 116"/>
                <a:gd name="T3" fmla="*/ 0 h 45"/>
                <a:gd name="T4" fmla="*/ 0 w 116"/>
                <a:gd name="T5" fmla="*/ 45 h 45"/>
                <a:gd name="T6" fmla="*/ 116 w 116"/>
                <a:gd name="T7" fmla="*/ 19 h 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 h="45">
                  <a:moveTo>
                    <a:pt x="116" y="19"/>
                  </a:moveTo>
                  <a:lnTo>
                    <a:pt x="0" y="0"/>
                  </a:lnTo>
                  <a:lnTo>
                    <a:pt x="0" y="45"/>
                  </a:lnTo>
                  <a:lnTo>
                    <a:pt x="11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8" name="Line 88">
              <a:extLst>
                <a:ext uri="{FF2B5EF4-FFF2-40B4-BE49-F238E27FC236}">
                  <a16:creationId xmlns:a16="http://schemas.microsoft.com/office/drawing/2014/main" id="{E29A2407-DB6F-488B-94A0-D9A668E314C8}"/>
                </a:ext>
              </a:extLst>
            </p:cNvPr>
            <p:cNvSpPr>
              <a:spLocks noChangeShapeType="1"/>
            </p:cNvSpPr>
            <p:nvPr/>
          </p:nvSpPr>
          <p:spPr bwMode="auto">
            <a:xfrm flipV="1">
              <a:off x="4771" y="1374"/>
              <a:ext cx="1" cy="438"/>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 name="Freeform 89">
              <a:extLst>
                <a:ext uri="{FF2B5EF4-FFF2-40B4-BE49-F238E27FC236}">
                  <a16:creationId xmlns:a16="http://schemas.microsoft.com/office/drawing/2014/main" id="{17EACC18-B1F0-43D1-B6E7-50E41E641C35}"/>
                </a:ext>
              </a:extLst>
            </p:cNvPr>
            <p:cNvSpPr>
              <a:spLocks/>
            </p:cNvSpPr>
            <p:nvPr/>
          </p:nvSpPr>
          <p:spPr bwMode="auto">
            <a:xfrm>
              <a:off x="4749" y="1298"/>
              <a:ext cx="45" cy="122"/>
            </a:xfrm>
            <a:custGeom>
              <a:avLst/>
              <a:gdLst>
                <a:gd name="T0" fmla="*/ 0 w 45"/>
                <a:gd name="T1" fmla="*/ 122 h 122"/>
                <a:gd name="T2" fmla="*/ 45 w 45"/>
                <a:gd name="T3" fmla="*/ 122 h 122"/>
                <a:gd name="T4" fmla="*/ 24 w 45"/>
                <a:gd name="T5" fmla="*/ 0 h 122"/>
                <a:gd name="T6" fmla="*/ 0 w 45"/>
                <a:gd name="T7" fmla="*/ 122 h 1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22">
                  <a:moveTo>
                    <a:pt x="0" y="122"/>
                  </a:moveTo>
                  <a:lnTo>
                    <a:pt x="45" y="122"/>
                  </a:lnTo>
                  <a:lnTo>
                    <a:pt x="24" y="0"/>
                  </a:lnTo>
                  <a:lnTo>
                    <a:pt x="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0" name="Rectangle 99">
              <a:extLst>
                <a:ext uri="{FF2B5EF4-FFF2-40B4-BE49-F238E27FC236}">
                  <a16:creationId xmlns:a16="http://schemas.microsoft.com/office/drawing/2014/main" id="{DD3843DD-3013-4EBC-9F98-0DB06139264A}"/>
                </a:ext>
              </a:extLst>
            </p:cNvPr>
            <p:cNvSpPr>
              <a:spLocks noChangeArrowheads="1"/>
            </p:cNvSpPr>
            <p:nvPr/>
          </p:nvSpPr>
          <p:spPr bwMode="auto">
            <a:xfrm>
              <a:off x="4675" y="204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FFFFF"/>
                  </a:solidFill>
                  <a:latin typeface="Times New Roman" panose="02020603050405020304" pitchFamily="18" charset="0"/>
                  <a:ea typeface="宋体" panose="02010600030101010101" pitchFamily="2" charset="-122"/>
                </a:rPr>
                <a:t>O'</a:t>
              </a:r>
              <a:endParaRPr lang="en-US" altLang="zh-CN" sz="2000" i="1">
                <a:latin typeface="Times New Roman" panose="02020603050405020304" pitchFamily="18" charset="0"/>
              </a:endParaRPr>
            </a:p>
          </p:txBody>
        </p:sp>
        <p:sp>
          <p:nvSpPr>
            <p:cNvPr id="14421" name="Rectangle 100">
              <a:extLst>
                <a:ext uri="{FF2B5EF4-FFF2-40B4-BE49-F238E27FC236}">
                  <a16:creationId xmlns:a16="http://schemas.microsoft.com/office/drawing/2014/main" id="{A9919AD8-01B9-4846-8FCC-5822AE472750}"/>
                </a:ext>
              </a:extLst>
            </p:cNvPr>
            <p:cNvSpPr>
              <a:spLocks noChangeArrowheads="1"/>
            </p:cNvSpPr>
            <p:nvPr/>
          </p:nvSpPr>
          <p:spPr bwMode="auto">
            <a:xfrm>
              <a:off x="5346" y="2044"/>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FFFFF"/>
                  </a:solidFill>
                  <a:latin typeface="Times New Roman" panose="02020603050405020304" pitchFamily="18" charset="0"/>
                  <a:ea typeface="宋体" panose="02010600030101010101" pitchFamily="2" charset="-122"/>
                </a:rPr>
                <a:t>x'</a:t>
              </a:r>
              <a:endParaRPr lang="en-US" altLang="zh-CN" sz="2000" i="1">
                <a:latin typeface="Times New Roman" panose="02020603050405020304" pitchFamily="18" charset="0"/>
              </a:endParaRPr>
            </a:p>
          </p:txBody>
        </p:sp>
        <p:sp>
          <p:nvSpPr>
            <p:cNvPr id="14422" name="Rectangle 101">
              <a:extLst>
                <a:ext uri="{FF2B5EF4-FFF2-40B4-BE49-F238E27FC236}">
                  <a16:creationId xmlns:a16="http://schemas.microsoft.com/office/drawing/2014/main" id="{D853E072-C555-4ABA-8141-AFC7B9D52C55}"/>
                </a:ext>
              </a:extLst>
            </p:cNvPr>
            <p:cNvSpPr>
              <a:spLocks noChangeArrowheads="1"/>
            </p:cNvSpPr>
            <p:nvPr/>
          </p:nvSpPr>
          <p:spPr bwMode="auto">
            <a:xfrm>
              <a:off x="4604" y="1335"/>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FFFFF"/>
                  </a:solidFill>
                  <a:latin typeface="Times New Roman" panose="02020603050405020304" pitchFamily="18" charset="0"/>
                  <a:ea typeface="宋体" panose="02010600030101010101" pitchFamily="2" charset="-122"/>
                </a:rPr>
                <a:t>y</a:t>
              </a:r>
              <a:r>
                <a:rPr lang="en-US" altLang="zh-CN" sz="2000">
                  <a:solidFill>
                    <a:srgbClr val="FFFFFF"/>
                  </a:solidFill>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ndParaRPr>
            </a:p>
          </p:txBody>
        </p:sp>
        <p:sp>
          <p:nvSpPr>
            <p:cNvPr id="14423" name="Rectangle 102">
              <a:extLst>
                <a:ext uri="{FF2B5EF4-FFF2-40B4-BE49-F238E27FC236}">
                  <a16:creationId xmlns:a16="http://schemas.microsoft.com/office/drawing/2014/main" id="{B5483870-31B2-4FFA-A9F4-C13F7C12B87D}"/>
                </a:ext>
              </a:extLst>
            </p:cNvPr>
            <p:cNvSpPr>
              <a:spLocks noChangeArrowheads="1"/>
            </p:cNvSpPr>
            <p:nvPr/>
          </p:nvSpPr>
          <p:spPr bwMode="auto">
            <a:xfrm>
              <a:off x="5041" y="1428"/>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a:solidFill>
                    <a:srgbClr val="FFFFFF"/>
                  </a:solidFill>
                  <a:latin typeface="Times New Roman" panose="02020603050405020304" pitchFamily="18" charset="0"/>
                  <a:ea typeface="宋体" panose="02010600030101010101" pitchFamily="2" charset="-122"/>
                </a:rPr>
                <a:t>S' </a:t>
              </a:r>
              <a:endParaRPr lang="en-US" altLang="zh-CN" sz="2000">
                <a:latin typeface="Times New Roman" panose="02020603050405020304" pitchFamily="18" charset="0"/>
              </a:endParaRPr>
            </a:p>
          </p:txBody>
        </p:sp>
        <p:sp>
          <p:nvSpPr>
            <p:cNvPr id="14424" name="Rectangle 103">
              <a:extLst>
                <a:ext uri="{FF2B5EF4-FFF2-40B4-BE49-F238E27FC236}">
                  <a16:creationId xmlns:a16="http://schemas.microsoft.com/office/drawing/2014/main" id="{B9960D73-1604-45F0-A672-08850A2C1044}"/>
                </a:ext>
              </a:extLst>
            </p:cNvPr>
            <p:cNvSpPr>
              <a:spLocks noChangeArrowheads="1"/>
            </p:cNvSpPr>
            <p:nvPr/>
          </p:nvSpPr>
          <p:spPr bwMode="auto">
            <a:xfrm>
              <a:off x="5169" y="142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zh-CN" altLang="en-US" sz="2000">
                  <a:solidFill>
                    <a:srgbClr val="FFFFFF"/>
                  </a:solidFill>
                  <a:latin typeface="Times New Roman" panose="02020603050405020304" pitchFamily="18" charset="0"/>
                  <a:ea typeface="宋体" panose="02010600030101010101" pitchFamily="2" charset="-122"/>
                </a:rPr>
                <a:t>系</a:t>
              </a:r>
              <a:endParaRPr lang="zh-CN" altLang="en-US" sz="2000">
                <a:latin typeface="Times New Roman" panose="02020603050405020304" pitchFamily="18" charset="0"/>
              </a:endParaRPr>
            </a:p>
          </p:txBody>
        </p:sp>
        <p:sp>
          <p:nvSpPr>
            <p:cNvPr id="14425" name="Freeform 211">
              <a:extLst>
                <a:ext uri="{FF2B5EF4-FFF2-40B4-BE49-F238E27FC236}">
                  <a16:creationId xmlns:a16="http://schemas.microsoft.com/office/drawing/2014/main" id="{88FC0D9B-0C26-41D4-A11C-2DCCF5BB5D27}"/>
                </a:ext>
              </a:extLst>
            </p:cNvPr>
            <p:cNvSpPr>
              <a:spLocks/>
            </p:cNvSpPr>
            <p:nvPr/>
          </p:nvSpPr>
          <p:spPr bwMode="auto">
            <a:xfrm>
              <a:off x="3255" y="1990"/>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64">
                  <a:moveTo>
                    <a:pt x="181" y="31"/>
                  </a:moveTo>
                  <a:lnTo>
                    <a:pt x="49" y="64"/>
                  </a:lnTo>
                  <a:lnTo>
                    <a:pt x="0" y="31"/>
                  </a:lnTo>
                  <a:lnTo>
                    <a:pt x="49" y="0"/>
                  </a:lnTo>
                  <a:lnTo>
                    <a:pt x="181"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6" name="Freeform 212">
              <a:extLst>
                <a:ext uri="{FF2B5EF4-FFF2-40B4-BE49-F238E27FC236}">
                  <a16:creationId xmlns:a16="http://schemas.microsoft.com/office/drawing/2014/main" id="{11CB5715-1582-48A6-9373-408F92575C65}"/>
                </a:ext>
              </a:extLst>
            </p:cNvPr>
            <p:cNvSpPr>
              <a:spLocks/>
            </p:cNvSpPr>
            <p:nvPr/>
          </p:nvSpPr>
          <p:spPr bwMode="auto">
            <a:xfrm>
              <a:off x="4011" y="1993"/>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64">
                  <a:moveTo>
                    <a:pt x="181" y="31"/>
                  </a:moveTo>
                  <a:lnTo>
                    <a:pt x="49" y="64"/>
                  </a:lnTo>
                  <a:lnTo>
                    <a:pt x="0" y="31"/>
                  </a:lnTo>
                  <a:lnTo>
                    <a:pt x="49" y="0"/>
                  </a:lnTo>
                  <a:lnTo>
                    <a:pt x="181"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7" name="Freeform 213">
              <a:extLst>
                <a:ext uri="{FF2B5EF4-FFF2-40B4-BE49-F238E27FC236}">
                  <a16:creationId xmlns:a16="http://schemas.microsoft.com/office/drawing/2014/main" id="{82B54972-B08E-4070-9C43-957247FCB1F2}"/>
                </a:ext>
              </a:extLst>
            </p:cNvPr>
            <p:cNvSpPr>
              <a:spLocks/>
            </p:cNvSpPr>
            <p:nvPr/>
          </p:nvSpPr>
          <p:spPr bwMode="auto">
            <a:xfrm>
              <a:off x="4776" y="1993"/>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64">
                  <a:moveTo>
                    <a:pt x="181" y="31"/>
                  </a:moveTo>
                  <a:lnTo>
                    <a:pt x="49" y="64"/>
                  </a:lnTo>
                  <a:lnTo>
                    <a:pt x="0" y="31"/>
                  </a:lnTo>
                  <a:lnTo>
                    <a:pt x="49" y="0"/>
                  </a:lnTo>
                  <a:lnTo>
                    <a:pt x="181"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8" name="Oval 215">
              <a:extLst>
                <a:ext uri="{FF2B5EF4-FFF2-40B4-BE49-F238E27FC236}">
                  <a16:creationId xmlns:a16="http://schemas.microsoft.com/office/drawing/2014/main" id="{2C1414B4-5033-4130-9EDE-1F7413C1C0F2}"/>
                </a:ext>
              </a:extLst>
            </p:cNvPr>
            <p:cNvSpPr>
              <a:spLocks noChangeArrowheads="1"/>
            </p:cNvSpPr>
            <p:nvPr/>
          </p:nvSpPr>
          <p:spPr bwMode="auto">
            <a:xfrm>
              <a:off x="4522" y="1769"/>
              <a:ext cx="497" cy="498"/>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grpSp>
      <p:grpSp>
        <p:nvGrpSpPr>
          <p:cNvPr id="206047" name="Group 223">
            <a:extLst>
              <a:ext uri="{FF2B5EF4-FFF2-40B4-BE49-F238E27FC236}">
                <a16:creationId xmlns:a16="http://schemas.microsoft.com/office/drawing/2014/main" id="{F919FE91-2C96-4BA2-8AEC-B6242378088C}"/>
              </a:ext>
            </a:extLst>
          </p:cNvPr>
          <p:cNvGrpSpPr>
            <a:grpSpLocks/>
          </p:cNvGrpSpPr>
          <p:nvPr/>
        </p:nvGrpSpPr>
        <p:grpSpPr bwMode="auto">
          <a:xfrm>
            <a:off x="5319713" y="3716338"/>
            <a:ext cx="2068512" cy="1168400"/>
            <a:chOff x="3460" y="2493"/>
            <a:chExt cx="1303" cy="736"/>
          </a:xfrm>
        </p:grpSpPr>
        <p:sp>
          <p:nvSpPr>
            <p:cNvPr id="14346" name="Oval 64">
              <a:extLst>
                <a:ext uri="{FF2B5EF4-FFF2-40B4-BE49-F238E27FC236}">
                  <a16:creationId xmlns:a16="http://schemas.microsoft.com/office/drawing/2014/main" id="{9A164849-CB4D-4AD8-9861-D94BEBFC1E43}"/>
                </a:ext>
              </a:extLst>
            </p:cNvPr>
            <p:cNvSpPr>
              <a:spLocks noChangeArrowheads="1"/>
            </p:cNvSpPr>
            <p:nvPr/>
          </p:nvSpPr>
          <p:spPr bwMode="auto">
            <a:xfrm>
              <a:off x="3776" y="2752"/>
              <a:ext cx="482" cy="47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347" name="Oval 65">
              <a:extLst>
                <a:ext uri="{FF2B5EF4-FFF2-40B4-BE49-F238E27FC236}">
                  <a16:creationId xmlns:a16="http://schemas.microsoft.com/office/drawing/2014/main" id="{040D95D1-5A09-49A6-8C60-B022D506EBC5}"/>
                </a:ext>
              </a:extLst>
            </p:cNvPr>
            <p:cNvSpPr>
              <a:spLocks noChangeArrowheads="1"/>
            </p:cNvSpPr>
            <p:nvPr/>
          </p:nvSpPr>
          <p:spPr bwMode="auto">
            <a:xfrm>
              <a:off x="3791" y="2776"/>
              <a:ext cx="452" cy="438"/>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lang="zh-CN" altLang="en-US"/>
            </a:p>
          </p:txBody>
        </p:sp>
        <p:sp>
          <p:nvSpPr>
            <p:cNvPr id="14348" name="Line 66">
              <a:extLst>
                <a:ext uri="{FF2B5EF4-FFF2-40B4-BE49-F238E27FC236}">
                  <a16:creationId xmlns:a16="http://schemas.microsoft.com/office/drawing/2014/main" id="{BA465505-860D-46EB-A283-24E2D18D723C}"/>
                </a:ext>
              </a:extLst>
            </p:cNvPr>
            <p:cNvSpPr>
              <a:spLocks noChangeShapeType="1"/>
            </p:cNvSpPr>
            <p:nvPr/>
          </p:nvSpPr>
          <p:spPr bwMode="auto">
            <a:xfrm>
              <a:off x="4032" y="3183"/>
              <a:ext cx="1" cy="16"/>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Line 67">
              <a:extLst>
                <a:ext uri="{FF2B5EF4-FFF2-40B4-BE49-F238E27FC236}">
                  <a16:creationId xmlns:a16="http://schemas.microsoft.com/office/drawing/2014/main" id="{5E9290A7-9F90-488D-929B-5A3A61AD3883}"/>
                </a:ext>
              </a:extLst>
            </p:cNvPr>
            <p:cNvSpPr>
              <a:spLocks noChangeShapeType="1"/>
            </p:cNvSpPr>
            <p:nvPr/>
          </p:nvSpPr>
          <p:spPr bwMode="auto">
            <a:xfrm>
              <a:off x="4017" y="2761"/>
              <a:ext cx="1" cy="30"/>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Line 68">
              <a:extLst>
                <a:ext uri="{FF2B5EF4-FFF2-40B4-BE49-F238E27FC236}">
                  <a16:creationId xmlns:a16="http://schemas.microsoft.com/office/drawing/2014/main" id="{020E5101-5EF6-4F3A-8E3E-CD6165AAB310}"/>
                </a:ext>
              </a:extLst>
            </p:cNvPr>
            <p:cNvSpPr>
              <a:spLocks noChangeShapeType="1"/>
            </p:cNvSpPr>
            <p:nvPr/>
          </p:nvSpPr>
          <p:spPr bwMode="auto">
            <a:xfrm>
              <a:off x="4123" y="315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69">
              <a:extLst>
                <a:ext uri="{FF2B5EF4-FFF2-40B4-BE49-F238E27FC236}">
                  <a16:creationId xmlns:a16="http://schemas.microsoft.com/office/drawing/2014/main" id="{2E00A492-A1AE-4510-90EF-F87AA0A0F4AE}"/>
                </a:ext>
              </a:extLst>
            </p:cNvPr>
            <p:cNvSpPr>
              <a:spLocks noChangeShapeType="1"/>
            </p:cNvSpPr>
            <p:nvPr/>
          </p:nvSpPr>
          <p:spPr bwMode="auto">
            <a:xfrm>
              <a:off x="3912" y="2791"/>
              <a:ext cx="15" cy="3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70">
              <a:extLst>
                <a:ext uri="{FF2B5EF4-FFF2-40B4-BE49-F238E27FC236}">
                  <a16:creationId xmlns:a16="http://schemas.microsoft.com/office/drawing/2014/main" id="{5BF9A409-CF35-4E35-8E14-570D747A78A7}"/>
                </a:ext>
              </a:extLst>
            </p:cNvPr>
            <p:cNvSpPr>
              <a:spLocks noChangeShapeType="1"/>
            </p:cNvSpPr>
            <p:nvPr/>
          </p:nvSpPr>
          <p:spPr bwMode="auto">
            <a:xfrm>
              <a:off x="4198" y="309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71">
              <a:extLst>
                <a:ext uri="{FF2B5EF4-FFF2-40B4-BE49-F238E27FC236}">
                  <a16:creationId xmlns:a16="http://schemas.microsoft.com/office/drawing/2014/main" id="{E60C568E-D74B-4E61-B74E-AD1DD57A7723}"/>
                </a:ext>
              </a:extLst>
            </p:cNvPr>
            <p:cNvSpPr>
              <a:spLocks noChangeShapeType="1"/>
            </p:cNvSpPr>
            <p:nvPr/>
          </p:nvSpPr>
          <p:spPr bwMode="auto">
            <a:xfrm>
              <a:off x="3821" y="2882"/>
              <a:ext cx="30"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72">
              <a:extLst>
                <a:ext uri="{FF2B5EF4-FFF2-40B4-BE49-F238E27FC236}">
                  <a16:creationId xmlns:a16="http://schemas.microsoft.com/office/drawing/2014/main" id="{C139B577-D7F5-4D8B-ACD2-C11EA34B7113}"/>
                </a:ext>
              </a:extLst>
            </p:cNvPr>
            <p:cNvSpPr>
              <a:spLocks noChangeShapeType="1"/>
            </p:cNvSpPr>
            <p:nvPr/>
          </p:nvSpPr>
          <p:spPr bwMode="auto">
            <a:xfrm>
              <a:off x="4213" y="298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Line 73">
              <a:extLst>
                <a:ext uri="{FF2B5EF4-FFF2-40B4-BE49-F238E27FC236}">
                  <a16:creationId xmlns:a16="http://schemas.microsoft.com/office/drawing/2014/main" id="{5CF61098-57A0-478E-93BF-7AA00F1C4E74}"/>
                </a:ext>
              </a:extLst>
            </p:cNvPr>
            <p:cNvSpPr>
              <a:spLocks noChangeShapeType="1"/>
            </p:cNvSpPr>
            <p:nvPr/>
          </p:nvSpPr>
          <p:spPr bwMode="auto">
            <a:xfrm>
              <a:off x="3791" y="298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74">
              <a:extLst>
                <a:ext uri="{FF2B5EF4-FFF2-40B4-BE49-F238E27FC236}">
                  <a16:creationId xmlns:a16="http://schemas.microsoft.com/office/drawing/2014/main" id="{FB7E6126-589F-4A53-AA1B-0DA5F95428B0}"/>
                </a:ext>
              </a:extLst>
            </p:cNvPr>
            <p:cNvSpPr>
              <a:spLocks noChangeShapeType="1"/>
            </p:cNvSpPr>
            <p:nvPr/>
          </p:nvSpPr>
          <p:spPr bwMode="auto">
            <a:xfrm flipV="1">
              <a:off x="4198" y="2882"/>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75">
              <a:extLst>
                <a:ext uri="{FF2B5EF4-FFF2-40B4-BE49-F238E27FC236}">
                  <a16:creationId xmlns:a16="http://schemas.microsoft.com/office/drawing/2014/main" id="{1F169BB2-BD4A-4505-BA9E-38FAB7E116E6}"/>
                </a:ext>
              </a:extLst>
            </p:cNvPr>
            <p:cNvSpPr>
              <a:spLocks noChangeShapeType="1"/>
            </p:cNvSpPr>
            <p:nvPr/>
          </p:nvSpPr>
          <p:spPr bwMode="auto">
            <a:xfrm flipV="1">
              <a:off x="3821" y="3093"/>
              <a:ext cx="30"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76">
              <a:extLst>
                <a:ext uri="{FF2B5EF4-FFF2-40B4-BE49-F238E27FC236}">
                  <a16:creationId xmlns:a16="http://schemas.microsoft.com/office/drawing/2014/main" id="{1C0F650A-E597-4BFF-9537-8B50CE4C4F65}"/>
                </a:ext>
              </a:extLst>
            </p:cNvPr>
            <p:cNvSpPr>
              <a:spLocks noChangeShapeType="1"/>
            </p:cNvSpPr>
            <p:nvPr/>
          </p:nvSpPr>
          <p:spPr bwMode="auto">
            <a:xfrm flipV="1">
              <a:off x="4123" y="2791"/>
              <a:ext cx="15" cy="3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77">
              <a:extLst>
                <a:ext uri="{FF2B5EF4-FFF2-40B4-BE49-F238E27FC236}">
                  <a16:creationId xmlns:a16="http://schemas.microsoft.com/office/drawing/2014/main" id="{D531428D-8CC8-4EE2-A5F9-72B06C73771F}"/>
                </a:ext>
              </a:extLst>
            </p:cNvPr>
            <p:cNvSpPr>
              <a:spLocks noChangeShapeType="1"/>
            </p:cNvSpPr>
            <p:nvPr/>
          </p:nvSpPr>
          <p:spPr bwMode="auto">
            <a:xfrm flipV="1">
              <a:off x="3912" y="315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Freeform 80">
              <a:extLst>
                <a:ext uri="{FF2B5EF4-FFF2-40B4-BE49-F238E27FC236}">
                  <a16:creationId xmlns:a16="http://schemas.microsoft.com/office/drawing/2014/main" id="{1E5BF211-31EB-4850-A5B8-78E37EE52503}"/>
                </a:ext>
              </a:extLst>
            </p:cNvPr>
            <p:cNvSpPr>
              <a:spLocks/>
            </p:cNvSpPr>
            <p:nvPr/>
          </p:nvSpPr>
          <p:spPr bwMode="auto">
            <a:xfrm>
              <a:off x="4002" y="2882"/>
              <a:ext cx="121" cy="121"/>
            </a:xfrm>
            <a:custGeom>
              <a:avLst/>
              <a:gdLst>
                <a:gd name="T0" fmla="*/ 27679 w 8"/>
                <a:gd name="T1" fmla="*/ 0 h 8"/>
                <a:gd name="T2" fmla="*/ 20812 w 8"/>
                <a:gd name="T3" fmla="*/ 10300 h 8"/>
                <a:gd name="T4" fmla="*/ 13960 w 8"/>
                <a:gd name="T5" fmla="*/ 20812 h 8"/>
                <a:gd name="T6" fmla="*/ 3433 w 8"/>
                <a:gd name="T7" fmla="*/ 27679 h 8"/>
                <a:gd name="T8" fmla="*/ 0 w 8"/>
                <a:gd name="T9" fmla="*/ 27679 h 8"/>
                <a:gd name="T10" fmla="*/ 3433 w 8"/>
                <a:gd name="T11" fmla="*/ 24245 h 8"/>
                <a:gd name="T12" fmla="*/ 10300 w 8"/>
                <a:gd name="T13" fmla="*/ 13960 h 8"/>
                <a:gd name="T14" fmla="*/ 20812 w 8"/>
                <a:gd name="T15" fmla="*/ 6867 h 8"/>
                <a:gd name="T16" fmla="*/ 27679 w 8"/>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8">
                  <a:moveTo>
                    <a:pt x="8" y="0"/>
                  </a:moveTo>
                  <a:lnTo>
                    <a:pt x="6" y="3"/>
                  </a:lnTo>
                  <a:lnTo>
                    <a:pt x="4" y="6"/>
                  </a:lnTo>
                  <a:lnTo>
                    <a:pt x="1" y="8"/>
                  </a:lnTo>
                  <a:lnTo>
                    <a:pt x="0" y="8"/>
                  </a:lnTo>
                  <a:lnTo>
                    <a:pt x="1" y="7"/>
                  </a:lnTo>
                  <a:lnTo>
                    <a:pt x="3" y="4"/>
                  </a:lnTo>
                  <a:lnTo>
                    <a:pt x="6"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1" name="Line 84">
              <a:extLst>
                <a:ext uri="{FF2B5EF4-FFF2-40B4-BE49-F238E27FC236}">
                  <a16:creationId xmlns:a16="http://schemas.microsoft.com/office/drawing/2014/main" id="{18131A93-1472-40D4-A41F-9E4AE19279FA}"/>
                </a:ext>
              </a:extLst>
            </p:cNvPr>
            <p:cNvSpPr>
              <a:spLocks noChangeShapeType="1"/>
            </p:cNvSpPr>
            <p:nvPr/>
          </p:nvSpPr>
          <p:spPr bwMode="auto">
            <a:xfrm>
              <a:off x="4017" y="2987"/>
              <a:ext cx="632" cy="1"/>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Freeform 85">
              <a:extLst>
                <a:ext uri="{FF2B5EF4-FFF2-40B4-BE49-F238E27FC236}">
                  <a16:creationId xmlns:a16="http://schemas.microsoft.com/office/drawing/2014/main" id="{4E6B5818-84CA-454A-A955-ECDDBF64FF2A}"/>
                </a:ext>
              </a:extLst>
            </p:cNvPr>
            <p:cNvSpPr>
              <a:spLocks/>
            </p:cNvSpPr>
            <p:nvPr/>
          </p:nvSpPr>
          <p:spPr bwMode="auto">
            <a:xfrm>
              <a:off x="4640" y="2961"/>
              <a:ext cx="123" cy="55"/>
            </a:xfrm>
            <a:custGeom>
              <a:avLst/>
              <a:gdLst>
                <a:gd name="T0" fmla="*/ 123 w 123"/>
                <a:gd name="T1" fmla="*/ 24 h 55"/>
                <a:gd name="T2" fmla="*/ 0 w 123"/>
                <a:gd name="T3" fmla="*/ 0 h 55"/>
                <a:gd name="T4" fmla="*/ 2 w 123"/>
                <a:gd name="T5" fmla="*/ 55 h 55"/>
                <a:gd name="T6" fmla="*/ 123 w 123"/>
                <a:gd name="T7" fmla="*/ 24 h 55"/>
                <a:gd name="T8" fmla="*/ 123 w 123"/>
                <a:gd name="T9" fmla="*/ 24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55">
                  <a:moveTo>
                    <a:pt x="123" y="24"/>
                  </a:moveTo>
                  <a:lnTo>
                    <a:pt x="0" y="0"/>
                  </a:lnTo>
                  <a:lnTo>
                    <a:pt x="2" y="55"/>
                  </a:lnTo>
                  <a:lnTo>
                    <a:pt x="123" y="24"/>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3" name="Line 86">
              <a:extLst>
                <a:ext uri="{FF2B5EF4-FFF2-40B4-BE49-F238E27FC236}">
                  <a16:creationId xmlns:a16="http://schemas.microsoft.com/office/drawing/2014/main" id="{E2701AE9-F19A-4830-9162-B95B480FBEB8}"/>
                </a:ext>
              </a:extLst>
            </p:cNvPr>
            <p:cNvSpPr>
              <a:spLocks noChangeShapeType="1"/>
            </p:cNvSpPr>
            <p:nvPr/>
          </p:nvSpPr>
          <p:spPr bwMode="auto">
            <a:xfrm flipH="1">
              <a:off x="3520" y="2994"/>
              <a:ext cx="166" cy="1"/>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Freeform 87">
              <a:extLst>
                <a:ext uri="{FF2B5EF4-FFF2-40B4-BE49-F238E27FC236}">
                  <a16:creationId xmlns:a16="http://schemas.microsoft.com/office/drawing/2014/main" id="{AE63142F-6E90-4EEB-941F-89B10D3A1D35}"/>
                </a:ext>
              </a:extLst>
            </p:cNvPr>
            <p:cNvSpPr>
              <a:spLocks/>
            </p:cNvSpPr>
            <p:nvPr/>
          </p:nvSpPr>
          <p:spPr bwMode="auto">
            <a:xfrm>
              <a:off x="3460" y="2972"/>
              <a:ext cx="105" cy="46"/>
            </a:xfrm>
            <a:custGeom>
              <a:avLst/>
              <a:gdLst>
                <a:gd name="T0" fmla="*/ 0 w 105"/>
                <a:gd name="T1" fmla="*/ 31 h 46"/>
                <a:gd name="T2" fmla="*/ 105 w 105"/>
                <a:gd name="T3" fmla="*/ 46 h 46"/>
                <a:gd name="T4" fmla="*/ 105 w 105"/>
                <a:gd name="T5" fmla="*/ 0 h 46"/>
                <a:gd name="T6" fmla="*/ 0 w 105"/>
                <a:gd name="T7" fmla="*/ 31 h 46"/>
                <a:gd name="T8" fmla="*/ 60 w 105"/>
                <a:gd name="T9" fmla="*/ 31 h 46"/>
                <a:gd name="T10" fmla="*/ 0 w 105"/>
                <a:gd name="T11" fmla="*/ 31 h 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46">
                  <a:moveTo>
                    <a:pt x="0" y="31"/>
                  </a:moveTo>
                  <a:lnTo>
                    <a:pt x="105" y="46"/>
                  </a:lnTo>
                  <a:lnTo>
                    <a:pt x="105" y="0"/>
                  </a:lnTo>
                  <a:lnTo>
                    <a:pt x="0" y="31"/>
                  </a:lnTo>
                  <a:lnTo>
                    <a:pt x="60" y="31"/>
                  </a:lnTo>
                  <a:lnTo>
                    <a:pt x="0" y="31"/>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5" name="Line 90">
              <a:extLst>
                <a:ext uri="{FF2B5EF4-FFF2-40B4-BE49-F238E27FC236}">
                  <a16:creationId xmlns:a16="http://schemas.microsoft.com/office/drawing/2014/main" id="{FBD3BBBF-5614-4BD3-A437-806F35AD4F57}"/>
                </a:ext>
              </a:extLst>
            </p:cNvPr>
            <p:cNvSpPr>
              <a:spLocks noChangeShapeType="1"/>
            </p:cNvSpPr>
            <p:nvPr/>
          </p:nvSpPr>
          <p:spPr bwMode="auto">
            <a:xfrm flipV="1">
              <a:off x="4023" y="2596"/>
              <a:ext cx="1" cy="211"/>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Freeform 91">
              <a:extLst>
                <a:ext uri="{FF2B5EF4-FFF2-40B4-BE49-F238E27FC236}">
                  <a16:creationId xmlns:a16="http://schemas.microsoft.com/office/drawing/2014/main" id="{A34322F2-4813-40F4-AED8-DC3E18A491D2}"/>
                </a:ext>
              </a:extLst>
            </p:cNvPr>
            <p:cNvSpPr>
              <a:spLocks/>
            </p:cNvSpPr>
            <p:nvPr/>
          </p:nvSpPr>
          <p:spPr bwMode="auto">
            <a:xfrm>
              <a:off x="4002" y="2528"/>
              <a:ext cx="45" cy="113"/>
            </a:xfrm>
            <a:custGeom>
              <a:avLst/>
              <a:gdLst>
                <a:gd name="T0" fmla="*/ 0 w 45"/>
                <a:gd name="T1" fmla="*/ 113 h 113"/>
                <a:gd name="T2" fmla="*/ 45 w 45"/>
                <a:gd name="T3" fmla="*/ 113 h 113"/>
                <a:gd name="T4" fmla="*/ 24 w 45"/>
                <a:gd name="T5" fmla="*/ 0 h 113"/>
                <a:gd name="T6" fmla="*/ 0 w 45"/>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13">
                  <a:moveTo>
                    <a:pt x="0" y="113"/>
                  </a:moveTo>
                  <a:lnTo>
                    <a:pt x="45" y="113"/>
                  </a:lnTo>
                  <a:lnTo>
                    <a:pt x="24" y="0"/>
                  </a:lnTo>
                  <a:lnTo>
                    <a:pt x="0" y="113"/>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7" name="Rectangle 92">
              <a:extLst>
                <a:ext uri="{FF2B5EF4-FFF2-40B4-BE49-F238E27FC236}">
                  <a16:creationId xmlns:a16="http://schemas.microsoft.com/office/drawing/2014/main" id="{A6D7F257-4776-4722-999C-85A79123F9A5}"/>
                </a:ext>
              </a:extLst>
            </p:cNvPr>
            <p:cNvSpPr>
              <a:spLocks noChangeArrowheads="1"/>
            </p:cNvSpPr>
            <p:nvPr/>
          </p:nvSpPr>
          <p:spPr bwMode="auto">
            <a:xfrm>
              <a:off x="3888" y="299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DFA00"/>
                  </a:solidFill>
                  <a:latin typeface="Times New Roman" panose="02020603050405020304" pitchFamily="18" charset="0"/>
                  <a:ea typeface="宋体" panose="02010600030101010101" pitchFamily="2" charset="-122"/>
                </a:rPr>
                <a:t>O</a:t>
              </a:r>
              <a:endParaRPr lang="en-US" altLang="zh-CN" sz="2000" i="1">
                <a:latin typeface="Times New Roman" panose="02020603050405020304" pitchFamily="18" charset="0"/>
              </a:endParaRPr>
            </a:p>
          </p:txBody>
        </p:sp>
        <p:sp>
          <p:nvSpPr>
            <p:cNvPr id="14368" name="Rectangle 93">
              <a:extLst>
                <a:ext uri="{FF2B5EF4-FFF2-40B4-BE49-F238E27FC236}">
                  <a16:creationId xmlns:a16="http://schemas.microsoft.com/office/drawing/2014/main" id="{2C117B20-DF29-4FC0-B0A3-BE2F1DD1D642}"/>
                </a:ext>
              </a:extLst>
            </p:cNvPr>
            <p:cNvSpPr>
              <a:spLocks noChangeArrowheads="1"/>
            </p:cNvSpPr>
            <p:nvPr/>
          </p:nvSpPr>
          <p:spPr bwMode="auto">
            <a:xfrm>
              <a:off x="3545" y="2758"/>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DFA00"/>
                  </a:solidFill>
                  <a:latin typeface="Times New Roman" panose="02020603050405020304" pitchFamily="18" charset="0"/>
                  <a:ea typeface="宋体" panose="02010600030101010101" pitchFamily="2" charset="-122"/>
                </a:rPr>
                <a:t>-</a:t>
              </a:r>
              <a:endParaRPr lang="en-US" altLang="zh-CN" sz="2000" i="1">
                <a:latin typeface="Times New Roman" panose="02020603050405020304" pitchFamily="18" charset="0"/>
              </a:endParaRPr>
            </a:p>
          </p:txBody>
        </p:sp>
        <p:sp>
          <p:nvSpPr>
            <p:cNvPr id="14369" name="Rectangle 94">
              <a:extLst>
                <a:ext uri="{FF2B5EF4-FFF2-40B4-BE49-F238E27FC236}">
                  <a16:creationId xmlns:a16="http://schemas.microsoft.com/office/drawing/2014/main" id="{CA5E7ECA-D714-4754-B8A3-3A18EB84317B}"/>
                </a:ext>
              </a:extLst>
            </p:cNvPr>
            <p:cNvSpPr>
              <a:spLocks noChangeArrowheads="1"/>
            </p:cNvSpPr>
            <p:nvPr/>
          </p:nvSpPr>
          <p:spPr bwMode="auto">
            <a:xfrm>
              <a:off x="3603" y="27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DFA00"/>
                  </a:solidFill>
                  <a:latin typeface="Times New Roman" panose="02020603050405020304" pitchFamily="18" charset="0"/>
                  <a:ea typeface="宋体" panose="02010600030101010101" pitchFamily="2" charset="-122"/>
                </a:rPr>
                <a:t>u</a:t>
              </a:r>
              <a:endParaRPr lang="en-US" altLang="zh-CN" sz="2000" i="1">
                <a:latin typeface="Times New Roman" panose="02020603050405020304" pitchFamily="18" charset="0"/>
              </a:endParaRPr>
            </a:p>
          </p:txBody>
        </p:sp>
        <p:sp>
          <p:nvSpPr>
            <p:cNvPr id="14370" name="Rectangle 95">
              <a:extLst>
                <a:ext uri="{FF2B5EF4-FFF2-40B4-BE49-F238E27FC236}">
                  <a16:creationId xmlns:a16="http://schemas.microsoft.com/office/drawing/2014/main" id="{0F8D60DE-C0FB-43BA-8AE7-00850899E9A4}"/>
                </a:ext>
              </a:extLst>
            </p:cNvPr>
            <p:cNvSpPr>
              <a:spLocks noChangeArrowheads="1"/>
            </p:cNvSpPr>
            <p:nvPr/>
          </p:nvSpPr>
          <p:spPr bwMode="auto">
            <a:xfrm>
              <a:off x="3915" y="2493"/>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DFA00"/>
                  </a:solidFill>
                  <a:latin typeface="Times New Roman" panose="02020603050405020304" pitchFamily="18" charset="0"/>
                  <a:ea typeface="宋体" panose="02010600030101010101" pitchFamily="2" charset="-122"/>
                </a:rPr>
                <a:t>y</a:t>
              </a:r>
              <a:endParaRPr lang="en-US" altLang="zh-CN" sz="2000" i="1">
                <a:latin typeface="Times New Roman" panose="02020603050405020304" pitchFamily="18" charset="0"/>
              </a:endParaRPr>
            </a:p>
          </p:txBody>
        </p:sp>
        <p:sp>
          <p:nvSpPr>
            <p:cNvPr id="14371" name="Rectangle 96">
              <a:extLst>
                <a:ext uri="{FF2B5EF4-FFF2-40B4-BE49-F238E27FC236}">
                  <a16:creationId xmlns:a16="http://schemas.microsoft.com/office/drawing/2014/main" id="{F6464DD8-E753-4E85-BCC0-64CF7FD14CB6}"/>
                </a:ext>
              </a:extLst>
            </p:cNvPr>
            <p:cNvSpPr>
              <a:spLocks noChangeArrowheads="1"/>
            </p:cNvSpPr>
            <p:nvPr/>
          </p:nvSpPr>
          <p:spPr bwMode="auto">
            <a:xfrm>
              <a:off x="4111" y="251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a:solidFill>
                    <a:srgbClr val="FDFA00"/>
                  </a:solidFill>
                  <a:latin typeface="Times New Roman" panose="02020603050405020304" pitchFamily="18" charset="0"/>
                  <a:ea typeface="宋体" panose="02010600030101010101" pitchFamily="2" charset="-122"/>
                </a:rPr>
                <a:t>S</a:t>
              </a:r>
              <a:endParaRPr lang="en-US" altLang="zh-CN" sz="2000">
                <a:latin typeface="Times New Roman" panose="02020603050405020304" pitchFamily="18" charset="0"/>
              </a:endParaRPr>
            </a:p>
          </p:txBody>
        </p:sp>
        <p:sp>
          <p:nvSpPr>
            <p:cNvPr id="14372" name="Rectangle 97">
              <a:extLst>
                <a:ext uri="{FF2B5EF4-FFF2-40B4-BE49-F238E27FC236}">
                  <a16:creationId xmlns:a16="http://schemas.microsoft.com/office/drawing/2014/main" id="{2D855235-ED06-4921-89E8-6429D7396FAE}"/>
                </a:ext>
              </a:extLst>
            </p:cNvPr>
            <p:cNvSpPr>
              <a:spLocks noChangeArrowheads="1"/>
            </p:cNvSpPr>
            <p:nvPr/>
          </p:nvSpPr>
          <p:spPr bwMode="auto">
            <a:xfrm>
              <a:off x="4195" y="251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zh-CN" altLang="en-US" sz="2000">
                  <a:solidFill>
                    <a:srgbClr val="FDFA00"/>
                  </a:solidFill>
                  <a:latin typeface="Times New Roman" panose="02020603050405020304" pitchFamily="18" charset="0"/>
                  <a:ea typeface="宋体" panose="02010600030101010101" pitchFamily="2" charset="-122"/>
                </a:rPr>
                <a:t>系</a:t>
              </a:r>
              <a:endParaRPr lang="zh-CN" altLang="en-US" sz="2000">
                <a:latin typeface="Times New Roman" panose="02020603050405020304" pitchFamily="18" charset="0"/>
              </a:endParaRPr>
            </a:p>
          </p:txBody>
        </p:sp>
        <p:sp>
          <p:nvSpPr>
            <p:cNvPr id="14373" name="Rectangle 98">
              <a:extLst>
                <a:ext uri="{FF2B5EF4-FFF2-40B4-BE49-F238E27FC236}">
                  <a16:creationId xmlns:a16="http://schemas.microsoft.com/office/drawing/2014/main" id="{BABA56FC-5020-4577-AD22-F4A99DE7C61A}"/>
                </a:ext>
              </a:extLst>
            </p:cNvPr>
            <p:cNvSpPr>
              <a:spLocks noChangeArrowheads="1"/>
            </p:cNvSpPr>
            <p:nvPr/>
          </p:nvSpPr>
          <p:spPr bwMode="auto">
            <a:xfrm>
              <a:off x="4649" y="298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en-US" altLang="zh-CN" sz="2000" i="1">
                  <a:solidFill>
                    <a:srgbClr val="FDFA00"/>
                  </a:solidFill>
                  <a:latin typeface="Times New Roman" panose="02020603050405020304" pitchFamily="18" charset="0"/>
                  <a:ea typeface="宋体" panose="02010600030101010101" pitchFamily="2" charset="-122"/>
                </a:rPr>
                <a:t>x</a:t>
              </a:r>
              <a:endParaRPr lang="en-US" altLang="zh-CN" sz="2000" i="1">
                <a:latin typeface="Times New Roman" panose="02020603050405020304" pitchFamily="18" charset="0"/>
              </a:endParaRPr>
            </a:p>
          </p:txBody>
        </p:sp>
        <p:sp>
          <p:nvSpPr>
            <p:cNvPr id="14374" name="Freeform 216">
              <a:extLst>
                <a:ext uri="{FF2B5EF4-FFF2-40B4-BE49-F238E27FC236}">
                  <a16:creationId xmlns:a16="http://schemas.microsoft.com/office/drawing/2014/main" id="{42E368E7-5B93-44E7-B9F7-643684B80A36}"/>
                </a:ext>
              </a:extLst>
            </p:cNvPr>
            <p:cNvSpPr>
              <a:spLocks/>
            </p:cNvSpPr>
            <p:nvPr/>
          </p:nvSpPr>
          <p:spPr bwMode="auto">
            <a:xfrm>
              <a:off x="4014" y="2871"/>
              <a:ext cx="120" cy="120"/>
            </a:xfrm>
            <a:custGeom>
              <a:avLst/>
              <a:gdLst>
                <a:gd name="T0" fmla="*/ 27000 w 8"/>
                <a:gd name="T1" fmla="*/ 0 h 8"/>
                <a:gd name="T2" fmla="*/ 20250 w 8"/>
                <a:gd name="T3" fmla="*/ 10125 h 8"/>
                <a:gd name="T4" fmla="*/ 13500 w 8"/>
                <a:gd name="T5" fmla="*/ 20250 h 8"/>
                <a:gd name="T6" fmla="*/ 3375 w 8"/>
                <a:gd name="T7" fmla="*/ 27000 h 8"/>
                <a:gd name="T8" fmla="*/ 0 w 8"/>
                <a:gd name="T9" fmla="*/ 27000 h 8"/>
                <a:gd name="T10" fmla="*/ 0 w 8"/>
                <a:gd name="T11" fmla="*/ 23625 h 8"/>
                <a:gd name="T12" fmla="*/ 6750 w 8"/>
                <a:gd name="T13" fmla="*/ 13500 h 8"/>
                <a:gd name="T14" fmla="*/ 16875 w 8"/>
                <a:gd name="T15" fmla="*/ 6750 h 8"/>
                <a:gd name="T16" fmla="*/ 27000 w 8"/>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8">
                  <a:moveTo>
                    <a:pt x="8" y="0"/>
                  </a:moveTo>
                  <a:lnTo>
                    <a:pt x="6" y="3"/>
                  </a:lnTo>
                  <a:lnTo>
                    <a:pt x="4" y="6"/>
                  </a:lnTo>
                  <a:lnTo>
                    <a:pt x="1" y="8"/>
                  </a:lnTo>
                  <a:lnTo>
                    <a:pt x="0" y="8"/>
                  </a:lnTo>
                  <a:lnTo>
                    <a:pt x="0" y="7"/>
                  </a:lnTo>
                  <a:lnTo>
                    <a:pt x="2" y="4"/>
                  </a:lnTo>
                  <a:lnTo>
                    <a:pt x="5" y="2"/>
                  </a:lnTo>
                  <a:lnTo>
                    <a:pt x="8"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6042" name="Rectangle 218">
            <a:extLst>
              <a:ext uri="{FF2B5EF4-FFF2-40B4-BE49-F238E27FC236}">
                <a16:creationId xmlns:a16="http://schemas.microsoft.com/office/drawing/2014/main" id="{CDEEB750-155E-4FFE-BD98-47DE616694B8}"/>
              </a:ext>
            </a:extLst>
          </p:cNvPr>
          <p:cNvSpPr>
            <a:spLocks noChangeArrowheads="1"/>
          </p:cNvSpPr>
          <p:nvPr/>
        </p:nvSpPr>
        <p:spPr bwMode="auto">
          <a:xfrm>
            <a:off x="755650" y="5605463"/>
            <a:ext cx="3340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spAutoFit/>
          </a:bodyPr>
          <a:lstStyle>
            <a:lvl1pPr marL="361950" indent="-361950">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lang="en-US" altLang="zh-CN" sz="2000">
                <a:solidFill>
                  <a:srgbClr val="FFFFFF"/>
                </a:solidFill>
                <a:latin typeface="Times New Roman" panose="02020603050405020304" pitchFamily="18" charset="0"/>
                <a:ea typeface="楷体_GB2312" pitchFamily="49" charset="-122"/>
              </a:rPr>
              <a:t>(a) S</a:t>
            </a:r>
            <a:r>
              <a:rPr lang="zh-CN" altLang="en-US" sz="2000">
                <a:solidFill>
                  <a:srgbClr val="FFFFFF"/>
                </a:solidFill>
                <a:latin typeface="Times New Roman" panose="02020603050405020304" pitchFamily="18" charset="0"/>
                <a:ea typeface="楷体_GB2312" pitchFamily="49" charset="-122"/>
              </a:rPr>
              <a:t>系的观察者观测，</a:t>
            </a:r>
            <a:r>
              <a:rPr lang="en-US" altLang="zh-CN" sz="2000">
                <a:solidFill>
                  <a:srgbClr val="FFFFFF"/>
                </a:solidFill>
                <a:latin typeface="Times New Roman" panose="02020603050405020304" pitchFamily="18" charset="0"/>
                <a:ea typeface="楷体_GB2312" pitchFamily="49" charset="-122"/>
              </a:rPr>
              <a:t>S'</a:t>
            </a:r>
            <a:r>
              <a:rPr lang="zh-CN" altLang="en-US" sz="2000">
                <a:solidFill>
                  <a:srgbClr val="FFFFFF"/>
                </a:solidFill>
                <a:latin typeface="Times New Roman" panose="02020603050405020304" pitchFamily="18" charset="0"/>
                <a:ea typeface="楷体_GB2312" pitchFamily="49" charset="-122"/>
              </a:rPr>
              <a:t>系的钟较自己的钟走得慢</a:t>
            </a:r>
          </a:p>
        </p:txBody>
      </p:sp>
      <p:sp>
        <p:nvSpPr>
          <p:cNvPr id="206043" name="Text Box 219">
            <a:extLst>
              <a:ext uri="{FF2B5EF4-FFF2-40B4-BE49-F238E27FC236}">
                <a16:creationId xmlns:a16="http://schemas.microsoft.com/office/drawing/2014/main" id="{DBD60F80-62DF-4D7F-995C-1720DC9795E0}"/>
              </a:ext>
            </a:extLst>
          </p:cNvPr>
          <p:cNvSpPr txBox="1">
            <a:spLocks noChangeArrowheads="1"/>
          </p:cNvSpPr>
          <p:nvPr/>
        </p:nvSpPr>
        <p:spPr bwMode="auto">
          <a:xfrm>
            <a:off x="611188" y="441325"/>
            <a:ext cx="8281987" cy="1187450"/>
          </a:xfrm>
          <a:prstGeom prst="rect">
            <a:avLst/>
          </a:prstGeom>
          <a:noFill/>
          <a:ln>
            <a:noFill/>
          </a:ln>
          <a:effectLst/>
        </p:spPr>
        <p:txBody>
          <a:bodyPr>
            <a:spAutoFit/>
          </a:bodyPr>
          <a:lstStyle>
            <a:lvl1pPr marL="449263" indent="-449263" algn="l">
              <a:spcBef>
                <a:spcPct val="0"/>
              </a:spcBef>
              <a:defRPr>
                <a:solidFill>
                  <a:schemeClr val="tx1"/>
                </a:solidFill>
                <a:latin typeface="Arial" panose="020B0604020202020204" pitchFamily="34" charset="0"/>
                <a:ea typeface="宋体" panose="02010600030101010101" pitchFamily="2" charset="-122"/>
              </a:defRPr>
            </a:lvl1pPr>
            <a:lvl2pPr marL="722313"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kumimoji="1" lang="en-US" altLang="zh-CN">
                <a:solidFill>
                  <a:schemeClr val="bg1"/>
                </a:solidFill>
                <a:effectLst>
                  <a:outerShdw blurRad="38100" dist="38100" dir="2700000" algn="tl">
                    <a:srgbClr val="000000"/>
                  </a:outerShdw>
                </a:effectLst>
                <a:latin typeface="Times New Roman" panose="02020603050405020304" pitchFamily="18" charset="0"/>
                <a:ea typeface="楷体_GB2312" pitchFamily="49" charset="-122"/>
                <a:sym typeface="Wingdings 2" panose="05020102010507070707" pitchFamily="82" charset="2"/>
              </a:rPr>
              <a:t>(2)</a:t>
            </a:r>
            <a:r>
              <a:rPr kumimoji="1" lang="en-US" altLang="zh-CN">
                <a:solidFill>
                  <a:srgbClr val="00FF00"/>
                </a:solidFill>
                <a:effectLst>
                  <a:outerShdw blurRad="38100" dist="38100" dir="2700000" algn="tl">
                    <a:srgbClr val="000000"/>
                  </a:outerShdw>
                </a:effectLst>
                <a:latin typeface="Times New Roman" panose="02020603050405020304" pitchFamily="18" charset="0"/>
                <a:ea typeface="楷体_GB2312" pitchFamily="49" charset="-122"/>
                <a:sym typeface="Wingdings 2" panose="05020102010507070707" pitchFamily="82" charset="2"/>
              </a:rPr>
              <a:t> </a:t>
            </a:r>
            <a:r>
              <a:rPr lang="zh-CN" altLang="en-US">
                <a:solidFill>
                  <a:schemeClr val="bg1"/>
                </a:solidFill>
                <a:latin typeface="仿宋_GB2312" pitchFamily="49" charset="-122"/>
                <a:ea typeface="仿宋_GB2312" pitchFamily="49" charset="-122"/>
              </a:rPr>
              <a:t>时间是相对的，到底谁的钟慢，要看对哪个惯性系而言。不同惯性系的共同结论是：对本惯性系作相对运动的时钟变慢</a:t>
            </a:r>
            <a:r>
              <a:rPr lang="en-US" altLang="zh-CN">
                <a:solidFill>
                  <a:schemeClr val="bg1"/>
                </a:solidFill>
                <a:latin typeface="仿宋_GB2312" pitchFamily="49" charset="-122"/>
                <a:ea typeface="仿宋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6043"/>
                                        </p:tgtEl>
                                        <p:attrNameLst>
                                          <p:attrName>style.visibility</p:attrName>
                                        </p:attrNameLst>
                                      </p:cBhvr>
                                      <p:to>
                                        <p:strVal val="visible"/>
                                      </p:to>
                                    </p:set>
                                    <p:animEffect transition="in" filter="dissolve">
                                      <p:cBhvr>
                                        <p:cTn id="7" dur="500"/>
                                        <p:tgtEl>
                                          <p:spTgt spid="206043"/>
                                        </p:tgtEl>
                                      </p:cBhvr>
                                    </p:animEffect>
                                  </p:childTnLst>
                                </p:cTn>
                              </p:par>
                              <p:par>
                                <p:cTn id="8" presetID="9" presetClass="entr" presetSubtype="0" fill="hold" nodeType="withEffect">
                                  <p:stCondLst>
                                    <p:cond delay="0"/>
                                  </p:stCondLst>
                                  <p:childTnLst>
                                    <p:set>
                                      <p:cBhvr>
                                        <p:cTn id="9" dur="1" fill="hold">
                                          <p:stCondLst>
                                            <p:cond delay="0"/>
                                          </p:stCondLst>
                                        </p:cTn>
                                        <p:tgtEl>
                                          <p:spTgt spid="206044"/>
                                        </p:tgtEl>
                                        <p:attrNameLst>
                                          <p:attrName>style.visibility</p:attrName>
                                        </p:attrNameLst>
                                      </p:cBhvr>
                                      <p:to>
                                        <p:strVal val="visible"/>
                                      </p:to>
                                    </p:set>
                                    <p:animEffect transition="in" filter="dissolve">
                                      <p:cBhvr>
                                        <p:cTn id="10" dur="500"/>
                                        <p:tgtEl>
                                          <p:spTgt spid="206044"/>
                                        </p:tgtEl>
                                      </p:cBhvr>
                                    </p:animEffect>
                                  </p:childTnLst>
                                </p:cTn>
                              </p:par>
                              <p:par>
                                <p:cTn id="11" presetID="9" presetClass="entr" presetSubtype="0" fill="hold" nodeType="withEffect">
                                  <p:stCondLst>
                                    <p:cond delay="0"/>
                                  </p:stCondLst>
                                  <p:childTnLst>
                                    <p:set>
                                      <p:cBhvr>
                                        <p:cTn id="12" dur="1" fill="hold">
                                          <p:stCondLst>
                                            <p:cond delay="0"/>
                                          </p:stCondLst>
                                        </p:cTn>
                                        <p:tgtEl>
                                          <p:spTgt spid="206045"/>
                                        </p:tgtEl>
                                        <p:attrNameLst>
                                          <p:attrName>style.visibility</p:attrName>
                                        </p:attrNameLst>
                                      </p:cBhvr>
                                      <p:to>
                                        <p:strVal val="visible"/>
                                      </p:to>
                                    </p:set>
                                    <p:animEffect transition="in" filter="dissolve">
                                      <p:cBhvr>
                                        <p:cTn id="13" dur="500"/>
                                        <p:tgtEl>
                                          <p:spTgt spid="206045"/>
                                        </p:tgtEl>
                                      </p:cBhvr>
                                    </p:animEffect>
                                  </p:childTnLst>
                                </p:cTn>
                              </p:par>
                              <p:par>
                                <p:cTn id="14" presetID="9" presetClass="entr" presetSubtype="0" fill="hold" nodeType="withEffect">
                                  <p:stCondLst>
                                    <p:cond delay="0"/>
                                  </p:stCondLst>
                                  <p:childTnLst>
                                    <p:set>
                                      <p:cBhvr>
                                        <p:cTn id="15" dur="1" fill="hold">
                                          <p:stCondLst>
                                            <p:cond delay="0"/>
                                          </p:stCondLst>
                                        </p:cTn>
                                        <p:tgtEl>
                                          <p:spTgt spid="206048"/>
                                        </p:tgtEl>
                                        <p:attrNameLst>
                                          <p:attrName>style.visibility</p:attrName>
                                        </p:attrNameLst>
                                      </p:cBhvr>
                                      <p:to>
                                        <p:strVal val="visible"/>
                                      </p:to>
                                    </p:set>
                                    <p:animEffect transition="in" filter="dissolve">
                                      <p:cBhvr>
                                        <p:cTn id="16" dur="500"/>
                                        <p:tgtEl>
                                          <p:spTgt spid="20604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6042"/>
                                        </p:tgtEl>
                                        <p:attrNameLst>
                                          <p:attrName>style.visibility</p:attrName>
                                        </p:attrNameLst>
                                      </p:cBhvr>
                                      <p:to>
                                        <p:strVal val="visible"/>
                                      </p:to>
                                    </p:set>
                                    <p:animEffect transition="in" filter="dissolve">
                                      <p:cBhvr>
                                        <p:cTn id="19" dur="500"/>
                                        <p:tgtEl>
                                          <p:spTgt spid="206042"/>
                                        </p:tgtEl>
                                      </p:cBhvr>
                                    </p:animEffect>
                                  </p:childTnLst>
                                </p:cTn>
                              </p:par>
                              <p:par>
                                <p:cTn id="20" presetID="22" presetClass="entr" presetSubtype="4" fill="hold" nodeType="withEffect">
                                  <p:stCondLst>
                                    <p:cond delay="0"/>
                                  </p:stCondLst>
                                  <p:childTnLst>
                                    <p:set>
                                      <p:cBhvr>
                                        <p:cTn id="21" dur="1" fill="hold">
                                          <p:stCondLst>
                                            <p:cond delay="0"/>
                                          </p:stCondLst>
                                        </p:cTn>
                                        <p:tgtEl>
                                          <p:spTgt spid="206045"/>
                                        </p:tgtEl>
                                        <p:attrNameLst>
                                          <p:attrName>style.visibility</p:attrName>
                                        </p:attrNameLst>
                                      </p:cBhvr>
                                      <p:to>
                                        <p:strVal val="visible"/>
                                      </p:to>
                                    </p:set>
                                    <p:animEffect transition="in" filter="wipe(down)">
                                      <p:cBhvr>
                                        <p:cTn id="22" dur="500"/>
                                        <p:tgtEl>
                                          <p:spTgt spid="206045"/>
                                        </p:tgtEl>
                                      </p:cBhvr>
                                    </p:animEffect>
                                  </p:childTnLst>
                                </p:cTn>
                              </p:par>
                              <p:par>
                                <p:cTn id="23" presetID="9" presetClass="entr" presetSubtype="0" fill="hold" nodeType="withEffect">
                                  <p:stCondLst>
                                    <p:cond delay="0"/>
                                  </p:stCondLst>
                                  <p:childTnLst>
                                    <p:set>
                                      <p:cBhvr>
                                        <p:cTn id="24" dur="1" fill="hold">
                                          <p:stCondLst>
                                            <p:cond delay="0"/>
                                          </p:stCondLst>
                                        </p:cTn>
                                        <p:tgtEl>
                                          <p:spTgt spid="206046"/>
                                        </p:tgtEl>
                                        <p:attrNameLst>
                                          <p:attrName>style.visibility</p:attrName>
                                        </p:attrNameLst>
                                      </p:cBhvr>
                                      <p:to>
                                        <p:strVal val="visible"/>
                                      </p:to>
                                    </p:set>
                                    <p:animEffect transition="in" filter="dissolve">
                                      <p:cBhvr>
                                        <p:cTn id="25" dur="500"/>
                                        <p:tgtEl>
                                          <p:spTgt spid="206046"/>
                                        </p:tgtEl>
                                      </p:cBhvr>
                                    </p:animEffect>
                                  </p:childTnLst>
                                </p:cTn>
                              </p:par>
                              <p:par>
                                <p:cTn id="26" presetID="9" presetClass="entr" presetSubtype="0" fill="hold" nodeType="withEffect">
                                  <p:stCondLst>
                                    <p:cond delay="0"/>
                                  </p:stCondLst>
                                  <p:childTnLst>
                                    <p:set>
                                      <p:cBhvr>
                                        <p:cTn id="27" dur="1" fill="hold">
                                          <p:stCondLst>
                                            <p:cond delay="0"/>
                                          </p:stCondLst>
                                        </p:cTn>
                                        <p:tgtEl>
                                          <p:spTgt spid="206047"/>
                                        </p:tgtEl>
                                        <p:attrNameLst>
                                          <p:attrName>style.visibility</p:attrName>
                                        </p:attrNameLst>
                                      </p:cBhvr>
                                      <p:to>
                                        <p:strVal val="visible"/>
                                      </p:to>
                                    </p:set>
                                    <p:animEffect transition="in" filter="dissolve">
                                      <p:cBhvr>
                                        <p:cTn id="28" dur="500"/>
                                        <p:tgtEl>
                                          <p:spTgt spid="20604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06028"/>
                                        </p:tgtEl>
                                        <p:attrNameLst>
                                          <p:attrName>style.visibility</p:attrName>
                                        </p:attrNameLst>
                                      </p:cBhvr>
                                      <p:to>
                                        <p:strVal val="visible"/>
                                      </p:to>
                                    </p:set>
                                    <p:animEffect transition="in" filter="dissolve">
                                      <p:cBhvr>
                                        <p:cTn id="31" dur="500"/>
                                        <p:tgtEl>
                                          <p:spTgt spid="2060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63" presetClass="path" presetSubtype="0" accel="50000" decel="50000" fill="hold" nodeType="clickEffect">
                                  <p:stCondLst>
                                    <p:cond delay="0"/>
                                  </p:stCondLst>
                                  <p:childTnLst>
                                    <p:animMotion origin="layout" path="M -0.24219 2.22222E-6 L 4.72222E-6 2.22222E-6 " pathEditMode="relative" rAng="0" ptsTypes="AA">
                                      <p:cBhvr>
                                        <p:cTn id="35" dur="3000" fill="hold"/>
                                        <p:tgtEl>
                                          <p:spTgt spid="206045"/>
                                        </p:tgtEl>
                                        <p:attrNameLst>
                                          <p:attrName>ppt_x</p:attrName>
                                          <p:attrName>ppt_y</p:attrName>
                                        </p:attrNameLst>
                                      </p:cBhvr>
                                      <p:rCtr x="12101" y="0"/>
                                    </p:animMotion>
                                  </p:childTnLst>
                                </p:cTn>
                              </p:par>
                              <p:par>
                                <p:cTn id="36" presetID="35" presetClass="path" presetSubtype="0" accel="50000" decel="50000" fill="hold" nodeType="withEffect">
                                  <p:stCondLst>
                                    <p:cond delay="0"/>
                                  </p:stCondLst>
                                  <p:childTnLst>
                                    <p:animMotion origin="layout" path="M 0.26892 -3.33333E-6 L 3.88889E-6 -3.33333E-6 " pathEditMode="relative" rAng="0" ptsTypes="AA">
                                      <p:cBhvr>
                                        <p:cTn id="37" dur="3000" fill="hold"/>
                                        <p:tgtEl>
                                          <p:spTgt spid="206047"/>
                                        </p:tgtEl>
                                        <p:attrNameLst>
                                          <p:attrName>ppt_x</p:attrName>
                                          <p:attrName>ppt_y</p:attrName>
                                        </p:attrNameLst>
                                      </p:cBhvr>
                                      <p:rCtr x="-134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028" grpId="0"/>
      <p:bldP spid="206042" grpId="0"/>
      <p:bldP spid="2060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a:extLst>
              <a:ext uri="{FF2B5EF4-FFF2-40B4-BE49-F238E27FC236}">
                <a16:creationId xmlns:a16="http://schemas.microsoft.com/office/drawing/2014/main" id="{A3134C70-4417-42BE-AD07-DA205C9BD438}"/>
              </a:ext>
            </a:extLst>
          </p:cNvPr>
          <p:cNvSpPr txBox="1">
            <a:spLocks noChangeArrowheads="1"/>
          </p:cNvSpPr>
          <p:nvPr/>
        </p:nvSpPr>
        <p:spPr bwMode="auto">
          <a:xfrm>
            <a:off x="433388" y="438150"/>
            <a:ext cx="8353425" cy="1041400"/>
          </a:xfrm>
          <a:prstGeom prst="rect">
            <a:avLst/>
          </a:prstGeom>
          <a:noFill/>
          <a:ln>
            <a:noFill/>
          </a:ln>
          <a:effectLst/>
        </p:spPr>
        <p:txBody>
          <a:bodyPr>
            <a:spAutoFit/>
          </a:bodyPr>
          <a:lstStyle>
            <a:lvl1pPr marL="463550" indent="-463550" algn="l">
              <a:spcBef>
                <a:spcPct val="0"/>
              </a:spcBef>
              <a:defRPr>
                <a:solidFill>
                  <a:schemeClr val="tx1"/>
                </a:solidFill>
                <a:latin typeface="Arial" panose="020B0604020202020204" pitchFamily="34" charset="0"/>
                <a:ea typeface="宋体" panose="02010600030101010101" pitchFamily="2" charset="-122"/>
              </a:defRPr>
            </a:lvl1pPr>
            <a:lvl2pPr marL="630238"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defRPr/>
            </a:pPr>
            <a:r>
              <a:rPr kumimoji="1" lang="en-US" altLang="zh-CN">
                <a:solidFill>
                  <a:schemeClr val="bg1"/>
                </a:solidFill>
                <a:effectLst>
                  <a:outerShdw blurRad="38100" dist="38100" dir="2700000" algn="tl">
                    <a:srgbClr val="000000"/>
                  </a:outerShdw>
                </a:effectLst>
                <a:latin typeface="Times New Roman" panose="02020603050405020304" pitchFamily="18" charset="0"/>
                <a:ea typeface="楷体_GB2312" pitchFamily="49" charset="-122"/>
                <a:sym typeface="Wingdings 2" panose="05020102010507070707" pitchFamily="82" charset="2"/>
              </a:rPr>
              <a:t>(3)</a:t>
            </a:r>
            <a:r>
              <a:rPr kumimoji="1" lang="en-US" altLang="zh-CN">
                <a:solidFill>
                  <a:schemeClr val="bg1"/>
                </a:solidFill>
                <a:effectLst>
                  <a:outerShdw blurRad="38100" dist="38100" dir="2700000" algn="tl">
                    <a:srgbClr val="000000"/>
                  </a:outerShdw>
                </a:effectLst>
                <a:latin typeface="Times New Roman" panose="02020603050405020304" pitchFamily="18" charset="0"/>
                <a:ea typeface="仿宋_GB2312" pitchFamily="49" charset="-122"/>
                <a:sym typeface="Wingdings 2" panose="05020102010507070707" pitchFamily="82" charset="2"/>
              </a:rPr>
              <a:t> </a:t>
            </a:r>
            <a:r>
              <a:rPr lang="zh-CN" altLang="en-US">
                <a:solidFill>
                  <a:schemeClr val="bg1"/>
                </a:solidFill>
                <a:latin typeface="仿宋_GB2312" pitchFamily="49" charset="-122"/>
                <a:ea typeface="仿宋_GB2312" pitchFamily="49" charset="-122"/>
              </a:rPr>
              <a:t>运动的时钟变慢是光速不变原理的直接推论，是时空的属性，不涉及时钟的任何机械原因和原子内部的任何过程</a:t>
            </a:r>
            <a:r>
              <a:rPr lang="en-US" altLang="zh-CN">
                <a:solidFill>
                  <a:schemeClr val="bg1"/>
                </a:solidFill>
                <a:latin typeface="仿宋_GB2312" pitchFamily="49" charset="-122"/>
                <a:ea typeface="仿宋_GB2312" pitchFamily="49" charset="-122"/>
              </a:rPr>
              <a:t>.</a:t>
            </a:r>
          </a:p>
        </p:txBody>
      </p:sp>
      <p:sp>
        <p:nvSpPr>
          <p:cNvPr id="204805" name="Text Box 5">
            <a:extLst>
              <a:ext uri="{FF2B5EF4-FFF2-40B4-BE49-F238E27FC236}">
                <a16:creationId xmlns:a16="http://schemas.microsoft.com/office/drawing/2014/main" id="{8F8727C7-542C-4265-B040-4A7B5E186461}"/>
              </a:ext>
            </a:extLst>
          </p:cNvPr>
          <p:cNvSpPr txBox="1">
            <a:spLocks noChangeArrowheads="1"/>
          </p:cNvSpPr>
          <p:nvPr/>
        </p:nvSpPr>
        <p:spPr bwMode="auto">
          <a:xfrm>
            <a:off x="466725" y="1628775"/>
            <a:ext cx="8280400" cy="1698625"/>
          </a:xfrm>
          <a:prstGeom prst="rect">
            <a:avLst/>
          </a:prstGeom>
          <a:noFill/>
          <a:ln>
            <a:noFill/>
          </a:ln>
          <a:effectLst/>
        </p:spPr>
        <p:txBody>
          <a:bodyPr>
            <a:spAutoFit/>
          </a:bodyPr>
          <a:lstStyle>
            <a:lvl1pPr marL="450850" indent="-450850" algn="l">
              <a:spcBef>
                <a:spcPct val="0"/>
              </a:spcBef>
              <a:defRPr>
                <a:solidFill>
                  <a:schemeClr val="tx1"/>
                </a:solidFill>
                <a:latin typeface="Arial" panose="020B0604020202020204" pitchFamily="34" charset="0"/>
                <a:ea typeface="宋体" panose="02010600030101010101" pitchFamily="2" charset="-122"/>
              </a:defRPr>
            </a:lvl1pPr>
            <a:lvl2pPr marL="630238"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defRPr/>
            </a:pPr>
            <a:r>
              <a:rPr kumimoji="1" lang="en-US" altLang="zh-CN">
                <a:solidFill>
                  <a:schemeClr val="bg1"/>
                </a:solidFill>
                <a:effectLst>
                  <a:outerShdw blurRad="38100" dist="38100" dir="2700000" algn="tl">
                    <a:srgbClr val="000000"/>
                  </a:outerShdw>
                </a:effectLst>
                <a:latin typeface="Times New Roman" panose="02020603050405020304" pitchFamily="18" charset="0"/>
                <a:ea typeface="楷体_GB2312" pitchFamily="49" charset="-122"/>
                <a:sym typeface="Wingdings 2" panose="05020102010507070707" pitchFamily="82" charset="2"/>
              </a:rPr>
              <a:t>(4)</a:t>
            </a:r>
            <a:r>
              <a:rPr kumimoji="1" lang="en-US" altLang="zh-CN">
                <a:solidFill>
                  <a:schemeClr val="bg1"/>
                </a:solidFill>
                <a:effectLst>
                  <a:outerShdw blurRad="38100" dist="38100" dir="2700000" algn="tl">
                    <a:srgbClr val="000000"/>
                  </a:outerShdw>
                </a:effectLst>
                <a:latin typeface="Times New Roman" panose="02020603050405020304" pitchFamily="18" charset="0"/>
                <a:ea typeface="仿宋_GB2312" pitchFamily="49" charset="-122"/>
                <a:sym typeface="Wingdings 2" panose="05020102010507070707" pitchFamily="82" charset="2"/>
              </a:rPr>
              <a:t> </a:t>
            </a:r>
            <a:r>
              <a:rPr lang="zh-CN" altLang="en-US">
                <a:solidFill>
                  <a:schemeClr val="bg1"/>
                </a:solidFill>
                <a:latin typeface="仿宋_GB2312" pitchFamily="49" charset="-122"/>
                <a:ea typeface="仿宋_GB2312" pitchFamily="49" charset="-122"/>
              </a:rPr>
              <a:t>运动时钟变慢，不仅限于任何计时装置变慢，也是指一切发生在运动物体上的过程相对静止的观测者来说都变慢了，运动参考系中的一切物理、化学过程，乃至观测者的生命节奏都变慢了</a:t>
            </a:r>
            <a:r>
              <a:rPr lang="en-US" altLang="zh-CN">
                <a:solidFill>
                  <a:schemeClr val="bg1"/>
                </a:solidFill>
                <a:latin typeface="仿宋_GB2312" pitchFamily="49" charset="-122"/>
                <a:ea typeface="仿宋_GB2312" pitchFamily="49" charset="-122"/>
              </a:rPr>
              <a:t>. </a:t>
            </a:r>
          </a:p>
        </p:txBody>
      </p:sp>
      <p:sp>
        <p:nvSpPr>
          <p:cNvPr id="204806" name="Text Box 6">
            <a:extLst>
              <a:ext uri="{FF2B5EF4-FFF2-40B4-BE49-F238E27FC236}">
                <a16:creationId xmlns:a16="http://schemas.microsoft.com/office/drawing/2014/main" id="{AC9B649B-2065-4061-9B21-3862C93DCEE6}"/>
              </a:ext>
            </a:extLst>
          </p:cNvPr>
          <p:cNvSpPr txBox="1">
            <a:spLocks noChangeArrowheads="1"/>
          </p:cNvSpPr>
          <p:nvPr/>
        </p:nvSpPr>
        <p:spPr bwMode="auto">
          <a:xfrm>
            <a:off x="466725" y="3429000"/>
            <a:ext cx="8281988" cy="530225"/>
          </a:xfrm>
          <a:prstGeom prst="rect">
            <a:avLst/>
          </a:prstGeom>
          <a:noFill/>
          <a:ln>
            <a:noFill/>
          </a:ln>
          <a:effectLst/>
        </p:spPr>
        <p:txBody>
          <a:bodyPr>
            <a:spAutoFit/>
          </a:bodyPr>
          <a:lstStyle/>
          <a:p>
            <a:pPr>
              <a:lnSpc>
                <a:spcPct val="120000"/>
              </a:lnSpc>
              <a:defRPr/>
            </a:pPr>
            <a:r>
              <a:rPr kumimoji="1" lang="en-US" altLang="zh-CN">
                <a:effectLst>
                  <a:outerShdw blurRad="38100" dist="38100" dir="2700000" algn="tl">
                    <a:srgbClr val="000000"/>
                  </a:outerShdw>
                </a:effectLst>
                <a:latin typeface="Times New Roman" panose="02020603050405020304" pitchFamily="18" charset="0"/>
                <a:ea typeface="楷体_GB2312" pitchFamily="49" charset="-122"/>
                <a:sym typeface="Wingdings 2" panose="05020102010507070707" pitchFamily="82" charset="2"/>
              </a:rPr>
              <a:t>(5)</a:t>
            </a:r>
            <a:r>
              <a:rPr kumimoji="1" lang="en-US" altLang="zh-CN">
                <a:solidFill>
                  <a:srgbClr val="00FF00"/>
                </a:solidFill>
                <a:effectLst>
                  <a:outerShdw blurRad="38100" dist="38100" dir="2700000" algn="tl">
                    <a:srgbClr val="000000"/>
                  </a:outerShdw>
                </a:effectLst>
                <a:latin typeface="Times New Roman" panose="02020603050405020304" pitchFamily="18" charset="0"/>
                <a:ea typeface="楷体_GB2312" pitchFamily="49" charset="-122"/>
                <a:sym typeface="Wingdings 2" panose="05020102010507070707" pitchFamily="82" charset="2"/>
              </a:rPr>
              <a:t> </a:t>
            </a:r>
            <a:r>
              <a:rPr lang="zh-CN" altLang="en-US"/>
              <a:t>运动时钟变慢效应，已被许多实验所证实</a:t>
            </a:r>
            <a:r>
              <a:rPr lang="en-US" altLang="zh-CN"/>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wipe(left)">
                                      <p:cBhvr>
                                        <p:cTn id="7" dur="500"/>
                                        <p:tgtEl>
                                          <p:spTgt spid="204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5"/>
                                        </p:tgtEl>
                                        <p:attrNameLst>
                                          <p:attrName>style.visibility</p:attrName>
                                        </p:attrNameLst>
                                      </p:cBhvr>
                                      <p:to>
                                        <p:strVal val="visible"/>
                                      </p:to>
                                    </p:set>
                                    <p:animEffect transition="in" filter="wipe(left)">
                                      <p:cBhvr>
                                        <p:cTn id="12" dur="500"/>
                                        <p:tgtEl>
                                          <p:spTgt spid="204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6"/>
                                        </p:tgtEl>
                                        <p:attrNameLst>
                                          <p:attrName>style.visibility</p:attrName>
                                        </p:attrNameLst>
                                      </p:cBhvr>
                                      <p:to>
                                        <p:strVal val="visible"/>
                                      </p:to>
                                    </p:set>
                                    <p:animEffect transition="in" filter="wipe(left)">
                                      <p:cBhvr>
                                        <p:cTn id="17" dur="500"/>
                                        <p:tgtEl>
                                          <p:spTgt spid="20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p:bldP spid="204805" grpId="0"/>
      <p:bldP spid="2048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Text Box 2">
            <a:extLst>
              <a:ext uri="{FF2B5EF4-FFF2-40B4-BE49-F238E27FC236}">
                <a16:creationId xmlns:a16="http://schemas.microsoft.com/office/drawing/2014/main" id="{8AC88EFE-238F-4F56-BF5B-A8266ACE8262}"/>
              </a:ext>
            </a:extLst>
          </p:cNvPr>
          <p:cNvSpPr txBox="1">
            <a:spLocks noChangeArrowheads="1"/>
          </p:cNvSpPr>
          <p:nvPr/>
        </p:nvSpPr>
        <p:spPr bwMode="auto">
          <a:xfrm>
            <a:off x="2484438" y="333375"/>
            <a:ext cx="646271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3413">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en-US" altLang="zh-CN">
                <a:solidFill>
                  <a:srgbClr val="FFFF00"/>
                </a:solidFill>
              </a:rPr>
              <a:t>A.</a:t>
            </a:r>
            <a:r>
              <a:rPr kumimoji="1" lang="zh-CN" altLang="en-US">
                <a:solidFill>
                  <a:srgbClr val="FFFF00"/>
                </a:solidFill>
              </a:rPr>
              <a:t>爱因斯坦 </a:t>
            </a:r>
            <a:r>
              <a:rPr kumimoji="1" lang="en-US" altLang="zh-CN" sz="1800">
                <a:solidFill>
                  <a:srgbClr val="66FFFF"/>
                </a:solidFill>
                <a:latin typeface="Arial" panose="020B0604020202020204" pitchFamily="34" charset="0"/>
                <a:ea typeface="宋体" panose="02010600030101010101" pitchFamily="2" charset="-122"/>
              </a:rPr>
              <a:t>——</a:t>
            </a:r>
            <a:r>
              <a:rPr kumimoji="1" lang="en-US" altLang="zh-CN" sz="1800" b="0">
                <a:solidFill>
                  <a:schemeClr val="tx1"/>
                </a:solidFill>
                <a:latin typeface="Arial" panose="020B0604020202020204" pitchFamily="34" charset="0"/>
                <a:ea typeface="宋体" panose="02010600030101010101" pitchFamily="2" charset="-122"/>
              </a:rPr>
              <a:t> </a:t>
            </a:r>
            <a:r>
              <a:rPr kumimoji="1" lang="en-US" altLang="zh-CN">
                <a:solidFill>
                  <a:srgbClr val="FFFFFF"/>
                </a:solidFill>
                <a:latin typeface="Times New Roman" panose="02020603050405020304" pitchFamily="18" charset="0"/>
              </a:rPr>
              <a:t>20</a:t>
            </a:r>
            <a:r>
              <a:rPr kumimoji="1" lang="zh-CN" altLang="en-US">
                <a:solidFill>
                  <a:srgbClr val="FFFFFF"/>
                </a:solidFill>
                <a:latin typeface="Times New Roman" panose="02020603050405020304" pitchFamily="18" charset="0"/>
              </a:rPr>
              <a:t>世纪最伟大的物理学家，</a:t>
            </a:r>
            <a:r>
              <a:rPr kumimoji="1" lang="en-US" altLang="zh-CN">
                <a:solidFill>
                  <a:srgbClr val="FFFFFF"/>
                </a:solidFill>
                <a:latin typeface="Times New Roman" panose="02020603050405020304" pitchFamily="18" charset="0"/>
              </a:rPr>
              <a:t>1879</a:t>
            </a:r>
            <a:r>
              <a:rPr kumimoji="1" lang="zh-CN" altLang="en-US">
                <a:solidFill>
                  <a:srgbClr val="FFFFFF"/>
                </a:solidFill>
                <a:latin typeface="Times New Roman" panose="02020603050405020304" pitchFamily="18" charset="0"/>
              </a:rPr>
              <a:t>年</a:t>
            </a:r>
            <a:r>
              <a:rPr kumimoji="1" lang="en-US" altLang="zh-CN">
                <a:solidFill>
                  <a:srgbClr val="FFFFFF"/>
                </a:solidFill>
                <a:latin typeface="Times New Roman" panose="02020603050405020304" pitchFamily="18" charset="0"/>
              </a:rPr>
              <a:t>3</a:t>
            </a:r>
            <a:r>
              <a:rPr kumimoji="1" lang="zh-CN" altLang="en-US">
                <a:solidFill>
                  <a:srgbClr val="FFFFFF"/>
                </a:solidFill>
                <a:latin typeface="Times New Roman" panose="02020603050405020304" pitchFamily="18" charset="0"/>
              </a:rPr>
              <a:t>月</a:t>
            </a:r>
            <a:r>
              <a:rPr kumimoji="1" lang="en-US" altLang="zh-CN">
                <a:solidFill>
                  <a:srgbClr val="FFFFFF"/>
                </a:solidFill>
                <a:latin typeface="Times New Roman" panose="02020603050405020304" pitchFamily="18" charset="0"/>
              </a:rPr>
              <a:t>14</a:t>
            </a:r>
            <a:r>
              <a:rPr kumimoji="1" lang="zh-CN" altLang="en-US">
                <a:solidFill>
                  <a:srgbClr val="FFFFFF"/>
                </a:solidFill>
                <a:latin typeface="Times New Roman" panose="02020603050405020304" pitchFamily="18" charset="0"/>
              </a:rPr>
              <a:t>日生于德国乌尔姆，</a:t>
            </a:r>
            <a:r>
              <a:rPr kumimoji="1" lang="en-US" altLang="zh-CN">
                <a:solidFill>
                  <a:srgbClr val="FFFFFF"/>
                </a:solidFill>
                <a:latin typeface="Times New Roman" panose="02020603050405020304" pitchFamily="18" charset="0"/>
              </a:rPr>
              <a:t>1900</a:t>
            </a:r>
            <a:r>
              <a:rPr kumimoji="1" lang="zh-CN" altLang="en-US">
                <a:solidFill>
                  <a:srgbClr val="FFFFFF"/>
                </a:solidFill>
                <a:latin typeface="Times New Roman" panose="02020603050405020304" pitchFamily="18" charset="0"/>
              </a:rPr>
              <a:t>年毕业于瑞士苏黎世联邦工业大学。</a:t>
            </a:r>
            <a:r>
              <a:rPr kumimoji="1" lang="en-US" altLang="zh-CN">
                <a:solidFill>
                  <a:srgbClr val="FFFF00"/>
                </a:solidFill>
                <a:latin typeface="Times New Roman" panose="02020603050405020304" pitchFamily="18" charset="0"/>
              </a:rPr>
              <a:t>1905</a:t>
            </a:r>
            <a:r>
              <a:rPr kumimoji="1" lang="zh-CN" altLang="en-US">
                <a:solidFill>
                  <a:srgbClr val="FFFF00"/>
                </a:solidFill>
                <a:latin typeface="Times New Roman" panose="02020603050405020304" pitchFamily="18" charset="0"/>
              </a:rPr>
              <a:t>年，</a:t>
            </a:r>
            <a:r>
              <a:rPr kumimoji="1" lang="zh-CN" altLang="en-US">
                <a:latin typeface="Times New Roman" panose="02020603050405020304" pitchFamily="18" charset="0"/>
              </a:rPr>
              <a:t>爱因斯坦在科学史上创造了史无前例的奇迹</a:t>
            </a:r>
            <a:r>
              <a:rPr kumimoji="1" lang="zh-CN" altLang="en-US">
                <a:solidFill>
                  <a:srgbClr val="FFFFFF"/>
                </a:solidFill>
                <a:latin typeface="Times New Roman" panose="02020603050405020304" pitchFamily="18" charset="0"/>
              </a:rPr>
              <a:t>。这一年的</a:t>
            </a:r>
            <a:r>
              <a:rPr kumimoji="1" lang="en-US" altLang="zh-CN">
                <a:solidFill>
                  <a:srgbClr val="FFFFFF"/>
                </a:solidFill>
                <a:latin typeface="Times New Roman" panose="02020603050405020304" pitchFamily="18" charset="0"/>
              </a:rPr>
              <a:t>3</a:t>
            </a:r>
            <a:r>
              <a:rPr kumimoji="1" lang="zh-CN" altLang="en-US">
                <a:solidFill>
                  <a:srgbClr val="FFFFFF"/>
                </a:solidFill>
                <a:latin typeface="Times New Roman" panose="02020603050405020304" pitchFamily="18" charset="0"/>
              </a:rPr>
              <a:t>月到</a:t>
            </a:r>
            <a:r>
              <a:rPr kumimoji="1" lang="en-US" altLang="zh-CN">
                <a:solidFill>
                  <a:srgbClr val="FFFFFF"/>
                </a:solidFill>
                <a:latin typeface="Times New Roman" panose="02020603050405020304" pitchFamily="18" charset="0"/>
              </a:rPr>
              <a:t>9</a:t>
            </a:r>
            <a:r>
              <a:rPr kumimoji="1" lang="zh-CN" altLang="en-US">
                <a:solidFill>
                  <a:srgbClr val="FFFFFF"/>
                </a:solidFill>
                <a:latin typeface="Times New Roman" panose="02020603050405020304" pitchFamily="18" charset="0"/>
              </a:rPr>
              <a:t>月的半年中，利用业余时间发表了</a:t>
            </a:r>
            <a:r>
              <a:rPr kumimoji="1" lang="zh-CN" altLang="en-US">
                <a:solidFill>
                  <a:srgbClr val="66FFFF"/>
                </a:solidFill>
                <a:latin typeface="Times New Roman" panose="02020603050405020304" pitchFamily="18" charset="0"/>
              </a:rPr>
              <a:t> </a:t>
            </a:r>
            <a:r>
              <a:rPr kumimoji="1" lang="en-US" altLang="zh-CN" sz="2800">
                <a:solidFill>
                  <a:srgbClr val="FFFF00"/>
                </a:solidFill>
                <a:latin typeface="Times New Roman" panose="02020603050405020304" pitchFamily="18" charset="0"/>
              </a:rPr>
              <a:t>6</a:t>
            </a:r>
            <a:r>
              <a:rPr kumimoji="1" lang="en-US" altLang="zh-CN" sz="2800">
                <a:solidFill>
                  <a:srgbClr val="66FFFF"/>
                </a:solidFill>
                <a:latin typeface="Times New Roman" panose="02020603050405020304" pitchFamily="18" charset="0"/>
              </a:rPr>
              <a:t> </a:t>
            </a:r>
            <a:r>
              <a:rPr kumimoji="1" lang="zh-CN" altLang="en-US">
                <a:solidFill>
                  <a:srgbClr val="FFFFFF"/>
                </a:solidFill>
                <a:latin typeface="Times New Roman" panose="02020603050405020304" pitchFamily="18" charset="0"/>
              </a:rPr>
              <a:t>篇论文，在物理学 </a:t>
            </a:r>
            <a:r>
              <a:rPr kumimoji="1" lang="en-US" altLang="zh-CN" sz="2800">
                <a:solidFill>
                  <a:srgbClr val="FFFF00"/>
                </a:solidFill>
                <a:latin typeface="Times New Roman" panose="02020603050405020304" pitchFamily="18" charset="0"/>
              </a:rPr>
              <a:t>3</a:t>
            </a:r>
            <a:r>
              <a:rPr kumimoji="1" lang="en-US" altLang="zh-CN" sz="3200">
                <a:solidFill>
                  <a:srgbClr val="FFFF00"/>
                </a:solidFill>
                <a:latin typeface="Times New Roman" panose="02020603050405020304" pitchFamily="18" charset="0"/>
              </a:rPr>
              <a:t> </a:t>
            </a:r>
            <a:r>
              <a:rPr kumimoji="1" lang="zh-CN" altLang="en-US">
                <a:solidFill>
                  <a:srgbClr val="FFFFFF"/>
                </a:solidFill>
                <a:latin typeface="Times New Roman" panose="02020603050405020304" pitchFamily="18" charset="0"/>
              </a:rPr>
              <a:t>个领域作出了具有划时代意义的贡献 </a:t>
            </a:r>
            <a:r>
              <a:rPr kumimoji="1" lang="en-US" altLang="zh-CN">
                <a:solidFill>
                  <a:srgbClr val="FFFFFF"/>
                </a:solidFill>
                <a:latin typeface="Times New Roman" panose="02020603050405020304" pitchFamily="18" charset="0"/>
              </a:rPr>
              <a:t>—— </a:t>
            </a:r>
            <a:r>
              <a:rPr kumimoji="1" lang="zh-CN" altLang="en-US">
                <a:latin typeface="Times New Roman" panose="02020603050405020304" pitchFamily="18" charset="0"/>
              </a:rPr>
              <a:t>创建了</a:t>
            </a:r>
            <a:r>
              <a:rPr kumimoji="1" lang="zh-CN" altLang="en-US">
                <a:solidFill>
                  <a:srgbClr val="66FFFF"/>
                </a:solidFill>
                <a:latin typeface="Times New Roman" panose="02020603050405020304" pitchFamily="18" charset="0"/>
              </a:rPr>
              <a:t>光量子理论</a:t>
            </a:r>
            <a:r>
              <a:rPr kumimoji="1" lang="zh-CN" altLang="en-US">
                <a:solidFill>
                  <a:srgbClr val="FFFFFF"/>
                </a:solidFill>
                <a:latin typeface="Times New Roman" panose="02020603050405020304" pitchFamily="18" charset="0"/>
              </a:rPr>
              <a:t>、</a:t>
            </a:r>
            <a:r>
              <a:rPr kumimoji="1" lang="zh-CN" altLang="en-US">
                <a:solidFill>
                  <a:srgbClr val="66FFFF"/>
                </a:solidFill>
                <a:latin typeface="Times New Roman" panose="02020603050405020304" pitchFamily="18" charset="0"/>
              </a:rPr>
              <a:t>狭义相对论</a:t>
            </a:r>
            <a:r>
              <a:rPr kumimoji="1" lang="zh-CN" altLang="en-US">
                <a:latin typeface="Times New Roman" panose="02020603050405020304" pitchFamily="18" charset="0"/>
              </a:rPr>
              <a:t>和</a:t>
            </a:r>
            <a:r>
              <a:rPr kumimoji="1" lang="zh-CN" altLang="en-US">
                <a:solidFill>
                  <a:srgbClr val="66FFFF"/>
                </a:solidFill>
                <a:latin typeface="Times New Roman" panose="02020603050405020304" pitchFamily="18" charset="0"/>
              </a:rPr>
              <a:t>分子运动论</a:t>
            </a:r>
            <a:r>
              <a:rPr kumimoji="1" lang="zh-CN" altLang="en-US">
                <a:latin typeface="Times New Roman" panose="02020603050405020304" pitchFamily="18" charset="0"/>
              </a:rPr>
              <a:t>。</a:t>
            </a:r>
          </a:p>
        </p:txBody>
      </p:sp>
      <p:sp>
        <p:nvSpPr>
          <p:cNvPr id="873475" name="Text Box 3">
            <a:extLst>
              <a:ext uri="{FF2B5EF4-FFF2-40B4-BE49-F238E27FC236}">
                <a16:creationId xmlns:a16="http://schemas.microsoft.com/office/drawing/2014/main" id="{A6D14763-0BF5-4E4F-9087-12F62351D6BF}"/>
              </a:ext>
            </a:extLst>
          </p:cNvPr>
          <p:cNvSpPr txBox="1">
            <a:spLocks noChangeArrowheads="1"/>
          </p:cNvSpPr>
          <p:nvPr/>
        </p:nvSpPr>
        <p:spPr bwMode="auto">
          <a:xfrm>
            <a:off x="755650" y="4292600"/>
            <a:ext cx="82089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3413">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latin typeface="Times New Roman" panose="02020603050405020304" pitchFamily="18" charset="0"/>
              </a:rPr>
              <a:t>爱因斯坦</a:t>
            </a:r>
            <a:r>
              <a:rPr kumimoji="1" lang="zh-CN" altLang="en-US">
                <a:solidFill>
                  <a:srgbClr val="FFFFFF"/>
                </a:solidFill>
                <a:latin typeface="Times New Roman" panose="02020603050405020304" pitchFamily="18" charset="0"/>
              </a:rPr>
              <a:t>在</a:t>
            </a:r>
            <a:r>
              <a:rPr kumimoji="1" lang="en-US" altLang="zh-CN">
                <a:solidFill>
                  <a:srgbClr val="FFFFFF"/>
                </a:solidFill>
                <a:latin typeface="Times New Roman" panose="02020603050405020304" pitchFamily="18" charset="0"/>
              </a:rPr>
              <a:t>1915</a:t>
            </a:r>
            <a:r>
              <a:rPr kumimoji="1" lang="zh-CN" altLang="en-US">
                <a:solidFill>
                  <a:srgbClr val="FFFFFF"/>
                </a:solidFill>
                <a:latin typeface="Times New Roman" panose="02020603050405020304" pitchFamily="18" charset="0"/>
              </a:rPr>
              <a:t>年到</a:t>
            </a:r>
            <a:r>
              <a:rPr kumimoji="1" lang="en-US" altLang="zh-CN">
                <a:solidFill>
                  <a:srgbClr val="FFFFFF"/>
                </a:solidFill>
                <a:latin typeface="Times New Roman" panose="02020603050405020304" pitchFamily="18" charset="0"/>
              </a:rPr>
              <a:t>1917</a:t>
            </a:r>
            <a:r>
              <a:rPr kumimoji="1" lang="zh-CN" altLang="en-US">
                <a:solidFill>
                  <a:srgbClr val="FFFFFF"/>
                </a:solidFill>
                <a:latin typeface="Times New Roman" panose="02020603050405020304" pitchFamily="18" charset="0"/>
              </a:rPr>
              <a:t>年</a:t>
            </a:r>
            <a:r>
              <a:rPr kumimoji="1" lang="en-US" altLang="zh-CN">
                <a:solidFill>
                  <a:srgbClr val="FFFFFF"/>
                </a:solidFill>
                <a:latin typeface="Times New Roman" panose="02020603050405020304" pitchFamily="18" charset="0"/>
              </a:rPr>
              <a:t>3</a:t>
            </a:r>
            <a:r>
              <a:rPr kumimoji="1" lang="zh-CN" altLang="en-US">
                <a:solidFill>
                  <a:srgbClr val="FFFFFF"/>
                </a:solidFill>
                <a:latin typeface="Times New Roman" panose="02020603050405020304" pitchFamily="18" charset="0"/>
              </a:rPr>
              <a:t>年中还在 </a:t>
            </a:r>
            <a:r>
              <a:rPr kumimoji="1" lang="en-US" altLang="zh-CN">
                <a:solidFill>
                  <a:srgbClr val="66FFFF"/>
                </a:solidFill>
                <a:latin typeface="Times New Roman" panose="02020603050405020304" pitchFamily="18" charset="0"/>
              </a:rPr>
              <a:t>3</a:t>
            </a:r>
            <a:r>
              <a:rPr kumimoji="1" lang="en-US" altLang="zh-CN">
                <a:solidFill>
                  <a:srgbClr val="FFFF00"/>
                </a:solidFill>
                <a:latin typeface="Times New Roman" panose="02020603050405020304" pitchFamily="18" charset="0"/>
              </a:rPr>
              <a:t> </a:t>
            </a:r>
            <a:r>
              <a:rPr kumimoji="1" lang="zh-CN" altLang="en-US">
                <a:solidFill>
                  <a:srgbClr val="FFFFFF"/>
                </a:solidFill>
                <a:latin typeface="Times New Roman" panose="02020603050405020304" pitchFamily="18" charset="0"/>
              </a:rPr>
              <a:t>个不同领域做出了历史性的杰出贡献 </a:t>
            </a:r>
            <a:r>
              <a:rPr kumimoji="1" lang="en-US" altLang="zh-CN">
                <a:solidFill>
                  <a:srgbClr val="FFFFFF"/>
                </a:solidFill>
                <a:latin typeface="Times New Roman" panose="02020603050405020304" pitchFamily="18" charset="0"/>
              </a:rPr>
              <a:t>—— </a:t>
            </a:r>
            <a:r>
              <a:rPr kumimoji="1" lang="zh-CN" altLang="en-US">
                <a:latin typeface="Times New Roman" panose="02020603050405020304" pitchFamily="18" charset="0"/>
              </a:rPr>
              <a:t>建成</a:t>
            </a:r>
            <a:r>
              <a:rPr kumimoji="1" lang="zh-CN" altLang="en-US">
                <a:solidFill>
                  <a:srgbClr val="66FFFF"/>
                </a:solidFill>
                <a:latin typeface="Times New Roman" panose="02020603050405020304" pitchFamily="18" charset="0"/>
              </a:rPr>
              <a:t>广义相对论</a:t>
            </a:r>
            <a:r>
              <a:rPr kumimoji="1" lang="zh-CN" altLang="en-US">
                <a:latin typeface="Times New Roman" panose="02020603050405020304" pitchFamily="18" charset="0"/>
              </a:rPr>
              <a:t>、</a:t>
            </a:r>
            <a:r>
              <a:rPr kumimoji="1" lang="zh-CN" altLang="en-US">
                <a:solidFill>
                  <a:srgbClr val="66FFFF"/>
                </a:solidFill>
                <a:latin typeface="Times New Roman" panose="02020603050405020304" pitchFamily="18" charset="0"/>
              </a:rPr>
              <a:t>辐射量子理论</a:t>
            </a:r>
            <a:r>
              <a:rPr kumimoji="1" lang="zh-CN" altLang="en-US">
                <a:latin typeface="Times New Roman" panose="02020603050405020304" pitchFamily="18" charset="0"/>
              </a:rPr>
              <a:t>和</a:t>
            </a:r>
            <a:r>
              <a:rPr kumimoji="1" lang="zh-CN" altLang="en-US">
                <a:solidFill>
                  <a:srgbClr val="66FFFF"/>
                </a:solidFill>
                <a:latin typeface="Times New Roman" panose="02020603050405020304" pitchFamily="18" charset="0"/>
              </a:rPr>
              <a:t>现代科学的宇宙论</a:t>
            </a:r>
            <a:r>
              <a:rPr kumimoji="1" lang="zh-CN" altLang="en-US">
                <a:latin typeface="Times New Roman" panose="02020603050405020304" pitchFamily="18" charset="0"/>
              </a:rPr>
              <a:t>。</a:t>
            </a:r>
          </a:p>
        </p:txBody>
      </p:sp>
      <p:sp>
        <p:nvSpPr>
          <p:cNvPr id="873476" name="Text Box 4">
            <a:extLst>
              <a:ext uri="{FF2B5EF4-FFF2-40B4-BE49-F238E27FC236}">
                <a16:creationId xmlns:a16="http://schemas.microsoft.com/office/drawing/2014/main" id="{EBBB7782-7001-492E-B4FA-AC7782CCB75F}"/>
              </a:ext>
            </a:extLst>
          </p:cNvPr>
          <p:cNvSpPr txBox="1">
            <a:spLocks noChangeArrowheads="1"/>
          </p:cNvSpPr>
          <p:nvPr/>
        </p:nvSpPr>
        <p:spPr bwMode="auto">
          <a:xfrm>
            <a:off x="1219200" y="5876925"/>
            <a:ext cx="73850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5000"/>
              </a:lnSpc>
            </a:pPr>
            <a:r>
              <a:rPr kumimoji="1" lang="zh-CN" altLang="en-US" sz="2800">
                <a:solidFill>
                  <a:srgbClr val="FFFFFF"/>
                </a:solidFill>
                <a:latin typeface="Times New Roman" panose="02020603050405020304" pitchFamily="18" charset="0"/>
              </a:rPr>
              <a:t>爱因斯坦获得 </a:t>
            </a:r>
            <a:r>
              <a:rPr kumimoji="1" lang="en-US" altLang="zh-CN" sz="2800">
                <a:solidFill>
                  <a:srgbClr val="66FFFF"/>
                </a:solidFill>
                <a:latin typeface="Times New Roman" panose="02020603050405020304" pitchFamily="18" charset="0"/>
              </a:rPr>
              <a:t>1921 </a:t>
            </a:r>
            <a:r>
              <a:rPr kumimoji="1" lang="zh-CN" altLang="en-US" sz="2800">
                <a:solidFill>
                  <a:srgbClr val="66FFFF"/>
                </a:solidFill>
                <a:latin typeface="Times New Roman" panose="02020603050405020304" pitchFamily="18" charset="0"/>
              </a:rPr>
              <a:t>年</a:t>
            </a:r>
            <a:r>
              <a:rPr kumimoji="1" lang="zh-CN" altLang="en-US" sz="2800">
                <a:latin typeface="Times New Roman" panose="02020603050405020304" pitchFamily="18" charset="0"/>
              </a:rPr>
              <a:t>的</a:t>
            </a:r>
            <a:r>
              <a:rPr kumimoji="1" lang="zh-CN" altLang="en-US" sz="2800">
                <a:solidFill>
                  <a:srgbClr val="66FFFF"/>
                </a:solidFill>
                <a:latin typeface="Times New Roman" panose="02020603050405020304" pitchFamily="18" charset="0"/>
              </a:rPr>
              <a:t>诺贝尔物理学奖</a:t>
            </a:r>
            <a:r>
              <a:rPr kumimoji="1" lang="zh-CN" altLang="en-US" sz="2800">
                <a:solidFill>
                  <a:srgbClr val="FFFFFF"/>
                </a:solidFill>
                <a:latin typeface="Times New Roman" panose="02020603050405020304" pitchFamily="18" charset="0"/>
              </a:rPr>
              <a:t>。</a:t>
            </a:r>
            <a:endParaRPr kumimoji="1" lang="zh-CN" altLang="en-US" sz="2800" b="0">
              <a:solidFill>
                <a:schemeClr val="tx1"/>
              </a:solidFill>
              <a:latin typeface="Times New Roman" panose="02020603050405020304" pitchFamily="18" charset="0"/>
            </a:endParaRPr>
          </a:p>
        </p:txBody>
      </p:sp>
      <p:pic>
        <p:nvPicPr>
          <p:cNvPr id="873477" name="Picture 5" descr="爱1">
            <a:extLst>
              <a:ext uri="{FF2B5EF4-FFF2-40B4-BE49-F238E27FC236}">
                <a16:creationId xmlns:a16="http://schemas.microsoft.com/office/drawing/2014/main" id="{4E446832-CE7A-4022-A481-DCD32F69E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677863"/>
            <a:ext cx="2284413" cy="2836862"/>
          </a:xfrm>
          <a:prstGeom prst="rect">
            <a:avLst/>
          </a:prstGeom>
          <a:solidFill>
            <a:schemeClr val="folHlink"/>
          </a:solidFill>
          <a:ln w="38100">
            <a:solidFill>
              <a:srgbClr val="5F5F5F"/>
            </a:solidFill>
            <a:miter lim="800000"/>
            <a:headEnd/>
            <a:tailEnd/>
          </a:ln>
        </p:spPr>
      </p:pic>
      <p:sp>
        <p:nvSpPr>
          <p:cNvPr id="873478" name="Text Box 6">
            <a:extLst>
              <a:ext uri="{FF2B5EF4-FFF2-40B4-BE49-F238E27FC236}">
                <a16:creationId xmlns:a16="http://schemas.microsoft.com/office/drawing/2014/main" id="{365DA7E6-4153-4F46-812A-338F889C2944}"/>
              </a:ext>
            </a:extLst>
          </p:cNvPr>
          <p:cNvSpPr txBox="1">
            <a:spLocks noChangeArrowheads="1"/>
          </p:cNvSpPr>
          <p:nvPr/>
        </p:nvSpPr>
        <p:spPr bwMode="auto">
          <a:xfrm>
            <a:off x="193675" y="3609975"/>
            <a:ext cx="2268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sz="2000">
                <a:latin typeface="Times New Roman" panose="02020603050405020304" pitchFamily="18" charset="0"/>
                <a:ea typeface="楷体_GB2312" pitchFamily="49" charset="-122"/>
              </a:rPr>
              <a:t>爱因斯坦 </a:t>
            </a:r>
            <a:r>
              <a:rPr kumimoji="1" lang="en-US" altLang="zh-CN" sz="2000">
                <a:latin typeface="Times New Roman" panose="02020603050405020304" pitchFamily="18" charset="0"/>
                <a:ea typeface="楷体_GB2312" pitchFamily="49" charset="-122"/>
              </a:rPr>
              <a:t>(</a:t>
            </a:r>
            <a:r>
              <a:rPr kumimoji="1" lang="en-US" altLang="zh-CN" sz="2000" b="0">
                <a:latin typeface="Times New Roman" panose="02020603050405020304" pitchFamily="18" charset="0"/>
                <a:ea typeface="楷体_GB2312" pitchFamily="49" charset="-122"/>
              </a:rPr>
              <a:t>Einstein</a:t>
            </a:r>
            <a:r>
              <a:rPr kumimoji="1" lang="en-US" altLang="zh-CN" sz="2000">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873474"/>
                                        </p:tgtEl>
                                        <p:attrNameLst>
                                          <p:attrName>style.visibility</p:attrName>
                                        </p:attrNameLst>
                                      </p:cBhvr>
                                      <p:to>
                                        <p:strVal val="visible"/>
                                      </p:to>
                                    </p:set>
                                    <p:animEffect transition="in" filter="fade">
                                      <p:cBhvr>
                                        <p:cTn id="7" dur="1000"/>
                                        <p:tgtEl>
                                          <p:spTgt spid="873474"/>
                                        </p:tgtEl>
                                      </p:cBhvr>
                                    </p:animEffect>
                                    <p:anim calcmode="lin" valueType="num">
                                      <p:cBhvr>
                                        <p:cTn id="8" dur="1000" fill="hold"/>
                                        <p:tgtEl>
                                          <p:spTgt spid="873474"/>
                                        </p:tgtEl>
                                        <p:attrNameLst>
                                          <p:attrName>ppt_x</p:attrName>
                                        </p:attrNameLst>
                                      </p:cBhvr>
                                      <p:tavLst>
                                        <p:tav tm="0">
                                          <p:val>
                                            <p:strVal val="#ppt_x-.1"/>
                                          </p:val>
                                        </p:tav>
                                        <p:tav tm="100000">
                                          <p:val>
                                            <p:strVal val="#ppt_x"/>
                                          </p:val>
                                        </p:tav>
                                      </p:tavLst>
                                    </p:anim>
                                    <p:anim calcmode="lin" valueType="num">
                                      <p:cBhvr>
                                        <p:cTn id="9" dur="1000" fill="hold"/>
                                        <p:tgtEl>
                                          <p:spTgt spid="873474"/>
                                        </p:tgtEl>
                                        <p:attrNameLst>
                                          <p:attrName>ppt_y</p:attrName>
                                        </p:attrNameLst>
                                      </p:cBhvr>
                                      <p:tavLst>
                                        <p:tav tm="0">
                                          <p:val>
                                            <p:strVal val="#ppt_y"/>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873475"/>
                                        </p:tgtEl>
                                        <p:attrNameLst>
                                          <p:attrName>style.visibility</p:attrName>
                                        </p:attrNameLst>
                                      </p:cBhvr>
                                      <p:to>
                                        <p:strVal val="visible"/>
                                      </p:to>
                                    </p:set>
                                    <p:animEffect transition="in" filter="fade">
                                      <p:cBhvr>
                                        <p:cTn id="14" dur="1000"/>
                                        <p:tgtEl>
                                          <p:spTgt spid="873475"/>
                                        </p:tgtEl>
                                      </p:cBhvr>
                                    </p:animEffect>
                                    <p:anim calcmode="lin" valueType="num">
                                      <p:cBhvr>
                                        <p:cTn id="15" dur="1000" fill="hold"/>
                                        <p:tgtEl>
                                          <p:spTgt spid="873475"/>
                                        </p:tgtEl>
                                        <p:attrNameLst>
                                          <p:attrName>ppt_x</p:attrName>
                                        </p:attrNameLst>
                                      </p:cBhvr>
                                      <p:tavLst>
                                        <p:tav tm="0">
                                          <p:val>
                                            <p:strVal val="#ppt_x-.1"/>
                                          </p:val>
                                        </p:tav>
                                        <p:tav tm="100000">
                                          <p:val>
                                            <p:strVal val="#ppt_x"/>
                                          </p:val>
                                        </p:tav>
                                      </p:tavLst>
                                    </p:anim>
                                    <p:anim calcmode="lin" valueType="num">
                                      <p:cBhvr>
                                        <p:cTn id="16" dur="1000" fill="hold"/>
                                        <p:tgtEl>
                                          <p:spTgt spid="87347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iterate type="lt">
                                    <p:tmPct val="7000"/>
                                  </p:iterate>
                                  <p:childTnLst>
                                    <p:set>
                                      <p:cBhvr>
                                        <p:cTn id="20" dur="1" fill="hold">
                                          <p:stCondLst>
                                            <p:cond delay="0"/>
                                          </p:stCondLst>
                                        </p:cTn>
                                        <p:tgtEl>
                                          <p:spTgt spid="873476"/>
                                        </p:tgtEl>
                                        <p:attrNameLst>
                                          <p:attrName>style.visibility</p:attrName>
                                        </p:attrNameLst>
                                      </p:cBhvr>
                                      <p:to>
                                        <p:strVal val="visible"/>
                                      </p:to>
                                    </p:set>
                                    <p:animEffect transition="in" filter="slide(fromLeft)">
                                      <p:cBhvr>
                                        <p:cTn id="21" dur="2000"/>
                                        <p:tgtEl>
                                          <p:spTgt spid="8734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2" fill="hold" nodeType="clickEffect">
                                  <p:stCondLst>
                                    <p:cond delay="0"/>
                                  </p:stCondLst>
                                  <p:childTnLst>
                                    <p:set>
                                      <p:cBhvr>
                                        <p:cTn id="25" dur="1" fill="hold">
                                          <p:stCondLst>
                                            <p:cond delay="0"/>
                                          </p:stCondLst>
                                        </p:cTn>
                                        <p:tgtEl>
                                          <p:spTgt spid="873477"/>
                                        </p:tgtEl>
                                        <p:attrNameLst>
                                          <p:attrName>style.visibility</p:attrName>
                                        </p:attrNameLst>
                                      </p:cBhvr>
                                      <p:to>
                                        <p:strVal val="visible"/>
                                      </p:to>
                                    </p:set>
                                    <p:animEffect transition="in" filter="slide(fromRight)">
                                      <p:cBhvr>
                                        <p:cTn id="26" dur="500"/>
                                        <p:tgtEl>
                                          <p:spTgt spid="873477"/>
                                        </p:tgtEl>
                                      </p:cBhvr>
                                    </p:animEffect>
                                  </p:childTnLst>
                                  <p:subTnLst>
                                    <p:audio>
                                      <p:cMediaNode>
                                        <p:cTn display="0" masterRel="sameClick">
                                          <p:stCondLst>
                                            <p:cond evt="begin" delay="0">
                                              <p:tn val="24"/>
                                            </p:cond>
                                          </p:stCondLst>
                                          <p:endCondLst>
                                            <p:cond evt="onStopAudio" delay="0">
                                              <p:tgtEl>
                                                <p:sldTgt/>
                                              </p:tgtEl>
                                            </p:cond>
                                          </p:endCondLst>
                                        </p:cTn>
                                        <p:tgtEl>
                                          <p:sndTgt r:embed="rId2"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3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4" grpId="0" autoUpdateAnimBg="0"/>
      <p:bldP spid="873475" grpId="0" autoUpdateAnimBg="0"/>
      <p:bldP spid="873476" grpId="0" autoUpdateAnimBg="0"/>
      <p:bldP spid="87347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a:extLst>
              <a:ext uri="{FF2B5EF4-FFF2-40B4-BE49-F238E27FC236}">
                <a16:creationId xmlns:a16="http://schemas.microsoft.com/office/drawing/2014/main" id="{F8F4C2AA-E279-44B6-9055-96C331941025}"/>
              </a:ext>
            </a:extLst>
          </p:cNvPr>
          <p:cNvSpPr>
            <a:spLocks noChangeArrowheads="1"/>
          </p:cNvSpPr>
          <p:nvPr/>
        </p:nvSpPr>
        <p:spPr bwMode="auto">
          <a:xfrm>
            <a:off x="788988" y="29718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zh-CN" altLang="en-US">
                <a:latin typeface="Times New Roman" panose="02020603050405020304" pitchFamily="18" charset="0"/>
              </a:rPr>
              <a:t>绝对的时间</a:t>
            </a:r>
          </a:p>
        </p:txBody>
      </p:sp>
      <p:sp>
        <p:nvSpPr>
          <p:cNvPr id="874499" name="Rectangle 3">
            <a:extLst>
              <a:ext uri="{FF2B5EF4-FFF2-40B4-BE49-F238E27FC236}">
                <a16:creationId xmlns:a16="http://schemas.microsoft.com/office/drawing/2014/main" id="{62748271-EA47-48BF-9DA2-A3D9791B3791}"/>
              </a:ext>
            </a:extLst>
          </p:cNvPr>
          <p:cNvSpPr>
            <a:spLocks noChangeArrowheads="1"/>
          </p:cNvSpPr>
          <p:nvPr/>
        </p:nvSpPr>
        <p:spPr bwMode="auto">
          <a:xfrm>
            <a:off x="792163" y="3546475"/>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zh-CN" altLang="en-US">
                <a:latin typeface="Times New Roman" panose="02020603050405020304" pitchFamily="18" charset="0"/>
              </a:rPr>
              <a:t>绝对的空间</a:t>
            </a:r>
          </a:p>
        </p:txBody>
      </p:sp>
      <p:sp>
        <p:nvSpPr>
          <p:cNvPr id="874500" name="AutoShape 4">
            <a:extLst>
              <a:ext uri="{FF2B5EF4-FFF2-40B4-BE49-F238E27FC236}">
                <a16:creationId xmlns:a16="http://schemas.microsoft.com/office/drawing/2014/main" id="{2EF8B0D7-4B7A-42F3-B209-B5D3DFE27339}"/>
              </a:ext>
            </a:extLst>
          </p:cNvPr>
          <p:cNvSpPr>
            <a:spLocks/>
          </p:cNvSpPr>
          <p:nvPr/>
        </p:nvSpPr>
        <p:spPr bwMode="auto">
          <a:xfrm>
            <a:off x="2484438" y="3213100"/>
            <a:ext cx="215900" cy="576263"/>
          </a:xfrm>
          <a:prstGeom prst="rightBrace">
            <a:avLst>
              <a:gd name="adj1" fmla="val 22243"/>
              <a:gd name="adj2" fmla="val 50000"/>
            </a:avLst>
          </a:prstGeom>
          <a:noFill/>
          <a:ln w="38100">
            <a:solidFill>
              <a:srgbClr val="66FFFF"/>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874501" name="Rectangle 5">
            <a:extLst>
              <a:ext uri="{FF2B5EF4-FFF2-40B4-BE49-F238E27FC236}">
                <a16:creationId xmlns:a16="http://schemas.microsoft.com/office/drawing/2014/main" id="{54BADB22-F44C-494B-B819-448C5A8D1C00}"/>
              </a:ext>
            </a:extLst>
          </p:cNvPr>
          <p:cNvSpPr>
            <a:spLocks noChangeArrowheads="1"/>
          </p:cNvSpPr>
          <p:nvPr/>
        </p:nvSpPr>
        <p:spPr bwMode="auto">
          <a:xfrm>
            <a:off x="2700338" y="3284538"/>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en-US" altLang="zh-CN">
                <a:solidFill>
                  <a:srgbClr val="66FFFF"/>
                </a:solidFill>
                <a:latin typeface="Times New Roman" panose="02020603050405020304" pitchFamily="18" charset="0"/>
              </a:rPr>
              <a:t> </a:t>
            </a:r>
            <a:r>
              <a:rPr kumimoji="1" lang="zh-CN" altLang="en-US">
                <a:solidFill>
                  <a:srgbClr val="66FFFF"/>
                </a:solidFill>
                <a:latin typeface="Times New Roman" panose="02020603050405020304" pitchFamily="18" charset="0"/>
              </a:rPr>
              <a:t>绝对的、数学的、与物质的存在和运动无关</a:t>
            </a:r>
          </a:p>
        </p:txBody>
      </p:sp>
      <p:sp>
        <p:nvSpPr>
          <p:cNvPr id="874502" name="Rectangle 6">
            <a:extLst>
              <a:ext uri="{FF2B5EF4-FFF2-40B4-BE49-F238E27FC236}">
                <a16:creationId xmlns:a16="http://schemas.microsoft.com/office/drawing/2014/main" id="{46A43980-5636-4F26-B02B-F961C896071A}"/>
              </a:ext>
            </a:extLst>
          </p:cNvPr>
          <p:cNvSpPr>
            <a:spLocks noChangeArrowheads="1"/>
          </p:cNvSpPr>
          <p:nvPr/>
        </p:nvSpPr>
        <p:spPr bwMode="auto">
          <a:xfrm>
            <a:off x="720725" y="4625975"/>
            <a:ext cx="824388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zh-CN" altLang="en-US">
                <a:latin typeface="Times New Roman" panose="02020603050405020304" pitchFamily="18" charset="0"/>
              </a:rPr>
              <a:t>在</a:t>
            </a:r>
            <a:r>
              <a:rPr kumimoji="1" lang="zh-CN" altLang="en-US">
                <a:solidFill>
                  <a:srgbClr val="00FFFF"/>
                </a:solidFill>
                <a:latin typeface="Times New Roman" panose="02020603050405020304" pitchFamily="18" charset="0"/>
              </a:rPr>
              <a:t>所有惯性系</a:t>
            </a:r>
            <a:r>
              <a:rPr kumimoji="1" lang="zh-CN" altLang="en-US">
                <a:latin typeface="Times New Roman" panose="02020603050405020304" pitchFamily="18" charset="0"/>
              </a:rPr>
              <a:t>中，物体运动所遵循的</a:t>
            </a:r>
            <a:r>
              <a:rPr kumimoji="1" lang="zh-CN" altLang="en-US">
                <a:solidFill>
                  <a:srgbClr val="66FFFF"/>
                </a:solidFill>
                <a:latin typeface="Times New Roman" panose="02020603050405020304" pitchFamily="18" charset="0"/>
              </a:rPr>
              <a:t>力学规律</a:t>
            </a:r>
            <a:r>
              <a:rPr kumimoji="1" lang="zh-CN" altLang="en-US">
                <a:latin typeface="Times New Roman" panose="02020603050405020304" pitchFamily="18" charset="0"/>
              </a:rPr>
              <a:t>是</a:t>
            </a:r>
            <a:r>
              <a:rPr kumimoji="1" lang="zh-CN" altLang="en-US">
                <a:solidFill>
                  <a:srgbClr val="66FFFF"/>
                </a:solidFill>
                <a:latin typeface="Times New Roman" panose="02020603050405020304" pitchFamily="18" charset="0"/>
              </a:rPr>
              <a:t>相同的</a:t>
            </a:r>
            <a:r>
              <a:rPr kumimoji="1" lang="zh-CN" altLang="en-US">
                <a:latin typeface="Times New Roman" panose="02020603050405020304" pitchFamily="18" charset="0"/>
              </a:rPr>
              <a:t>，具有</a:t>
            </a:r>
            <a:r>
              <a:rPr kumimoji="1" lang="zh-CN" altLang="en-US">
                <a:solidFill>
                  <a:srgbClr val="66FFFF"/>
                </a:solidFill>
                <a:latin typeface="Times New Roman" panose="02020603050405020304" pitchFamily="18" charset="0"/>
              </a:rPr>
              <a:t>相同的数学表达</a:t>
            </a:r>
            <a:r>
              <a:rPr kumimoji="1" lang="zh-CN" altLang="en-US">
                <a:latin typeface="Times New Roman" panose="02020603050405020304" pitchFamily="18" charset="0"/>
              </a:rPr>
              <a:t>形式</a:t>
            </a:r>
            <a:r>
              <a:rPr kumimoji="1" lang="zh-CN" altLang="en-US" sz="2800">
                <a:latin typeface="Times New Roman" panose="02020603050405020304" pitchFamily="18" charset="0"/>
              </a:rPr>
              <a:t>。</a:t>
            </a:r>
            <a:endParaRPr kumimoji="1" lang="zh-CN" altLang="en-US">
              <a:latin typeface="Times New Roman" panose="02020603050405020304" pitchFamily="18" charset="0"/>
            </a:endParaRPr>
          </a:p>
        </p:txBody>
      </p:sp>
      <p:sp>
        <p:nvSpPr>
          <p:cNvPr id="874503" name="Text Box 7">
            <a:extLst>
              <a:ext uri="{FF2B5EF4-FFF2-40B4-BE49-F238E27FC236}">
                <a16:creationId xmlns:a16="http://schemas.microsoft.com/office/drawing/2014/main" id="{9F844B84-77F2-4515-ACE1-73E3E4049495}"/>
              </a:ext>
            </a:extLst>
          </p:cNvPr>
          <p:cNvSpPr txBox="1">
            <a:spLocks noChangeArrowheads="1"/>
          </p:cNvSpPr>
          <p:nvPr/>
        </p:nvSpPr>
        <p:spPr bwMode="auto">
          <a:xfrm>
            <a:off x="527050" y="319088"/>
            <a:ext cx="80772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en-US" altLang="zh-CN" sz="3200">
                <a:solidFill>
                  <a:srgbClr val="66FF33"/>
                </a:solidFill>
                <a:latin typeface="Times New Roman" panose="02020603050405020304" pitchFamily="18" charset="0"/>
                <a:ea typeface="黑体" panose="02010609060101010101" pitchFamily="49" charset="-122"/>
              </a:rPr>
              <a:t>§15.1  </a:t>
            </a:r>
            <a:r>
              <a:rPr kumimoji="1" lang="zh-CN" altLang="en-US" sz="3200">
                <a:solidFill>
                  <a:srgbClr val="66FF33"/>
                </a:solidFill>
                <a:latin typeface="Times New Roman" panose="02020603050405020304" pitchFamily="18" charset="0"/>
                <a:ea typeface="黑体" panose="02010609060101010101" pitchFamily="49" charset="-122"/>
              </a:rPr>
              <a:t>经典力学的相对性原理</a:t>
            </a:r>
          </a:p>
          <a:p>
            <a:pPr eaLnBrk="1" hangingPunct="1">
              <a:lnSpc>
                <a:spcPct val="70000"/>
              </a:lnSpc>
              <a:spcBef>
                <a:spcPct val="50000"/>
              </a:spcBef>
            </a:pPr>
            <a:r>
              <a:rPr kumimoji="1" lang="zh-CN" altLang="en-US" sz="3200">
                <a:solidFill>
                  <a:srgbClr val="66FF33"/>
                </a:solidFill>
                <a:latin typeface="Times New Roman" panose="02020603050405020304" pitchFamily="18" charset="0"/>
                <a:ea typeface="黑体" panose="02010609060101010101" pitchFamily="49" charset="-122"/>
              </a:rPr>
              <a:t> 伽利略变换</a:t>
            </a:r>
          </a:p>
        </p:txBody>
      </p:sp>
      <p:sp>
        <p:nvSpPr>
          <p:cNvPr id="874504" name="Text Box 8">
            <a:extLst>
              <a:ext uri="{FF2B5EF4-FFF2-40B4-BE49-F238E27FC236}">
                <a16:creationId xmlns:a16="http://schemas.microsoft.com/office/drawing/2014/main" id="{4B90A8CD-96AC-4365-80EA-DF0E4307490C}"/>
              </a:ext>
            </a:extLst>
          </p:cNvPr>
          <p:cNvSpPr txBox="1">
            <a:spLocks noChangeArrowheads="1"/>
          </p:cNvSpPr>
          <p:nvPr/>
        </p:nvSpPr>
        <p:spPr bwMode="auto">
          <a:xfrm>
            <a:off x="179388" y="2478088"/>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sz="2800">
                <a:solidFill>
                  <a:srgbClr val="FFFF00"/>
                </a:solidFill>
                <a:latin typeface="Times New Roman" panose="02020603050405020304" pitchFamily="18" charset="0"/>
                <a:ea typeface="宋体" panose="02010600030101010101" pitchFamily="2" charset="-122"/>
              </a:rPr>
              <a:t>一</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Times New Roman" panose="02020603050405020304" pitchFamily="18" charset="0"/>
                <a:ea typeface="宋体" panose="02010600030101010101" pitchFamily="2" charset="-122"/>
              </a:rPr>
              <a:t>绝对时空观</a:t>
            </a:r>
          </a:p>
        </p:txBody>
      </p:sp>
      <p:sp>
        <p:nvSpPr>
          <p:cNvPr id="874505" name="Text Box 9">
            <a:extLst>
              <a:ext uri="{FF2B5EF4-FFF2-40B4-BE49-F238E27FC236}">
                <a16:creationId xmlns:a16="http://schemas.microsoft.com/office/drawing/2014/main" id="{637299BB-3588-48C3-B306-0EADE72160B5}"/>
              </a:ext>
            </a:extLst>
          </p:cNvPr>
          <p:cNvSpPr txBox="1">
            <a:spLocks noChangeArrowheads="1"/>
          </p:cNvSpPr>
          <p:nvPr/>
        </p:nvSpPr>
        <p:spPr bwMode="auto">
          <a:xfrm>
            <a:off x="179388" y="4035425"/>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sz="2800">
                <a:solidFill>
                  <a:srgbClr val="FFFF00"/>
                </a:solidFill>
                <a:latin typeface="Times New Roman" panose="02020603050405020304" pitchFamily="18" charset="0"/>
                <a:ea typeface="宋体" panose="02010600030101010101" pitchFamily="2" charset="-122"/>
              </a:rPr>
              <a:t>二</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Times New Roman" panose="02020603050405020304" pitchFamily="18" charset="0"/>
                <a:ea typeface="宋体" panose="02010600030101010101" pitchFamily="2" charset="-122"/>
              </a:rPr>
              <a:t>经典力学的相对性原理 </a:t>
            </a:r>
            <a:r>
              <a:rPr kumimoji="1" lang="en-US" altLang="zh-CN" sz="1800">
                <a:solidFill>
                  <a:srgbClr val="FFCC00"/>
                </a:solidFill>
                <a:latin typeface="Arial" panose="020B0604020202020204" pitchFamily="34" charset="0"/>
                <a:ea typeface="宋体" panose="02010600030101010101" pitchFamily="2" charset="-122"/>
              </a:rPr>
              <a:t>(Galilean Principle of Relativity)</a:t>
            </a:r>
          </a:p>
        </p:txBody>
      </p:sp>
      <p:sp>
        <p:nvSpPr>
          <p:cNvPr id="874506" name="Text Box 10">
            <a:extLst>
              <a:ext uri="{FF2B5EF4-FFF2-40B4-BE49-F238E27FC236}">
                <a16:creationId xmlns:a16="http://schemas.microsoft.com/office/drawing/2014/main" id="{6800E23E-2725-423E-86BA-A8E0E9A32A19}"/>
              </a:ext>
            </a:extLst>
          </p:cNvPr>
          <p:cNvSpPr txBox="1">
            <a:spLocks noChangeArrowheads="1"/>
          </p:cNvSpPr>
          <p:nvPr/>
        </p:nvSpPr>
        <p:spPr bwMode="auto">
          <a:xfrm>
            <a:off x="755650" y="6092825"/>
            <a:ext cx="6254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solidFill>
                  <a:srgbClr val="FF9900"/>
                </a:solidFill>
                <a:latin typeface="Times New Roman" panose="02020603050405020304" pitchFamily="18" charset="0"/>
              </a:rPr>
              <a:t>经典力学相对性原理与绝对时空观密切相关 </a:t>
            </a:r>
          </a:p>
        </p:txBody>
      </p:sp>
      <p:sp>
        <p:nvSpPr>
          <p:cNvPr id="874507" name="Text Box 11">
            <a:extLst>
              <a:ext uri="{FF2B5EF4-FFF2-40B4-BE49-F238E27FC236}">
                <a16:creationId xmlns:a16="http://schemas.microsoft.com/office/drawing/2014/main" id="{F8A1B9CB-20D7-46B2-AF69-5E9FC8CD451F}"/>
              </a:ext>
            </a:extLst>
          </p:cNvPr>
          <p:cNvSpPr txBox="1">
            <a:spLocks noChangeArrowheads="1"/>
          </p:cNvSpPr>
          <p:nvPr/>
        </p:nvSpPr>
        <p:spPr bwMode="auto">
          <a:xfrm>
            <a:off x="1068388" y="1555750"/>
            <a:ext cx="463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楷体_GB2312" pitchFamily="49" charset="-122"/>
                <a:ea typeface="楷体_GB2312" pitchFamily="49" charset="-122"/>
              </a:rPr>
              <a:t>力学规律 </a:t>
            </a:r>
            <a:r>
              <a:rPr kumimoji="1" lang="en-US" altLang="zh-CN">
                <a:solidFill>
                  <a:srgbClr val="66FFFF"/>
                </a:solidFill>
                <a:latin typeface="楷体_GB2312" pitchFamily="49" charset="-122"/>
                <a:ea typeface="楷体_GB2312" pitchFamily="49" charset="-122"/>
              </a:rPr>
              <a:t>----- </a:t>
            </a:r>
            <a:r>
              <a:rPr kumimoji="1" lang="zh-CN" altLang="en-US">
                <a:solidFill>
                  <a:srgbClr val="66FFFF"/>
                </a:solidFill>
                <a:latin typeface="楷体_GB2312" pitchFamily="49" charset="-122"/>
                <a:ea typeface="楷体_GB2312" pitchFamily="49" charset="-122"/>
              </a:rPr>
              <a:t>惯性系参考系？</a:t>
            </a:r>
          </a:p>
        </p:txBody>
      </p:sp>
      <p:sp>
        <p:nvSpPr>
          <p:cNvPr id="874508" name="Text Box 12">
            <a:extLst>
              <a:ext uri="{FF2B5EF4-FFF2-40B4-BE49-F238E27FC236}">
                <a16:creationId xmlns:a16="http://schemas.microsoft.com/office/drawing/2014/main" id="{BDDF5688-5E85-435C-825A-523993BCAC07}"/>
              </a:ext>
            </a:extLst>
          </p:cNvPr>
          <p:cNvSpPr txBox="1">
            <a:spLocks noChangeArrowheads="1"/>
          </p:cNvSpPr>
          <p:nvPr/>
        </p:nvSpPr>
        <p:spPr bwMode="auto">
          <a:xfrm>
            <a:off x="1081088" y="2035175"/>
            <a:ext cx="555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楷体_GB2312" pitchFamily="49" charset="-122"/>
                <a:ea typeface="楷体_GB2312" pitchFamily="49" charset="-122"/>
              </a:rPr>
              <a:t>时间和长度测量 </a:t>
            </a:r>
            <a:r>
              <a:rPr kumimoji="1" lang="en-US" altLang="zh-CN">
                <a:solidFill>
                  <a:srgbClr val="66FFFF"/>
                </a:solidFill>
                <a:latin typeface="楷体_GB2312" pitchFamily="49" charset="-122"/>
                <a:ea typeface="楷体_GB2312" pitchFamily="49" charset="-122"/>
              </a:rPr>
              <a:t>---- </a:t>
            </a:r>
            <a:r>
              <a:rPr kumimoji="1" lang="zh-CN" altLang="en-US">
                <a:solidFill>
                  <a:srgbClr val="66FFFF"/>
                </a:solidFill>
                <a:latin typeface="楷体_GB2312" pitchFamily="49" charset="-122"/>
                <a:ea typeface="楷体_GB2312" pitchFamily="49" charset="-122"/>
              </a:rPr>
              <a:t>惯性系参考系 ？</a:t>
            </a:r>
          </a:p>
        </p:txBody>
      </p:sp>
      <p:sp>
        <p:nvSpPr>
          <p:cNvPr id="874509" name="Rectangle 13">
            <a:extLst>
              <a:ext uri="{FF2B5EF4-FFF2-40B4-BE49-F238E27FC236}">
                <a16:creationId xmlns:a16="http://schemas.microsoft.com/office/drawing/2014/main" id="{87073F9A-9616-4DD7-8366-3DDEDBF7966D}"/>
              </a:ext>
            </a:extLst>
          </p:cNvPr>
          <p:cNvSpPr>
            <a:spLocks noChangeArrowheads="1"/>
          </p:cNvSpPr>
          <p:nvPr/>
        </p:nvSpPr>
        <p:spPr bwMode="auto">
          <a:xfrm>
            <a:off x="2894013" y="2924175"/>
            <a:ext cx="4198937" cy="381000"/>
          </a:xfrm>
          <a:prstGeom prst="rect">
            <a:avLst/>
          </a:prstGeom>
          <a:noFill/>
          <a:ln w="9525" algn="ctr">
            <a:noFill/>
            <a:miter lim="800000"/>
            <a:headEnd/>
            <a:tailEnd/>
          </a:ln>
          <a:effectLst/>
        </p:spPr>
        <p:txBody>
          <a:bodyPr>
            <a:spAutoFit/>
          </a:bodyPr>
          <a:lstStyle/>
          <a:p>
            <a:pPr>
              <a:buFont typeface="Monotype Sorts" pitchFamily="2" charset="2"/>
              <a:buNone/>
              <a:defRPr/>
            </a:pPr>
            <a:r>
              <a:rPr lang="zh-CN" altLang="en-US" sz="1800" dirty="0">
                <a:effectLst>
                  <a:outerShdw blurRad="38100" dist="38100" dir="2700000" algn="tl">
                    <a:srgbClr val="000000">
                      <a:alpha val="43137"/>
                    </a:srgbClr>
                  </a:outerShdw>
                </a:effectLst>
              </a:rPr>
              <a:t>时间的度量与参考系无关。</a:t>
            </a:r>
          </a:p>
        </p:txBody>
      </p:sp>
      <p:sp>
        <p:nvSpPr>
          <p:cNvPr id="874510" name="Rectangle 14">
            <a:extLst>
              <a:ext uri="{FF2B5EF4-FFF2-40B4-BE49-F238E27FC236}">
                <a16:creationId xmlns:a16="http://schemas.microsoft.com/office/drawing/2014/main" id="{3A757A60-AAB3-4415-BB6C-AE801DFF9135}"/>
              </a:ext>
            </a:extLst>
          </p:cNvPr>
          <p:cNvSpPr>
            <a:spLocks noChangeArrowheads="1"/>
          </p:cNvSpPr>
          <p:nvPr/>
        </p:nvSpPr>
        <p:spPr bwMode="auto">
          <a:xfrm>
            <a:off x="2894013" y="3709988"/>
            <a:ext cx="3838575" cy="381000"/>
          </a:xfrm>
          <a:prstGeom prst="rect">
            <a:avLst/>
          </a:prstGeom>
          <a:noFill/>
          <a:ln w="9525" algn="ctr">
            <a:noFill/>
            <a:miter lim="800000"/>
            <a:headEnd/>
            <a:tailEnd/>
          </a:ln>
          <a:effectLst/>
        </p:spPr>
        <p:txBody>
          <a:bodyPr>
            <a:spAutoFit/>
          </a:bodyPr>
          <a:lstStyle/>
          <a:p>
            <a:pPr>
              <a:buFont typeface="Monotype Sorts" pitchFamily="2" charset="2"/>
              <a:buNone/>
              <a:defRPr/>
            </a:pPr>
            <a:r>
              <a:rPr lang="zh-CN" altLang="en-US" sz="1800" dirty="0">
                <a:effectLst>
                  <a:outerShdw blurRad="38100" dist="38100" dir="2700000" algn="tl">
                    <a:srgbClr val="000000">
                      <a:alpha val="43137"/>
                    </a:srgbClr>
                  </a:outerShdw>
                </a:effectLst>
              </a:rPr>
              <a:t>长度的度量与参考系无关。</a:t>
            </a:r>
          </a:p>
        </p:txBody>
      </p:sp>
      <p:sp>
        <p:nvSpPr>
          <p:cNvPr id="874511" name="Rectangle 15">
            <a:extLst>
              <a:ext uri="{FF2B5EF4-FFF2-40B4-BE49-F238E27FC236}">
                <a16:creationId xmlns:a16="http://schemas.microsoft.com/office/drawing/2014/main" id="{4CFBC8CD-8D1B-4409-9582-E4843EB90B4B}"/>
              </a:ext>
            </a:extLst>
          </p:cNvPr>
          <p:cNvSpPr>
            <a:spLocks noChangeArrowheads="1"/>
          </p:cNvSpPr>
          <p:nvPr/>
        </p:nvSpPr>
        <p:spPr bwMode="auto">
          <a:xfrm>
            <a:off x="684213" y="5159375"/>
            <a:ext cx="82438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en-US" altLang="zh-CN">
                <a:latin typeface="Times New Roman" panose="02020603050405020304" pitchFamily="18" charset="0"/>
              </a:rPr>
              <a:t>                                                </a:t>
            </a:r>
            <a:r>
              <a:rPr kumimoji="1" lang="zh-CN" altLang="en-US">
                <a:latin typeface="Times New Roman" panose="02020603050405020304" pitchFamily="18" charset="0"/>
              </a:rPr>
              <a:t>或者说，对于描述力学现象的规律而言，</a:t>
            </a:r>
            <a:r>
              <a:rPr kumimoji="1" lang="zh-CN" altLang="en-US">
                <a:solidFill>
                  <a:srgbClr val="66FFFF"/>
                </a:solidFill>
                <a:latin typeface="Times New Roman" panose="02020603050405020304" pitchFamily="18" charset="0"/>
              </a:rPr>
              <a:t>所有惯性系</a:t>
            </a:r>
            <a:r>
              <a:rPr kumimoji="1" lang="zh-CN" altLang="en-US">
                <a:latin typeface="Times New Roman" panose="02020603050405020304" pitchFamily="18" charset="0"/>
              </a:rPr>
              <a:t>是</a:t>
            </a:r>
            <a:r>
              <a:rPr kumimoji="1" lang="zh-CN" altLang="en-US">
                <a:solidFill>
                  <a:srgbClr val="66FFFF"/>
                </a:solidFill>
                <a:latin typeface="Times New Roman" panose="02020603050405020304" pitchFamily="18" charset="0"/>
              </a:rPr>
              <a:t>等价的</a:t>
            </a:r>
            <a:r>
              <a:rPr kumimoji="1" lang="zh-CN" altLang="en-US">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45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74507"/>
                                        </p:tgtEl>
                                        <p:attrNameLst>
                                          <p:attrName>style.visibility</p:attrName>
                                        </p:attrNameLst>
                                      </p:cBhvr>
                                      <p:to>
                                        <p:strVal val="visible"/>
                                      </p:to>
                                    </p:set>
                                    <p:animEffect transition="in" filter="wipe(left)">
                                      <p:cBhvr>
                                        <p:cTn id="11" dur="500"/>
                                        <p:tgtEl>
                                          <p:spTgt spid="8745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74508"/>
                                        </p:tgtEl>
                                        <p:attrNameLst>
                                          <p:attrName>style.visibility</p:attrName>
                                        </p:attrNameLst>
                                      </p:cBhvr>
                                      <p:to>
                                        <p:strVal val="visible"/>
                                      </p:to>
                                    </p:set>
                                    <p:animEffect transition="in" filter="wipe(left)">
                                      <p:cBhvr>
                                        <p:cTn id="16" dur="500"/>
                                        <p:tgtEl>
                                          <p:spTgt spid="8745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74504"/>
                                        </p:tgtEl>
                                        <p:attrNameLst>
                                          <p:attrName>style.visibility</p:attrName>
                                        </p:attrNameLst>
                                      </p:cBhvr>
                                      <p:to>
                                        <p:strVal val="visible"/>
                                      </p:to>
                                    </p:set>
                                    <p:animEffect transition="in" filter="wipe(left)">
                                      <p:cBhvr>
                                        <p:cTn id="21" dur="1000"/>
                                        <p:tgtEl>
                                          <p:spTgt spid="8745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74498"/>
                                        </p:tgtEl>
                                        <p:attrNameLst>
                                          <p:attrName>style.visibility</p:attrName>
                                        </p:attrNameLst>
                                      </p:cBhvr>
                                      <p:to>
                                        <p:strVal val="visible"/>
                                      </p:to>
                                    </p:set>
                                    <p:animEffect transition="in" filter="wipe(left)">
                                      <p:cBhvr>
                                        <p:cTn id="26" dur="1000"/>
                                        <p:tgtEl>
                                          <p:spTgt spid="8744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74499"/>
                                        </p:tgtEl>
                                        <p:attrNameLst>
                                          <p:attrName>style.visibility</p:attrName>
                                        </p:attrNameLst>
                                      </p:cBhvr>
                                      <p:to>
                                        <p:strVal val="visible"/>
                                      </p:to>
                                    </p:set>
                                    <p:animEffect transition="in" filter="wipe(left)">
                                      <p:cBhvr>
                                        <p:cTn id="31" dur="1000"/>
                                        <p:tgtEl>
                                          <p:spTgt spid="87449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74509"/>
                                        </p:tgtEl>
                                        <p:attrNameLst>
                                          <p:attrName>style.visibility</p:attrName>
                                        </p:attrNameLst>
                                      </p:cBhvr>
                                      <p:to>
                                        <p:strVal val="visible"/>
                                      </p:to>
                                    </p:set>
                                    <p:animEffect transition="in" filter="wipe(left)">
                                      <p:cBhvr>
                                        <p:cTn id="36" dur="1000"/>
                                        <p:tgtEl>
                                          <p:spTgt spid="87450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74510"/>
                                        </p:tgtEl>
                                        <p:attrNameLst>
                                          <p:attrName>style.visibility</p:attrName>
                                        </p:attrNameLst>
                                      </p:cBhvr>
                                      <p:to>
                                        <p:strVal val="visible"/>
                                      </p:to>
                                    </p:set>
                                    <p:animEffect transition="in" filter="wipe(left)">
                                      <p:cBhvr>
                                        <p:cTn id="41" dur="1000"/>
                                        <p:tgtEl>
                                          <p:spTgt spid="8745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74500"/>
                                        </p:tgtEl>
                                        <p:attrNameLst>
                                          <p:attrName>style.visibility</p:attrName>
                                        </p:attrNameLst>
                                      </p:cBhvr>
                                      <p:to>
                                        <p:strVal val="visible"/>
                                      </p:to>
                                    </p:set>
                                    <p:animEffect transition="in" filter="wipe(left)">
                                      <p:cBhvr>
                                        <p:cTn id="46" dur="1000"/>
                                        <p:tgtEl>
                                          <p:spTgt spid="874500"/>
                                        </p:tgtEl>
                                      </p:cBhvr>
                                    </p:animEffect>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874501"/>
                                        </p:tgtEl>
                                        <p:attrNameLst>
                                          <p:attrName>style.visibility</p:attrName>
                                        </p:attrNameLst>
                                      </p:cBhvr>
                                      <p:to>
                                        <p:strVal val="visible"/>
                                      </p:to>
                                    </p:set>
                                    <p:animEffect transition="in" filter="wipe(left)">
                                      <p:cBhvr>
                                        <p:cTn id="50" dur="1000"/>
                                        <p:tgtEl>
                                          <p:spTgt spid="87450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74505"/>
                                        </p:tgtEl>
                                        <p:attrNameLst>
                                          <p:attrName>style.visibility</p:attrName>
                                        </p:attrNameLst>
                                      </p:cBhvr>
                                      <p:to>
                                        <p:strVal val="visible"/>
                                      </p:to>
                                    </p:set>
                                    <p:animEffect transition="in" filter="wipe(left)">
                                      <p:cBhvr>
                                        <p:cTn id="55" dur="1000"/>
                                        <p:tgtEl>
                                          <p:spTgt spid="87450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874502"/>
                                        </p:tgtEl>
                                        <p:attrNameLst>
                                          <p:attrName>style.visibility</p:attrName>
                                        </p:attrNameLst>
                                      </p:cBhvr>
                                      <p:to>
                                        <p:strVal val="visible"/>
                                      </p:to>
                                    </p:set>
                                    <p:animEffect transition="in" filter="slide(fromLeft)">
                                      <p:cBhvr>
                                        <p:cTn id="60" dur="1000"/>
                                        <p:tgtEl>
                                          <p:spTgt spid="87450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874511"/>
                                        </p:tgtEl>
                                        <p:attrNameLst>
                                          <p:attrName>style.visibility</p:attrName>
                                        </p:attrNameLst>
                                      </p:cBhvr>
                                      <p:to>
                                        <p:strVal val="visible"/>
                                      </p:to>
                                    </p:set>
                                    <p:animEffect transition="in" filter="slide(fromLeft)">
                                      <p:cBhvr>
                                        <p:cTn id="65" dur="1000"/>
                                        <p:tgtEl>
                                          <p:spTgt spid="87451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74506"/>
                                        </p:tgtEl>
                                        <p:attrNameLst>
                                          <p:attrName>style.visibility</p:attrName>
                                        </p:attrNameLst>
                                      </p:cBhvr>
                                      <p:to>
                                        <p:strVal val="visible"/>
                                      </p:to>
                                    </p:set>
                                    <p:animEffect transition="in" filter="wipe(left)">
                                      <p:cBhvr>
                                        <p:cTn id="70" dur="1000"/>
                                        <p:tgtEl>
                                          <p:spTgt spid="874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8" grpId="0"/>
      <p:bldP spid="874499" grpId="0"/>
      <p:bldP spid="874500" grpId="0" animBg="1"/>
      <p:bldP spid="874501" grpId="0"/>
      <p:bldP spid="874502" grpId="0"/>
      <p:bldP spid="874503" grpId="0"/>
      <p:bldP spid="874504" grpId="0"/>
      <p:bldP spid="874505" grpId="0"/>
      <p:bldP spid="874506" grpId="0"/>
      <p:bldP spid="874507" grpId="0"/>
      <p:bldP spid="874508" grpId="0"/>
      <p:bldP spid="874509" grpId="0"/>
      <p:bldP spid="874510" grpId="0"/>
      <p:bldP spid="8745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Text Box 2">
            <a:extLst>
              <a:ext uri="{FF2B5EF4-FFF2-40B4-BE49-F238E27FC236}">
                <a16:creationId xmlns:a16="http://schemas.microsoft.com/office/drawing/2014/main" id="{524FFA5E-A44B-474F-A95A-F26C22CE34BD}"/>
              </a:ext>
            </a:extLst>
          </p:cNvPr>
          <p:cNvSpPr txBox="1">
            <a:spLocks noChangeArrowheads="1"/>
          </p:cNvSpPr>
          <p:nvPr/>
        </p:nvSpPr>
        <p:spPr bwMode="auto">
          <a:xfrm>
            <a:off x="179388" y="317500"/>
            <a:ext cx="353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sz="2800">
                <a:solidFill>
                  <a:srgbClr val="FFFF00"/>
                </a:solidFill>
                <a:latin typeface="Times New Roman" panose="02020603050405020304" pitchFamily="18" charset="0"/>
                <a:ea typeface="宋体" panose="02010600030101010101" pitchFamily="2" charset="-122"/>
              </a:rPr>
              <a:t>三</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宋体" panose="02010600030101010101" pitchFamily="2" charset="-122"/>
                <a:ea typeface="宋体" panose="02010600030101010101" pitchFamily="2" charset="-122"/>
              </a:rPr>
              <a:t>伽利略变换</a:t>
            </a:r>
            <a:endParaRPr kumimoji="1" lang="zh-CN" altLang="en-US" sz="3200">
              <a:solidFill>
                <a:srgbClr val="FFFF00"/>
              </a:solidFill>
              <a:latin typeface="宋体" panose="02010600030101010101" pitchFamily="2" charset="-122"/>
              <a:ea typeface="宋体" panose="02010600030101010101" pitchFamily="2" charset="-122"/>
            </a:endParaRPr>
          </a:p>
        </p:txBody>
      </p:sp>
      <p:sp>
        <p:nvSpPr>
          <p:cNvPr id="875523" name="Text Box 3">
            <a:extLst>
              <a:ext uri="{FF2B5EF4-FFF2-40B4-BE49-F238E27FC236}">
                <a16:creationId xmlns:a16="http://schemas.microsoft.com/office/drawing/2014/main" id="{AC80F998-D806-4BDF-83BC-19F54BB08B2D}"/>
              </a:ext>
            </a:extLst>
          </p:cNvPr>
          <p:cNvSpPr txBox="1">
            <a:spLocks noChangeArrowheads="1"/>
          </p:cNvSpPr>
          <p:nvPr/>
        </p:nvSpPr>
        <p:spPr bwMode="auto">
          <a:xfrm>
            <a:off x="755650" y="16764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en-US" altLang="zh-CN" i="1">
                <a:latin typeface="Times New Roman" panose="02020603050405020304" pitchFamily="18" charset="0"/>
              </a:rPr>
              <a:t>t </a:t>
            </a:r>
            <a:r>
              <a:rPr kumimoji="1" lang="zh-CN" altLang="en-US">
                <a:latin typeface="Times New Roman" panose="02020603050405020304" pitchFamily="18" charset="0"/>
              </a:rPr>
              <a:t>时刻，物体到达 </a:t>
            </a:r>
            <a:r>
              <a:rPr kumimoji="1" lang="en-US" altLang="zh-CN" i="1">
                <a:latin typeface="Times New Roman" panose="02020603050405020304" pitchFamily="18" charset="0"/>
              </a:rPr>
              <a:t>P</a:t>
            </a:r>
            <a:r>
              <a:rPr kumimoji="1" lang="en-US" altLang="zh-CN">
                <a:latin typeface="Times New Roman" panose="02020603050405020304" pitchFamily="18" charset="0"/>
              </a:rPr>
              <a:t> </a:t>
            </a:r>
            <a:r>
              <a:rPr kumimoji="1" lang="zh-CN" altLang="en-US">
                <a:latin typeface="Times New Roman" panose="02020603050405020304" pitchFamily="18" charset="0"/>
              </a:rPr>
              <a:t>点</a:t>
            </a:r>
            <a:endParaRPr kumimoji="1" lang="zh-CN" altLang="en-US">
              <a:solidFill>
                <a:schemeClr val="tx1"/>
              </a:solidFill>
              <a:latin typeface="Times New Roman" panose="02020603050405020304" pitchFamily="18" charset="0"/>
            </a:endParaRPr>
          </a:p>
        </p:txBody>
      </p:sp>
      <p:graphicFrame>
        <p:nvGraphicFramePr>
          <p:cNvPr id="875524" name="Object 4">
            <a:extLst>
              <a:ext uri="{FF2B5EF4-FFF2-40B4-BE49-F238E27FC236}">
                <a16:creationId xmlns:a16="http://schemas.microsoft.com/office/drawing/2014/main" id="{0DF57DBA-A51A-47E2-A76A-FC2749A3193C}"/>
              </a:ext>
            </a:extLst>
          </p:cNvPr>
          <p:cNvGraphicFramePr>
            <a:graphicFrameLocks noChangeAspect="1"/>
          </p:cNvGraphicFramePr>
          <p:nvPr/>
        </p:nvGraphicFramePr>
        <p:xfrm>
          <a:off x="1590675" y="2252663"/>
          <a:ext cx="390525" cy="350837"/>
        </p:xfrm>
        <a:graphic>
          <a:graphicData uri="http://schemas.openxmlformats.org/presentationml/2006/ole">
            <mc:AlternateContent xmlns:mc="http://schemas.openxmlformats.org/markup-compatibility/2006">
              <mc:Choice xmlns:v="urn:schemas-microsoft-com:vml" Requires="v">
                <p:oleObj spid="_x0000_s43136" name="公式" r:id="rId3" imgW="129384" imgH="152622" progId="Equation.3">
                  <p:embed/>
                </p:oleObj>
              </mc:Choice>
              <mc:Fallback>
                <p:oleObj name="公式" r:id="rId3" imgW="129384" imgH="152622" progId="Equation.3">
                  <p:embed/>
                  <p:pic>
                    <p:nvPicPr>
                      <p:cNvPr id="875524" name="Object 4">
                        <a:extLst>
                          <a:ext uri="{FF2B5EF4-FFF2-40B4-BE49-F238E27FC236}">
                            <a16:creationId xmlns:a16="http://schemas.microsoft.com/office/drawing/2014/main" id="{0DF57DBA-A51A-47E2-A76A-FC2749A319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2252663"/>
                        <a:ext cx="39052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25" name="Object 5">
            <a:extLst>
              <a:ext uri="{FF2B5EF4-FFF2-40B4-BE49-F238E27FC236}">
                <a16:creationId xmlns:a16="http://schemas.microsoft.com/office/drawing/2014/main" id="{D3B08575-981E-4D39-AB95-95C99BB2D347}"/>
              </a:ext>
            </a:extLst>
          </p:cNvPr>
          <p:cNvGraphicFramePr>
            <a:graphicFrameLocks noChangeAspect="1"/>
          </p:cNvGraphicFramePr>
          <p:nvPr/>
        </p:nvGraphicFramePr>
        <p:xfrm>
          <a:off x="3603625" y="2220913"/>
          <a:ext cx="465138" cy="388937"/>
        </p:xfrm>
        <a:graphic>
          <a:graphicData uri="http://schemas.openxmlformats.org/presentationml/2006/ole">
            <mc:AlternateContent xmlns:mc="http://schemas.openxmlformats.org/markup-compatibility/2006">
              <mc:Choice xmlns:v="urn:schemas-microsoft-com:vml" Requires="v">
                <p:oleObj spid="_x0000_s43137" name="公式" r:id="rId5" imgW="152276" imgH="152622" progId="Equation.3">
                  <p:embed/>
                </p:oleObj>
              </mc:Choice>
              <mc:Fallback>
                <p:oleObj name="公式" r:id="rId5" imgW="152276" imgH="152622" progId="Equation.3">
                  <p:embed/>
                  <p:pic>
                    <p:nvPicPr>
                      <p:cNvPr id="875525" name="Object 5">
                        <a:extLst>
                          <a:ext uri="{FF2B5EF4-FFF2-40B4-BE49-F238E27FC236}">
                            <a16:creationId xmlns:a16="http://schemas.microsoft.com/office/drawing/2014/main" id="{D3B08575-981E-4D39-AB95-95C99BB2D3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625" y="2220913"/>
                        <a:ext cx="465138"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26" name="Object 6">
            <a:extLst>
              <a:ext uri="{FF2B5EF4-FFF2-40B4-BE49-F238E27FC236}">
                <a16:creationId xmlns:a16="http://schemas.microsoft.com/office/drawing/2014/main" id="{C0BD5631-F1A8-43FA-BB15-8D6DF60AEF07}"/>
              </a:ext>
            </a:extLst>
          </p:cNvPr>
          <p:cNvGraphicFramePr>
            <a:graphicFrameLocks noChangeAspect="1"/>
          </p:cNvGraphicFramePr>
          <p:nvPr/>
        </p:nvGraphicFramePr>
        <p:xfrm>
          <a:off x="973138" y="2698750"/>
          <a:ext cx="1638300" cy="444500"/>
        </p:xfrm>
        <a:graphic>
          <a:graphicData uri="http://schemas.openxmlformats.org/presentationml/2006/ole">
            <mc:AlternateContent xmlns:mc="http://schemas.openxmlformats.org/markup-compatibility/2006">
              <mc:Choice xmlns:v="urn:schemas-microsoft-com:vml" Requires="v">
                <p:oleObj spid="_x0000_s43138" name="Equation" r:id="rId7" imgW="639956" imgH="190528" progId="Equation.3">
                  <p:embed/>
                </p:oleObj>
              </mc:Choice>
              <mc:Fallback>
                <p:oleObj name="Equation" r:id="rId7" imgW="639956" imgH="190528" progId="Equation.3">
                  <p:embed/>
                  <p:pic>
                    <p:nvPicPr>
                      <p:cNvPr id="875526" name="Object 6">
                        <a:extLst>
                          <a:ext uri="{FF2B5EF4-FFF2-40B4-BE49-F238E27FC236}">
                            <a16:creationId xmlns:a16="http://schemas.microsoft.com/office/drawing/2014/main" id="{C0BD5631-F1A8-43FA-BB15-8D6DF60AEF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3138" y="2698750"/>
                        <a:ext cx="1638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27" name="Object 7">
            <a:extLst>
              <a:ext uri="{FF2B5EF4-FFF2-40B4-BE49-F238E27FC236}">
                <a16:creationId xmlns:a16="http://schemas.microsoft.com/office/drawing/2014/main" id="{D7E67CF4-572C-44D4-9B3F-5092277E8A24}"/>
              </a:ext>
            </a:extLst>
          </p:cNvPr>
          <p:cNvGraphicFramePr>
            <a:graphicFrameLocks noChangeAspect="1"/>
          </p:cNvGraphicFramePr>
          <p:nvPr/>
        </p:nvGraphicFramePr>
        <p:xfrm>
          <a:off x="3132138" y="2711450"/>
          <a:ext cx="1655762" cy="422275"/>
        </p:xfrm>
        <a:graphic>
          <a:graphicData uri="http://schemas.openxmlformats.org/presentationml/2006/ole">
            <mc:AlternateContent xmlns:mc="http://schemas.openxmlformats.org/markup-compatibility/2006">
              <mc:Choice xmlns:v="urn:schemas-microsoft-com:vml" Requires="v">
                <p:oleObj spid="_x0000_s43139" name="Equation" r:id="rId9" imgW="800193" imgH="190528" progId="Equation.3">
                  <p:embed/>
                </p:oleObj>
              </mc:Choice>
              <mc:Fallback>
                <p:oleObj name="Equation" r:id="rId9" imgW="800193" imgH="190528" progId="Equation.3">
                  <p:embed/>
                  <p:pic>
                    <p:nvPicPr>
                      <p:cNvPr id="875527" name="Object 7">
                        <a:extLst>
                          <a:ext uri="{FF2B5EF4-FFF2-40B4-BE49-F238E27FC236}">
                            <a16:creationId xmlns:a16="http://schemas.microsoft.com/office/drawing/2014/main" id="{D7E67CF4-572C-44D4-9B3F-5092277E8A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2711450"/>
                        <a:ext cx="16557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28" name="Object 8">
            <a:extLst>
              <a:ext uri="{FF2B5EF4-FFF2-40B4-BE49-F238E27FC236}">
                <a16:creationId xmlns:a16="http://schemas.microsoft.com/office/drawing/2014/main" id="{3FD59E8D-85ED-43D7-A286-C4864640A1BE}"/>
              </a:ext>
            </a:extLst>
          </p:cNvPr>
          <p:cNvGraphicFramePr>
            <a:graphicFrameLocks noChangeAspect="1"/>
          </p:cNvGraphicFramePr>
          <p:nvPr/>
        </p:nvGraphicFramePr>
        <p:xfrm>
          <a:off x="973138" y="3282950"/>
          <a:ext cx="1568450" cy="436563"/>
        </p:xfrm>
        <a:graphic>
          <a:graphicData uri="http://schemas.openxmlformats.org/presentationml/2006/ole">
            <mc:AlternateContent xmlns:mc="http://schemas.openxmlformats.org/markup-compatibility/2006">
              <mc:Choice xmlns:v="urn:schemas-microsoft-com:vml" Requires="v">
                <p:oleObj spid="_x0000_s43140" name="Equation" r:id="rId11" imgW="662847" imgH="190528" progId="Equation.3">
                  <p:embed/>
                </p:oleObj>
              </mc:Choice>
              <mc:Fallback>
                <p:oleObj name="Equation" r:id="rId11" imgW="662847" imgH="190528" progId="Equation.3">
                  <p:embed/>
                  <p:pic>
                    <p:nvPicPr>
                      <p:cNvPr id="875528" name="Object 8">
                        <a:extLst>
                          <a:ext uri="{FF2B5EF4-FFF2-40B4-BE49-F238E27FC236}">
                            <a16:creationId xmlns:a16="http://schemas.microsoft.com/office/drawing/2014/main" id="{3FD59E8D-85ED-43D7-A286-C4864640A1B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3138" y="3282950"/>
                        <a:ext cx="15684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29" name="Object 9">
            <a:extLst>
              <a:ext uri="{FF2B5EF4-FFF2-40B4-BE49-F238E27FC236}">
                <a16:creationId xmlns:a16="http://schemas.microsoft.com/office/drawing/2014/main" id="{F7C674FA-FA39-469E-BB74-565DAA209406}"/>
              </a:ext>
            </a:extLst>
          </p:cNvPr>
          <p:cNvGraphicFramePr>
            <a:graphicFrameLocks noChangeAspect="1"/>
          </p:cNvGraphicFramePr>
          <p:nvPr/>
        </p:nvGraphicFramePr>
        <p:xfrm>
          <a:off x="3132138" y="3286125"/>
          <a:ext cx="1582737" cy="431800"/>
        </p:xfrm>
        <a:graphic>
          <a:graphicData uri="http://schemas.openxmlformats.org/presentationml/2006/ole">
            <mc:AlternateContent xmlns:mc="http://schemas.openxmlformats.org/markup-compatibility/2006">
              <mc:Choice xmlns:v="urn:schemas-microsoft-com:vml" Requires="v">
                <p:oleObj spid="_x0000_s43141" name="Equation" r:id="rId13" imgW="838013" imgH="190528" progId="Equation.3">
                  <p:embed/>
                </p:oleObj>
              </mc:Choice>
              <mc:Fallback>
                <p:oleObj name="Equation" r:id="rId13" imgW="838013" imgH="190528" progId="Equation.3">
                  <p:embed/>
                  <p:pic>
                    <p:nvPicPr>
                      <p:cNvPr id="875529" name="Object 9">
                        <a:extLst>
                          <a:ext uri="{FF2B5EF4-FFF2-40B4-BE49-F238E27FC236}">
                            <a16:creationId xmlns:a16="http://schemas.microsoft.com/office/drawing/2014/main" id="{F7C674FA-FA39-469E-BB74-565DAA20940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3286125"/>
                        <a:ext cx="15827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30" name="Object 10">
            <a:extLst>
              <a:ext uri="{FF2B5EF4-FFF2-40B4-BE49-F238E27FC236}">
                <a16:creationId xmlns:a16="http://schemas.microsoft.com/office/drawing/2014/main" id="{EB9E75EF-1D11-4F82-B44A-7C71AF2A7C55}"/>
              </a:ext>
            </a:extLst>
          </p:cNvPr>
          <p:cNvGraphicFramePr>
            <a:graphicFrameLocks noChangeAspect="1"/>
          </p:cNvGraphicFramePr>
          <p:nvPr/>
        </p:nvGraphicFramePr>
        <p:xfrm>
          <a:off x="973138" y="3894138"/>
          <a:ext cx="1457325" cy="466725"/>
        </p:xfrm>
        <a:graphic>
          <a:graphicData uri="http://schemas.openxmlformats.org/presentationml/2006/ole">
            <mc:AlternateContent xmlns:mc="http://schemas.openxmlformats.org/markup-compatibility/2006">
              <mc:Choice xmlns:v="urn:schemas-microsoft-com:vml" Requires="v">
                <p:oleObj spid="_x0000_s43142" name="Equation" r:id="rId15" imgW="639956" imgH="190528" progId="Equation.3">
                  <p:embed/>
                </p:oleObj>
              </mc:Choice>
              <mc:Fallback>
                <p:oleObj name="Equation" r:id="rId15" imgW="639956" imgH="190528" progId="Equation.3">
                  <p:embed/>
                  <p:pic>
                    <p:nvPicPr>
                      <p:cNvPr id="875530" name="Object 10">
                        <a:extLst>
                          <a:ext uri="{FF2B5EF4-FFF2-40B4-BE49-F238E27FC236}">
                            <a16:creationId xmlns:a16="http://schemas.microsoft.com/office/drawing/2014/main" id="{EB9E75EF-1D11-4F82-B44A-7C71AF2A7C5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3138" y="3894138"/>
                        <a:ext cx="14573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31" name="Object 11">
            <a:extLst>
              <a:ext uri="{FF2B5EF4-FFF2-40B4-BE49-F238E27FC236}">
                <a16:creationId xmlns:a16="http://schemas.microsoft.com/office/drawing/2014/main" id="{5E5F254A-0A23-4EF4-9D40-9979E3549DCE}"/>
              </a:ext>
            </a:extLst>
          </p:cNvPr>
          <p:cNvGraphicFramePr>
            <a:graphicFrameLocks noChangeAspect="1"/>
          </p:cNvGraphicFramePr>
          <p:nvPr/>
        </p:nvGraphicFramePr>
        <p:xfrm>
          <a:off x="3132138" y="3890963"/>
          <a:ext cx="1597025" cy="474662"/>
        </p:xfrm>
        <a:graphic>
          <a:graphicData uri="http://schemas.openxmlformats.org/presentationml/2006/ole">
            <mc:AlternateContent xmlns:mc="http://schemas.openxmlformats.org/markup-compatibility/2006">
              <mc:Choice xmlns:v="urn:schemas-microsoft-com:vml" Requires="v">
                <p:oleObj spid="_x0000_s43143" name="Equation" r:id="rId17" imgW="853440" imgH="190528" progId="Equation.3">
                  <p:embed/>
                </p:oleObj>
              </mc:Choice>
              <mc:Fallback>
                <p:oleObj name="Equation" r:id="rId17" imgW="853440" imgH="190528" progId="Equation.3">
                  <p:embed/>
                  <p:pic>
                    <p:nvPicPr>
                      <p:cNvPr id="875531" name="Object 11">
                        <a:extLst>
                          <a:ext uri="{FF2B5EF4-FFF2-40B4-BE49-F238E27FC236}">
                            <a16:creationId xmlns:a16="http://schemas.microsoft.com/office/drawing/2014/main" id="{5E5F254A-0A23-4EF4-9D40-9979E3549DC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2138" y="3890963"/>
                        <a:ext cx="15970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5532" name="Line 12">
            <a:extLst>
              <a:ext uri="{FF2B5EF4-FFF2-40B4-BE49-F238E27FC236}">
                <a16:creationId xmlns:a16="http://schemas.microsoft.com/office/drawing/2014/main" id="{BAC410C9-641F-44EC-A017-1D9FA0C55769}"/>
              </a:ext>
            </a:extLst>
          </p:cNvPr>
          <p:cNvSpPr>
            <a:spLocks noChangeShapeType="1"/>
          </p:cNvSpPr>
          <p:nvPr/>
        </p:nvSpPr>
        <p:spPr bwMode="auto">
          <a:xfrm>
            <a:off x="900113" y="2638425"/>
            <a:ext cx="4032250" cy="0"/>
          </a:xfrm>
          <a:prstGeom prst="line">
            <a:avLst/>
          </a:prstGeom>
          <a:noFill/>
          <a:ln w="9525">
            <a:solidFill>
              <a:srgbClr val="00CC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5533" name="Line 13">
            <a:extLst>
              <a:ext uri="{FF2B5EF4-FFF2-40B4-BE49-F238E27FC236}">
                <a16:creationId xmlns:a16="http://schemas.microsoft.com/office/drawing/2014/main" id="{FB20587B-55BD-459F-B0BB-83BE08D147C1}"/>
              </a:ext>
            </a:extLst>
          </p:cNvPr>
          <p:cNvSpPr>
            <a:spLocks noChangeShapeType="1"/>
          </p:cNvSpPr>
          <p:nvPr/>
        </p:nvSpPr>
        <p:spPr bwMode="auto">
          <a:xfrm>
            <a:off x="2844800" y="2205038"/>
            <a:ext cx="0" cy="2160587"/>
          </a:xfrm>
          <a:prstGeom prst="line">
            <a:avLst/>
          </a:prstGeom>
          <a:noFill/>
          <a:ln w="9525">
            <a:solidFill>
              <a:srgbClr val="00CC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5534" name="Line 14">
            <a:extLst>
              <a:ext uri="{FF2B5EF4-FFF2-40B4-BE49-F238E27FC236}">
                <a16:creationId xmlns:a16="http://schemas.microsoft.com/office/drawing/2014/main" id="{4CED9516-E2AD-458A-BB3A-B6D3E96E0E0A}"/>
              </a:ext>
            </a:extLst>
          </p:cNvPr>
          <p:cNvSpPr>
            <a:spLocks noChangeShapeType="1"/>
          </p:cNvSpPr>
          <p:nvPr/>
        </p:nvSpPr>
        <p:spPr bwMode="auto">
          <a:xfrm>
            <a:off x="900113" y="3213100"/>
            <a:ext cx="4032250" cy="0"/>
          </a:xfrm>
          <a:prstGeom prst="line">
            <a:avLst/>
          </a:prstGeom>
          <a:noFill/>
          <a:ln w="9525">
            <a:solidFill>
              <a:srgbClr val="00CC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5535" name="Line 15">
            <a:extLst>
              <a:ext uri="{FF2B5EF4-FFF2-40B4-BE49-F238E27FC236}">
                <a16:creationId xmlns:a16="http://schemas.microsoft.com/office/drawing/2014/main" id="{6B4F7482-3730-434B-B2F2-84337DAE7CFC}"/>
              </a:ext>
            </a:extLst>
          </p:cNvPr>
          <p:cNvSpPr>
            <a:spLocks noChangeShapeType="1"/>
          </p:cNvSpPr>
          <p:nvPr/>
        </p:nvSpPr>
        <p:spPr bwMode="auto">
          <a:xfrm>
            <a:off x="900113" y="3789363"/>
            <a:ext cx="4032250" cy="0"/>
          </a:xfrm>
          <a:prstGeom prst="line">
            <a:avLst/>
          </a:prstGeom>
          <a:noFill/>
          <a:ln w="9525">
            <a:solidFill>
              <a:srgbClr val="00CC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75536" name="Text Box 16">
            <a:extLst>
              <a:ext uri="{FF2B5EF4-FFF2-40B4-BE49-F238E27FC236}">
                <a16:creationId xmlns:a16="http://schemas.microsoft.com/office/drawing/2014/main" id="{6D003FD1-C59E-4904-BB55-306B6158FDD3}"/>
              </a:ext>
            </a:extLst>
          </p:cNvPr>
          <p:cNvSpPr txBox="1">
            <a:spLocks noChangeArrowheads="1"/>
          </p:cNvSpPr>
          <p:nvPr/>
        </p:nvSpPr>
        <p:spPr bwMode="auto">
          <a:xfrm>
            <a:off x="900113" y="5140325"/>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正变换</a:t>
            </a:r>
            <a:endParaRPr kumimoji="1" lang="zh-CN" altLang="en-US">
              <a:solidFill>
                <a:schemeClr val="tx1"/>
              </a:solidFill>
              <a:latin typeface="Times New Roman" panose="02020603050405020304" pitchFamily="18" charset="0"/>
            </a:endParaRPr>
          </a:p>
        </p:txBody>
      </p:sp>
      <p:graphicFrame>
        <p:nvGraphicFramePr>
          <p:cNvPr id="875537" name="Object 17">
            <a:extLst>
              <a:ext uri="{FF2B5EF4-FFF2-40B4-BE49-F238E27FC236}">
                <a16:creationId xmlns:a16="http://schemas.microsoft.com/office/drawing/2014/main" id="{1531F477-0992-41CB-97B9-7C0C4C439EDF}"/>
              </a:ext>
            </a:extLst>
          </p:cNvPr>
          <p:cNvGraphicFramePr>
            <a:graphicFrameLocks/>
          </p:cNvGraphicFramePr>
          <p:nvPr/>
        </p:nvGraphicFramePr>
        <p:xfrm>
          <a:off x="1982788" y="5176838"/>
          <a:ext cx="1568450" cy="382587"/>
        </p:xfrm>
        <a:graphic>
          <a:graphicData uri="http://schemas.openxmlformats.org/presentationml/2006/ole">
            <mc:AlternateContent xmlns:mc="http://schemas.openxmlformats.org/markup-compatibility/2006">
              <mc:Choice xmlns:v="urn:schemas-microsoft-com:vml" Requires="v">
                <p:oleObj spid="_x0000_s43144" name="公式" r:id="rId19" imgW="1554604" imgH="358112" progId="Equation.3">
                  <p:embed/>
                </p:oleObj>
              </mc:Choice>
              <mc:Fallback>
                <p:oleObj name="公式" r:id="rId19" imgW="1554604" imgH="358112" progId="Equation.3">
                  <p:embed/>
                  <p:pic>
                    <p:nvPicPr>
                      <p:cNvPr id="875537" name="Object 17">
                        <a:extLst>
                          <a:ext uri="{FF2B5EF4-FFF2-40B4-BE49-F238E27FC236}">
                            <a16:creationId xmlns:a16="http://schemas.microsoft.com/office/drawing/2014/main" id="{1531F477-0992-41CB-97B9-7C0C4C439EDF}"/>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82788" y="5176838"/>
                        <a:ext cx="1568450"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38" name="Object 18">
            <a:extLst>
              <a:ext uri="{FF2B5EF4-FFF2-40B4-BE49-F238E27FC236}">
                <a16:creationId xmlns:a16="http://schemas.microsoft.com/office/drawing/2014/main" id="{D3EB5333-2825-4A38-8B60-CB780B88194C}"/>
              </a:ext>
            </a:extLst>
          </p:cNvPr>
          <p:cNvGraphicFramePr>
            <a:graphicFrameLocks/>
          </p:cNvGraphicFramePr>
          <p:nvPr/>
        </p:nvGraphicFramePr>
        <p:xfrm>
          <a:off x="3627438" y="5164138"/>
          <a:ext cx="1014412" cy="406400"/>
        </p:xfrm>
        <a:graphic>
          <a:graphicData uri="http://schemas.openxmlformats.org/presentationml/2006/ole">
            <mc:AlternateContent xmlns:mc="http://schemas.openxmlformats.org/markup-compatibility/2006">
              <mc:Choice xmlns:v="urn:schemas-microsoft-com:vml" Requires="v">
                <p:oleObj spid="_x0000_s43145" name="公式" r:id="rId21" imgW="990787" imgH="381055" progId="Equation.3">
                  <p:embed/>
                </p:oleObj>
              </mc:Choice>
              <mc:Fallback>
                <p:oleObj name="公式" r:id="rId21" imgW="990787" imgH="381055" progId="Equation.3">
                  <p:embed/>
                  <p:pic>
                    <p:nvPicPr>
                      <p:cNvPr id="875538" name="Object 18">
                        <a:extLst>
                          <a:ext uri="{FF2B5EF4-FFF2-40B4-BE49-F238E27FC236}">
                            <a16:creationId xmlns:a16="http://schemas.microsoft.com/office/drawing/2014/main" id="{D3EB5333-2825-4A38-8B60-CB780B88194C}"/>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27438" y="5164138"/>
                        <a:ext cx="10144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5539" name="Text Box 19">
            <a:extLst>
              <a:ext uri="{FF2B5EF4-FFF2-40B4-BE49-F238E27FC236}">
                <a16:creationId xmlns:a16="http://schemas.microsoft.com/office/drawing/2014/main" id="{7513753C-5EF0-40D4-B198-8E3DE25B0EA4}"/>
              </a:ext>
            </a:extLst>
          </p:cNvPr>
          <p:cNvSpPr txBox="1">
            <a:spLocks noChangeArrowheads="1"/>
          </p:cNvSpPr>
          <p:nvPr/>
        </p:nvSpPr>
        <p:spPr bwMode="auto">
          <a:xfrm>
            <a:off x="900113" y="59721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逆变换</a:t>
            </a:r>
            <a:endParaRPr kumimoji="1" lang="zh-CN" altLang="en-US">
              <a:solidFill>
                <a:schemeClr val="tx1"/>
              </a:solidFill>
              <a:latin typeface="Times New Roman" panose="02020603050405020304" pitchFamily="18" charset="0"/>
            </a:endParaRPr>
          </a:p>
        </p:txBody>
      </p:sp>
      <p:sp>
        <p:nvSpPr>
          <p:cNvPr id="875540" name="Rectangle 20">
            <a:extLst>
              <a:ext uri="{FF2B5EF4-FFF2-40B4-BE49-F238E27FC236}">
                <a16:creationId xmlns:a16="http://schemas.microsoft.com/office/drawing/2014/main" id="{B4C2685E-2ED3-48FD-9EC9-2D0DD4CA8436}"/>
              </a:ext>
            </a:extLst>
          </p:cNvPr>
          <p:cNvSpPr>
            <a:spLocks noChangeArrowheads="1"/>
          </p:cNvSpPr>
          <p:nvPr/>
        </p:nvSpPr>
        <p:spPr bwMode="auto">
          <a:xfrm>
            <a:off x="900113" y="5084763"/>
            <a:ext cx="5832475" cy="609600"/>
          </a:xfrm>
          <a:prstGeom prst="rect">
            <a:avLst/>
          </a:prstGeom>
          <a:noFill/>
          <a:ln w="19050">
            <a:solidFill>
              <a:srgbClr val="66FF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5541" name="Rectangle 21">
            <a:extLst>
              <a:ext uri="{FF2B5EF4-FFF2-40B4-BE49-F238E27FC236}">
                <a16:creationId xmlns:a16="http://schemas.microsoft.com/office/drawing/2014/main" id="{1D200546-ADB4-49FC-B42A-7F1BAAC9CDC9}"/>
              </a:ext>
            </a:extLst>
          </p:cNvPr>
          <p:cNvSpPr>
            <a:spLocks noChangeArrowheads="1"/>
          </p:cNvSpPr>
          <p:nvPr/>
        </p:nvSpPr>
        <p:spPr bwMode="auto">
          <a:xfrm>
            <a:off x="900113" y="5922963"/>
            <a:ext cx="5903912" cy="609600"/>
          </a:xfrm>
          <a:prstGeom prst="rect">
            <a:avLst/>
          </a:prstGeom>
          <a:noFill/>
          <a:ln w="19050">
            <a:solidFill>
              <a:srgbClr val="66FF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5542" name="Text Box 22">
            <a:extLst>
              <a:ext uri="{FF2B5EF4-FFF2-40B4-BE49-F238E27FC236}">
                <a16:creationId xmlns:a16="http://schemas.microsoft.com/office/drawing/2014/main" id="{31323999-1941-4C2C-BA9C-BE4218F6C457}"/>
              </a:ext>
            </a:extLst>
          </p:cNvPr>
          <p:cNvSpPr txBox="1">
            <a:spLocks noChangeArrowheads="1"/>
          </p:cNvSpPr>
          <p:nvPr/>
        </p:nvSpPr>
        <p:spPr bwMode="auto">
          <a:xfrm>
            <a:off x="755650" y="441166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rPr>
              <a:t>伽利略变换式</a:t>
            </a:r>
          </a:p>
        </p:txBody>
      </p:sp>
      <p:sp>
        <p:nvSpPr>
          <p:cNvPr id="875543" name="Line 23">
            <a:extLst>
              <a:ext uri="{FF2B5EF4-FFF2-40B4-BE49-F238E27FC236}">
                <a16:creationId xmlns:a16="http://schemas.microsoft.com/office/drawing/2014/main" id="{E54B9D02-D325-4178-ADCC-F27AABF7A4CB}"/>
              </a:ext>
            </a:extLst>
          </p:cNvPr>
          <p:cNvSpPr>
            <a:spLocks noChangeShapeType="1"/>
          </p:cNvSpPr>
          <p:nvPr/>
        </p:nvSpPr>
        <p:spPr bwMode="auto">
          <a:xfrm flipV="1">
            <a:off x="6710363" y="3011488"/>
            <a:ext cx="398462" cy="738187"/>
          </a:xfrm>
          <a:prstGeom prst="line">
            <a:avLst/>
          </a:prstGeom>
          <a:noFill/>
          <a:ln w="38100">
            <a:solidFill>
              <a:srgbClr val="66FFFF"/>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24">
            <a:extLst>
              <a:ext uri="{FF2B5EF4-FFF2-40B4-BE49-F238E27FC236}">
                <a16:creationId xmlns:a16="http://schemas.microsoft.com/office/drawing/2014/main" id="{B60FD292-442B-4D3F-A580-61078FE01D03}"/>
              </a:ext>
            </a:extLst>
          </p:cNvPr>
          <p:cNvGrpSpPr>
            <a:grpSpLocks/>
          </p:cNvGrpSpPr>
          <p:nvPr/>
        </p:nvGrpSpPr>
        <p:grpSpPr bwMode="auto">
          <a:xfrm>
            <a:off x="5765800" y="1773238"/>
            <a:ext cx="2935288" cy="3132137"/>
            <a:chOff x="521" y="593"/>
            <a:chExt cx="1849" cy="1973"/>
          </a:xfrm>
        </p:grpSpPr>
        <p:sp>
          <p:nvSpPr>
            <p:cNvPr id="32823" name="Text Box 25">
              <a:extLst>
                <a:ext uri="{FF2B5EF4-FFF2-40B4-BE49-F238E27FC236}">
                  <a16:creationId xmlns:a16="http://schemas.microsoft.com/office/drawing/2014/main" id="{26184281-7F26-4EDD-9A47-884CFBBC424F}"/>
                </a:ext>
              </a:extLst>
            </p:cNvPr>
            <p:cNvSpPr txBox="1">
              <a:spLocks noChangeArrowheads="1"/>
            </p:cNvSpPr>
            <p:nvPr/>
          </p:nvSpPr>
          <p:spPr bwMode="auto">
            <a:xfrm>
              <a:off x="1929" y="1889"/>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rgbClr val="66FFFF"/>
                  </a:solidFill>
                  <a:latin typeface="Times New Roman" panose="02020603050405020304" pitchFamily="18" charset="0"/>
                  <a:ea typeface="宋体" panose="02010600030101010101" pitchFamily="2" charset="-122"/>
                </a:rPr>
                <a:t>(</a:t>
              </a:r>
              <a:r>
                <a:rPr kumimoji="1" lang="en-US" altLang="zh-CN" i="1">
                  <a:solidFill>
                    <a:srgbClr val="66FFFF"/>
                  </a:solidFill>
                  <a:latin typeface="Times New Roman" panose="02020603050405020304" pitchFamily="18" charset="0"/>
                  <a:ea typeface="宋体" panose="02010600030101010101" pitchFamily="2" charset="-122"/>
                </a:rPr>
                <a:t>x' </a:t>
              </a:r>
              <a:r>
                <a:rPr kumimoji="1" lang="en-US" altLang="zh-CN">
                  <a:solidFill>
                    <a:srgbClr val="66FFFF"/>
                  </a:solidFill>
                  <a:latin typeface="Times New Roman" panose="02020603050405020304" pitchFamily="18" charset="0"/>
                  <a:ea typeface="宋体" panose="02010600030101010101" pitchFamily="2" charset="-122"/>
                </a:rPr>
                <a:t>)</a:t>
              </a:r>
              <a:endParaRPr kumimoji="1" lang="en-US" altLang="zh-CN" b="0">
                <a:solidFill>
                  <a:srgbClr val="66FFFF"/>
                </a:solidFill>
                <a:latin typeface="Times New Roman" panose="02020603050405020304" pitchFamily="18" charset="0"/>
                <a:ea typeface="宋体" panose="02010600030101010101" pitchFamily="2" charset="-122"/>
              </a:endParaRPr>
            </a:p>
          </p:txBody>
        </p:sp>
        <p:sp>
          <p:nvSpPr>
            <p:cNvPr id="32824" name="Text Box 26">
              <a:extLst>
                <a:ext uri="{FF2B5EF4-FFF2-40B4-BE49-F238E27FC236}">
                  <a16:creationId xmlns:a16="http://schemas.microsoft.com/office/drawing/2014/main" id="{958B4805-2D83-494F-B2F7-F17C92CAD148}"/>
                </a:ext>
              </a:extLst>
            </p:cNvPr>
            <p:cNvSpPr txBox="1">
              <a:spLocks noChangeArrowheads="1"/>
            </p:cNvSpPr>
            <p:nvPr/>
          </p:nvSpPr>
          <p:spPr bwMode="auto">
            <a:xfrm>
              <a:off x="1071" y="185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66FFFF"/>
                  </a:solidFill>
                  <a:latin typeface="Times New Roman" panose="02020603050405020304" pitchFamily="18" charset="0"/>
                  <a:ea typeface="宋体" panose="02010600030101010101" pitchFamily="2" charset="-122"/>
                </a:rPr>
                <a:t>O'</a:t>
              </a:r>
            </a:p>
          </p:txBody>
        </p:sp>
        <p:sp>
          <p:nvSpPr>
            <p:cNvPr id="32825" name="Text Box 27">
              <a:extLst>
                <a:ext uri="{FF2B5EF4-FFF2-40B4-BE49-F238E27FC236}">
                  <a16:creationId xmlns:a16="http://schemas.microsoft.com/office/drawing/2014/main" id="{E39C89C8-F88C-43D4-8581-AA9D4693E9FE}"/>
                </a:ext>
              </a:extLst>
            </p:cNvPr>
            <p:cNvSpPr txBox="1">
              <a:spLocks noChangeArrowheads="1"/>
            </p:cNvSpPr>
            <p:nvPr/>
          </p:nvSpPr>
          <p:spPr bwMode="auto">
            <a:xfrm>
              <a:off x="570" y="227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66FFFF"/>
                  </a:solidFill>
                  <a:latin typeface="Times New Roman" panose="02020603050405020304" pitchFamily="18" charset="0"/>
                  <a:ea typeface="宋体" panose="02010600030101010101" pitchFamily="2" charset="-122"/>
                </a:rPr>
                <a:t>z'</a:t>
              </a:r>
            </a:p>
          </p:txBody>
        </p:sp>
        <p:sp>
          <p:nvSpPr>
            <p:cNvPr id="32826" name="Text Box 28">
              <a:extLst>
                <a:ext uri="{FF2B5EF4-FFF2-40B4-BE49-F238E27FC236}">
                  <a16:creationId xmlns:a16="http://schemas.microsoft.com/office/drawing/2014/main" id="{6A78F808-9254-489D-A2B2-E893B5580391}"/>
                </a:ext>
              </a:extLst>
            </p:cNvPr>
            <p:cNvSpPr txBox="1">
              <a:spLocks noChangeArrowheads="1"/>
            </p:cNvSpPr>
            <p:nvPr/>
          </p:nvSpPr>
          <p:spPr bwMode="auto">
            <a:xfrm>
              <a:off x="1114" y="593"/>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66FFFF"/>
                  </a:solidFill>
                  <a:latin typeface="Times New Roman" panose="02020603050405020304" pitchFamily="18" charset="0"/>
                  <a:ea typeface="宋体" panose="02010600030101010101" pitchFamily="2" charset="-122"/>
                </a:rPr>
                <a:t>y</a:t>
              </a:r>
              <a:r>
                <a:rPr kumimoji="1" lang="en-US" altLang="zh-CN" sz="2800" i="1">
                  <a:solidFill>
                    <a:srgbClr val="66FFFF"/>
                  </a:solidFill>
                  <a:latin typeface="Times New Roman" panose="02020603050405020304" pitchFamily="18" charset="0"/>
                  <a:ea typeface="宋体" panose="02010600030101010101" pitchFamily="2" charset="-122"/>
                </a:rPr>
                <a:t>'</a:t>
              </a:r>
            </a:p>
          </p:txBody>
        </p:sp>
        <p:sp>
          <p:nvSpPr>
            <p:cNvPr id="32827" name="Text Box 29">
              <a:extLst>
                <a:ext uri="{FF2B5EF4-FFF2-40B4-BE49-F238E27FC236}">
                  <a16:creationId xmlns:a16="http://schemas.microsoft.com/office/drawing/2014/main" id="{D4793F9C-526F-4B1A-96F2-986A96155DF4}"/>
                </a:ext>
              </a:extLst>
            </p:cNvPr>
            <p:cNvSpPr txBox="1">
              <a:spLocks noChangeArrowheads="1"/>
            </p:cNvSpPr>
            <p:nvPr/>
          </p:nvSpPr>
          <p:spPr bwMode="auto">
            <a:xfrm>
              <a:off x="818" y="908"/>
              <a:ext cx="2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66FFFF"/>
                  </a:solidFill>
                  <a:latin typeface="Times New Roman" panose="02020603050405020304" pitchFamily="18" charset="0"/>
                  <a:ea typeface="宋体" panose="02010600030101010101" pitchFamily="2" charset="-122"/>
                </a:rPr>
                <a:t>S</a:t>
              </a:r>
              <a:r>
                <a:rPr kumimoji="1" lang="en-US" altLang="zh-CN" sz="2800" i="1">
                  <a:solidFill>
                    <a:srgbClr val="66FFFF"/>
                  </a:solidFill>
                  <a:latin typeface="Times New Roman" panose="02020603050405020304" pitchFamily="18" charset="0"/>
                  <a:ea typeface="宋体" panose="02010600030101010101" pitchFamily="2" charset="-122"/>
                </a:rPr>
                <a:t>'</a:t>
              </a:r>
            </a:p>
          </p:txBody>
        </p:sp>
        <p:grpSp>
          <p:nvGrpSpPr>
            <p:cNvPr id="32828" name="Group 30">
              <a:extLst>
                <a:ext uri="{FF2B5EF4-FFF2-40B4-BE49-F238E27FC236}">
                  <a16:creationId xmlns:a16="http://schemas.microsoft.com/office/drawing/2014/main" id="{3C88ECE9-4EC2-4192-B6A1-BB0BA2CA76D0}"/>
                </a:ext>
              </a:extLst>
            </p:cNvPr>
            <p:cNvGrpSpPr>
              <a:grpSpLocks/>
            </p:cNvGrpSpPr>
            <p:nvPr/>
          </p:nvGrpSpPr>
          <p:grpSpPr bwMode="auto">
            <a:xfrm>
              <a:off x="521" y="601"/>
              <a:ext cx="593" cy="1783"/>
              <a:chOff x="3382" y="2160"/>
              <a:chExt cx="593" cy="1783"/>
            </a:xfrm>
          </p:grpSpPr>
          <p:sp>
            <p:nvSpPr>
              <p:cNvPr id="875551" name="Line 31">
                <a:extLst>
                  <a:ext uri="{FF2B5EF4-FFF2-40B4-BE49-F238E27FC236}">
                    <a16:creationId xmlns:a16="http://schemas.microsoft.com/office/drawing/2014/main" id="{31AF12F6-8A48-4439-8A7E-245F49D96DB3}"/>
                  </a:ext>
                </a:extLst>
              </p:cNvPr>
              <p:cNvSpPr>
                <a:spLocks noChangeShapeType="1"/>
              </p:cNvSpPr>
              <p:nvPr/>
            </p:nvSpPr>
            <p:spPr bwMode="auto">
              <a:xfrm flipH="1">
                <a:off x="3382" y="3390"/>
                <a:ext cx="593" cy="553"/>
              </a:xfrm>
              <a:prstGeom prst="line">
                <a:avLst/>
              </a:prstGeom>
              <a:noFill/>
              <a:ln w="28575">
                <a:solidFill>
                  <a:srgbClr val="66FF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5552" name="Line 32">
                <a:extLst>
                  <a:ext uri="{FF2B5EF4-FFF2-40B4-BE49-F238E27FC236}">
                    <a16:creationId xmlns:a16="http://schemas.microsoft.com/office/drawing/2014/main" id="{F1FAB581-9C0A-4574-9C75-BA62C1699AE3}"/>
                  </a:ext>
                </a:extLst>
              </p:cNvPr>
              <p:cNvSpPr>
                <a:spLocks noChangeShapeType="1"/>
              </p:cNvSpPr>
              <p:nvPr/>
            </p:nvSpPr>
            <p:spPr bwMode="auto">
              <a:xfrm flipV="1">
                <a:off x="3969" y="2160"/>
                <a:ext cx="0" cy="1241"/>
              </a:xfrm>
              <a:prstGeom prst="line">
                <a:avLst/>
              </a:prstGeom>
              <a:noFill/>
              <a:ln w="28575">
                <a:solidFill>
                  <a:srgbClr val="66FF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4" name="Group 33">
            <a:extLst>
              <a:ext uri="{FF2B5EF4-FFF2-40B4-BE49-F238E27FC236}">
                <a16:creationId xmlns:a16="http://schemas.microsoft.com/office/drawing/2014/main" id="{431286D8-797B-45C6-ACFD-43C71603D99E}"/>
              </a:ext>
            </a:extLst>
          </p:cNvPr>
          <p:cNvGrpSpPr>
            <a:grpSpLocks/>
          </p:cNvGrpSpPr>
          <p:nvPr/>
        </p:nvGrpSpPr>
        <p:grpSpPr bwMode="auto">
          <a:xfrm>
            <a:off x="6832600" y="2003425"/>
            <a:ext cx="806450" cy="468313"/>
            <a:chOff x="3446" y="1752"/>
            <a:chExt cx="508" cy="295"/>
          </a:xfrm>
        </p:grpSpPr>
        <p:sp>
          <p:nvSpPr>
            <p:cNvPr id="875554" name="Line 34">
              <a:extLst>
                <a:ext uri="{FF2B5EF4-FFF2-40B4-BE49-F238E27FC236}">
                  <a16:creationId xmlns:a16="http://schemas.microsoft.com/office/drawing/2014/main" id="{9A154201-3DC1-483B-A413-6BD856E6135C}"/>
                </a:ext>
              </a:extLst>
            </p:cNvPr>
            <p:cNvSpPr>
              <a:spLocks noChangeShapeType="1"/>
            </p:cNvSpPr>
            <p:nvPr/>
          </p:nvSpPr>
          <p:spPr bwMode="auto">
            <a:xfrm>
              <a:off x="3446" y="2047"/>
              <a:ext cx="508" cy="0"/>
            </a:xfrm>
            <a:prstGeom prst="line">
              <a:avLst/>
            </a:prstGeom>
            <a:noFill/>
            <a:ln w="38100">
              <a:solidFill>
                <a:srgbClr val="66FF33"/>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821" name="Text Box 35">
              <a:extLst>
                <a:ext uri="{FF2B5EF4-FFF2-40B4-BE49-F238E27FC236}">
                  <a16:creationId xmlns:a16="http://schemas.microsoft.com/office/drawing/2014/main" id="{335E9FFB-2935-459A-8EC5-882CC3638566}"/>
                </a:ext>
              </a:extLst>
            </p:cNvPr>
            <p:cNvSpPr txBox="1">
              <a:spLocks noChangeArrowheads="1"/>
            </p:cNvSpPr>
            <p:nvPr/>
          </p:nvSpPr>
          <p:spPr bwMode="auto">
            <a:xfrm>
              <a:off x="3696" y="17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66FF33"/>
                  </a:solidFill>
                  <a:latin typeface="Times New Roman" panose="02020603050405020304" pitchFamily="18" charset="0"/>
                  <a:ea typeface="宋体" panose="02010600030101010101" pitchFamily="2" charset="-122"/>
                </a:rPr>
                <a:t>u</a:t>
              </a:r>
              <a:endParaRPr kumimoji="1" lang="en-US" altLang="zh-CN" b="0">
                <a:solidFill>
                  <a:srgbClr val="66FF33"/>
                </a:solidFill>
                <a:latin typeface="Times New Roman" panose="02020603050405020304" pitchFamily="18" charset="0"/>
                <a:ea typeface="宋体" panose="02010600030101010101" pitchFamily="2" charset="-122"/>
              </a:endParaRPr>
            </a:p>
          </p:txBody>
        </p:sp>
        <p:sp>
          <p:nvSpPr>
            <p:cNvPr id="875556" name="Line 36">
              <a:extLst>
                <a:ext uri="{FF2B5EF4-FFF2-40B4-BE49-F238E27FC236}">
                  <a16:creationId xmlns:a16="http://schemas.microsoft.com/office/drawing/2014/main" id="{C98A5386-FC98-4638-AF42-9294B767FD48}"/>
                </a:ext>
              </a:extLst>
            </p:cNvPr>
            <p:cNvSpPr>
              <a:spLocks noChangeShapeType="1"/>
            </p:cNvSpPr>
            <p:nvPr/>
          </p:nvSpPr>
          <p:spPr bwMode="auto">
            <a:xfrm>
              <a:off x="3705" y="1813"/>
              <a:ext cx="211" cy="0"/>
            </a:xfrm>
            <a:prstGeom prst="line">
              <a:avLst/>
            </a:prstGeom>
            <a:noFill/>
            <a:ln w="38100">
              <a:solidFill>
                <a:srgbClr val="66FF33"/>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875557" name="Oval 37">
            <a:extLst>
              <a:ext uri="{FF2B5EF4-FFF2-40B4-BE49-F238E27FC236}">
                <a16:creationId xmlns:a16="http://schemas.microsoft.com/office/drawing/2014/main" id="{E1D7926B-91DE-4898-871F-7F5A9607178F}"/>
              </a:ext>
            </a:extLst>
          </p:cNvPr>
          <p:cNvSpPr>
            <a:spLocks noChangeArrowheads="1"/>
          </p:cNvSpPr>
          <p:nvPr/>
        </p:nvSpPr>
        <p:spPr bwMode="auto">
          <a:xfrm>
            <a:off x="7096125" y="2938463"/>
            <a:ext cx="69850" cy="69850"/>
          </a:xfrm>
          <a:prstGeom prst="ellipse">
            <a:avLst/>
          </a:prstGeom>
          <a:solidFill>
            <a:srgbClr val="66FF33"/>
          </a:solidFill>
          <a:ln w="9525">
            <a:solidFill>
              <a:srgbClr val="66FF33"/>
            </a:solidFill>
            <a:round/>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endParaRPr kumimoji="1" lang="zh-CN" altLang="zh-CN" sz="2800">
              <a:solidFill>
                <a:srgbClr val="66FF33"/>
              </a:solidFill>
              <a:latin typeface="Times New Roman" panose="02020603050405020304" pitchFamily="18" charset="0"/>
              <a:ea typeface="宋体" panose="02010600030101010101" pitchFamily="2" charset="-122"/>
            </a:endParaRPr>
          </a:p>
        </p:txBody>
      </p:sp>
      <p:sp>
        <p:nvSpPr>
          <p:cNvPr id="875558" name="Text Box 38">
            <a:extLst>
              <a:ext uri="{FF2B5EF4-FFF2-40B4-BE49-F238E27FC236}">
                <a16:creationId xmlns:a16="http://schemas.microsoft.com/office/drawing/2014/main" id="{8BD7965C-0ECD-4713-8E5C-9004277BDC5C}"/>
              </a:ext>
            </a:extLst>
          </p:cNvPr>
          <p:cNvSpPr txBox="1">
            <a:spLocks noChangeArrowheads="1"/>
          </p:cNvSpPr>
          <p:nvPr/>
        </p:nvSpPr>
        <p:spPr bwMode="auto">
          <a:xfrm>
            <a:off x="7169150" y="2762250"/>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en-US" altLang="zh-CN" i="1">
                <a:solidFill>
                  <a:srgbClr val="66FF33"/>
                </a:solidFill>
                <a:latin typeface="Times New Roman" panose="02020603050405020304" pitchFamily="18" charset="0"/>
                <a:ea typeface="宋体" panose="02010600030101010101" pitchFamily="2" charset="-122"/>
              </a:rPr>
              <a:t>P</a:t>
            </a:r>
            <a:endParaRPr kumimoji="1" lang="en-US" altLang="zh-CN" b="0">
              <a:solidFill>
                <a:srgbClr val="66FF33"/>
              </a:solidFill>
              <a:latin typeface="Times New Roman" panose="02020603050405020304" pitchFamily="18" charset="0"/>
              <a:ea typeface="宋体" panose="02010600030101010101" pitchFamily="2" charset="-122"/>
            </a:endParaRPr>
          </a:p>
        </p:txBody>
      </p:sp>
      <p:sp>
        <p:nvSpPr>
          <p:cNvPr id="875559" name="Text Box 39">
            <a:extLst>
              <a:ext uri="{FF2B5EF4-FFF2-40B4-BE49-F238E27FC236}">
                <a16:creationId xmlns:a16="http://schemas.microsoft.com/office/drawing/2014/main" id="{E56A8AED-92D4-4EB3-825D-5FD66BCADC69}"/>
              </a:ext>
            </a:extLst>
          </p:cNvPr>
          <p:cNvSpPr txBox="1">
            <a:spLocks noChangeArrowheads="1"/>
          </p:cNvSpPr>
          <p:nvPr/>
        </p:nvSpPr>
        <p:spPr bwMode="auto">
          <a:xfrm>
            <a:off x="7527925" y="25082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 y, z</a:t>
            </a:r>
            <a:r>
              <a:rPr kumimoji="1" lang="en-US" altLang="zh-CN">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75560" name="Text Box 40">
            <a:extLst>
              <a:ext uri="{FF2B5EF4-FFF2-40B4-BE49-F238E27FC236}">
                <a16:creationId xmlns:a16="http://schemas.microsoft.com/office/drawing/2014/main" id="{0B052736-AE98-4E5D-8504-1536FFCB6816}"/>
              </a:ext>
            </a:extLst>
          </p:cNvPr>
          <p:cNvSpPr txBox="1">
            <a:spLocks noChangeArrowheads="1"/>
          </p:cNvSpPr>
          <p:nvPr/>
        </p:nvSpPr>
        <p:spPr bwMode="auto">
          <a:xfrm>
            <a:off x="7456488" y="2914650"/>
            <a:ext cx="157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rgbClr val="66FFFF"/>
                </a:solidFill>
                <a:latin typeface="Times New Roman" panose="02020603050405020304" pitchFamily="18" charset="0"/>
                <a:ea typeface="宋体" panose="02010600030101010101" pitchFamily="2" charset="-122"/>
              </a:rPr>
              <a:t>(</a:t>
            </a:r>
            <a:r>
              <a:rPr kumimoji="1" lang="en-US" altLang="zh-CN" i="1">
                <a:solidFill>
                  <a:srgbClr val="66FFFF"/>
                </a:solidFill>
                <a:latin typeface="Times New Roman" panose="02020603050405020304" pitchFamily="18" charset="0"/>
                <a:ea typeface="宋体" panose="02010600030101010101" pitchFamily="2" charset="-122"/>
              </a:rPr>
              <a:t>x', y', z'</a:t>
            </a:r>
            <a:r>
              <a:rPr kumimoji="1" lang="en-US" altLang="zh-CN">
                <a:solidFill>
                  <a:srgbClr val="66FFFF"/>
                </a:solidFill>
                <a:latin typeface="Times New Roman" panose="02020603050405020304" pitchFamily="18" charset="0"/>
                <a:ea typeface="宋体" panose="02010600030101010101" pitchFamily="2" charset="-122"/>
              </a:rPr>
              <a:t>)</a:t>
            </a:r>
          </a:p>
        </p:txBody>
      </p:sp>
      <p:grpSp>
        <p:nvGrpSpPr>
          <p:cNvPr id="5" name="Group 41">
            <a:extLst>
              <a:ext uri="{FF2B5EF4-FFF2-40B4-BE49-F238E27FC236}">
                <a16:creationId xmlns:a16="http://schemas.microsoft.com/office/drawing/2014/main" id="{AB771638-384E-41E8-83D2-F248EB6EFF0E}"/>
              </a:ext>
            </a:extLst>
          </p:cNvPr>
          <p:cNvGrpSpPr>
            <a:grpSpLocks/>
          </p:cNvGrpSpPr>
          <p:nvPr/>
        </p:nvGrpSpPr>
        <p:grpSpPr bwMode="auto">
          <a:xfrm>
            <a:off x="5175250" y="1793875"/>
            <a:ext cx="3500438" cy="3114675"/>
            <a:chOff x="476" y="606"/>
            <a:chExt cx="2205" cy="1962"/>
          </a:xfrm>
        </p:grpSpPr>
        <p:sp>
          <p:nvSpPr>
            <p:cNvPr id="32810" name="Text Box 42">
              <a:extLst>
                <a:ext uri="{FF2B5EF4-FFF2-40B4-BE49-F238E27FC236}">
                  <a16:creationId xmlns:a16="http://schemas.microsoft.com/office/drawing/2014/main" id="{8C295D0B-DCB9-40F1-BA12-D9BBE83B8217}"/>
                </a:ext>
              </a:extLst>
            </p:cNvPr>
            <p:cNvSpPr txBox="1">
              <a:spLocks noChangeArrowheads="1"/>
            </p:cNvSpPr>
            <p:nvPr/>
          </p:nvSpPr>
          <p:spPr bwMode="auto">
            <a:xfrm>
              <a:off x="939" y="185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2811" name="Text Box 43">
              <a:extLst>
                <a:ext uri="{FF2B5EF4-FFF2-40B4-BE49-F238E27FC236}">
                  <a16:creationId xmlns:a16="http://schemas.microsoft.com/office/drawing/2014/main" id="{7EE4A2D9-8E74-4866-9BDB-36F2425DB5F4}"/>
                </a:ext>
              </a:extLst>
            </p:cNvPr>
            <p:cNvSpPr txBox="1">
              <a:spLocks noChangeArrowheads="1"/>
            </p:cNvSpPr>
            <p:nvPr/>
          </p:nvSpPr>
          <p:spPr bwMode="auto">
            <a:xfrm>
              <a:off x="530" y="228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z</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2812" name="Text Box 44">
              <a:extLst>
                <a:ext uri="{FF2B5EF4-FFF2-40B4-BE49-F238E27FC236}">
                  <a16:creationId xmlns:a16="http://schemas.microsoft.com/office/drawing/2014/main" id="{BEFECDFA-5941-42C1-ABC3-8845EE6D849D}"/>
                </a:ext>
              </a:extLst>
            </p:cNvPr>
            <p:cNvSpPr txBox="1">
              <a:spLocks noChangeArrowheads="1"/>
            </p:cNvSpPr>
            <p:nvPr/>
          </p:nvSpPr>
          <p:spPr bwMode="auto">
            <a:xfrm>
              <a:off x="1075" y="63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y</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2813" name="Text Box 45">
              <a:extLst>
                <a:ext uri="{FF2B5EF4-FFF2-40B4-BE49-F238E27FC236}">
                  <a16:creationId xmlns:a16="http://schemas.microsoft.com/office/drawing/2014/main" id="{BCBC4E2D-0F1F-49F1-BC85-EE206FCB2EF1}"/>
                </a:ext>
              </a:extLst>
            </p:cNvPr>
            <p:cNvSpPr txBox="1">
              <a:spLocks noChangeArrowheads="1"/>
            </p:cNvSpPr>
            <p:nvPr/>
          </p:nvSpPr>
          <p:spPr bwMode="auto">
            <a:xfrm>
              <a:off x="802" y="949"/>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2814" name="Text Box 46">
              <a:extLst>
                <a:ext uri="{FF2B5EF4-FFF2-40B4-BE49-F238E27FC236}">
                  <a16:creationId xmlns:a16="http://schemas.microsoft.com/office/drawing/2014/main" id="{3A99CF5C-12D2-4CA1-B8FE-DEA5ADA80628}"/>
                </a:ext>
              </a:extLst>
            </p:cNvPr>
            <p:cNvSpPr txBox="1">
              <a:spLocks noChangeArrowheads="1"/>
            </p:cNvSpPr>
            <p:nvPr/>
          </p:nvSpPr>
          <p:spPr bwMode="auto">
            <a:xfrm>
              <a:off x="2118" y="1856"/>
              <a:ext cx="2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x</a:t>
              </a:r>
              <a:r>
                <a:rPr kumimoji="1" lang="en-US" altLang="zh-CN" sz="280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kumimoji="1" lang="en-US" altLang="zh-CN">
                <a:latin typeface="Times New Roman" panose="02020603050405020304" pitchFamily="18" charset="0"/>
                <a:ea typeface="宋体" panose="02010600030101010101" pitchFamily="2" charset="-122"/>
              </a:endParaRPr>
            </a:p>
          </p:txBody>
        </p:sp>
        <p:grpSp>
          <p:nvGrpSpPr>
            <p:cNvPr id="32815" name="Group 47">
              <a:extLst>
                <a:ext uri="{FF2B5EF4-FFF2-40B4-BE49-F238E27FC236}">
                  <a16:creationId xmlns:a16="http://schemas.microsoft.com/office/drawing/2014/main" id="{59ABDD12-A509-46F5-8A96-66512A99556C}"/>
                </a:ext>
              </a:extLst>
            </p:cNvPr>
            <p:cNvGrpSpPr>
              <a:grpSpLocks/>
            </p:cNvGrpSpPr>
            <p:nvPr/>
          </p:nvGrpSpPr>
          <p:grpSpPr bwMode="auto">
            <a:xfrm>
              <a:off x="476" y="606"/>
              <a:ext cx="2205" cy="1783"/>
              <a:chOff x="512" y="1670"/>
              <a:chExt cx="2205" cy="1783"/>
            </a:xfrm>
          </p:grpSpPr>
          <p:sp>
            <p:nvSpPr>
              <p:cNvPr id="875568" name="Line 48">
                <a:extLst>
                  <a:ext uri="{FF2B5EF4-FFF2-40B4-BE49-F238E27FC236}">
                    <a16:creationId xmlns:a16="http://schemas.microsoft.com/office/drawing/2014/main" id="{AA0AFAB0-67F5-402F-BA52-B37D54A488BB}"/>
                  </a:ext>
                </a:extLst>
              </p:cNvPr>
              <p:cNvSpPr>
                <a:spLocks noChangeShapeType="1"/>
              </p:cNvSpPr>
              <p:nvPr/>
            </p:nvSpPr>
            <p:spPr bwMode="auto">
              <a:xfrm>
                <a:off x="1090" y="2902"/>
                <a:ext cx="1627" cy="0"/>
              </a:xfrm>
              <a:prstGeom prst="line">
                <a:avLst/>
              </a:prstGeom>
              <a:noFill/>
              <a:ln w="28575">
                <a:solidFill>
                  <a:schemeClr val="bg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2817" name="Group 49">
                <a:extLst>
                  <a:ext uri="{FF2B5EF4-FFF2-40B4-BE49-F238E27FC236}">
                    <a16:creationId xmlns:a16="http://schemas.microsoft.com/office/drawing/2014/main" id="{EB409BD4-5F7B-4752-98FB-6B2F43D5045A}"/>
                  </a:ext>
                </a:extLst>
              </p:cNvPr>
              <p:cNvGrpSpPr>
                <a:grpSpLocks/>
              </p:cNvGrpSpPr>
              <p:nvPr/>
            </p:nvGrpSpPr>
            <p:grpSpPr bwMode="auto">
              <a:xfrm>
                <a:off x="512" y="1670"/>
                <a:ext cx="593" cy="1783"/>
                <a:chOff x="3382" y="2160"/>
                <a:chExt cx="593" cy="1783"/>
              </a:xfrm>
            </p:grpSpPr>
            <p:sp>
              <p:nvSpPr>
                <p:cNvPr id="875570" name="Line 50">
                  <a:extLst>
                    <a:ext uri="{FF2B5EF4-FFF2-40B4-BE49-F238E27FC236}">
                      <a16:creationId xmlns:a16="http://schemas.microsoft.com/office/drawing/2014/main" id="{2610A96B-E449-4099-B934-781F559F8530}"/>
                    </a:ext>
                  </a:extLst>
                </p:cNvPr>
                <p:cNvSpPr>
                  <a:spLocks noChangeShapeType="1"/>
                </p:cNvSpPr>
                <p:nvPr/>
              </p:nvSpPr>
              <p:spPr bwMode="auto">
                <a:xfrm flipH="1">
                  <a:off x="3382" y="3390"/>
                  <a:ext cx="593" cy="553"/>
                </a:xfrm>
                <a:prstGeom prst="line">
                  <a:avLst/>
                </a:prstGeom>
                <a:noFill/>
                <a:ln w="28575">
                  <a:solidFill>
                    <a:schemeClr val="bg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5571" name="Line 51">
                  <a:extLst>
                    <a:ext uri="{FF2B5EF4-FFF2-40B4-BE49-F238E27FC236}">
                      <a16:creationId xmlns:a16="http://schemas.microsoft.com/office/drawing/2014/main" id="{93FCB049-6BDB-46A8-A63E-2E50C204734B}"/>
                    </a:ext>
                  </a:extLst>
                </p:cNvPr>
                <p:cNvSpPr>
                  <a:spLocks noChangeShapeType="1"/>
                </p:cNvSpPr>
                <p:nvPr/>
              </p:nvSpPr>
              <p:spPr bwMode="auto">
                <a:xfrm flipV="1">
                  <a:off x="3969" y="2160"/>
                  <a:ext cx="0" cy="1241"/>
                </a:xfrm>
                <a:prstGeom prst="line">
                  <a:avLst/>
                </a:prstGeom>
                <a:noFill/>
                <a:ln w="28575">
                  <a:solidFill>
                    <a:schemeClr val="bg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sp>
        <p:nvSpPr>
          <p:cNvPr id="875572" name="Line 52">
            <a:extLst>
              <a:ext uri="{FF2B5EF4-FFF2-40B4-BE49-F238E27FC236}">
                <a16:creationId xmlns:a16="http://schemas.microsoft.com/office/drawing/2014/main" id="{DD241F2E-B58B-44D1-93AF-5BAE3F2A0907}"/>
              </a:ext>
            </a:extLst>
          </p:cNvPr>
          <p:cNvSpPr>
            <a:spLocks noChangeShapeType="1"/>
          </p:cNvSpPr>
          <p:nvPr/>
        </p:nvSpPr>
        <p:spPr bwMode="auto">
          <a:xfrm flipV="1">
            <a:off x="6121400" y="2998788"/>
            <a:ext cx="977900" cy="750887"/>
          </a:xfrm>
          <a:prstGeom prst="line">
            <a:avLst/>
          </a:prstGeom>
          <a:noFill/>
          <a:ln w="38100">
            <a:solidFill>
              <a:schemeClr val="bg1"/>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75573" name="Object 53">
            <a:extLst>
              <a:ext uri="{FF2B5EF4-FFF2-40B4-BE49-F238E27FC236}">
                <a16:creationId xmlns:a16="http://schemas.microsoft.com/office/drawing/2014/main" id="{84098E41-A626-42EB-9747-CC21B3E2626B}"/>
              </a:ext>
            </a:extLst>
          </p:cNvPr>
          <p:cNvGraphicFramePr>
            <a:graphicFrameLocks/>
          </p:cNvGraphicFramePr>
          <p:nvPr/>
        </p:nvGraphicFramePr>
        <p:xfrm>
          <a:off x="6372225" y="3108325"/>
          <a:ext cx="215900" cy="292100"/>
        </p:xfrm>
        <a:graphic>
          <a:graphicData uri="http://schemas.openxmlformats.org/presentationml/2006/ole">
            <mc:AlternateContent xmlns:mc="http://schemas.openxmlformats.org/markup-compatibility/2006">
              <mc:Choice xmlns:v="urn:schemas-microsoft-com:vml" Requires="v">
                <p:oleObj spid="_x0000_s43146" name="公式" r:id="rId23" imgW="190593" imgH="266839" progId="Equation.3">
                  <p:embed/>
                </p:oleObj>
              </mc:Choice>
              <mc:Fallback>
                <p:oleObj name="公式" r:id="rId23" imgW="190593" imgH="266839" progId="Equation.3">
                  <p:embed/>
                  <p:pic>
                    <p:nvPicPr>
                      <p:cNvPr id="875573" name="Object 53">
                        <a:extLst>
                          <a:ext uri="{FF2B5EF4-FFF2-40B4-BE49-F238E27FC236}">
                            <a16:creationId xmlns:a16="http://schemas.microsoft.com/office/drawing/2014/main" id="{84098E41-A626-42EB-9747-CC21B3E2626B}"/>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72225" y="3108325"/>
                        <a:ext cx="215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74" name="Object 54">
            <a:extLst>
              <a:ext uri="{FF2B5EF4-FFF2-40B4-BE49-F238E27FC236}">
                <a16:creationId xmlns:a16="http://schemas.microsoft.com/office/drawing/2014/main" id="{D6AC5B2C-51F6-4A57-ACA1-2CDD1E4A33A2}"/>
              </a:ext>
            </a:extLst>
          </p:cNvPr>
          <p:cNvGraphicFramePr>
            <a:graphicFrameLocks noChangeAspect="1"/>
          </p:cNvGraphicFramePr>
          <p:nvPr/>
        </p:nvGraphicFramePr>
        <p:xfrm>
          <a:off x="6970713" y="3297238"/>
          <a:ext cx="298450" cy="317500"/>
        </p:xfrm>
        <a:graphic>
          <a:graphicData uri="http://schemas.openxmlformats.org/presentationml/2006/ole">
            <mc:AlternateContent xmlns:mc="http://schemas.openxmlformats.org/markup-compatibility/2006">
              <mc:Choice xmlns:v="urn:schemas-microsoft-com:vml" Requires="v">
                <p:oleObj spid="_x0000_s43147" name="公式" r:id="rId25" imgW="266731" imgH="297263" progId="Equation.3">
                  <p:embed/>
                </p:oleObj>
              </mc:Choice>
              <mc:Fallback>
                <p:oleObj name="公式" r:id="rId25" imgW="266731" imgH="297263" progId="Equation.3">
                  <p:embed/>
                  <p:pic>
                    <p:nvPicPr>
                      <p:cNvPr id="875574" name="Object 54">
                        <a:extLst>
                          <a:ext uri="{FF2B5EF4-FFF2-40B4-BE49-F238E27FC236}">
                            <a16:creationId xmlns:a16="http://schemas.microsoft.com/office/drawing/2014/main" id="{D6AC5B2C-51F6-4A57-ACA1-2CDD1E4A33A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70713" y="3297238"/>
                        <a:ext cx="2984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75" name="Object 55">
            <a:extLst>
              <a:ext uri="{FF2B5EF4-FFF2-40B4-BE49-F238E27FC236}">
                <a16:creationId xmlns:a16="http://schemas.microsoft.com/office/drawing/2014/main" id="{BF4BB8C3-F72E-4CE2-9900-D778309FB06C}"/>
              </a:ext>
            </a:extLst>
          </p:cNvPr>
          <p:cNvGraphicFramePr>
            <a:graphicFrameLocks/>
          </p:cNvGraphicFramePr>
          <p:nvPr/>
        </p:nvGraphicFramePr>
        <p:xfrm>
          <a:off x="1974850" y="6016625"/>
          <a:ext cx="1611313" cy="369888"/>
        </p:xfrm>
        <a:graphic>
          <a:graphicData uri="http://schemas.openxmlformats.org/presentationml/2006/ole">
            <mc:AlternateContent xmlns:mc="http://schemas.openxmlformats.org/markup-compatibility/2006">
              <mc:Choice xmlns:v="urn:schemas-microsoft-com:vml" Requires="v">
                <p:oleObj spid="_x0000_s43148" name="公式" r:id="rId27" imgW="1592424" imgH="343149" progId="Equation.3">
                  <p:embed/>
                </p:oleObj>
              </mc:Choice>
              <mc:Fallback>
                <p:oleObj name="公式" r:id="rId27" imgW="1592424" imgH="343149" progId="Equation.3">
                  <p:embed/>
                  <p:pic>
                    <p:nvPicPr>
                      <p:cNvPr id="875575" name="Object 55">
                        <a:extLst>
                          <a:ext uri="{FF2B5EF4-FFF2-40B4-BE49-F238E27FC236}">
                            <a16:creationId xmlns:a16="http://schemas.microsoft.com/office/drawing/2014/main" id="{BF4BB8C3-F72E-4CE2-9900-D778309FB06C}"/>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74850" y="6016625"/>
                        <a:ext cx="1611313"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76" name="Object 56">
            <a:extLst>
              <a:ext uri="{FF2B5EF4-FFF2-40B4-BE49-F238E27FC236}">
                <a16:creationId xmlns:a16="http://schemas.microsoft.com/office/drawing/2014/main" id="{395E705B-3A78-4EFD-AA02-9DAC620B9F6C}"/>
              </a:ext>
            </a:extLst>
          </p:cNvPr>
          <p:cNvGraphicFramePr>
            <a:graphicFrameLocks/>
          </p:cNvGraphicFramePr>
          <p:nvPr/>
        </p:nvGraphicFramePr>
        <p:xfrm>
          <a:off x="4718050" y="5184775"/>
          <a:ext cx="963613" cy="368300"/>
        </p:xfrm>
        <a:graphic>
          <a:graphicData uri="http://schemas.openxmlformats.org/presentationml/2006/ole">
            <mc:AlternateContent xmlns:mc="http://schemas.openxmlformats.org/markup-compatibility/2006">
              <mc:Choice xmlns:v="urn:schemas-microsoft-com:vml" Requires="v">
                <p:oleObj spid="_x0000_s43149" name="公式" r:id="rId29" imgW="945004" imgH="343149" progId="Equation.3">
                  <p:embed/>
                </p:oleObj>
              </mc:Choice>
              <mc:Fallback>
                <p:oleObj name="公式" r:id="rId29" imgW="945004" imgH="343149" progId="Equation.3">
                  <p:embed/>
                  <p:pic>
                    <p:nvPicPr>
                      <p:cNvPr id="875576" name="Object 56">
                        <a:extLst>
                          <a:ext uri="{FF2B5EF4-FFF2-40B4-BE49-F238E27FC236}">
                            <a16:creationId xmlns:a16="http://schemas.microsoft.com/office/drawing/2014/main" id="{395E705B-3A78-4EFD-AA02-9DAC620B9F6C}"/>
                          </a:ext>
                        </a:extLst>
                      </p:cNvPr>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18050" y="5184775"/>
                        <a:ext cx="9636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77" name="Object 57">
            <a:extLst>
              <a:ext uri="{FF2B5EF4-FFF2-40B4-BE49-F238E27FC236}">
                <a16:creationId xmlns:a16="http://schemas.microsoft.com/office/drawing/2014/main" id="{09E62807-D310-4446-9A0D-CC1D522B3556}"/>
              </a:ext>
            </a:extLst>
          </p:cNvPr>
          <p:cNvGraphicFramePr>
            <a:graphicFrameLocks/>
          </p:cNvGraphicFramePr>
          <p:nvPr/>
        </p:nvGraphicFramePr>
        <p:xfrm>
          <a:off x="5867400" y="5210175"/>
          <a:ext cx="696913" cy="317500"/>
        </p:xfrm>
        <a:graphic>
          <a:graphicData uri="http://schemas.openxmlformats.org/presentationml/2006/ole">
            <mc:AlternateContent xmlns:mc="http://schemas.openxmlformats.org/markup-compatibility/2006">
              <mc:Choice xmlns:v="urn:schemas-microsoft-com:vml" Requires="v">
                <p:oleObj spid="_x0000_s43150" name="公式" r:id="rId31" imgW="678273" imgH="297263" progId="Equation.3">
                  <p:embed/>
                </p:oleObj>
              </mc:Choice>
              <mc:Fallback>
                <p:oleObj name="公式" r:id="rId31" imgW="678273" imgH="297263" progId="Equation.3">
                  <p:embed/>
                  <p:pic>
                    <p:nvPicPr>
                      <p:cNvPr id="875577" name="Object 57">
                        <a:extLst>
                          <a:ext uri="{FF2B5EF4-FFF2-40B4-BE49-F238E27FC236}">
                            <a16:creationId xmlns:a16="http://schemas.microsoft.com/office/drawing/2014/main" id="{09E62807-D310-4446-9A0D-CC1D522B3556}"/>
                          </a:ext>
                        </a:extLst>
                      </p:cNvPr>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67400" y="5210175"/>
                        <a:ext cx="6969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78" name="Object 58">
            <a:extLst>
              <a:ext uri="{FF2B5EF4-FFF2-40B4-BE49-F238E27FC236}">
                <a16:creationId xmlns:a16="http://schemas.microsoft.com/office/drawing/2014/main" id="{8450ECFB-6151-4421-8452-A0262801B982}"/>
              </a:ext>
            </a:extLst>
          </p:cNvPr>
          <p:cNvGraphicFramePr>
            <a:graphicFrameLocks/>
          </p:cNvGraphicFramePr>
          <p:nvPr/>
        </p:nvGraphicFramePr>
        <p:xfrm>
          <a:off x="3660775" y="5999163"/>
          <a:ext cx="949325" cy="406400"/>
        </p:xfrm>
        <a:graphic>
          <a:graphicData uri="http://schemas.openxmlformats.org/presentationml/2006/ole">
            <mc:AlternateContent xmlns:mc="http://schemas.openxmlformats.org/markup-compatibility/2006">
              <mc:Choice xmlns:v="urn:schemas-microsoft-com:vml" Requires="v">
                <p:oleObj spid="_x0000_s43151" name="公式" r:id="rId33" imgW="929578" imgH="381055" progId="Equation.3">
                  <p:embed/>
                </p:oleObj>
              </mc:Choice>
              <mc:Fallback>
                <p:oleObj name="公式" r:id="rId33" imgW="929578" imgH="381055" progId="Equation.3">
                  <p:embed/>
                  <p:pic>
                    <p:nvPicPr>
                      <p:cNvPr id="875578" name="Object 58">
                        <a:extLst>
                          <a:ext uri="{FF2B5EF4-FFF2-40B4-BE49-F238E27FC236}">
                            <a16:creationId xmlns:a16="http://schemas.microsoft.com/office/drawing/2014/main" id="{8450ECFB-6151-4421-8452-A0262801B982}"/>
                          </a:ext>
                        </a:extLst>
                      </p:cNvPr>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660775" y="5999163"/>
                        <a:ext cx="94932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79" name="Object 59">
            <a:extLst>
              <a:ext uri="{FF2B5EF4-FFF2-40B4-BE49-F238E27FC236}">
                <a16:creationId xmlns:a16="http://schemas.microsoft.com/office/drawing/2014/main" id="{407C0D95-AE32-4FB4-BBBD-891D6BC0ECD2}"/>
              </a:ext>
            </a:extLst>
          </p:cNvPr>
          <p:cNvGraphicFramePr>
            <a:graphicFrameLocks/>
          </p:cNvGraphicFramePr>
          <p:nvPr/>
        </p:nvGraphicFramePr>
        <p:xfrm>
          <a:off x="4718050" y="6018213"/>
          <a:ext cx="963613" cy="368300"/>
        </p:xfrm>
        <a:graphic>
          <a:graphicData uri="http://schemas.openxmlformats.org/presentationml/2006/ole">
            <mc:AlternateContent xmlns:mc="http://schemas.openxmlformats.org/markup-compatibility/2006">
              <mc:Choice xmlns:v="urn:schemas-microsoft-com:vml" Requires="v">
                <p:oleObj spid="_x0000_s43152" name="公式" r:id="rId35" imgW="945004" imgH="343149" progId="Equation.3">
                  <p:embed/>
                </p:oleObj>
              </mc:Choice>
              <mc:Fallback>
                <p:oleObj name="公式" r:id="rId35" imgW="945004" imgH="343149" progId="Equation.3">
                  <p:embed/>
                  <p:pic>
                    <p:nvPicPr>
                      <p:cNvPr id="875579" name="Object 59">
                        <a:extLst>
                          <a:ext uri="{FF2B5EF4-FFF2-40B4-BE49-F238E27FC236}">
                            <a16:creationId xmlns:a16="http://schemas.microsoft.com/office/drawing/2014/main" id="{407C0D95-AE32-4FB4-BBBD-891D6BC0ECD2}"/>
                          </a:ext>
                        </a:extLst>
                      </p:cNvPr>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718050" y="6018213"/>
                        <a:ext cx="9636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5580" name="Object 60">
            <a:extLst>
              <a:ext uri="{FF2B5EF4-FFF2-40B4-BE49-F238E27FC236}">
                <a16:creationId xmlns:a16="http://schemas.microsoft.com/office/drawing/2014/main" id="{709F8564-113E-4873-8571-923A7454A1E3}"/>
              </a:ext>
            </a:extLst>
          </p:cNvPr>
          <p:cNvGraphicFramePr>
            <a:graphicFrameLocks/>
          </p:cNvGraphicFramePr>
          <p:nvPr/>
        </p:nvGraphicFramePr>
        <p:xfrm>
          <a:off x="5867400" y="6043613"/>
          <a:ext cx="696913" cy="317500"/>
        </p:xfrm>
        <a:graphic>
          <a:graphicData uri="http://schemas.openxmlformats.org/presentationml/2006/ole">
            <mc:AlternateContent xmlns:mc="http://schemas.openxmlformats.org/markup-compatibility/2006">
              <mc:Choice xmlns:v="urn:schemas-microsoft-com:vml" Requires="v">
                <p:oleObj spid="_x0000_s43153" name="公式" r:id="rId37" imgW="678273" imgH="297263" progId="Equation.3">
                  <p:embed/>
                </p:oleObj>
              </mc:Choice>
              <mc:Fallback>
                <p:oleObj name="公式" r:id="rId37" imgW="678273" imgH="297263" progId="Equation.3">
                  <p:embed/>
                  <p:pic>
                    <p:nvPicPr>
                      <p:cNvPr id="875580" name="Object 60">
                        <a:extLst>
                          <a:ext uri="{FF2B5EF4-FFF2-40B4-BE49-F238E27FC236}">
                            <a16:creationId xmlns:a16="http://schemas.microsoft.com/office/drawing/2014/main" id="{709F8564-113E-4873-8571-923A7454A1E3}"/>
                          </a:ext>
                        </a:extLst>
                      </p:cNvPr>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867400" y="6043613"/>
                        <a:ext cx="6969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5581" name="Text Box 61">
            <a:extLst>
              <a:ext uri="{FF2B5EF4-FFF2-40B4-BE49-F238E27FC236}">
                <a16:creationId xmlns:a16="http://schemas.microsoft.com/office/drawing/2014/main" id="{D4D99716-9002-4EA8-9896-B6462744E096}"/>
              </a:ext>
            </a:extLst>
          </p:cNvPr>
          <p:cNvSpPr txBox="1">
            <a:spLocks noChangeArrowheads="1"/>
          </p:cNvSpPr>
          <p:nvPr/>
        </p:nvSpPr>
        <p:spPr bwMode="auto">
          <a:xfrm>
            <a:off x="1731963" y="765175"/>
            <a:ext cx="586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Times New Roman" panose="02020603050405020304" pitchFamily="18" charset="0"/>
              </a:rPr>
              <a:t>在两个惯性系中分析描述同一物理事件</a:t>
            </a:r>
          </a:p>
        </p:txBody>
      </p:sp>
      <p:sp>
        <p:nvSpPr>
          <p:cNvPr id="875582" name="Text Box 62">
            <a:extLst>
              <a:ext uri="{FF2B5EF4-FFF2-40B4-BE49-F238E27FC236}">
                <a16:creationId xmlns:a16="http://schemas.microsoft.com/office/drawing/2014/main" id="{38BC4AFE-18E2-4097-AD3B-58A676A6FF79}"/>
              </a:ext>
            </a:extLst>
          </p:cNvPr>
          <p:cNvSpPr txBox="1">
            <a:spLocks noChangeArrowheads="1"/>
          </p:cNvSpPr>
          <p:nvPr/>
        </p:nvSpPr>
        <p:spPr bwMode="auto">
          <a:xfrm>
            <a:off x="755650" y="1198563"/>
            <a:ext cx="676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在</a:t>
            </a:r>
            <a:r>
              <a:rPr kumimoji="1" lang="en-US" altLang="zh-CN" i="1">
                <a:latin typeface="Times New Roman" panose="02020603050405020304" pitchFamily="18" charset="0"/>
              </a:rPr>
              <a:t>t </a:t>
            </a:r>
            <a:r>
              <a:rPr kumimoji="1" lang="zh-CN" altLang="en-US" i="1">
                <a:latin typeface="Times New Roman" panose="02020603050405020304" pitchFamily="18" charset="0"/>
              </a:rPr>
              <a:t>＝</a:t>
            </a:r>
            <a:r>
              <a:rPr kumimoji="1" lang="en-US" altLang="zh-CN">
                <a:latin typeface="Times New Roman" panose="02020603050405020304" pitchFamily="18" charset="0"/>
              </a:rPr>
              <a:t>0</a:t>
            </a:r>
            <a:r>
              <a:rPr kumimoji="1" lang="en-US" altLang="zh-CN" i="1">
                <a:latin typeface="Times New Roman" panose="02020603050405020304" pitchFamily="18" charset="0"/>
              </a:rPr>
              <a:t> </a:t>
            </a:r>
            <a:r>
              <a:rPr kumimoji="1" lang="zh-CN" altLang="en-US">
                <a:latin typeface="Times New Roman" panose="02020603050405020304" pitchFamily="18" charset="0"/>
              </a:rPr>
              <a:t>时刻，物体在 </a:t>
            </a:r>
            <a:r>
              <a:rPr kumimoji="1" lang="en-US" altLang="zh-CN" i="1">
                <a:latin typeface="Times New Roman" panose="02020603050405020304" pitchFamily="18" charset="0"/>
              </a:rPr>
              <a:t>O </a:t>
            </a:r>
            <a:r>
              <a:rPr kumimoji="1" lang="zh-CN" altLang="en-US">
                <a:latin typeface="Times New Roman" panose="02020603050405020304" pitchFamily="18" charset="0"/>
              </a:rPr>
              <a:t>点</a:t>
            </a:r>
            <a:r>
              <a:rPr kumimoji="1" lang="en-US" altLang="zh-CN">
                <a:latin typeface="Times New Roman" panose="02020603050405020304" pitchFamily="18" charset="0"/>
              </a:rPr>
              <a:t>, </a:t>
            </a:r>
            <a:r>
              <a:rPr kumimoji="1" lang="en-US" altLang="zh-CN" i="1">
                <a:solidFill>
                  <a:srgbClr val="66FFFF"/>
                </a:solidFill>
                <a:latin typeface="Times New Roman" panose="02020603050405020304" pitchFamily="18" charset="0"/>
              </a:rPr>
              <a:t>S</a:t>
            </a:r>
            <a:r>
              <a:rPr kumimoji="1" lang="en-US" altLang="zh-CN">
                <a:solidFill>
                  <a:srgbClr val="66FFFF"/>
                </a:solidFill>
                <a:latin typeface="Times New Roman" panose="02020603050405020304" pitchFamily="18" charset="0"/>
              </a:rPr>
              <a:t> , </a:t>
            </a:r>
            <a:r>
              <a:rPr kumimoji="1" lang="en-US" altLang="zh-CN" i="1">
                <a:solidFill>
                  <a:srgbClr val="66FFFF"/>
                </a:solidFill>
                <a:latin typeface="Times New Roman" panose="02020603050405020304" pitchFamily="18" charset="0"/>
              </a:rPr>
              <a:t>S' </a:t>
            </a:r>
            <a:r>
              <a:rPr kumimoji="1" lang="zh-CN" altLang="en-US">
                <a:latin typeface="Times New Roman" panose="02020603050405020304" pitchFamily="18" charset="0"/>
              </a:rPr>
              <a:t>系重合</a:t>
            </a:r>
            <a:endParaRPr kumimoji="1" lang="zh-CN" altLang="en-US" sz="2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55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grpId="0" nodeType="clickEffect">
                                  <p:stCondLst>
                                    <p:cond delay="0"/>
                                  </p:stCondLst>
                                  <p:iterate type="wd">
                                    <p:tmPct val="100000"/>
                                  </p:iterate>
                                  <p:childTnLst>
                                    <p:set>
                                      <p:cBhvr>
                                        <p:cTn id="10" dur="1" fill="hold">
                                          <p:stCondLst>
                                            <p:cond delay="0"/>
                                          </p:stCondLst>
                                        </p:cTn>
                                        <p:tgtEl>
                                          <p:spTgt spid="875581"/>
                                        </p:tgtEl>
                                        <p:attrNameLst>
                                          <p:attrName>style.visibility</p:attrName>
                                        </p:attrNameLst>
                                      </p:cBhvr>
                                      <p:to>
                                        <p:strVal val="visible"/>
                                      </p:to>
                                    </p:set>
                                    <p:animEffect transition="in" filter="randombar(horizontal)">
                                      <p:cBhvr>
                                        <p:cTn id="11" dur="300"/>
                                        <p:tgtEl>
                                          <p:spTgt spid="8755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lide(from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875582"/>
                                        </p:tgtEl>
                                        <p:attrNameLst>
                                          <p:attrName>style.visibility</p:attrName>
                                        </p:attrNameLst>
                                      </p:cBhvr>
                                      <p:to>
                                        <p:strVal val="visible"/>
                                      </p:to>
                                    </p:set>
                                    <p:animEffect transition="in" filter="slide(fromLeft)">
                                      <p:cBhvr>
                                        <p:cTn id="29" dur="500"/>
                                        <p:tgtEl>
                                          <p:spTgt spid="875582"/>
                                        </p:tgtEl>
                                      </p:cBhvr>
                                    </p:animEffect>
                                  </p:childTnLst>
                                </p:cTn>
                              </p:par>
                            </p:childTnLst>
                          </p:cTn>
                        </p:par>
                        <p:par>
                          <p:cTn id="30" fill="hold" nodeType="afterGroup">
                            <p:stCondLst>
                              <p:cond delay="500"/>
                            </p:stCondLst>
                            <p:childTnLst>
                              <p:par>
                                <p:cTn id="31" presetID="12" presetClass="entr" presetSubtype="4" fill="hold" grpId="0" nodeType="afterEffect">
                                  <p:stCondLst>
                                    <p:cond delay="500"/>
                                  </p:stCondLst>
                                  <p:childTnLst>
                                    <p:set>
                                      <p:cBhvr>
                                        <p:cTn id="32" dur="1" fill="hold">
                                          <p:stCondLst>
                                            <p:cond delay="0"/>
                                          </p:stCondLst>
                                        </p:cTn>
                                        <p:tgtEl>
                                          <p:spTgt spid="875523"/>
                                        </p:tgtEl>
                                        <p:attrNameLst>
                                          <p:attrName>style.visibility</p:attrName>
                                        </p:attrNameLst>
                                      </p:cBhvr>
                                      <p:to>
                                        <p:strVal val="visible"/>
                                      </p:to>
                                    </p:set>
                                    <p:animEffect transition="in" filter="slide(fromBottom)">
                                      <p:cBhvr>
                                        <p:cTn id="33" dur="500"/>
                                        <p:tgtEl>
                                          <p:spTgt spid="8755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75557"/>
                                        </p:tgtEl>
                                        <p:attrNameLst>
                                          <p:attrName>style.visibility</p:attrName>
                                        </p:attrNameLst>
                                      </p:cBhvr>
                                      <p:to>
                                        <p:strVal val="visible"/>
                                      </p:to>
                                    </p:set>
                                  </p:childTnLst>
                                </p:cTn>
                              </p:par>
                            </p:childTnLst>
                          </p:cTn>
                        </p:par>
                        <p:par>
                          <p:cTn id="38" fill="hold" nodeType="afterGroup">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87555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755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755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755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7552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nodeType="clickEffect">
                                  <p:stCondLst>
                                    <p:cond delay="0"/>
                                  </p:stCondLst>
                                  <p:childTnLst>
                                    <p:set>
                                      <p:cBhvr>
                                        <p:cTn id="56" dur="1" fill="hold">
                                          <p:stCondLst>
                                            <p:cond delay="0"/>
                                          </p:stCondLst>
                                        </p:cTn>
                                        <p:tgtEl>
                                          <p:spTgt spid="875572"/>
                                        </p:tgtEl>
                                        <p:attrNameLst>
                                          <p:attrName>style.visibility</p:attrName>
                                        </p:attrNameLst>
                                      </p:cBhvr>
                                      <p:to>
                                        <p:strVal val="visible"/>
                                      </p:to>
                                    </p:set>
                                    <p:animEffect transition="in" filter="randombar(horizontal)">
                                      <p:cBhvr>
                                        <p:cTn id="57" dur="500"/>
                                        <p:tgtEl>
                                          <p:spTgt spid="875572"/>
                                        </p:tgtEl>
                                      </p:cBhvr>
                                    </p:animEffect>
                                  </p:childTnLst>
                                </p:cTn>
                              </p:par>
                            </p:childTnLst>
                          </p:cTn>
                        </p:par>
                        <p:par>
                          <p:cTn id="58" fill="hold" nodeType="afterGroup">
                            <p:stCondLst>
                              <p:cond delay="500"/>
                            </p:stCondLst>
                            <p:childTnLst>
                              <p:par>
                                <p:cTn id="59" presetID="1" presetClass="entr" presetSubtype="0" fill="hold" nodeType="afterEffect">
                                  <p:stCondLst>
                                    <p:cond delay="0"/>
                                  </p:stCondLst>
                                  <p:childTnLst>
                                    <p:set>
                                      <p:cBhvr>
                                        <p:cTn id="60" dur="1" fill="hold">
                                          <p:stCondLst>
                                            <p:cond delay="0"/>
                                          </p:stCondLst>
                                        </p:cTn>
                                        <p:tgtEl>
                                          <p:spTgt spid="875573"/>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0"/>
                                          </p:stCondLst>
                                        </p:cTn>
                                        <p:tgtEl>
                                          <p:spTgt spid="875532"/>
                                        </p:tgtEl>
                                        <p:attrNameLst>
                                          <p:attrName>style.visibility</p:attrName>
                                        </p:attrNameLst>
                                      </p:cBhvr>
                                      <p:to>
                                        <p:strVal val="visible"/>
                                      </p:to>
                                    </p:set>
                                  </p:childTnLst>
                                </p:cTn>
                              </p:par>
                            </p:childTnLst>
                          </p:cTn>
                        </p:par>
                        <p:par>
                          <p:cTn id="64" fill="hold" nodeType="afterGroup">
                            <p:stCondLst>
                              <p:cond delay="500"/>
                            </p:stCondLst>
                            <p:childTnLst>
                              <p:par>
                                <p:cTn id="65" presetID="1" presetClass="entr" presetSubtype="0" fill="hold" nodeType="afterEffect">
                                  <p:stCondLst>
                                    <p:cond delay="0"/>
                                  </p:stCondLst>
                                  <p:childTnLst>
                                    <p:set>
                                      <p:cBhvr>
                                        <p:cTn id="66" dur="1" fill="hold">
                                          <p:stCondLst>
                                            <p:cond delay="0"/>
                                          </p:stCondLst>
                                        </p:cTn>
                                        <p:tgtEl>
                                          <p:spTgt spid="875533"/>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presetSubtype="0" fill="hold" nodeType="afterEffect">
                                  <p:stCondLst>
                                    <p:cond delay="0"/>
                                  </p:stCondLst>
                                  <p:childTnLst>
                                    <p:set>
                                      <p:cBhvr>
                                        <p:cTn id="69" dur="1" fill="hold">
                                          <p:stCondLst>
                                            <p:cond delay="0"/>
                                          </p:stCondLst>
                                        </p:cTn>
                                        <p:tgtEl>
                                          <p:spTgt spid="87552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4" presetClass="entr" presetSubtype="10" fill="hold" nodeType="clickEffect">
                                  <p:stCondLst>
                                    <p:cond delay="0"/>
                                  </p:stCondLst>
                                  <p:childTnLst>
                                    <p:set>
                                      <p:cBhvr>
                                        <p:cTn id="73" dur="1" fill="hold">
                                          <p:stCondLst>
                                            <p:cond delay="0"/>
                                          </p:stCondLst>
                                        </p:cTn>
                                        <p:tgtEl>
                                          <p:spTgt spid="875543"/>
                                        </p:tgtEl>
                                        <p:attrNameLst>
                                          <p:attrName>style.visibility</p:attrName>
                                        </p:attrNameLst>
                                      </p:cBhvr>
                                      <p:to>
                                        <p:strVal val="visible"/>
                                      </p:to>
                                    </p:set>
                                    <p:animEffect transition="in" filter="randombar(horizontal)">
                                      <p:cBhvr>
                                        <p:cTn id="74" dur="500"/>
                                        <p:tgtEl>
                                          <p:spTgt spid="875543"/>
                                        </p:tgtEl>
                                      </p:cBhvr>
                                    </p:animEffect>
                                  </p:childTnLst>
                                </p:cTn>
                              </p:par>
                            </p:childTnLst>
                          </p:cTn>
                        </p:par>
                        <p:par>
                          <p:cTn id="75" fill="hold" nodeType="afterGroup">
                            <p:stCondLst>
                              <p:cond delay="500"/>
                            </p:stCondLst>
                            <p:childTnLst>
                              <p:par>
                                <p:cTn id="76" presetID="1" presetClass="entr" presetSubtype="0" fill="hold" nodeType="afterEffect">
                                  <p:stCondLst>
                                    <p:cond delay="0"/>
                                  </p:stCondLst>
                                  <p:childTnLst>
                                    <p:set>
                                      <p:cBhvr>
                                        <p:cTn id="77" dur="1" fill="hold">
                                          <p:stCondLst>
                                            <p:cond delay="0"/>
                                          </p:stCondLst>
                                        </p:cTn>
                                        <p:tgtEl>
                                          <p:spTgt spid="875574"/>
                                        </p:tgtEl>
                                        <p:attrNameLst>
                                          <p:attrName>style.visibility</p:attrName>
                                        </p:attrNameLst>
                                      </p:cBhvr>
                                      <p:to>
                                        <p:strVal val="visible"/>
                                      </p:to>
                                    </p:set>
                                  </p:childTnLst>
                                </p:cTn>
                              </p:par>
                            </p:childTnLst>
                          </p:cTn>
                        </p:par>
                        <p:par>
                          <p:cTn id="78" fill="hold" nodeType="afterGroup">
                            <p:stCondLst>
                              <p:cond delay="500"/>
                            </p:stCondLst>
                            <p:childTnLst>
                              <p:par>
                                <p:cTn id="79" presetID="1" presetClass="entr" presetSubtype="0" fill="hold" nodeType="afterEffect">
                                  <p:stCondLst>
                                    <p:cond delay="0"/>
                                  </p:stCondLst>
                                  <p:childTnLst>
                                    <p:set>
                                      <p:cBhvr>
                                        <p:cTn id="80" dur="1" fill="hold">
                                          <p:stCondLst>
                                            <p:cond delay="0"/>
                                          </p:stCondLst>
                                        </p:cTn>
                                        <p:tgtEl>
                                          <p:spTgt spid="875527"/>
                                        </p:tgtEl>
                                        <p:attrNameLst>
                                          <p:attrName>style.visibility</p:attrName>
                                        </p:attrNameLst>
                                      </p:cBhvr>
                                      <p:to>
                                        <p:strVal val="visible"/>
                                      </p:to>
                                    </p:set>
                                  </p:childTnLst>
                                </p:cTn>
                              </p:par>
                            </p:childTnLst>
                          </p:cTn>
                        </p:par>
                        <p:par>
                          <p:cTn id="81" fill="hold" nodeType="afterGroup">
                            <p:stCondLst>
                              <p:cond delay="500"/>
                            </p:stCondLst>
                            <p:childTnLst>
                              <p:par>
                                <p:cTn id="82" presetID="1" presetClass="entr" presetSubtype="0" fill="hold" nodeType="afterEffect">
                                  <p:stCondLst>
                                    <p:cond delay="0"/>
                                  </p:stCondLst>
                                  <p:childTnLst>
                                    <p:set>
                                      <p:cBhvr>
                                        <p:cTn id="83" dur="1" fill="hold">
                                          <p:stCondLst>
                                            <p:cond delay="0"/>
                                          </p:stCondLst>
                                        </p:cTn>
                                        <p:tgtEl>
                                          <p:spTgt spid="87553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875528"/>
                                        </p:tgtEl>
                                        <p:attrNameLst>
                                          <p:attrName>style.visibility</p:attrName>
                                        </p:attrNameLst>
                                      </p:cBhvr>
                                      <p:to>
                                        <p:strVal val="visible"/>
                                      </p:to>
                                    </p:set>
                                  </p:childTnLst>
                                </p:cTn>
                              </p:par>
                            </p:childTnLst>
                          </p:cTn>
                        </p:par>
                        <p:par>
                          <p:cTn id="88" fill="hold" nodeType="afterGroup">
                            <p:stCondLst>
                              <p:cond delay="0"/>
                            </p:stCondLst>
                            <p:childTnLst>
                              <p:par>
                                <p:cTn id="89" presetID="1" presetClass="entr" presetSubtype="0" fill="hold" nodeType="afterEffect">
                                  <p:stCondLst>
                                    <p:cond delay="0"/>
                                  </p:stCondLst>
                                  <p:childTnLst>
                                    <p:set>
                                      <p:cBhvr>
                                        <p:cTn id="90" dur="1" fill="hold">
                                          <p:stCondLst>
                                            <p:cond delay="0"/>
                                          </p:stCondLst>
                                        </p:cTn>
                                        <p:tgtEl>
                                          <p:spTgt spid="87553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87553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87552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87553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875542"/>
                                        </p:tgtEl>
                                        <p:attrNameLst>
                                          <p:attrName>style.visibility</p:attrName>
                                        </p:attrNameLst>
                                      </p:cBhvr>
                                      <p:to>
                                        <p:strVal val="visible"/>
                                      </p:to>
                                    </p:set>
                                    <p:animEffect transition="in" filter="wipe(left)">
                                      <p:cBhvr>
                                        <p:cTn id="107" dur="1000"/>
                                        <p:tgtEl>
                                          <p:spTgt spid="87554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875536"/>
                                        </p:tgtEl>
                                        <p:attrNameLst>
                                          <p:attrName>style.visibility</p:attrName>
                                        </p:attrNameLst>
                                      </p:cBhvr>
                                      <p:to>
                                        <p:strVal val="visible"/>
                                      </p:to>
                                    </p:set>
                                    <p:animEffect transition="in" filter="wipe(left)">
                                      <p:cBhvr>
                                        <p:cTn id="112" dur="1000"/>
                                        <p:tgtEl>
                                          <p:spTgt spid="87553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875537"/>
                                        </p:tgtEl>
                                        <p:attrNameLst>
                                          <p:attrName>style.visibility</p:attrName>
                                        </p:attrNameLst>
                                      </p:cBhvr>
                                      <p:to>
                                        <p:strVal val="visible"/>
                                      </p:to>
                                    </p:set>
                                    <p:animEffect transition="in" filter="wipe(left)">
                                      <p:cBhvr>
                                        <p:cTn id="117" dur="1000"/>
                                        <p:tgtEl>
                                          <p:spTgt spid="875537"/>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875538"/>
                                        </p:tgtEl>
                                        <p:attrNameLst>
                                          <p:attrName>style.visibility</p:attrName>
                                        </p:attrNameLst>
                                      </p:cBhvr>
                                      <p:to>
                                        <p:strVal val="visible"/>
                                      </p:to>
                                    </p:set>
                                    <p:animEffect transition="in" filter="wipe(left)">
                                      <p:cBhvr>
                                        <p:cTn id="122" dur="1000"/>
                                        <p:tgtEl>
                                          <p:spTgt spid="875538"/>
                                        </p:tgtEl>
                                      </p:cBhvr>
                                    </p:animEffect>
                                  </p:childTnLst>
                                </p:cTn>
                              </p:par>
                            </p:childTnLst>
                          </p:cTn>
                        </p:par>
                        <p:par>
                          <p:cTn id="123" fill="hold" nodeType="afterGroup">
                            <p:stCondLst>
                              <p:cond delay="1000"/>
                            </p:stCondLst>
                            <p:childTnLst>
                              <p:par>
                                <p:cTn id="124" presetID="22" presetClass="entr" presetSubtype="8" fill="hold" nodeType="afterEffect">
                                  <p:stCondLst>
                                    <p:cond delay="0"/>
                                  </p:stCondLst>
                                  <p:childTnLst>
                                    <p:set>
                                      <p:cBhvr>
                                        <p:cTn id="125" dur="1" fill="hold">
                                          <p:stCondLst>
                                            <p:cond delay="0"/>
                                          </p:stCondLst>
                                        </p:cTn>
                                        <p:tgtEl>
                                          <p:spTgt spid="875576"/>
                                        </p:tgtEl>
                                        <p:attrNameLst>
                                          <p:attrName>style.visibility</p:attrName>
                                        </p:attrNameLst>
                                      </p:cBhvr>
                                      <p:to>
                                        <p:strVal val="visible"/>
                                      </p:to>
                                    </p:set>
                                    <p:animEffect transition="in" filter="wipe(left)">
                                      <p:cBhvr>
                                        <p:cTn id="126" dur="1000"/>
                                        <p:tgtEl>
                                          <p:spTgt spid="87557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875577"/>
                                        </p:tgtEl>
                                        <p:attrNameLst>
                                          <p:attrName>style.visibility</p:attrName>
                                        </p:attrNameLst>
                                      </p:cBhvr>
                                      <p:to>
                                        <p:strVal val="visible"/>
                                      </p:to>
                                    </p:set>
                                    <p:animEffect transition="in" filter="wipe(left)">
                                      <p:cBhvr>
                                        <p:cTn id="131" dur="1000"/>
                                        <p:tgtEl>
                                          <p:spTgt spid="875577"/>
                                        </p:tgtEl>
                                      </p:cBhvr>
                                    </p:animEffect>
                                  </p:childTnLst>
                                </p:cTn>
                              </p:par>
                            </p:childTnLst>
                          </p:cTn>
                        </p:par>
                        <p:par>
                          <p:cTn id="132" fill="hold" nodeType="afterGroup">
                            <p:stCondLst>
                              <p:cond delay="1000"/>
                            </p:stCondLst>
                            <p:childTnLst>
                              <p:par>
                                <p:cTn id="133" presetID="1" presetClass="entr" presetSubtype="0" fill="hold" grpId="0" nodeType="afterEffect">
                                  <p:stCondLst>
                                    <p:cond delay="0"/>
                                  </p:stCondLst>
                                  <p:childTnLst>
                                    <p:set>
                                      <p:cBhvr>
                                        <p:cTn id="134" dur="1" fill="hold">
                                          <p:stCondLst>
                                            <p:cond delay="0"/>
                                          </p:stCondLst>
                                        </p:cTn>
                                        <p:tgtEl>
                                          <p:spTgt spid="875540"/>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875539"/>
                                        </p:tgtEl>
                                        <p:attrNameLst>
                                          <p:attrName>style.visibility</p:attrName>
                                        </p:attrNameLst>
                                      </p:cBhvr>
                                      <p:to>
                                        <p:strVal val="visible"/>
                                      </p:to>
                                    </p:set>
                                    <p:animEffect transition="in" filter="wipe(left)">
                                      <p:cBhvr>
                                        <p:cTn id="139" dur="1000"/>
                                        <p:tgtEl>
                                          <p:spTgt spid="875539"/>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875575"/>
                                        </p:tgtEl>
                                        <p:attrNameLst>
                                          <p:attrName>style.visibility</p:attrName>
                                        </p:attrNameLst>
                                      </p:cBhvr>
                                      <p:to>
                                        <p:strVal val="visible"/>
                                      </p:to>
                                    </p:set>
                                    <p:animEffect transition="in" filter="wipe(left)">
                                      <p:cBhvr>
                                        <p:cTn id="144" dur="1000"/>
                                        <p:tgtEl>
                                          <p:spTgt spid="875575"/>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nodeType="clickEffect">
                                  <p:stCondLst>
                                    <p:cond delay="0"/>
                                  </p:stCondLst>
                                  <p:childTnLst>
                                    <p:set>
                                      <p:cBhvr>
                                        <p:cTn id="148" dur="1" fill="hold">
                                          <p:stCondLst>
                                            <p:cond delay="0"/>
                                          </p:stCondLst>
                                        </p:cTn>
                                        <p:tgtEl>
                                          <p:spTgt spid="875578"/>
                                        </p:tgtEl>
                                        <p:attrNameLst>
                                          <p:attrName>style.visibility</p:attrName>
                                        </p:attrNameLst>
                                      </p:cBhvr>
                                      <p:to>
                                        <p:strVal val="visible"/>
                                      </p:to>
                                    </p:set>
                                    <p:animEffect transition="in" filter="wipe(left)">
                                      <p:cBhvr>
                                        <p:cTn id="149" dur="1000"/>
                                        <p:tgtEl>
                                          <p:spTgt spid="875578"/>
                                        </p:tgtEl>
                                      </p:cBhvr>
                                    </p:animEffect>
                                  </p:childTnLst>
                                </p:cTn>
                              </p:par>
                            </p:childTnLst>
                          </p:cTn>
                        </p:par>
                        <p:par>
                          <p:cTn id="150" fill="hold" nodeType="afterGroup">
                            <p:stCondLst>
                              <p:cond delay="1000"/>
                            </p:stCondLst>
                            <p:childTnLst>
                              <p:par>
                                <p:cTn id="151" presetID="22" presetClass="entr" presetSubtype="8" fill="hold" nodeType="afterEffect">
                                  <p:stCondLst>
                                    <p:cond delay="0"/>
                                  </p:stCondLst>
                                  <p:childTnLst>
                                    <p:set>
                                      <p:cBhvr>
                                        <p:cTn id="152" dur="1" fill="hold">
                                          <p:stCondLst>
                                            <p:cond delay="0"/>
                                          </p:stCondLst>
                                        </p:cTn>
                                        <p:tgtEl>
                                          <p:spTgt spid="875579"/>
                                        </p:tgtEl>
                                        <p:attrNameLst>
                                          <p:attrName>style.visibility</p:attrName>
                                        </p:attrNameLst>
                                      </p:cBhvr>
                                      <p:to>
                                        <p:strVal val="visible"/>
                                      </p:to>
                                    </p:set>
                                    <p:animEffect transition="in" filter="wipe(left)">
                                      <p:cBhvr>
                                        <p:cTn id="153" dur="1000"/>
                                        <p:tgtEl>
                                          <p:spTgt spid="875579"/>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875580"/>
                                        </p:tgtEl>
                                        <p:attrNameLst>
                                          <p:attrName>style.visibility</p:attrName>
                                        </p:attrNameLst>
                                      </p:cBhvr>
                                      <p:to>
                                        <p:strVal val="visible"/>
                                      </p:to>
                                    </p:set>
                                    <p:animEffect transition="in" filter="wipe(left)">
                                      <p:cBhvr>
                                        <p:cTn id="158" dur="1000"/>
                                        <p:tgtEl>
                                          <p:spTgt spid="875580"/>
                                        </p:tgtEl>
                                      </p:cBhvr>
                                    </p:animEffect>
                                  </p:childTnLst>
                                </p:cTn>
                              </p:par>
                            </p:childTnLst>
                          </p:cTn>
                        </p:par>
                        <p:par>
                          <p:cTn id="159" fill="hold" nodeType="afterGroup">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87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2" grpId="0" build="p" autoUpdateAnimBg="0"/>
      <p:bldP spid="875523" grpId="0"/>
      <p:bldP spid="875536" grpId="0"/>
      <p:bldP spid="875539" grpId="0"/>
      <p:bldP spid="875540" grpId="0" animBg="1"/>
      <p:bldP spid="875541" grpId="0" animBg="1"/>
      <p:bldP spid="875542" grpId="0"/>
      <p:bldP spid="875557" grpId="0" animBg="1"/>
      <p:bldP spid="875558" grpId="0"/>
      <p:bldP spid="875559" grpId="0"/>
      <p:bldP spid="875560" grpId="0"/>
      <p:bldP spid="875581" grpId="0" autoUpdateAnimBg="0"/>
      <p:bldP spid="8755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6546" name="Object 2">
            <a:extLst>
              <a:ext uri="{FF2B5EF4-FFF2-40B4-BE49-F238E27FC236}">
                <a16:creationId xmlns:a16="http://schemas.microsoft.com/office/drawing/2014/main" id="{FF553C3B-2A30-4199-AA64-C3B4F819A5A0}"/>
              </a:ext>
            </a:extLst>
          </p:cNvPr>
          <p:cNvGraphicFramePr>
            <a:graphicFrameLocks/>
          </p:cNvGraphicFramePr>
          <p:nvPr/>
        </p:nvGraphicFramePr>
        <p:xfrm>
          <a:off x="895350" y="3787775"/>
          <a:ext cx="1682750" cy="1966913"/>
        </p:xfrm>
        <a:graphic>
          <a:graphicData uri="http://schemas.openxmlformats.org/presentationml/2006/ole">
            <mc:AlternateContent xmlns:mc="http://schemas.openxmlformats.org/markup-compatibility/2006">
              <mc:Choice xmlns:v="urn:schemas-microsoft-com:vml" Requires="v">
                <p:oleObj spid="_x0000_s44111" name="公式" r:id="rId3" imgW="1668562" imgH="1943183" progId="Equation.3">
                  <p:embed/>
                </p:oleObj>
              </mc:Choice>
              <mc:Fallback>
                <p:oleObj name="公式" r:id="rId3" imgW="1668562" imgH="1943183" progId="Equation.3">
                  <p:embed/>
                  <p:pic>
                    <p:nvPicPr>
                      <p:cNvPr id="876546" name="Object 2">
                        <a:extLst>
                          <a:ext uri="{FF2B5EF4-FFF2-40B4-BE49-F238E27FC236}">
                            <a16:creationId xmlns:a16="http://schemas.microsoft.com/office/drawing/2014/main" id="{FF553C3B-2A30-4199-AA64-C3B4F819A5A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3787775"/>
                        <a:ext cx="1682750" cy="196691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6547" name="Object 3">
            <a:extLst>
              <a:ext uri="{FF2B5EF4-FFF2-40B4-BE49-F238E27FC236}">
                <a16:creationId xmlns:a16="http://schemas.microsoft.com/office/drawing/2014/main" id="{1C673032-87DA-4483-B2D9-2ADCCD27D40F}"/>
              </a:ext>
            </a:extLst>
          </p:cNvPr>
          <p:cNvGraphicFramePr>
            <a:graphicFrameLocks/>
          </p:cNvGraphicFramePr>
          <p:nvPr/>
        </p:nvGraphicFramePr>
        <p:xfrm>
          <a:off x="2670175" y="3789363"/>
          <a:ext cx="1852613" cy="1974850"/>
        </p:xfrm>
        <a:graphic>
          <a:graphicData uri="http://schemas.openxmlformats.org/presentationml/2006/ole">
            <mc:AlternateContent xmlns:mc="http://schemas.openxmlformats.org/markup-compatibility/2006">
              <mc:Choice xmlns:v="urn:schemas-microsoft-com:vml" Requires="v">
                <p:oleObj spid="_x0000_s44112" name="公式" r:id="rId5" imgW="1828800" imgH="2324239" progId="Equation.3">
                  <p:embed/>
                </p:oleObj>
              </mc:Choice>
              <mc:Fallback>
                <p:oleObj name="公式" r:id="rId5" imgW="1828800" imgH="2324239" progId="Equation.3">
                  <p:embed/>
                  <p:pic>
                    <p:nvPicPr>
                      <p:cNvPr id="876547" name="Object 3">
                        <a:extLst>
                          <a:ext uri="{FF2B5EF4-FFF2-40B4-BE49-F238E27FC236}">
                            <a16:creationId xmlns:a16="http://schemas.microsoft.com/office/drawing/2014/main" id="{1C673032-87DA-4483-B2D9-2ADCCD27D40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0175" y="3789363"/>
                        <a:ext cx="1852613" cy="197485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6548" name="Object 4">
            <a:extLst>
              <a:ext uri="{FF2B5EF4-FFF2-40B4-BE49-F238E27FC236}">
                <a16:creationId xmlns:a16="http://schemas.microsoft.com/office/drawing/2014/main" id="{F67B51FA-04EB-45E4-B428-645D04EB93E7}"/>
              </a:ext>
            </a:extLst>
          </p:cNvPr>
          <p:cNvGraphicFramePr>
            <a:graphicFrameLocks/>
          </p:cNvGraphicFramePr>
          <p:nvPr/>
        </p:nvGraphicFramePr>
        <p:xfrm>
          <a:off x="6538913" y="3848100"/>
          <a:ext cx="1150937" cy="1966913"/>
        </p:xfrm>
        <a:graphic>
          <a:graphicData uri="http://schemas.openxmlformats.org/presentationml/2006/ole">
            <mc:AlternateContent xmlns:mc="http://schemas.openxmlformats.org/markup-compatibility/2006">
              <mc:Choice xmlns:v="urn:schemas-microsoft-com:vml" Requires="v">
                <p:oleObj spid="_x0000_s44113" name="公式" r:id="rId7" imgW="1135598" imgH="1943183" progId="Equation.3">
                  <p:embed/>
                </p:oleObj>
              </mc:Choice>
              <mc:Fallback>
                <p:oleObj name="公式" r:id="rId7" imgW="1135598" imgH="1943183" progId="Equation.3">
                  <p:embed/>
                  <p:pic>
                    <p:nvPicPr>
                      <p:cNvPr id="876548" name="Object 4">
                        <a:extLst>
                          <a:ext uri="{FF2B5EF4-FFF2-40B4-BE49-F238E27FC236}">
                            <a16:creationId xmlns:a16="http://schemas.microsoft.com/office/drawing/2014/main" id="{F67B51FA-04EB-45E4-B428-645D04EB93E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8913" y="3848100"/>
                        <a:ext cx="1150937" cy="196691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6549" name="AutoShape 5">
            <a:extLst>
              <a:ext uri="{FF2B5EF4-FFF2-40B4-BE49-F238E27FC236}">
                <a16:creationId xmlns:a16="http://schemas.microsoft.com/office/drawing/2014/main" id="{E023A7EE-0FC2-4782-A64C-31408E7019D8}"/>
              </a:ext>
            </a:extLst>
          </p:cNvPr>
          <p:cNvSpPr>
            <a:spLocks noChangeArrowheads="1"/>
          </p:cNvSpPr>
          <p:nvPr/>
        </p:nvSpPr>
        <p:spPr bwMode="auto">
          <a:xfrm>
            <a:off x="4594225" y="4762500"/>
            <a:ext cx="1836738" cy="200025"/>
          </a:xfrm>
          <a:prstGeom prst="rightArrow">
            <a:avLst>
              <a:gd name="adj1" fmla="val 50000"/>
              <a:gd name="adj2" fmla="val 229564"/>
            </a:avLst>
          </a:prstGeom>
          <a:solidFill>
            <a:srgbClr val="FFCCFF"/>
          </a:solidFill>
          <a:ln w="12699">
            <a:solidFill>
              <a:srgbClr val="FFCCFF"/>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6550" name="Text Box 6">
            <a:extLst>
              <a:ext uri="{FF2B5EF4-FFF2-40B4-BE49-F238E27FC236}">
                <a16:creationId xmlns:a16="http://schemas.microsoft.com/office/drawing/2014/main" id="{880533B0-0DB8-40F8-A1CF-55BF9059C44E}"/>
              </a:ext>
            </a:extLst>
          </p:cNvPr>
          <p:cNvSpPr txBox="1">
            <a:spLocks noChangeArrowheads="1"/>
          </p:cNvSpPr>
          <p:nvPr/>
        </p:nvSpPr>
        <p:spPr bwMode="auto">
          <a:xfrm>
            <a:off x="4735513" y="42894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en-US" altLang="zh-CN" i="1">
                <a:solidFill>
                  <a:srgbClr val="FFCC00"/>
                </a:solidFill>
                <a:latin typeface="Times New Roman" panose="02020603050405020304" pitchFamily="18" charset="0"/>
              </a:rPr>
              <a:t>u</a:t>
            </a:r>
            <a:r>
              <a:rPr kumimoji="1" lang="en-US" altLang="zh-CN" i="1">
                <a:solidFill>
                  <a:srgbClr val="FFFF00"/>
                </a:solidFill>
                <a:latin typeface="Times New Roman" panose="02020603050405020304" pitchFamily="18" charset="0"/>
              </a:rPr>
              <a:t> </a:t>
            </a:r>
            <a:r>
              <a:rPr kumimoji="1" lang="zh-CN" altLang="en-US" sz="2000">
                <a:solidFill>
                  <a:srgbClr val="66FFFF"/>
                </a:solidFill>
                <a:latin typeface="Times New Roman" panose="02020603050405020304" pitchFamily="18" charset="0"/>
              </a:rPr>
              <a:t>是恒量</a:t>
            </a:r>
          </a:p>
        </p:txBody>
      </p:sp>
      <p:sp>
        <p:nvSpPr>
          <p:cNvPr id="876551" name="Text Box 7">
            <a:extLst>
              <a:ext uri="{FF2B5EF4-FFF2-40B4-BE49-F238E27FC236}">
                <a16:creationId xmlns:a16="http://schemas.microsoft.com/office/drawing/2014/main" id="{D93DF30A-163B-4D75-BC9C-B545F29DB69F}"/>
              </a:ext>
            </a:extLst>
          </p:cNvPr>
          <p:cNvSpPr txBox="1">
            <a:spLocks noChangeArrowheads="1"/>
          </p:cNvSpPr>
          <p:nvPr/>
        </p:nvSpPr>
        <p:spPr bwMode="auto">
          <a:xfrm>
            <a:off x="755650" y="2108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Times New Roman" panose="02020603050405020304" pitchFamily="18" charset="0"/>
              </a:rPr>
              <a:t>速度变换与加速度变换式</a:t>
            </a:r>
          </a:p>
        </p:txBody>
      </p:sp>
      <p:sp>
        <p:nvSpPr>
          <p:cNvPr id="876552" name="AutoShape 8">
            <a:extLst>
              <a:ext uri="{FF2B5EF4-FFF2-40B4-BE49-F238E27FC236}">
                <a16:creationId xmlns:a16="http://schemas.microsoft.com/office/drawing/2014/main" id="{C016AA86-1A4A-4436-A922-2770E048345E}"/>
              </a:ext>
            </a:extLst>
          </p:cNvPr>
          <p:cNvSpPr>
            <a:spLocks noChangeArrowheads="1"/>
          </p:cNvSpPr>
          <p:nvPr/>
        </p:nvSpPr>
        <p:spPr bwMode="auto">
          <a:xfrm>
            <a:off x="1077913" y="5995988"/>
            <a:ext cx="457200" cy="457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6553" name="Text Box 9">
            <a:extLst>
              <a:ext uri="{FF2B5EF4-FFF2-40B4-BE49-F238E27FC236}">
                <a16:creationId xmlns:a16="http://schemas.microsoft.com/office/drawing/2014/main" id="{C8ED3962-74D8-4822-A508-2347011C1CB5}"/>
              </a:ext>
            </a:extLst>
          </p:cNvPr>
          <p:cNvSpPr txBox="1">
            <a:spLocks noChangeArrowheads="1"/>
          </p:cNvSpPr>
          <p:nvPr/>
        </p:nvSpPr>
        <p:spPr bwMode="auto">
          <a:xfrm>
            <a:off x="1611313" y="5995988"/>
            <a:ext cx="486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rgbClr val="66FFFF"/>
                </a:solidFill>
                <a:latin typeface="Times New Roman" panose="02020603050405020304" pitchFamily="18" charset="0"/>
                <a:cs typeface="Times New Roman" panose="02020603050405020304" pitchFamily="18" charset="0"/>
              </a:rPr>
              <a:t> </a:t>
            </a:r>
            <a:r>
              <a:rPr kumimoji="1" lang="zh-CN" altLang="en-US" sz="2000">
                <a:solidFill>
                  <a:srgbClr val="66FFFF"/>
                </a:solidFill>
                <a:latin typeface="Times New Roman" panose="02020603050405020304" pitchFamily="18" charset="0"/>
                <a:cs typeface="Times New Roman" panose="02020603050405020304" pitchFamily="18" charset="0"/>
              </a:rPr>
              <a:t>请大家自己写出速度、加速度的逆变换式</a:t>
            </a:r>
          </a:p>
        </p:txBody>
      </p:sp>
      <p:graphicFrame>
        <p:nvGraphicFramePr>
          <p:cNvPr id="876554" name="Object 10">
            <a:extLst>
              <a:ext uri="{FF2B5EF4-FFF2-40B4-BE49-F238E27FC236}">
                <a16:creationId xmlns:a16="http://schemas.microsoft.com/office/drawing/2014/main" id="{06678A18-7A48-4DA0-8C9B-C2E2F9B993B8}"/>
              </a:ext>
            </a:extLst>
          </p:cNvPr>
          <p:cNvGraphicFramePr>
            <a:graphicFrameLocks/>
          </p:cNvGraphicFramePr>
          <p:nvPr/>
        </p:nvGraphicFramePr>
        <p:xfrm>
          <a:off x="7824788" y="4646613"/>
          <a:ext cx="923925" cy="315912"/>
        </p:xfrm>
        <a:graphic>
          <a:graphicData uri="http://schemas.openxmlformats.org/presentationml/2006/ole">
            <mc:AlternateContent xmlns:mc="http://schemas.openxmlformats.org/markup-compatibility/2006">
              <mc:Choice xmlns:v="urn:schemas-microsoft-com:vml" Requires="v">
                <p:oleObj spid="_x0000_s44114" name="公式" r:id="rId9" imgW="952469" imgH="297263" progId="Equation.3">
                  <p:embed/>
                </p:oleObj>
              </mc:Choice>
              <mc:Fallback>
                <p:oleObj name="公式" r:id="rId9" imgW="952469" imgH="297263" progId="Equation.3">
                  <p:embed/>
                  <p:pic>
                    <p:nvPicPr>
                      <p:cNvPr id="876554" name="Object 10">
                        <a:extLst>
                          <a:ext uri="{FF2B5EF4-FFF2-40B4-BE49-F238E27FC236}">
                            <a16:creationId xmlns:a16="http://schemas.microsoft.com/office/drawing/2014/main" id="{06678A18-7A48-4DA0-8C9B-C2E2F9B993B8}"/>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4788" y="4646613"/>
                        <a:ext cx="923925" cy="315912"/>
                      </a:xfrm>
                      <a:prstGeom prst="rect">
                        <a:avLst/>
                      </a:prstGeom>
                      <a:noFill/>
                      <a:ln w="19050">
                        <a:solidFill>
                          <a:srgbClr val="66FF33"/>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6555" name="Object 11">
            <a:extLst>
              <a:ext uri="{FF2B5EF4-FFF2-40B4-BE49-F238E27FC236}">
                <a16:creationId xmlns:a16="http://schemas.microsoft.com/office/drawing/2014/main" id="{2CDC4717-2E1B-4DF2-A630-7F3D535C5E24}"/>
              </a:ext>
            </a:extLst>
          </p:cNvPr>
          <p:cNvGraphicFramePr>
            <a:graphicFrameLocks/>
          </p:cNvGraphicFramePr>
          <p:nvPr/>
        </p:nvGraphicFramePr>
        <p:xfrm>
          <a:off x="1763713" y="600075"/>
          <a:ext cx="974725" cy="812800"/>
        </p:xfrm>
        <a:graphic>
          <a:graphicData uri="http://schemas.openxmlformats.org/presentationml/2006/ole">
            <mc:AlternateContent xmlns:mc="http://schemas.openxmlformats.org/markup-compatibility/2006">
              <mc:Choice xmlns:v="urn:schemas-microsoft-com:vml" Requires="v">
                <p:oleObj spid="_x0000_s44115" name="公式" r:id="rId11" imgW="952469" imgH="792535" progId="Equation.3">
                  <p:embed/>
                </p:oleObj>
              </mc:Choice>
              <mc:Fallback>
                <p:oleObj name="公式" r:id="rId11" imgW="952469" imgH="792535" progId="Equation.3">
                  <p:embed/>
                  <p:pic>
                    <p:nvPicPr>
                      <p:cNvPr id="876555" name="Object 11">
                        <a:extLst>
                          <a:ext uri="{FF2B5EF4-FFF2-40B4-BE49-F238E27FC236}">
                            <a16:creationId xmlns:a16="http://schemas.microsoft.com/office/drawing/2014/main" id="{2CDC4717-2E1B-4DF2-A630-7F3D535C5E24}"/>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600075"/>
                        <a:ext cx="974725" cy="812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6556" name="Object 12">
            <a:extLst>
              <a:ext uri="{FF2B5EF4-FFF2-40B4-BE49-F238E27FC236}">
                <a16:creationId xmlns:a16="http://schemas.microsoft.com/office/drawing/2014/main" id="{45A33F09-0DC0-43DD-9254-6A28E26AE027}"/>
              </a:ext>
            </a:extLst>
          </p:cNvPr>
          <p:cNvGraphicFramePr>
            <a:graphicFrameLocks/>
          </p:cNvGraphicFramePr>
          <p:nvPr/>
        </p:nvGraphicFramePr>
        <p:xfrm>
          <a:off x="3419475" y="620713"/>
          <a:ext cx="1139825" cy="812800"/>
        </p:xfrm>
        <a:graphic>
          <a:graphicData uri="http://schemas.openxmlformats.org/presentationml/2006/ole">
            <mc:AlternateContent xmlns:mc="http://schemas.openxmlformats.org/markup-compatibility/2006">
              <mc:Choice xmlns:v="urn:schemas-microsoft-com:vml" Requires="v">
                <p:oleObj spid="_x0000_s44116" name="公式" r:id="rId13" imgW="1120171" imgH="792535" progId="Equation.3">
                  <p:embed/>
                </p:oleObj>
              </mc:Choice>
              <mc:Fallback>
                <p:oleObj name="公式" r:id="rId13" imgW="1120171" imgH="792535" progId="Equation.3">
                  <p:embed/>
                  <p:pic>
                    <p:nvPicPr>
                      <p:cNvPr id="876556" name="Object 12">
                        <a:extLst>
                          <a:ext uri="{FF2B5EF4-FFF2-40B4-BE49-F238E27FC236}">
                            <a16:creationId xmlns:a16="http://schemas.microsoft.com/office/drawing/2014/main" id="{45A33F09-0DC0-43DD-9254-6A28E26AE027}"/>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475" y="620713"/>
                        <a:ext cx="1139825" cy="812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6557" name="Object 13">
            <a:extLst>
              <a:ext uri="{FF2B5EF4-FFF2-40B4-BE49-F238E27FC236}">
                <a16:creationId xmlns:a16="http://schemas.microsoft.com/office/drawing/2014/main" id="{6F0F5860-62A3-4280-997D-7B0BA5E84CAE}"/>
              </a:ext>
            </a:extLst>
          </p:cNvPr>
          <p:cNvGraphicFramePr>
            <a:graphicFrameLocks/>
          </p:cNvGraphicFramePr>
          <p:nvPr/>
        </p:nvGraphicFramePr>
        <p:xfrm>
          <a:off x="5292725" y="620713"/>
          <a:ext cx="1025525" cy="812800"/>
        </p:xfrm>
        <a:graphic>
          <a:graphicData uri="http://schemas.openxmlformats.org/presentationml/2006/ole">
            <mc:AlternateContent xmlns:mc="http://schemas.openxmlformats.org/markup-compatibility/2006">
              <mc:Choice xmlns:v="urn:schemas-microsoft-com:vml" Requires="v">
                <p:oleObj spid="_x0000_s44117" name="公式" r:id="rId15" imgW="1005716" imgH="792535" progId="Equation.3">
                  <p:embed/>
                </p:oleObj>
              </mc:Choice>
              <mc:Fallback>
                <p:oleObj name="公式" r:id="rId15" imgW="1005716" imgH="792535" progId="Equation.3">
                  <p:embed/>
                  <p:pic>
                    <p:nvPicPr>
                      <p:cNvPr id="876557" name="Object 13">
                        <a:extLst>
                          <a:ext uri="{FF2B5EF4-FFF2-40B4-BE49-F238E27FC236}">
                            <a16:creationId xmlns:a16="http://schemas.microsoft.com/office/drawing/2014/main" id="{6F0F5860-62A3-4280-997D-7B0BA5E84CAE}"/>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725" y="620713"/>
                        <a:ext cx="1025525" cy="812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6558" name="Object 14">
            <a:extLst>
              <a:ext uri="{FF2B5EF4-FFF2-40B4-BE49-F238E27FC236}">
                <a16:creationId xmlns:a16="http://schemas.microsoft.com/office/drawing/2014/main" id="{0D044864-3EF8-4AE7-9C34-46AAA64A76C3}"/>
              </a:ext>
            </a:extLst>
          </p:cNvPr>
          <p:cNvGraphicFramePr>
            <a:graphicFrameLocks/>
          </p:cNvGraphicFramePr>
          <p:nvPr/>
        </p:nvGraphicFramePr>
        <p:xfrm>
          <a:off x="7164388" y="620713"/>
          <a:ext cx="1201737" cy="812800"/>
        </p:xfrm>
        <a:graphic>
          <a:graphicData uri="http://schemas.openxmlformats.org/presentationml/2006/ole">
            <mc:AlternateContent xmlns:mc="http://schemas.openxmlformats.org/markup-compatibility/2006">
              <mc:Choice xmlns:v="urn:schemas-microsoft-com:vml" Requires="v">
                <p:oleObj spid="_x0000_s44118" name="公式" r:id="rId17" imgW="1180882" imgH="792535" progId="Equation.3">
                  <p:embed/>
                </p:oleObj>
              </mc:Choice>
              <mc:Fallback>
                <p:oleObj name="公式" r:id="rId17" imgW="1180882" imgH="792535" progId="Equation.3">
                  <p:embed/>
                  <p:pic>
                    <p:nvPicPr>
                      <p:cNvPr id="876558" name="Object 14">
                        <a:extLst>
                          <a:ext uri="{FF2B5EF4-FFF2-40B4-BE49-F238E27FC236}">
                            <a16:creationId xmlns:a16="http://schemas.microsoft.com/office/drawing/2014/main" id="{0D044864-3EF8-4AE7-9C34-46AAA64A76C3}"/>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64388" y="620713"/>
                        <a:ext cx="1201737" cy="8128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6559" name="Text Box 15">
            <a:extLst>
              <a:ext uri="{FF2B5EF4-FFF2-40B4-BE49-F238E27FC236}">
                <a16:creationId xmlns:a16="http://schemas.microsoft.com/office/drawing/2014/main" id="{A80B843D-33DE-42F9-90D4-0CD4D9D399A3}"/>
              </a:ext>
            </a:extLst>
          </p:cNvPr>
          <p:cNvSpPr txBox="1">
            <a:spLocks noChangeArrowheads="1"/>
          </p:cNvSpPr>
          <p:nvPr/>
        </p:nvSpPr>
        <p:spPr bwMode="auto">
          <a:xfrm>
            <a:off x="684213" y="260350"/>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由定义</a:t>
            </a:r>
          </a:p>
        </p:txBody>
      </p:sp>
      <p:graphicFrame>
        <p:nvGraphicFramePr>
          <p:cNvPr id="876560" name="Object 16">
            <a:extLst>
              <a:ext uri="{FF2B5EF4-FFF2-40B4-BE49-F238E27FC236}">
                <a16:creationId xmlns:a16="http://schemas.microsoft.com/office/drawing/2014/main" id="{3AC66991-7064-4A65-99FD-5AD4400D362A}"/>
              </a:ext>
            </a:extLst>
          </p:cNvPr>
          <p:cNvGraphicFramePr>
            <a:graphicFrameLocks/>
          </p:cNvGraphicFramePr>
          <p:nvPr/>
        </p:nvGraphicFramePr>
        <p:xfrm>
          <a:off x="2146300" y="1654175"/>
          <a:ext cx="696913" cy="317500"/>
        </p:xfrm>
        <a:graphic>
          <a:graphicData uri="http://schemas.openxmlformats.org/presentationml/2006/ole">
            <mc:AlternateContent xmlns:mc="http://schemas.openxmlformats.org/markup-compatibility/2006">
              <mc:Choice xmlns:v="urn:schemas-microsoft-com:vml" Requires="v">
                <p:oleObj spid="_x0000_s44119" name="公式" r:id="rId19" imgW="678273" imgH="297263" progId="Equation.3">
                  <p:embed/>
                </p:oleObj>
              </mc:Choice>
              <mc:Fallback>
                <p:oleObj name="公式" r:id="rId19" imgW="678273" imgH="297263" progId="Equation.3">
                  <p:embed/>
                  <p:pic>
                    <p:nvPicPr>
                      <p:cNvPr id="876560" name="Object 16">
                        <a:extLst>
                          <a:ext uri="{FF2B5EF4-FFF2-40B4-BE49-F238E27FC236}">
                            <a16:creationId xmlns:a16="http://schemas.microsoft.com/office/drawing/2014/main" id="{3AC66991-7064-4A65-99FD-5AD4400D362A}"/>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46300" y="1654175"/>
                        <a:ext cx="6969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6561" name="Text Box 17">
            <a:extLst>
              <a:ext uri="{FF2B5EF4-FFF2-40B4-BE49-F238E27FC236}">
                <a16:creationId xmlns:a16="http://schemas.microsoft.com/office/drawing/2014/main" id="{36432F2D-9C6D-4B64-87BC-980955031DBF}"/>
              </a:ext>
            </a:extLst>
          </p:cNvPr>
          <p:cNvSpPr txBox="1">
            <a:spLocks noChangeArrowheads="1"/>
          </p:cNvSpPr>
          <p:nvPr/>
        </p:nvSpPr>
        <p:spPr bwMode="auto">
          <a:xfrm>
            <a:off x="755650" y="1557338"/>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并注意到</a:t>
            </a:r>
          </a:p>
        </p:txBody>
      </p:sp>
      <p:graphicFrame>
        <p:nvGraphicFramePr>
          <p:cNvPr id="876562" name="Object 18">
            <a:extLst>
              <a:ext uri="{FF2B5EF4-FFF2-40B4-BE49-F238E27FC236}">
                <a16:creationId xmlns:a16="http://schemas.microsoft.com/office/drawing/2014/main" id="{A8E98B5C-B420-4F69-B960-773D78BA32F0}"/>
              </a:ext>
            </a:extLst>
          </p:cNvPr>
          <p:cNvGraphicFramePr>
            <a:graphicFrameLocks/>
          </p:cNvGraphicFramePr>
          <p:nvPr/>
        </p:nvGraphicFramePr>
        <p:xfrm>
          <a:off x="1981200" y="2781300"/>
          <a:ext cx="1366838" cy="317500"/>
        </p:xfrm>
        <a:graphic>
          <a:graphicData uri="http://schemas.openxmlformats.org/presentationml/2006/ole">
            <mc:AlternateContent xmlns:mc="http://schemas.openxmlformats.org/markup-compatibility/2006">
              <mc:Choice xmlns:v="urn:schemas-microsoft-com:vml" Requires="v">
                <p:oleObj spid="_x0000_s44120" name="公式" r:id="rId21" imgW="1348584" imgH="297263" progId="Equation.3">
                  <p:embed/>
                </p:oleObj>
              </mc:Choice>
              <mc:Fallback>
                <p:oleObj name="公式" r:id="rId21" imgW="1348584" imgH="297263" progId="Equation.3">
                  <p:embed/>
                  <p:pic>
                    <p:nvPicPr>
                      <p:cNvPr id="876562" name="Object 18">
                        <a:extLst>
                          <a:ext uri="{FF2B5EF4-FFF2-40B4-BE49-F238E27FC236}">
                            <a16:creationId xmlns:a16="http://schemas.microsoft.com/office/drawing/2014/main" id="{A8E98B5C-B420-4F69-B960-773D78BA32F0}"/>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81200" y="2781300"/>
                        <a:ext cx="1366838" cy="3175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6563" name="Object 19">
            <a:extLst>
              <a:ext uri="{FF2B5EF4-FFF2-40B4-BE49-F238E27FC236}">
                <a16:creationId xmlns:a16="http://schemas.microsoft.com/office/drawing/2014/main" id="{DD6B95F1-B7E7-40AC-8B93-734424654E3D}"/>
              </a:ext>
            </a:extLst>
          </p:cNvPr>
          <p:cNvGraphicFramePr>
            <a:graphicFrameLocks/>
          </p:cNvGraphicFramePr>
          <p:nvPr/>
        </p:nvGraphicFramePr>
        <p:xfrm>
          <a:off x="4329113" y="2565400"/>
          <a:ext cx="1611312" cy="814388"/>
        </p:xfrm>
        <a:graphic>
          <a:graphicData uri="http://schemas.openxmlformats.org/presentationml/2006/ole">
            <mc:AlternateContent xmlns:mc="http://schemas.openxmlformats.org/markup-compatibility/2006">
              <mc:Choice xmlns:v="urn:schemas-microsoft-com:vml" Requires="v">
                <p:oleObj spid="_x0000_s44121" name="公式" r:id="rId23" imgW="1592424" imgH="792535" progId="Equation.3">
                  <p:embed/>
                </p:oleObj>
              </mc:Choice>
              <mc:Fallback>
                <p:oleObj name="公式" r:id="rId23" imgW="1592424" imgH="792535" progId="Equation.3">
                  <p:embed/>
                  <p:pic>
                    <p:nvPicPr>
                      <p:cNvPr id="876563" name="Object 19">
                        <a:extLst>
                          <a:ext uri="{FF2B5EF4-FFF2-40B4-BE49-F238E27FC236}">
                            <a16:creationId xmlns:a16="http://schemas.microsoft.com/office/drawing/2014/main" id="{DD6B95F1-B7E7-40AC-8B93-734424654E3D}"/>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29113" y="2565400"/>
                        <a:ext cx="1611312" cy="81438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6564" name="Text Box 20">
            <a:extLst>
              <a:ext uri="{FF2B5EF4-FFF2-40B4-BE49-F238E27FC236}">
                <a16:creationId xmlns:a16="http://schemas.microsoft.com/office/drawing/2014/main" id="{8FB0A143-73EA-458E-91EC-7627673E34D4}"/>
              </a:ext>
            </a:extLst>
          </p:cNvPr>
          <p:cNvSpPr txBox="1">
            <a:spLocks noChangeArrowheads="1"/>
          </p:cNvSpPr>
          <p:nvPr/>
        </p:nvSpPr>
        <p:spPr bwMode="auto">
          <a:xfrm>
            <a:off x="755650" y="3213100"/>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写成分量式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6559"/>
                                        </p:tgtEl>
                                        <p:attrNameLst>
                                          <p:attrName>style.visibility</p:attrName>
                                        </p:attrNameLst>
                                      </p:cBhvr>
                                      <p:to>
                                        <p:strVal val="visible"/>
                                      </p:to>
                                    </p:set>
                                    <p:animEffect transition="in" filter="wipe(left)">
                                      <p:cBhvr>
                                        <p:cTn id="7" dur="500"/>
                                        <p:tgtEl>
                                          <p:spTgt spid="876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6555"/>
                                        </p:tgtEl>
                                        <p:attrNameLst>
                                          <p:attrName>style.visibility</p:attrName>
                                        </p:attrNameLst>
                                      </p:cBhvr>
                                      <p:to>
                                        <p:strVal val="visible"/>
                                      </p:to>
                                    </p:set>
                                    <p:animEffect transition="in" filter="wipe(left)">
                                      <p:cBhvr>
                                        <p:cTn id="12" dur="500"/>
                                        <p:tgtEl>
                                          <p:spTgt spid="876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6556"/>
                                        </p:tgtEl>
                                        <p:attrNameLst>
                                          <p:attrName>style.visibility</p:attrName>
                                        </p:attrNameLst>
                                      </p:cBhvr>
                                      <p:to>
                                        <p:strVal val="visible"/>
                                      </p:to>
                                    </p:set>
                                    <p:animEffect transition="in" filter="wipe(left)">
                                      <p:cBhvr>
                                        <p:cTn id="17" dur="500"/>
                                        <p:tgtEl>
                                          <p:spTgt spid="876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6557"/>
                                        </p:tgtEl>
                                        <p:attrNameLst>
                                          <p:attrName>style.visibility</p:attrName>
                                        </p:attrNameLst>
                                      </p:cBhvr>
                                      <p:to>
                                        <p:strVal val="visible"/>
                                      </p:to>
                                    </p:set>
                                    <p:animEffect transition="in" filter="wipe(left)">
                                      <p:cBhvr>
                                        <p:cTn id="22" dur="500"/>
                                        <p:tgtEl>
                                          <p:spTgt spid="876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6558"/>
                                        </p:tgtEl>
                                        <p:attrNameLst>
                                          <p:attrName>style.visibility</p:attrName>
                                        </p:attrNameLst>
                                      </p:cBhvr>
                                      <p:to>
                                        <p:strVal val="visible"/>
                                      </p:to>
                                    </p:set>
                                    <p:animEffect transition="in" filter="wipe(left)">
                                      <p:cBhvr>
                                        <p:cTn id="27" dur="500"/>
                                        <p:tgtEl>
                                          <p:spTgt spid="8765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6561"/>
                                        </p:tgtEl>
                                        <p:attrNameLst>
                                          <p:attrName>style.visibility</p:attrName>
                                        </p:attrNameLst>
                                      </p:cBhvr>
                                      <p:to>
                                        <p:strVal val="visible"/>
                                      </p:to>
                                    </p:set>
                                    <p:animEffect transition="in" filter="wipe(left)">
                                      <p:cBhvr>
                                        <p:cTn id="32" dur="500"/>
                                        <p:tgtEl>
                                          <p:spTgt spid="8765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76560"/>
                                        </p:tgtEl>
                                        <p:attrNameLst>
                                          <p:attrName>style.visibility</p:attrName>
                                        </p:attrNameLst>
                                      </p:cBhvr>
                                      <p:to>
                                        <p:strVal val="visible"/>
                                      </p:to>
                                    </p:set>
                                    <p:animEffect transition="in" filter="wipe(left)">
                                      <p:cBhvr>
                                        <p:cTn id="37" dur="500"/>
                                        <p:tgtEl>
                                          <p:spTgt spid="8765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76551"/>
                                        </p:tgtEl>
                                        <p:attrNameLst>
                                          <p:attrName>style.visibility</p:attrName>
                                        </p:attrNameLst>
                                      </p:cBhvr>
                                      <p:to>
                                        <p:strVal val="visible"/>
                                      </p:to>
                                    </p:set>
                                    <p:animEffect transition="in" filter="wipe(left)">
                                      <p:cBhvr>
                                        <p:cTn id="42" dur="500"/>
                                        <p:tgtEl>
                                          <p:spTgt spid="8765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76562"/>
                                        </p:tgtEl>
                                        <p:attrNameLst>
                                          <p:attrName>style.visibility</p:attrName>
                                        </p:attrNameLst>
                                      </p:cBhvr>
                                      <p:to>
                                        <p:strVal val="visible"/>
                                      </p:to>
                                    </p:set>
                                    <p:animEffect transition="in" filter="wipe(left)">
                                      <p:cBhvr>
                                        <p:cTn id="47" dur="500"/>
                                        <p:tgtEl>
                                          <p:spTgt spid="8765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76563"/>
                                        </p:tgtEl>
                                        <p:attrNameLst>
                                          <p:attrName>style.visibility</p:attrName>
                                        </p:attrNameLst>
                                      </p:cBhvr>
                                      <p:to>
                                        <p:strVal val="visible"/>
                                      </p:to>
                                    </p:set>
                                    <p:animEffect transition="in" filter="wipe(left)">
                                      <p:cBhvr>
                                        <p:cTn id="52" dur="500"/>
                                        <p:tgtEl>
                                          <p:spTgt spid="8765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76564"/>
                                        </p:tgtEl>
                                        <p:attrNameLst>
                                          <p:attrName>style.visibility</p:attrName>
                                        </p:attrNameLst>
                                      </p:cBhvr>
                                      <p:to>
                                        <p:strVal val="visible"/>
                                      </p:to>
                                    </p:set>
                                    <p:animEffect transition="in" filter="wipe(left)">
                                      <p:cBhvr>
                                        <p:cTn id="57" dur="500"/>
                                        <p:tgtEl>
                                          <p:spTgt spid="8765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876546"/>
                                        </p:tgtEl>
                                        <p:attrNameLst>
                                          <p:attrName>style.visibility</p:attrName>
                                        </p:attrNameLst>
                                      </p:cBhvr>
                                      <p:to>
                                        <p:strVal val="visible"/>
                                      </p:to>
                                    </p:set>
                                    <p:animEffect transition="in" filter="wipe(up)">
                                      <p:cBhvr>
                                        <p:cTn id="62" dur="500"/>
                                        <p:tgtEl>
                                          <p:spTgt spid="8765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876547"/>
                                        </p:tgtEl>
                                        <p:attrNameLst>
                                          <p:attrName>style.visibility</p:attrName>
                                        </p:attrNameLst>
                                      </p:cBhvr>
                                      <p:to>
                                        <p:strVal val="visible"/>
                                      </p:to>
                                    </p:set>
                                    <p:animEffect transition="in" filter="wipe(up)">
                                      <p:cBhvr>
                                        <p:cTn id="67" dur="500"/>
                                        <p:tgtEl>
                                          <p:spTgt spid="8765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76550"/>
                                        </p:tgtEl>
                                        <p:attrNameLst>
                                          <p:attrName>style.visibility</p:attrName>
                                        </p:attrNameLst>
                                      </p:cBhvr>
                                      <p:to>
                                        <p:strVal val="visible"/>
                                      </p:to>
                                    </p:set>
                                    <p:animEffect transition="in" filter="wipe(left)">
                                      <p:cBhvr>
                                        <p:cTn id="72" dur="500"/>
                                        <p:tgtEl>
                                          <p:spTgt spid="876550"/>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876549"/>
                                        </p:tgtEl>
                                        <p:attrNameLst>
                                          <p:attrName>style.visibility</p:attrName>
                                        </p:attrNameLst>
                                      </p:cBhvr>
                                      <p:to>
                                        <p:strVal val="visible"/>
                                      </p:to>
                                    </p:set>
                                    <p:animEffect transition="in" filter="wipe(left)">
                                      <p:cBhvr>
                                        <p:cTn id="75" dur="500"/>
                                        <p:tgtEl>
                                          <p:spTgt spid="87654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876548"/>
                                        </p:tgtEl>
                                        <p:attrNameLst>
                                          <p:attrName>style.visibility</p:attrName>
                                        </p:attrNameLst>
                                      </p:cBhvr>
                                      <p:to>
                                        <p:strVal val="visible"/>
                                      </p:to>
                                    </p:set>
                                    <p:animEffect transition="in" filter="wipe(up)">
                                      <p:cBhvr>
                                        <p:cTn id="80" dur="500"/>
                                        <p:tgtEl>
                                          <p:spTgt spid="87654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876554"/>
                                        </p:tgtEl>
                                        <p:attrNameLst>
                                          <p:attrName>style.visibility</p:attrName>
                                        </p:attrNameLst>
                                      </p:cBhvr>
                                      <p:to>
                                        <p:strVal val="visible"/>
                                      </p:to>
                                    </p:set>
                                    <p:animEffect transition="in" filter="wipe(left)">
                                      <p:cBhvr>
                                        <p:cTn id="85" dur="500"/>
                                        <p:tgtEl>
                                          <p:spTgt spid="87655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876552"/>
                                        </p:tgtEl>
                                        <p:attrNameLst>
                                          <p:attrName>style.visibility</p:attrName>
                                        </p:attrNameLst>
                                      </p:cBhvr>
                                      <p:to>
                                        <p:strVal val="visible"/>
                                      </p:to>
                                    </p:set>
                                    <p:anim calcmode="lin" valueType="num">
                                      <p:cBhvr>
                                        <p:cTn id="90" dur="500" fill="hold"/>
                                        <p:tgtEl>
                                          <p:spTgt spid="876552"/>
                                        </p:tgtEl>
                                        <p:attrNameLst>
                                          <p:attrName>ppt_w</p:attrName>
                                        </p:attrNameLst>
                                      </p:cBhvr>
                                      <p:tavLst>
                                        <p:tav tm="0">
                                          <p:val>
                                            <p:fltVal val="0"/>
                                          </p:val>
                                        </p:tav>
                                        <p:tav tm="100000">
                                          <p:val>
                                            <p:strVal val="#ppt_w"/>
                                          </p:val>
                                        </p:tav>
                                      </p:tavLst>
                                    </p:anim>
                                    <p:anim calcmode="lin" valueType="num">
                                      <p:cBhvr>
                                        <p:cTn id="91" dur="500" fill="hold"/>
                                        <p:tgtEl>
                                          <p:spTgt spid="876552"/>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876553"/>
                                        </p:tgtEl>
                                        <p:attrNameLst>
                                          <p:attrName>style.visibility</p:attrName>
                                        </p:attrNameLst>
                                      </p:cBhvr>
                                      <p:to>
                                        <p:strVal val="visible"/>
                                      </p:to>
                                    </p:set>
                                    <p:animEffect transition="in" filter="wipe(left)">
                                      <p:cBhvr>
                                        <p:cTn id="95" dur="500"/>
                                        <p:tgtEl>
                                          <p:spTgt spid="876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animBg="1"/>
      <p:bldP spid="876550" grpId="0"/>
      <p:bldP spid="876551" grpId="0"/>
      <p:bldP spid="876553" grpId="0"/>
      <p:bldP spid="876559" grpId="0"/>
      <p:bldP spid="876561" grpId="0"/>
      <p:bldP spid="8765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5154" name="Object 2">
            <a:extLst>
              <a:ext uri="{FF2B5EF4-FFF2-40B4-BE49-F238E27FC236}">
                <a16:creationId xmlns:a16="http://schemas.microsoft.com/office/drawing/2014/main" id="{B8631C95-3746-43CE-8D70-358996DA93E0}"/>
              </a:ext>
            </a:extLst>
          </p:cNvPr>
          <p:cNvGraphicFramePr>
            <a:graphicFrameLocks noChangeAspect="1"/>
          </p:cNvGraphicFramePr>
          <p:nvPr/>
        </p:nvGraphicFramePr>
        <p:xfrm>
          <a:off x="2192338" y="1176338"/>
          <a:ext cx="307975" cy="390525"/>
        </p:xfrm>
        <a:graphic>
          <a:graphicData uri="http://schemas.openxmlformats.org/presentationml/2006/ole">
            <mc:AlternateContent xmlns:mc="http://schemas.openxmlformats.org/markup-compatibility/2006">
              <mc:Choice xmlns:v="urn:schemas-microsoft-com:vml" Requires="v">
                <p:oleObj spid="_x0000_s45128" name="公式" r:id="rId3" imgW="114456" imgH="152622" progId="Equation.3">
                  <p:embed/>
                </p:oleObj>
              </mc:Choice>
              <mc:Fallback>
                <p:oleObj name="公式" r:id="rId3" imgW="114456" imgH="152622" progId="Equation.3">
                  <p:embed/>
                  <p:pic>
                    <p:nvPicPr>
                      <p:cNvPr id="945154" name="Object 2">
                        <a:extLst>
                          <a:ext uri="{FF2B5EF4-FFF2-40B4-BE49-F238E27FC236}">
                            <a16:creationId xmlns:a16="http://schemas.microsoft.com/office/drawing/2014/main" id="{B8631C95-3746-43CE-8D70-358996DA93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338" y="1176338"/>
                        <a:ext cx="307975" cy="3905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5" name="Object 3">
            <a:extLst>
              <a:ext uri="{FF2B5EF4-FFF2-40B4-BE49-F238E27FC236}">
                <a16:creationId xmlns:a16="http://schemas.microsoft.com/office/drawing/2014/main" id="{0B3822CC-ADE8-4D71-BA58-E88DDD489DC1}"/>
              </a:ext>
            </a:extLst>
          </p:cNvPr>
          <p:cNvGraphicFramePr>
            <a:graphicFrameLocks noChangeAspect="1"/>
          </p:cNvGraphicFramePr>
          <p:nvPr/>
        </p:nvGraphicFramePr>
        <p:xfrm>
          <a:off x="4887913" y="1147763"/>
          <a:ext cx="361950" cy="446087"/>
        </p:xfrm>
        <a:graphic>
          <a:graphicData uri="http://schemas.openxmlformats.org/presentationml/2006/ole">
            <mc:AlternateContent xmlns:mc="http://schemas.openxmlformats.org/markup-compatibility/2006">
              <mc:Choice xmlns:v="urn:schemas-microsoft-com:vml" Requires="v">
                <p:oleObj spid="_x0000_s45129" name="公式" r:id="rId5" imgW="144811" imgH="183046" progId="Equation.3">
                  <p:embed/>
                </p:oleObj>
              </mc:Choice>
              <mc:Fallback>
                <p:oleObj name="公式" r:id="rId5" imgW="144811" imgH="183046" progId="Equation.3">
                  <p:embed/>
                  <p:pic>
                    <p:nvPicPr>
                      <p:cNvPr id="945155" name="Object 3">
                        <a:extLst>
                          <a:ext uri="{FF2B5EF4-FFF2-40B4-BE49-F238E27FC236}">
                            <a16:creationId xmlns:a16="http://schemas.microsoft.com/office/drawing/2014/main" id="{0B3822CC-ADE8-4D71-BA58-E88DDD489D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7913" y="1147763"/>
                        <a:ext cx="361950" cy="4460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6" name="Object 4">
            <a:extLst>
              <a:ext uri="{FF2B5EF4-FFF2-40B4-BE49-F238E27FC236}">
                <a16:creationId xmlns:a16="http://schemas.microsoft.com/office/drawing/2014/main" id="{F8EA64E2-B361-47B7-B7DF-03B65D18A178}"/>
              </a:ext>
            </a:extLst>
          </p:cNvPr>
          <p:cNvGraphicFramePr>
            <a:graphicFrameLocks noChangeAspect="1"/>
          </p:cNvGraphicFramePr>
          <p:nvPr/>
        </p:nvGraphicFramePr>
        <p:xfrm>
          <a:off x="3146425" y="1217613"/>
          <a:ext cx="361950" cy="307975"/>
        </p:xfrm>
        <a:graphic>
          <a:graphicData uri="http://schemas.openxmlformats.org/presentationml/2006/ole">
            <mc:AlternateContent xmlns:mc="http://schemas.openxmlformats.org/markup-compatibility/2006">
              <mc:Choice xmlns:v="urn:schemas-microsoft-com:vml" Requires="v">
                <p:oleObj spid="_x0000_s45130" name="公式" r:id="rId7" imgW="144811" imgH="114217" progId="Equation.3">
                  <p:embed/>
                </p:oleObj>
              </mc:Choice>
              <mc:Fallback>
                <p:oleObj name="公式" r:id="rId7" imgW="144811" imgH="114217" progId="Equation.3">
                  <p:embed/>
                  <p:pic>
                    <p:nvPicPr>
                      <p:cNvPr id="945156" name="Object 4">
                        <a:extLst>
                          <a:ext uri="{FF2B5EF4-FFF2-40B4-BE49-F238E27FC236}">
                            <a16:creationId xmlns:a16="http://schemas.microsoft.com/office/drawing/2014/main" id="{F8EA64E2-B361-47B7-B7DF-03B65D18A1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25" y="1217613"/>
                        <a:ext cx="361950" cy="307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7" name="Object 5">
            <a:extLst>
              <a:ext uri="{FF2B5EF4-FFF2-40B4-BE49-F238E27FC236}">
                <a16:creationId xmlns:a16="http://schemas.microsoft.com/office/drawing/2014/main" id="{369DEA18-A76D-4F47-9F34-98C05D456517}"/>
              </a:ext>
            </a:extLst>
          </p:cNvPr>
          <p:cNvGraphicFramePr>
            <a:graphicFrameLocks noChangeAspect="1"/>
          </p:cNvGraphicFramePr>
          <p:nvPr/>
        </p:nvGraphicFramePr>
        <p:xfrm>
          <a:off x="4024313" y="1176338"/>
          <a:ext cx="279400" cy="390525"/>
        </p:xfrm>
        <a:graphic>
          <a:graphicData uri="http://schemas.openxmlformats.org/presentationml/2006/ole">
            <mc:AlternateContent xmlns:mc="http://schemas.openxmlformats.org/markup-compatibility/2006">
              <mc:Choice xmlns:v="urn:schemas-microsoft-com:vml" Requires="v">
                <p:oleObj spid="_x0000_s45131" name="公式" r:id="rId9" imgW="106493" imgH="152622" progId="Equation.3">
                  <p:embed/>
                </p:oleObj>
              </mc:Choice>
              <mc:Fallback>
                <p:oleObj name="公式" r:id="rId9" imgW="106493" imgH="152622" progId="Equation.3">
                  <p:embed/>
                  <p:pic>
                    <p:nvPicPr>
                      <p:cNvPr id="945157" name="Object 5">
                        <a:extLst>
                          <a:ext uri="{FF2B5EF4-FFF2-40B4-BE49-F238E27FC236}">
                            <a16:creationId xmlns:a16="http://schemas.microsoft.com/office/drawing/2014/main" id="{369DEA18-A76D-4F47-9F34-98C05D4565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4313" y="1176338"/>
                        <a:ext cx="279400" cy="3905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8" name="Object 6">
            <a:extLst>
              <a:ext uri="{FF2B5EF4-FFF2-40B4-BE49-F238E27FC236}">
                <a16:creationId xmlns:a16="http://schemas.microsoft.com/office/drawing/2014/main" id="{4C845214-224B-4A4C-9F42-6AC60C3D3CF7}"/>
              </a:ext>
            </a:extLst>
          </p:cNvPr>
          <p:cNvGraphicFramePr>
            <a:graphicFrameLocks noChangeAspect="1"/>
          </p:cNvGraphicFramePr>
          <p:nvPr/>
        </p:nvGraphicFramePr>
        <p:xfrm>
          <a:off x="4859338" y="1782763"/>
          <a:ext cx="419100" cy="446087"/>
        </p:xfrm>
        <a:graphic>
          <a:graphicData uri="http://schemas.openxmlformats.org/presentationml/2006/ole">
            <mc:AlternateContent xmlns:mc="http://schemas.openxmlformats.org/markup-compatibility/2006">
              <mc:Choice xmlns:v="urn:schemas-microsoft-com:vml" Requires="v">
                <p:oleObj spid="_x0000_s45132" name="公式" r:id="rId11" imgW="167702" imgH="183046" progId="Equation.3">
                  <p:embed/>
                </p:oleObj>
              </mc:Choice>
              <mc:Fallback>
                <p:oleObj name="公式" r:id="rId11" imgW="167702" imgH="183046" progId="Equation.3">
                  <p:embed/>
                  <p:pic>
                    <p:nvPicPr>
                      <p:cNvPr id="945158" name="Object 6">
                        <a:extLst>
                          <a:ext uri="{FF2B5EF4-FFF2-40B4-BE49-F238E27FC236}">
                            <a16:creationId xmlns:a16="http://schemas.microsoft.com/office/drawing/2014/main" id="{4C845214-224B-4A4C-9F42-6AC60C3D3C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9338" y="1782763"/>
                        <a:ext cx="419100" cy="4460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9" name="Object 7">
            <a:extLst>
              <a:ext uri="{FF2B5EF4-FFF2-40B4-BE49-F238E27FC236}">
                <a16:creationId xmlns:a16="http://schemas.microsoft.com/office/drawing/2014/main" id="{E79E693A-5950-4082-B2B5-3B1B0F43B9A2}"/>
              </a:ext>
            </a:extLst>
          </p:cNvPr>
          <p:cNvGraphicFramePr>
            <a:graphicFrameLocks noChangeAspect="1"/>
          </p:cNvGraphicFramePr>
          <p:nvPr/>
        </p:nvGraphicFramePr>
        <p:xfrm>
          <a:off x="2151063" y="1811338"/>
          <a:ext cx="390525" cy="390525"/>
        </p:xfrm>
        <a:graphic>
          <a:graphicData uri="http://schemas.openxmlformats.org/presentationml/2006/ole">
            <mc:AlternateContent xmlns:mc="http://schemas.openxmlformats.org/markup-compatibility/2006">
              <mc:Choice xmlns:v="urn:schemas-microsoft-com:vml" Requires="v">
                <p:oleObj spid="_x0000_s45133" name="公式" r:id="rId13" imgW="152276" imgH="152622" progId="Equation.3">
                  <p:embed/>
                </p:oleObj>
              </mc:Choice>
              <mc:Fallback>
                <p:oleObj name="公式" r:id="rId13" imgW="152276" imgH="152622" progId="Equation.3">
                  <p:embed/>
                  <p:pic>
                    <p:nvPicPr>
                      <p:cNvPr id="945159" name="Object 7">
                        <a:extLst>
                          <a:ext uri="{FF2B5EF4-FFF2-40B4-BE49-F238E27FC236}">
                            <a16:creationId xmlns:a16="http://schemas.microsoft.com/office/drawing/2014/main" id="{E79E693A-5950-4082-B2B5-3B1B0F43B9A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1063" y="1811338"/>
                        <a:ext cx="390525" cy="3905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60" name="Object 8">
            <a:extLst>
              <a:ext uri="{FF2B5EF4-FFF2-40B4-BE49-F238E27FC236}">
                <a16:creationId xmlns:a16="http://schemas.microsoft.com/office/drawing/2014/main" id="{6318A9E7-1555-4644-9814-FD52B3B7A857}"/>
              </a:ext>
            </a:extLst>
          </p:cNvPr>
          <p:cNvGraphicFramePr>
            <a:graphicFrameLocks noChangeAspect="1"/>
          </p:cNvGraphicFramePr>
          <p:nvPr/>
        </p:nvGraphicFramePr>
        <p:xfrm>
          <a:off x="3117850" y="1811338"/>
          <a:ext cx="419100" cy="390525"/>
        </p:xfrm>
        <a:graphic>
          <a:graphicData uri="http://schemas.openxmlformats.org/presentationml/2006/ole">
            <mc:AlternateContent xmlns:mc="http://schemas.openxmlformats.org/markup-compatibility/2006">
              <mc:Choice xmlns:v="urn:schemas-microsoft-com:vml" Requires="v">
                <p:oleObj spid="_x0000_s45134" name="公式" r:id="rId15" imgW="167702" imgH="152622" progId="Equation.3">
                  <p:embed/>
                </p:oleObj>
              </mc:Choice>
              <mc:Fallback>
                <p:oleObj name="公式" r:id="rId15" imgW="167702" imgH="152622" progId="Equation.3">
                  <p:embed/>
                  <p:pic>
                    <p:nvPicPr>
                      <p:cNvPr id="945160" name="Object 8">
                        <a:extLst>
                          <a:ext uri="{FF2B5EF4-FFF2-40B4-BE49-F238E27FC236}">
                            <a16:creationId xmlns:a16="http://schemas.microsoft.com/office/drawing/2014/main" id="{6318A9E7-1555-4644-9814-FD52B3B7A8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17850" y="1811338"/>
                        <a:ext cx="419100" cy="3905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61" name="Object 9">
            <a:extLst>
              <a:ext uri="{FF2B5EF4-FFF2-40B4-BE49-F238E27FC236}">
                <a16:creationId xmlns:a16="http://schemas.microsoft.com/office/drawing/2014/main" id="{CB794FC4-0D9B-4783-B188-9B59DB4CE640}"/>
              </a:ext>
            </a:extLst>
          </p:cNvPr>
          <p:cNvGraphicFramePr>
            <a:graphicFrameLocks noChangeAspect="1"/>
          </p:cNvGraphicFramePr>
          <p:nvPr/>
        </p:nvGraphicFramePr>
        <p:xfrm>
          <a:off x="3983038" y="1811338"/>
          <a:ext cx="361950" cy="390525"/>
        </p:xfrm>
        <a:graphic>
          <a:graphicData uri="http://schemas.openxmlformats.org/presentationml/2006/ole">
            <mc:AlternateContent xmlns:mc="http://schemas.openxmlformats.org/markup-compatibility/2006">
              <mc:Choice xmlns:v="urn:schemas-microsoft-com:vml" Requires="v">
                <p:oleObj spid="_x0000_s45135" name="公式" r:id="rId17" imgW="144811" imgH="152622" progId="Equation.3">
                  <p:embed/>
                </p:oleObj>
              </mc:Choice>
              <mc:Fallback>
                <p:oleObj name="公式" r:id="rId17" imgW="144811" imgH="152622" progId="Equation.3">
                  <p:embed/>
                  <p:pic>
                    <p:nvPicPr>
                      <p:cNvPr id="945161" name="Object 9">
                        <a:extLst>
                          <a:ext uri="{FF2B5EF4-FFF2-40B4-BE49-F238E27FC236}">
                            <a16:creationId xmlns:a16="http://schemas.microsoft.com/office/drawing/2014/main" id="{CB794FC4-0D9B-4783-B188-9B59DB4CE64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3038" y="1811338"/>
                        <a:ext cx="361950" cy="3905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5162" name="Text Box 10">
            <a:extLst>
              <a:ext uri="{FF2B5EF4-FFF2-40B4-BE49-F238E27FC236}">
                <a16:creationId xmlns:a16="http://schemas.microsoft.com/office/drawing/2014/main" id="{CDA8EB0B-0B0F-4742-8D86-F3EB3E8DF84C}"/>
              </a:ext>
            </a:extLst>
          </p:cNvPr>
          <p:cNvSpPr txBox="1">
            <a:spLocks noChangeArrowheads="1"/>
          </p:cNvSpPr>
          <p:nvPr/>
        </p:nvSpPr>
        <p:spPr bwMode="auto">
          <a:xfrm>
            <a:off x="485775" y="259715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66FFFF"/>
                </a:solidFill>
                <a:latin typeface="宋体" panose="02010600030101010101" pitchFamily="2" charset="-122"/>
                <a:sym typeface="Monotype Sorts" pitchFamily="2" charset="2"/>
              </a:rPr>
              <a:t>在牛顿力学中</a:t>
            </a:r>
            <a:endParaRPr kumimoji="1" lang="zh-CN" altLang="en-US">
              <a:solidFill>
                <a:srgbClr val="66FFFF"/>
              </a:solidFill>
              <a:latin typeface="宋体" panose="02010600030101010101" pitchFamily="2" charset="-122"/>
            </a:endParaRPr>
          </a:p>
        </p:txBody>
      </p:sp>
      <p:graphicFrame>
        <p:nvGraphicFramePr>
          <p:cNvPr id="945163" name="Object 10">
            <a:extLst>
              <a:ext uri="{FF2B5EF4-FFF2-40B4-BE49-F238E27FC236}">
                <a16:creationId xmlns:a16="http://schemas.microsoft.com/office/drawing/2014/main" id="{12BB9760-4A0B-4469-9A4B-5A54719BB737}"/>
              </a:ext>
            </a:extLst>
          </p:cNvPr>
          <p:cNvGraphicFramePr>
            <a:graphicFrameLocks/>
          </p:cNvGraphicFramePr>
          <p:nvPr/>
        </p:nvGraphicFramePr>
        <p:xfrm>
          <a:off x="5926138" y="1220788"/>
          <a:ext cx="1111250" cy="381000"/>
        </p:xfrm>
        <a:graphic>
          <a:graphicData uri="http://schemas.openxmlformats.org/presentationml/2006/ole">
            <mc:AlternateContent xmlns:mc="http://schemas.openxmlformats.org/markup-compatibility/2006">
              <mc:Choice xmlns:v="urn:schemas-microsoft-com:vml" Requires="v">
                <p:oleObj spid="_x0000_s45136" name="公式" r:id="rId19" imgW="1081853" imgH="358112" progId="Equation.3">
                  <p:embed/>
                </p:oleObj>
              </mc:Choice>
              <mc:Fallback>
                <p:oleObj name="公式" r:id="rId19" imgW="1081853" imgH="358112" progId="Equation.3">
                  <p:embed/>
                  <p:pic>
                    <p:nvPicPr>
                      <p:cNvPr id="945163" name="Object 10">
                        <a:extLst>
                          <a:ext uri="{FF2B5EF4-FFF2-40B4-BE49-F238E27FC236}">
                            <a16:creationId xmlns:a16="http://schemas.microsoft.com/office/drawing/2014/main" id="{12BB9760-4A0B-4469-9A4B-5A54719BB737}"/>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26138" y="1220788"/>
                        <a:ext cx="1111250"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64" name="Object 11">
            <a:extLst>
              <a:ext uri="{FF2B5EF4-FFF2-40B4-BE49-F238E27FC236}">
                <a16:creationId xmlns:a16="http://schemas.microsoft.com/office/drawing/2014/main" id="{5FF717B4-5AF8-40CE-97BF-E8247578B24F}"/>
              </a:ext>
            </a:extLst>
          </p:cNvPr>
          <p:cNvGraphicFramePr>
            <a:graphicFrameLocks/>
          </p:cNvGraphicFramePr>
          <p:nvPr/>
        </p:nvGraphicFramePr>
        <p:xfrm>
          <a:off x="5781675" y="1797050"/>
          <a:ext cx="1258888" cy="381000"/>
        </p:xfrm>
        <a:graphic>
          <a:graphicData uri="http://schemas.openxmlformats.org/presentationml/2006/ole">
            <mc:AlternateContent xmlns:mc="http://schemas.openxmlformats.org/markup-compatibility/2006">
              <mc:Choice xmlns:v="urn:schemas-microsoft-com:vml" Requires="v">
                <p:oleObj spid="_x0000_s45137" name="公式" r:id="rId21" imgW="1310764" imgH="358112" progId="Equation.3">
                  <p:embed/>
                </p:oleObj>
              </mc:Choice>
              <mc:Fallback>
                <p:oleObj name="公式" r:id="rId21" imgW="1310764" imgH="358112" progId="Equation.3">
                  <p:embed/>
                  <p:pic>
                    <p:nvPicPr>
                      <p:cNvPr id="945164" name="Object 11">
                        <a:extLst>
                          <a:ext uri="{FF2B5EF4-FFF2-40B4-BE49-F238E27FC236}">
                            <a16:creationId xmlns:a16="http://schemas.microsoft.com/office/drawing/2014/main" id="{5FF717B4-5AF8-40CE-97BF-E8247578B24F}"/>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81675" y="1797050"/>
                        <a:ext cx="1258888"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5165" name="Text Box 13">
            <a:extLst>
              <a:ext uri="{FF2B5EF4-FFF2-40B4-BE49-F238E27FC236}">
                <a16:creationId xmlns:a16="http://schemas.microsoft.com/office/drawing/2014/main" id="{E6AAC19D-4252-4280-9C75-BC3C0C77F778}"/>
              </a:ext>
            </a:extLst>
          </p:cNvPr>
          <p:cNvSpPr txBox="1">
            <a:spLocks noChangeArrowheads="1"/>
          </p:cNvSpPr>
          <p:nvPr/>
        </p:nvSpPr>
        <p:spPr bwMode="auto">
          <a:xfrm>
            <a:off x="152400" y="481013"/>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sz="2800">
                <a:solidFill>
                  <a:srgbClr val="FFFF00"/>
                </a:solidFill>
                <a:latin typeface="Times New Roman" panose="02020603050405020304" pitchFamily="18" charset="0"/>
                <a:ea typeface="宋体" panose="02010600030101010101" pitchFamily="2" charset="-122"/>
              </a:rPr>
              <a:t>四</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宋体" panose="02010600030101010101" pitchFamily="2" charset="-122"/>
                <a:ea typeface="宋体" panose="02010600030101010101" pitchFamily="2" charset="-122"/>
              </a:rPr>
              <a:t>牛顿运动定律具有伽利略变换的不变性</a:t>
            </a:r>
          </a:p>
        </p:txBody>
      </p:sp>
      <p:sp>
        <p:nvSpPr>
          <p:cNvPr id="945166" name="Text Box 14">
            <a:extLst>
              <a:ext uri="{FF2B5EF4-FFF2-40B4-BE49-F238E27FC236}">
                <a16:creationId xmlns:a16="http://schemas.microsoft.com/office/drawing/2014/main" id="{315DF1A2-1203-46BB-82C7-CB237FD7C4B0}"/>
              </a:ext>
            </a:extLst>
          </p:cNvPr>
          <p:cNvSpPr txBox="1">
            <a:spLocks noChangeArrowheads="1"/>
          </p:cNvSpPr>
          <p:nvPr/>
        </p:nvSpPr>
        <p:spPr bwMode="auto">
          <a:xfrm>
            <a:off x="2851150" y="3187700"/>
            <a:ext cx="2438400" cy="476250"/>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FFCC00"/>
                </a:solidFill>
                <a:latin typeface="宋体" panose="02010600030101010101" pitchFamily="2" charset="-122"/>
              </a:rPr>
              <a:t>质量与运动无关</a:t>
            </a:r>
          </a:p>
        </p:txBody>
      </p:sp>
      <p:sp>
        <p:nvSpPr>
          <p:cNvPr id="945167" name="Text Box 15">
            <a:extLst>
              <a:ext uri="{FF2B5EF4-FFF2-40B4-BE49-F238E27FC236}">
                <a16:creationId xmlns:a16="http://schemas.microsoft.com/office/drawing/2014/main" id="{31BE2090-7506-4661-B6A6-4B8C168079B5}"/>
              </a:ext>
            </a:extLst>
          </p:cNvPr>
          <p:cNvSpPr txBox="1">
            <a:spLocks noChangeArrowheads="1"/>
          </p:cNvSpPr>
          <p:nvPr/>
        </p:nvSpPr>
        <p:spPr bwMode="auto">
          <a:xfrm>
            <a:off x="2814638" y="2535238"/>
            <a:ext cx="2347912" cy="47625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FFCC00"/>
                </a:solidFill>
                <a:latin typeface="宋体" panose="02010600030101010101" pitchFamily="2" charset="-122"/>
              </a:rPr>
              <a:t>力与参考系无关</a:t>
            </a:r>
            <a:endParaRPr kumimoji="1" lang="zh-CN" altLang="en-US" b="0">
              <a:solidFill>
                <a:srgbClr val="FFCC00"/>
              </a:solidFill>
              <a:latin typeface="Times New Roman" panose="02020603050405020304" pitchFamily="18" charset="0"/>
            </a:endParaRPr>
          </a:p>
        </p:txBody>
      </p:sp>
      <p:sp>
        <p:nvSpPr>
          <p:cNvPr id="945168" name="Line 16">
            <a:extLst>
              <a:ext uri="{FF2B5EF4-FFF2-40B4-BE49-F238E27FC236}">
                <a16:creationId xmlns:a16="http://schemas.microsoft.com/office/drawing/2014/main" id="{22D66385-4472-4C6A-AE02-F4F8626EE79A}"/>
              </a:ext>
            </a:extLst>
          </p:cNvPr>
          <p:cNvSpPr>
            <a:spLocks noChangeShapeType="1"/>
          </p:cNvSpPr>
          <p:nvPr/>
        </p:nvSpPr>
        <p:spPr bwMode="auto">
          <a:xfrm>
            <a:off x="1966913" y="1724025"/>
            <a:ext cx="5257800" cy="0"/>
          </a:xfrm>
          <a:prstGeom prst="line">
            <a:avLst/>
          </a:prstGeom>
          <a:noFill/>
          <a:ln w="9525">
            <a:solidFill>
              <a:srgbClr val="66FF33"/>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45169" name="Line 17">
            <a:extLst>
              <a:ext uri="{FF2B5EF4-FFF2-40B4-BE49-F238E27FC236}">
                <a16:creationId xmlns:a16="http://schemas.microsoft.com/office/drawing/2014/main" id="{4B173BAE-B89C-4A72-BB64-4F75C2E61EF4}"/>
              </a:ext>
            </a:extLst>
          </p:cNvPr>
          <p:cNvSpPr>
            <a:spLocks noChangeShapeType="1"/>
          </p:cNvSpPr>
          <p:nvPr/>
        </p:nvSpPr>
        <p:spPr bwMode="auto">
          <a:xfrm>
            <a:off x="2900363" y="1149350"/>
            <a:ext cx="0" cy="1150938"/>
          </a:xfrm>
          <a:prstGeom prst="line">
            <a:avLst/>
          </a:prstGeom>
          <a:noFill/>
          <a:ln w="9525">
            <a:solidFill>
              <a:srgbClr val="66FF33"/>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45170" name="Line 18">
            <a:extLst>
              <a:ext uri="{FF2B5EF4-FFF2-40B4-BE49-F238E27FC236}">
                <a16:creationId xmlns:a16="http://schemas.microsoft.com/office/drawing/2014/main" id="{6B0A1BAB-9355-4246-BE63-5AE5ED24492B}"/>
              </a:ext>
            </a:extLst>
          </p:cNvPr>
          <p:cNvSpPr>
            <a:spLocks noChangeShapeType="1"/>
          </p:cNvSpPr>
          <p:nvPr/>
        </p:nvSpPr>
        <p:spPr bwMode="auto">
          <a:xfrm>
            <a:off x="4630738" y="1147763"/>
            <a:ext cx="0" cy="1150937"/>
          </a:xfrm>
          <a:prstGeom prst="line">
            <a:avLst/>
          </a:prstGeom>
          <a:noFill/>
          <a:ln w="9525">
            <a:solidFill>
              <a:srgbClr val="66FF33"/>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45171" name="Line 19">
            <a:extLst>
              <a:ext uri="{FF2B5EF4-FFF2-40B4-BE49-F238E27FC236}">
                <a16:creationId xmlns:a16="http://schemas.microsoft.com/office/drawing/2014/main" id="{BED0E88C-2C6E-4C2D-AB69-C456A36F1805}"/>
              </a:ext>
            </a:extLst>
          </p:cNvPr>
          <p:cNvSpPr>
            <a:spLocks noChangeShapeType="1"/>
          </p:cNvSpPr>
          <p:nvPr/>
        </p:nvSpPr>
        <p:spPr bwMode="auto">
          <a:xfrm>
            <a:off x="3767138" y="1147763"/>
            <a:ext cx="0" cy="1150937"/>
          </a:xfrm>
          <a:prstGeom prst="line">
            <a:avLst/>
          </a:prstGeom>
          <a:noFill/>
          <a:ln w="9525">
            <a:solidFill>
              <a:srgbClr val="66FF33"/>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45172" name="Line 20">
            <a:extLst>
              <a:ext uri="{FF2B5EF4-FFF2-40B4-BE49-F238E27FC236}">
                <a16:creationId xmlns:a16="http://schemas.microsoft.com/office/drawing/2014/main" id="{DAABDDA6-C07E-42DA-87B8-E293A6961127}"/>
              </a:ext>
            </a:extLst>
          </p:cNvPr>
          <p:cNvSpPr>
            <a:spLocks noChangeShapeType="1"/>
          </p:cNvSpPr>
          <p:nvPr/>
        </p:nvSpPr>
        <p:spPr bwMode="auto">
          <a:xfrm>
            <a:off x="5567363" y="1147763"/>
            <a:ext cx="0" cy="1150937"/>
          </a:xfrm>
          <a:prstGeom prst="line">
            <a:avLst/>
          </a:prstGeom>
          <a:noFill/>
          <a:ln w="9525">
            <a:solidFill>
              <a:srgbClr val="66FF33"/>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45176" name="Text Box 24">
            <a:extLst>
              <a:ext uri="{FF2B5EF4-FFF2-40B4-BE49-F238E27FC236}">
                <a16:creationId xmlns:a16="http://schemas.microsoft.com/office/drawing/2014/main" id="{02FD1BF9-6033-4437-B683-179857FCC3F5}"/>
              </a:ext>
            </a:extLst>
          </p:cNvPr>
          <p:cNvSpPr txBox="1">
            <a:spLocks noChangeArrowheads="1"/>
          </p:cNvSpPr>
          <p:nvPr/>
        </p:nvSpPr>
        <p:spPr bwMode="auto">
          <a:xfrm>
            <a:off x="369888" y="3505200"/>
            <a:ext cx="176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buClr>
                <a:srgbClr val="00FFFF"/>
              </a:buClr>
              <a:buFont typeface="Wingdings" panose="05000000000000000000" pitchFamily="2" charset="2"/>
              <a:buChar char="Ø"/>
            </a:pPr>
            <a:r>
              <a:rPr kumimoji="1" lang="en-US" altLang="zh-CN">
                <a:solidFill>
                  <a:srgbClr val="FFFF00"/>
                </a:solidFill>
                <a:latin typeface="Times New Roman" panose="02020603050405020304" pitchFamily="18" charset="0"/>
                <a:ea typeface="宋体" panose="02010600030101010101" pitchFamily="2" charset="-122"/>
              </a:rPr>
              <a:t> </a:t>
            </a:r>
            <a:r>
              <a:rPr kumimoji="1" lang="zh-CN" altLang="en-US">
                <a:solidFill>
                  <a:srgbClr val="FFFF00"/>
                </a:solidFill>
                <a:latin typeface="Times New Roman" panose="02020603050405020304" pitchFamily="18" charset="0"/>
                <a:ea typeface="宋体" panose="02010600030101010101" pitchFamily="2" charset="-122"/>
              </a:rPr>
              <a:t>结论</a:t>
            </a:r>
          </a:p>
        </p:txBody>
      </p:sp>
      <p:sp>
        <p:nvSpPr>
          <p:cNvPr id="945177" name="Rectangle 25">
            <a:extLst>
              <a:ext uri="{FF2B5EF4-FFF2-40B4-BE49-F238E27FC236}">
                <a16:creationId xmlns:a16="http://schemas.microsoft.com/office/drawing/2014/main" id="{1F6093CD-6AE4-4080-AF22-102505BF29D1}"/>
              </a:ext>
            </a:extLst>
          </p:cNvPr>
          <p:cNvSpPr>
            <a:spLocks noChangeArrowheads="1"/>
          </p:cNvSpPr>
          <p:nvPr/>
        </p:nvSpPr>
        <p:spPr bwMode="auto">
          <a:xfrm>
            <a:off x="455613" y="4192588"/>
            <a:ext cx="828198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lvl1pPr marL="363538" indent="-363538">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en-US" altLang="zh-CN">
                <a:solidFill>
                  <a:srgbClr val="00FFFF"/>
                </a:solidFill>
                <a:latin typeface="Times New Roman" panose="02020603050405020304" pitchFamily="18" charset="0"/>
                <a:ea typeface="楷体_GB2312" pitchFamily="49" charset="-122"/>
              </a:rPr>
              <a:t>1. </a:t>
            </a:r>
            <a:r>
              <a:rPr lang="zh-CN" altLang="en-US">
                <a:latin typeface="Times New Roman" panose="02020603050405020304" pitchFamily="18" charset="0"/>
                <a:ea typeface="楷体_GB2312" pitchFamily="49" charset="-122"/>
              </a:rPr>
              <a:t>质点在两个惯性系中的加速度相同，质量</a:t>
            </a:r>
            <a:r>
              <a:rPr lang="en-US" altLang="zh-CN" i="1">
                <a:solidFill>
                  <a:srgbClr val="FFCC66"/>
                </a:solidFill>
                <a:latin typeface="Times New Roman" panose="02020603050405020304" pitchFamily="18" charset="0"/>
                <a:ea typeface="楷体_GB2312" pitchFamily="49" charset="-122"/>
              </a:rPr>
              <a:t>m</a:t>
            </a:r>
            <a:r>
              <a:rPr lang="zh-CN" altLang="en-US">
                <a:latin typeface="Times New Roman" panose="02020603050405020304" pitchFamily="18" charset="0"/>
                <a:ea typeface="楷体_GB2312" pitchFamily="49" charset="-122"/>
              </a:rPr>
              <a:t>是恒量，牛顿定律对伽利略变换保持不变</a:t>
            </a:r>
            <a:r>
              <a:rPr lang="en-US" altLang="zh-CN">
                <a:latin typeface="Times New Roman" panose="02020603050405020304" pitchFamily="18" charset="0"/>
                <a:ea typeface="楷体_GB2312" pitchFamily="49" charset="-122"/>
              </a:rPr>
              <a:t>.   </a:t>
            </a:r>
            <a:r>
              <a:rPr lang="zh-CN" altLang="en-US">
                <a:latin typeface="Times New Roman" panose="02020603050405020304" pitchFamily="18" charset="0"/>
                <a:ea typeface="楷体_GB2312" pitchFamily="49" charset="-122"/>
              </a:rPr>
              <a:t>同时由于力学各种守恒定律均为牛顿定律的推论，所以力学规律对伽利略变换是不变的，即力学规律对一切惯性系都是等价的</a:t>
            </a:r>
            <a:r>
              <a:rPr lang="en-US" altLang="zh-CN">
                <a:latin typeface="Times New Roman" panose="02020603050405020304" pitchFamily="18" charset="0"/>
                <a:ea typeface="楷体_GB2312" pitchFamily="49" charset="-122"/>
              </a:rPr>
              <a:t>.</a:t>
            </a:r>
          </a:p>
        </p:txBody>
      </p:sp>
      <p:sp>
        <p:nvSpPr>
          <p:cNvPr id="945178" name="Text Box 26">
            <a:extLst>
              <a:ext uri="{FF2B5EF4-FFF2-40B4-BE49-F238E27FC236}">
                <a16:creationId xmlns:a16="http://schemas.microsoft.com/office/drawing/2014/main" id="{7C449B0B-DFA7-4598-8BE5-C1B0E76EC25A}"/>
              </a:ext>
            </a:extLst>
          </p:cNvPr>
          <p:cNvSpPr txBox="1">
            <a:spLocks noChangeArrowheads="1"/>
          </p:cNvSpPr>
          <p:nvPr/>
        </p:nvSpPr>
        <p:spPr bwMode="auto">
          <a:xfrm>
            <a:off x="552450" y="5999163"/>
            <a:ext cx="67691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63538" indent="-363538">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en-US" altLang="zh-CN">
                <a:solidFill>
                  <a:srgbClr val="00FFFF"/>
                </a:solidFill>
                <a:latin typeface="Times New Roman" panose="02020603050405020304" pitchFamily="18" charset="0"/>
                <a:ea typeface="楷体_GB2312" pitchFamily="49" charset="-122"/>
              </a:rPr>
              <a:t>2. </a:t>
            </a:r>
            <a:r>
              <a:rPr lang="zh-CN" altLang="en-US">
                <a:latin typeface="Times New Roman" panose="02020603050405020304" pitchFamily="18" charset="0"/>
                <a:ea typeface="楷体_GB2312" pitchFamily="49" charset="-122"/>
              </a:rPr>
              <a:t>伽利略变换是力学相对性原理的数学表示</a:t>
            </a:r>
            <a:r>
              <a:rPr lang="en-US" altLang="zh-CN">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451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45154"/>
                                        </p:tgtEl>
                                        <p:attrNameLst>
                                          <p:attrName>style.visibility</p:attrName>
                                        </p:attrNameLst>
                                      </p:cBhvr>
                                      <p:to>
                                        <p:strVal val="visible"/>
                                      </p:to>
                                    </p:set>
                                  </p:childTnLst>
                                </p:cTn>
                              </p:par>
                            </p:childTnLst>
                          </p:cTn>
                        </p:par>
                        <p:par>
                          <p:cTn id="11" fill="hold" nodeType="afterGroup">
                            <p:stCondLst>
                              <p:cond delay="500"/>
                            </p:stCondLst>
                            <p:childTnLst>
                              <p:par>
                                <p:cTn id="12" presetID="12" presetClass="entr" presetSubtype="8" fill="hold" nodeType="afterEffect">
                                  <p:stCondLst>
                                    <p:cond delay="0"/>
                                  </p:stCondLst>
                                  <p:childTnLst>
                                    <p:set>
                                      <p:cBhvr>
                                        <p:cTn id="13" dur="1" fill="hold">
                                          <p:stCondLst>
                                            <p:cond delay="0"/>
                                          </p:stCondLst>
                                        </p:cTn>
                                        <p:tgtEl>
                                          <p:spTgt spid="945168"/>
                                        </p:tgtEl>
                                        <p:attrNameLst>
                                          <p:attrName>style.visibility</p:attrName>
                                        </p:attrNameLst>
                                      </p:cBhvr>
                                      <p:to>
                                        <p:strVal val="visible"/>
                                      </p:to>
                                    </p:set>
                                    <p:animEffect transition="in" filter="slide(fromLeft)">
                                      <p:cBhvr>
                                        <p:cTn id="14" dur="500"/>
                                        <p:tgtEl>
                                          <p:spTgt spid="945168"/>
                                        </p:tgtEl>
                                      </p:cBhvr>
                                    </p:animEffect>
                                  </p:childTnLst>
                                </p:cTn>
                              </p:par>
                            </p:childTnLst>
                          </p:cTn>
                        </p:par>
                        <p:par>
                          <p:cTn id="15" fill="hold" nodeType="afterGroup">
                            <p:stCondLst>
                              <p:cond delay="1000"/>
                            </p:stCondLst>
                            <p:childTnLst>
                              <p:par>
                                <p:cTn id="16" presetID="22" presetClass="entr" presetSubtype="1" fill="hold" nodeType="afterEffect">
                                  <p:stCondLst>
                                    <p:cond delay="0"/>
                                  </p:stCondLst>
                                  <p:childTnLst>
                                    <p:set>
                                      <p:cBhvr>
                                        <p:cTn id="17" dur="1" fill="hold">
                                          <p:stCondLst>
                                            <p:cond delay="0"/>
                                          </p:stCondLst>
                                        </p:cTn>
                                        <p:tgtEl>
                                          <p:spTgt spid="945169"/>
                                        </p:tgtEl>
                                        <p:attrNameLst>
                                          <p:attrName>style.visibility</p:attrName>
                                        </p:attrNameLst>
                                      </p:cBhvr>
                                      <p:to>
                                        <p:strVal val="visible"/>
                                      </p:to>
                                    </p:set>
                                    <p:animEffect transition="in" filter="wipe(up)">
                                      <p:cBhvr>
                                        <p:cTn id="18" dur="500"/>
                                        <p:tgtEl>
                                          <p:spTgt spid="945169"/>
                                        </p:tgtEl>
                                      </p:cBhvr>
                                    </p:animEffect>
                                  </p:childTnLst>
                                </p:cTn>
                              </p:par>
                            </p:childTnLst>
                          </p:cTn>
                        </p:par>
                        <p:par>
                          <p:cTn id="19" fill="hold" nodeType="afterGroup">
                            <p:stCondLst>
                              <p:cond delay="1500"/>
                            </p:stCondLst>
                            <p:childTnLst>
                              <p:par>
                                <p:cTn id="20" presetID="1" presetClass="entr" presetSubtype="0" fill="hold" nodeType="afterEffect">
                                  <p:stCondLst>
                                    <p:cond delay="0"/>
                                  </p:stCondLst>
                                  <p:childTnLst>
                                    <p:set>
                                      <p:cBhvr>
                                        <p:cTn id="21" dur="1" fill="hold">
                                          <p:stCondLst>
                                            <p:cond delay="499"/>
                                          </p:stCondLst>
                                        </p:cTn>
                                        <p:tgtEl>
                                          <p:spTgt spid="94515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945159"/>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945160"/>
                                        </p:tgtEl>
                                        <p:attrNameLst>
                                          <p:attrName>style.visibility</p:attrName>
                                        </p:attrNameLst>
                                      </p:cBhvr>
                                      <p:to>
                                        <p:strVal val="visible"/>
                                      </p:to>
                                    </p:set>
                                  </p:childTnLst>
                                </p:cTn>
                              </p:par>
                            </p:childTnLst>
                          </p:cTn>
                        </p:par>
                        <p:par>
                          <p:cTn id="29" fill="hold" nodeType="afterGroup">
                            <p:stCondLst>
                              <p:cond delay="1000"/>
                            </p:stCondLst>
                            <p:childTnLst>
                              <p:par>
                                <p:cTn id="30" presetID="12" presetClass="entr" presetSubtype="1" fill="hold" nodeType="afterEffect">
                                  <p:stCondLst>
                                    <p:cond delay="0"/>
                                  </p:stCondLst>
                                  <p:childTnLst>
                                    <p:set>
                                      <p:cBhvr>
                                        <p:cTn id="31" dur="1" fill="hold">
                                          <p:stCondLst>
                                            <p:cond delay="0"/>
                                          </p:stCondLst>
                                        </p:cTn>
                                        <p:tgtEl>
                                          <p:spTgt spid="945171"/>
                                        </p:tgtEl>
                                        <p:attrNameLst>
                                          <p:attrName>style.visibility</p:attrName>
                                        </p:attrNameLst>
                                      </p:cBhvr>
                                      <p:to>
                                        <p:strVal val="visible"/>
                                      </p:to>
                                    </p:set>
                                    <p:animEffect transition="in" filter="slide(fromTop)">
                                      <p:cBhvr>
                                        <p:cTn id="32" dur="500"/>
                                        <p:tgtEl>
                                          <p:spTgt spid="9451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4515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94516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nodeType="clickEffect">
                                  <p:stCondLst>
                                    <p:cond delay="0"/>
                                  </p:stCondLst>
                                  <p:childTnLst>
                                    <p:set>
                                      <p:cBhvr>
                                        <p:cTn id="44" dur="1" fill="hold">
                                          <p:stCondLst>
                                            <p:cond delay="0"/>
                                          </p:stCondLst>
                                        </p:cTn>
                                        <p:tgtEl>
                                          <p:spTgt spid="945170"/>
                                        </p:tgtEl>
                                        <p:attrNameLst>
                                          <p:attrName>style.visibility</p:attrName>
                                        </p:attrNameLst>
                                      </p:cBhvr>
                                      <p:to>
                                        <p:strVal val="visible"/>
                                      </p:to>
                                    </p:set>
                                    <p:animEffect transition="in" filter="slide(fromTop)">
                                      <p:cBhvr>
                                        <p:cTn id="45" dur="500"/>
                                        <p:tgtEl>
                                          <p:spTgt spid="94517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94515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945158"/>
                                        </p:tgtEl>
                                        <p:attrNameLst>
                                          <p:attrName>style.visibility</p:attrName>
                                        </p:attrNameLst>
                                      </p:cBhvr>
                                      <p:to>
                                        <p:strVal val="visible"/>
                                      </p:to>
                                    </p:set>
                                  </p:childTnLst>
                                </p:cTn>
                              </p:par>
                            </p:childTnLst>
                          </p:cTn>
                        </p:par>
                        <p:par>
                          <p:cTn id="54" fill="hold" nodeType="afterGroup">
                            <p:stCondLst>
                              <p:cond delay="500"/>
                            </p:stCondLst>
                            <p:childTnLst>
                              <p:par>
                                <p:cTn id="55" presetID="22" presetClass="entr" presetSubtype="1" fill="hold" nodeType="afterEffect">
                                  <p:stCondLst>
                                    <p:cond delay="0"/>
                                  </p:stCondLst>
                                  <p:childTnLst>
                                    <p:set>
                                      <p:cBhvr>
                                        <p:cTn id="56" dur="1" fill="hold">
                                          <p:stCondLst>
                                            <p:cond delay="0"/>
                                          </p:stCondLst>
                                        </p:cTn>
                                        <p:tgtEl>
                                          <p:spTgt spid="945172"/>
                                        </p:tgtEl>
                                        <p:attrNameLst>
                                          <p:attrName>style.visibility</p:attrName>
                                        </p:attrNameLst>
                                      </p:cBhvr>
                                      <p:to>
                                        <p:strVal val="visible"/>
                                      </p:to>
                                    </p:set>
                                    <p:animEffect transition="in" filter="wipe(up)">
                                      <p:cBhvr>
                                        <p:cTn id="57" dur="500"/>
                                        <p:tgtEl>
                                          <p:spTgt spid="9451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94516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945164"/>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iterate type="wd">
                                    <p:tmAbs val="300"/>
                                  </p:iterate>
                                  <p:childTnLst>
                                    <p:set>
                                      <p:cBhvr>
                                        <p:cTn id="69" dur="1" fill="hold">
                                          <p:stCondLst>
                                            <p:cond delay="299"/>
                                          </p:stCondLst>
                                        </p:cTn>
                                        <p:tgtEl>
                                          <p:spTgt spid="945162"/>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945167"/>
                                        </p:tgtEl>
                                        <p:attrNameLst>
                                          <p:attrName>style.visibility</p:attrName>
                                        </p:attrNameLst>
                                      </p:cBhvr>
                                      <p:to>
                                        <p:strVal val="visible"/>
                                      </p:to>
                                    </p:set>
                                    <p:animEffect transition="in" filter="wipe(left)">
                                      <p:cBhvr>
                                        <p:cTn id="74" dur="500"/>
                                        <p:tgtEl>
                                          <p:spTgt spid="94516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945166"/>
                                        </p:tgtEl>
                                        <p:attrNameLst>
                                          <p:attrName>style.visibility</p:attrName>
                                        </p:attrNameLst>
                                      </p:cBhvr>
                                      <p:to>
                                        <p:strVal val="visible"/>
                                      </p:to>
                                    </p:set>
                                    <p:animEffect transition="in" filter="wipe(left)">
                                      <p:cBhvr>
                                        <p:cTn id="79" dur="500"/>
                                        <p:tgtEl>
                                          <p:spTgt spid="945166"/>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45176"/>
                                        </p:tgtEl>
                                        <p:attrNameLst>
                                          <p:attrName>style.visibility</p:attrName>
                                        </p:attrNameLst>
                                      </p:cBhvr>
                                      <p:to>
                                        <p:strVal val="visible"/>
                                      </p:to>
                                    </p:set>
                                    <p:animEffect transition="in" filter="wipe(left)">
                                      <p:cBhvr>
                                        <p:cTn id="82" dur="500"/>
                                        <p:tgtEl>
                                          <p:spTgt spid="94517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45177"/>
                                        </p:tgtEl>
                                        <p:attrNameLst>
                                          <p:attrName>style.visibility</p:attrName>
                                        </p:attrNameLst>
                                      </p:cBhvr>
                                      <p:to>
                                        <p:strVal val="visible"/>
                                      </p:to>
                                    </p:set>
                                    <p:animEffect transition="in" filter="wipe(left)">
                                      <p:cBhvr>
                                        <p:cTn id="87" dur="500"/>
                                        <p:tgtEl>
                                          <p:spTgt spid="94517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45178"/>
                                        </p:tgtEl>
                                        <p:attrNameLst>
                                          <p:attrName>style.visibility</p:attrName>
                                        </p:attrNameLst>
                                      </p:cBhvr>
                                      <p:to>
                                        <p:strVal val="visible"/>
                                      </p:to>
                                    </p:set>
                                    <p:animEffect transition="in" filter="wipe(left)">
                                      <p:cBhvr>
                                        <p:cTn id="92" dur="500"/>
                                        <p:tgtEl>
                                          <p:spTgt spid="94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62" grpId="0" autoUpdateAnimBg="0"/>
      <p:bldP spid="945165" grpId="0" autoUpdateAnimBg="0"/>
      <p:bldP spid="945166" grpId="0" animBg="1"/>
      <p:bldP spid="945167" grpId="0" animBg="1"/>
      <p:bldP spid="945176" grpId="0"/>
      <p:bldP spid="945177" grpId="0"/>
      <p:bldP spid="9451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929" name="Text Box 49">
            <a:extLst>
              <a:ext uri="{FF2B5EF4-FFF2-40B4-BE49-F238E27FC236}">
                <a16:creationId xmlns:a16="http://schemas.microsoft.com/office/drawing/2014/main" id="{35DA4CB0-5FA9-4C33-82AF-72355BA86D9F}"/>
              </a:ext>
            </a:extLst>
          </p:cNvPr>
          <p:cNvSpPr txBox="1">
            <a:spLocks noChangeArrowheads="1"/>
          </p:cNvSpPr>
          <p:nvPr/>
        </p:nvSpPr>
        <p:spPr bwMode="auto">
          <a:xfrm>
            <a:off x="538163" y="358775"/>
            <a:ext cx="7610475" cy="952500"/>
          </a:xfrm>
          <a:prstGeom prst="rect">
            <a:avLst/>
          </a:prstGeom>
          <a:noFill/>
          <a:ln w="9525">
            <a:noFill/>
            <a:miter lim="800000"/>
            <a:headEnd/>
            <a:tailEnd/>
          </a:ln>
          <a:effectLst/>
        </p:spPr>
        <p:txBody>
          <a:bodyPr wrap="none">
            <a:spAutoFit/>
          </a:bodyPr>
          <a:lstStyle/>
          <a:p>
            <a:pPr>
              <a:lnSpc>
                <a:spcPct val="125000"/>
              </a:lnSpc>
              <a:buFont typeface="Monotype Sorts" pitchFamily="2" charset="2"/>
              <a:buNone/>
              <a:defRPr/>
            </a:pPr>
            <a:r>
              <a:rPr lang="zh-CN" altLang="en-US" dirty="0">
                <a:effectLst>
                  <a:outerShdw blurRad="38100" dist="38100" dir="2700000" algn="tl">
                    <a:srgbClr val="000000">
                      <a:alpha val="43137"/>
                    </a:srgbClr>
                  </a:outerShdw>
                </a:effectLst>
                <a:latin typeface="楷体_GB2312" pitchFamily="49" charset="-122"/>
                <a:ea typeface="楷体_GB2312" pitchFamily="49" charset="-122"/>
              </a:rPr>
              <a:t>以</a:t>
            </a:r>
            <a:r>
              <a:rPr lang="zh-CN" altLang="en-US" dirty="0">
                <a:solidFill>
                  <a:srgbClr val="66FFFF"/>
                </a:solidFill>
                <a:effectLst>
                  <a:outerShdw blurRad="38100" dist="38100" dir="2700000" algn="tl">
                    <a:srgbClr val="000000">
                      <a:alpha val="43137"/>
                    </a:srgbClr>
                  </a:outerShdw>
                </a:effectLst>
                <a:latin typeface="楷体_GB2312" pitchFamily="49" charset="-122"/>
                <a:ea typeface="楷体_GB2312" pitchFamily="49" charset="-122"/>
              </a:rPr>
              <a:t>牛顿定律</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为基础导出的质点动能定律、质点动量定律</a:t>
            </a:r>
          </a:p>
          <a:p>
            <a:pPr>
              <a:lnSpc>
                <a:spcPct val="125000"/>
              </a:lnSpc>
              <a:buFont typeface="Monotype Sorts" pitchFamily="2" charset="2"/>
              <a:buNone/>
              <a:defRPr/>
            </a:pPr>
            <a:r>
              <a:rPr lang="zh-CN" altLang="en-US" dirty="0">
                <a:effectLst>
                  <a:outerShdw blurRad="38100" dist="38100" dir="2700000" algn="tl">
                    <a:srgbClr val="000000">
                      <a:alpha val="43137"/>
                    </a:srgbClr>
                  </a:outerShdw>
                </a:effectLst>
                <a:latin typeface="楷体_GB2312" pitchFamily="49" charset="-122"/>
                <a:ea typeface="楷体_GB2312" pitchFamily="49" charset="-122"/>
              </a:rPr>
              <a:t>   等有关定律在</a:t>
            </a:r>
            <a:r>
              <a:rPr lang="zh-CN" altLang="en-US" dirty="0">
                <a:solidFill>
                  <a:srgbClr val="66FFFF"/>
                </a:solidFill>
                <a:effectLst>
                  <a:outerShdw blurRad="38100" dist="38100" dir="2700000" algn="tl">
                    <a:srgbClr val="000000">
                      <a:alpha val="43137"/>
                    </a:srgbClr>
                  </a:outerShdw>
                </a:effectLst>
                <a:latin typeface="楷体_GB2312" pitchFamily="49" charset="-122"/>
                <a:ea typeface="楷体_GB2312" pitchFamily="49" charset="-122"/>
              </a:rPr>
              <a:t>伽利略变换</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下具有规律形式不变</a:t>
            </a:r>
            <a:endParaRPr lang="zh-CN" altLang="en-US" dirty="0">
              <a:effectLst>
                <a:outerShdw blurRad="38100" dist="38100" dir="2700000" algn="tl">
                  <a:srgbClr val="000000">
                    <a:alpha val="43137"/>
                  </a:srgbClr>
                </a:outerShdw>
              </a:effectLst>
            </a:endParaRPr>
          </a:p>
        </p:txBody>
      </p:sp>
      <p:sp>
        <p:nvSpPr>
          <p:cNvPr id="250930" name="Text Box 50">
            <a:extLst>
              <a:ext uri="{FF2B5EF4-FFF2-40B4-BE49-F238E27FC236}">
                <a16:creationId xmlns:a16="http://schemas.microsoft.com/office/drawing/2014/main" id="{5CB6DCF1-22B9-4773-A269-4C6FBE0EDCE4}"/>
              </a:ext>
            </a:extLst>
          </p:cNvPr>
          <p:cNvSpPr txBox="1">
            <a:spLocks noChangeArrowheads="1"/>
          </p:cNvSpPr>
          <p:nvPr/>
        </p:nvSpPr>
        <p:spPr bwMode="auto">
          <a:xfrm>
            <a:off x="609600" y="42863"/>
            <a:ext cx="1944688" cy="476250"/>
          </a:xfrm>
          <a:prstGeom prst="rect">
            <a:avLst/>
          </a:prstGeom>
          <a:noFill/>
          <a:ln w="9525">
            <a:noFill/>
            <a:miter lim="800000"/>
            <a:headEnd/>
            <a:tailEnd/>
          </a:ln>
          <a:effectLst/>
        </p:spPr>
        <p:txBody>
          <a:bodyPr>
            <a:spAutoFit/>
          </a:bodyPr>
          <a:lstStyle/>
          <a:p>
            <a:pPr>
              <a:buFont typeface="Monotype Sorts" pitchFamily="2" charset="2"/>
              <a:buNone/>
              <a:defRPr/>
            </a:pPr>
            <a:r>
              <a:rPr lang="zh-CN" altLang="en-US" dirty="0">
                <a:solidFill>
                  <a:srgbClr val="FFFF00"/>
                </a:solidFill>
                <a:effectLst>
                  <a:outerShdw blurRad="38100" dist="38100" dir="2700000" algn="tl">
                    <a:srgbClr val="000000">
                      <a:alpha val="43137"/>
                    </a:srgbClr>
                  </a:outerShdw>
                </a:effectLst>
              </a:rPr>
              <a:t>结论</a:t>
            </a:r>
          </a:p>
        </p:txBody>
      </p:sp>
      <p:sp>
        <p:nvSpPr>
          <p:cNvPr id="250931" name="AutoShape 51">
            <a:extLst>
              <a:ext uri="{FF2B5EF4-FFF2-40B4-BE49-F238E27FC236}">
                <a16:creationId xmlns:a16="http://schemas.microsoft.com/office/drawing/2014/main" id="{5011B45D-A9F4-442D-B298-E4DB793BDA1C}"/>
              </a:ext>
            </a:extLst>
          </p:cNvPr>
          <p:cNvSpPr>
            <a:spLocks noChangeAspect="1" noChangeArrowheads="1"/>
          </p:cNvSpPr>
          <p:nvPr/>
        </p:nvSpPr>
        <p:spPr bwMode="auto">
          <a:xfrm>
            <a:off x="220663" y="0"/>
            <a:ext cx="460375" cy="403225"/>
          </a:xfrm>
          <a:prstGeom prst="star5">
            <a:avLst/>
          </a:prstGeom>
          <a:solidFill>
            <a:srgbClr val="FF3300"/>
          </a:solidFill>
          <a:ln w="9525">
            <a:solidFill>
              <a:srgbClr val="FFFFFF"/>
            </a:solidFill>
            <a:miter lim="800000"/>
            <a:headEnd/>
            <a:tailEnd/>
          </a:ln>
          <a:effectLst/>
        </p:spPr>
        <p:txBody>
          <a:bodyPr wrap="none" anchor="ctr"/>
          <a:lstStyle/>
          <a:p>
            <a:pPr>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50932" name="Rectangle 52">
            <a:extLst>
              <a:ext uri="{FF2B5EF4-FFF2-40B4-BE49-F238E27FC236}">
                <a16:creationId xmlns:a16="http://schemas.microsoft.com/office/drawing/2014/main" id="{29213B68-EE86-4B05-8872-E8C7A5602076}"/>
              </a:ext>
            </a:extLst>
          </p:cNvPr>
          <p:cNvSpPr>
            <a:spLocks noChangeArrowheads="1"/>
          </p:cNvSpPr>
          <p:nvPr/>
        </p:nvSpPr>
        <p:spPr bwMode="auto">
          <a:xfrm>
            <a:off x="1546225" y="1557338"/>
            <a:ext cx="3313113" cy="476250"/>
          </a:xfrm>
          <a:prstGeom prst="rect">
            <a:avLst/>
          </a:prstGeom>
          <a:noFill/>
          <a:ln w="9525">
            <a:noFill/>
            <a:miter lim="800000"/>
            <a:headEnd/>
            <a:tailEnd/>
          </a:ln>
          <a:effectLst/>
        </p:spPr>
        <p:txBody>
          <a:bodyPr>
            <a:spAutoFit/>
          </a:bodyPr>
          <a:lstStyle/>
          <a:p>
            <a:pPr>
              <a:buFont typeface="Monotype Sorts" pitchFamily="2" charset="2"/>
              <a:buNone/>
              <a:defRPr/>
            </a:pPr>
            <a:r>
              <a:rPr lang="zh-CN" altLang="en-US">
                <a:effectLst>
                  <a:outerShdw blurRad="38100" dist="38100" dir="2700000" algn="tl">
                    <a:srgbClr val="000000">
                      <a:alpha val="43137"/>
                    </a:srgbClr>
                  </a:outerShdw>
                </a:effectLst>
              </a:rPr>
              <a:t>在惯性系</a:t>
            </a:r>
            <a:r>
              <a:rPr lang="en-US" altLang="zh-CN" i="1">
                <a:solidFill>
                  <a:srgbClr val="66FFFF"/>
                </a:solidFill>
                <a:effectLst>
                  <a:outerShdw blurRad="38100" dist="38100" dir="2700000" algn="tl">
                    <a:srgbClr val="000000">
                      <a:alpha val="43137"/>
                    </a:srgbClr>
                  </a:outerShdw>
                </a:effectLst>
              </a:rPr>
              <a:t>S</a:t>
            </a:r>
            <a:r>
              <a:rPr lang="en-US" altLang="zh-CN">
                <a:solidFill>
                  <a:srgbClr val="66FFFF"/>
                </a:solidFill>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有</a:t>
            </a:r>
          </a:p>
        </p:txBody>
      </p:sp>
      <p:sp>
        <p:nvSpPr>
          <p:cNvPr id="250933" name="Text Box 53">
            <a:extLst>
              <a:ext uri="{FF2B5EF4-FFF2-40B4-BE49-F238E27FC236}">
                <a16:creationId xmlns:a16="http://schemas.microsoft.com/office/drawing/2014/main" id="{D95E0E4A-9F11-43A0-8532-09498AF87811}"/>
              </a:ext>
            </a:extLst>
          </p:cNvPr>
          <p:cNvSpPr txBox="1">
            <a:spLocks noChangeArrowheads="1"/>
          </p:cNvSpPr>
          <p:nvPr/>
        </p:nvSpPr>
        <p:spPr bwMode="auto">
          <a:xfrm>
            <a:off x="1041400" y="1557338"/>
            <a:ext cx="650875" cy="476250"/>
          </a:xfrm>
          <a:prstGeom prst="rect">
            <a:avLst/>
          </a:prstGeom>
          <a:noFill/>
          <a:ln w="9525">
            <a:noFill/>
            <a:miter lim="800000"/>
            <a:headEnd/>
            <a:tailEnd/>
          </a:ln>
          <a:effectLst/>
        </p:spPr>
        <p:txBody>
          <a:bodyPr wrap="none">
            <a:spAutoFit/>
          </a:bodyPr>
          <a:lstStyle/>
          <a:p>
            <a:pPr>
              <a:buFont typeface="Monotype Sorts" pitchFamily="2" charset="2"/>
              <a:buNone/>
              <a:defRPr/>
            </a:pPr>
            <a:r>
              <a:rPr lang="zh-CN" altLang="en-US">
                <a:solidFill>
                  <a:srgbClr val="FFCC00"/>
                </a:solidFill>
                <a:effectLst>
                  <a:outerShdw blurRad="38100" dist="38100" dir="2700000" algn="tl">
                    <a:srgbClr val="000000">
                      <a:alpha val="43137"/>
                    </a:srgbClr>
                  </a:outerShdw>
                </a:effectLst>
              </a:rPr>
              <a:t>例</a:t>
            </a:r>
            <a:r>
              <a:rPr lang="en-US" altLang="zh-CN">
                <a:solidFill>
                  <a:srgbClr val="FFCC00"/>
                </a:solidFill>
                <a:effectLst>
                  <a:outerShdw blurRad="38100" dist="38100" dir="2700000" algn="tl">
                    <a:srgbClr val="000000">
                      <a:alpha val="43137"/>
                    </a:srgbClr>
                  </a:outerShdw>
                </a:effectLst>
              </a:rPr>
              <a:t>:</a:t>
            </a:r>
          </a:p>
        </p:txBody>
      </p:sp>
      <p:graphicFrame>
        <p:nvGraphicFramePr>
          <p:cNvPr id="250934" name="Object 2">
            <a:extLst>
              <a:ext uri="{FF2B5EF4-FFF2-40B4-BE49-F238E27FC236}">
                <a16:creationId xmlns:a16="http://schemas.microsoft.com/office/drawing/2014/main" id="{DE9757B9-0D55-4CF1-A691-7DE92BF27568}"/>
              </a:ext>
            </a:extLst>
          </p:cNvPr>
          <p:cNvGraphicFramePr>
            <a:graphicFrameLocks/>
          </p:cNvGraphicFramePr>
          <p:nvPr/>
        </p:nvGraphicFramePr>
        <p:xfrm>
          <a:off x="3851275" y="1404938"/>
          <a:ext cx="1308100" cy="825500"/>
        </p:xfrm>
        <a:graphic>
          <a:graphicData uri="http://schemas.openxmlformats.org/presentationml/2006/ole">
            <mc:AlternateContent xmlns:mc="http://schemas.openxmlformats.org/markup-compatibility/2006">
              <mc:Choice xmlns:v="urn:schemas-microsoft-com:vml" Requires="v">
                <p:oleObj spid="_x0000_s46138" name="公式" r:id="rId3" imgW="1364011" imgH="800017" progId="Equation.3">
                  <p:embed/>
                </p:oleObj>
              </mc:Choice>
              <mc:Fallback>
                <p:oleObj name="公式" r:id="rId3" imgW="1364011" imgH="800017" progId="Equation.3">
                  <p:embed/>
                  <p:pic>
                    <p:nvPicPr>
                      <p:cNvPr id="250934" name="Object 2">
                        <a:extLst>
                          <a:ext uri="{FF2B5EF4-FFF2-40B4-BE49-F238E27FC236}">
                            <a16:creationId xmlns:a16="http://schemas.microsoft.com/office/drawing/2014/main" id="{DE9757B9-0D55-4CF1-A691-7DE92BF2756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404938"/>
                        <a:ext cx="1308100" cy="825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935" name="Object 3">
            <a:extLst>
              <a:ext uri="{FF2B5EF4-FFF2-40B4-BE49-F238E27FC236}">
                <a16:creationId xmlns:a16="http://schemas.microsoft.com/office/drawing/2014/main" id="{2B928B18-D54D-4E01-A177-4BAC9032228C}"/>
              </a:ext>
            </a:extLst>
          </p:cNvPr>
          <p:cNvGraphicFramePr>
            <a:graphicFrameLocks/>
          </p:cNvGraphicFramePr>
          <p:nvPr/>
        </p:nvGraphicFramePr>
        <p:xfrm>
          <a:off x="6154738" y="1404938"/>
          <a:ext cx="2316162" cy="825500"/>
        </p:xfrm>
        <a:graphic>
          <a:graphicData uri="http://schemas.openxmlformats.org/presentationml/2006/ole">
            <mc:AlternateContent xmlns:mc="http://schemas.openxmlformats.org/markup-compatibility/2006">
              <mc:Choice xmlns:v="urn:schemas-microsoft-com:vml" Requires="v">
                <p:oleObj spid="_x0000_s46139" name="公式" r:id="rId5" imgW="2430936" imgH="800017" progId="Equation.3">
                  <p:embed/>
                </p:oleObj>
              </mc:Choice>
              <mc:Fallback>
                <p:oleObj name="公式" r:id="rId5" imgW="2430936" imgH="800017" progId="Equation.3">
                  <p:embed/>
                  <p:pic>
                    <p:nvPicPr>
                      <p:cNvPr id="250935" name="Object 3">
                        <a:extLst>
                          <a:ext uri="{FF2B5EF4-FFF2-40B4-BE49-F238E27FC236}">
                            <a16:creationId xmlns:a16="http://schemas.microsoft.com/office/drawing/2014/main" id="{2B928B18-D54D-4E01-A177-4BAC9032228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1404938"/>
                        <a:ext cx="2316162" cy="825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0936" name="AutoShape 56">
            <a:extLst>
              <a:ext uri="{FF2B5EF4-FFF2-40B4-BE49-F238E27FC236}">
                <a16:creationId xmlns:a16="http://schemas.microsoft.com/office/drawing/2014/main" id="{C1EF9021-CDF2-4666-97B4-33E889463081}"/>
              </a:ext>
            </a:extLst>
          </p:cNvPr>
          <p:cNvSpPr>
            <a:spLocks noChangeArrowheads="1"/>
          </p:cNvSpPr>
          <p:nvPr/>
        </p:nvSpPr>
        <p:spPr bwMode="auto">
          <a:xfrm>
            <a:off x="5362575" y="1655763"/>
            <a:ext cx="647700" cy="358775"/>
          </a:xfrm>
          <a:prstGeom prst="rightArrow">
            <a:avLst>
              <a:gd name="adj1" fmla="val 50000"/>
              <a:gd name="adj2" fmla="val 45133"/>
            </a:avLst>
          </a:prstGeom>
          <a:solidFill>
            <a:srgbClr val="9900CC">
              <a:alpha val="58000"/>
            </a:srgbClr>
          </a:solidFill>
          <a:ln w="9525">
            <a:solidFill>
              <a:schemeClr val="folHlink"/>
            </a:solidFill>
            <a:miter lim="800000"/>
            <a:headEnd/>
            <a:tailEnd/>
          </a:ln>
          <a:effectLst/>
        </p:spPr>
        <p:txBody>
          <a:bodyPr wrap="none" anchor="ctr"/>
          <a:lstStyle/>
          <a:p>
            <a:pPr>
              <a:buFont typeface="Monotype Sorts" pitchFamily="2" charset="2"/>
              <a:buNone/>
              <a:defRPr/>
            </a:pPr>
            <a:endParaRPr lang="zh-CN" altLang="en-US">
              <a:effectLst>
                <a:outerShdw blurRad="38100" dist="38100" dir="2700000" algn="tl">
                  <a:srgbClr val="000000">
                    <a:alpha val="43137"/>
                  </a:srgbClr>
                </a:outerShdw>
              </a:effectLst>
            </a:endParaRPr>
          </a:p>
        </p:txBody>
      </p:sp>
      <p:graphicFrame>
        <p:nvGraphicFramePr>
          <p:cNvPr id="250937" name="Object 4">
            <a:extLst>
              <a:ext uri="{FF2B5EF4-FFF2-40B4-BE49-F238E27FC236}">
                <a16:creationId xmlns:a16="http://schemas.microsoft.com/office/drawing/2014/main" id="{B90A90B8-35DE-4DB7-AFF9-246AEC11FD26}"/>
              </a:ext>
            </a:extLst>
          </p:cNvPr>
          <p:cNvGraphicFramePr>
            <a:graphicFrameLocks/>
          </p:cNvGraphicFramePr>
          <p:nvPr/>
        </p:nvGraphicFramePr>
        <p:xfrm>
          <a:off x="3778250" y="2270125"/>
          <a:ext cx="2352675" cy="825500"/>
        </p:xfrm>
        <a:graphic>
          <a:graphicData uri="http://schemas.openxmlformats.org/presentationml/2006/ole">
            <mc:AlternateContent xmlns:mc="http://schemas.openxmlformats.org/markup-compatibility/2006">
              <mc:Choice xmlns:v="urn:schemas-microsoft-com:vml" Requires="v">
                <p:oleObj spid="_x0000_s46140" name="公式" r:id="rId7" imgW="2468756" imgH="800017" progId="Equation.3">
                  <p:embed/>
                </p:oleObj>
              </mc:Choice>
              <mc:Fallback>
                <p:oleObj name="公式" r:id="rId7" imgW="2468756" imgH="800017" progId="Equation.3">
                  <p:embed/>
                  <p:pic>
                    <p:nvPicPr>
                      <p:cNvPr id="250937" name="Object 4">
                        <a:extLst>
                          <a:ext uri="{FF2B5EF4-FFF2-40B4-BE49-F238E27FC236}">
                            <a16:creationId xmlns:a16="http://schemas.microsoft.com/office/drawing/2014/main" id="{B90A90B8-35DE-4DB7-AFF9-246AEC11FD26}"/>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8250" y="2270125"/>
                        <a:ext cx="2352675" cy="825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0938" name="Rectangle 58">
            <a:extLst>
              <a:ext uri="{FF2B5EF4-FFF2-40B4-BE49-F238E27FC236}">
                <a16:creationId xmlns:a16="http://schemas.microsoft.com/office/drawing/2014/main" id="{50CE159C-567C-4F6E-B268-EBCF2C332671}"/>
              </a:ext>
            </a:extLst>
          </p:cNvPr>
          <p:cNvSpPr>
            <a:spLocks noChangeArrowheads="1"/>
          </p:cNvSpPr>
          <p:nvPr/>
        </p:nvSpPr>
        <p:spPr bwMode="auto">
          <a:xfrm>
            <a:off x="1546225" y="3357563"/>
            <a:ext cx="3313113" cy="476250"/>
          </a:xfrm>
          <a:prstGeom prst="rect">
            <a:avLst/>
          </a:prstGeom>
          <a:noFill/>
          <a:ln w="9525">
            <a:noFill/>
            <a:miter lim="800000"/>
            <a:headEnd/>
            <a:tailEnd/>
          </a:ln>
          <a:effectLst/>
        </p:spPr>
        <p:txBody>
          <a:bodyPr>
            <a:spAutoFit/>
          </a:bodyPr>
          <a:lstStyle/>
          <a:p>
            <a:pPr>
              <a:buFont typeface="Monotype Sorts" pitchFamily="2" charset="2"/>
              <a:buNone/>
              <a:defRPr/>
            </a:pPr>
            <a:r>
              <a:rPr lang="zh-CN" altLang="en-US">
                <a:effectLst>
                  <a:outerShdw blurRad="38100" dist="38100" dir="2700000" algn="tl">
                    <a:srgbClr val="000000">
                      <a:alpha val="43137"/>
                    </a:srgbClr>
                  </a:outerShdw>
                </a:effectLst>
              </a:rPr>
              <a:t>在惯性系</a:t>
            </a:r>
            <a:r>
              <a:rPr lang="en-US" altLang="zh-CN" i="1">
                <a:solidFill>
                  <a:srgbClr val="66FFFF"/>
                </a:solidFill>
                <a:effectLst>
                  <a:outerShdw blurRad="38100" dist="38100" dir="2700000" algn="tl">
                    <a:srgbClr val="000000">
                      <a:alpha val="43137"/>
                    </a:srgbClr>
                  </a:outerShdw>
                </a:effectLst>
              </a:rPr>
              <a:t>S'</a:t>
            </a:r>
            <a:r>
              <a:rPr lang="zh-CN" altLang="en-US">
                <a:effectLst>
                  <a:outerShdw blurRad="38100" dist="38100" dir="2700000" algn="tl">
                    <a:srgbClr val="000000">
                      <a:alpha val="43137"/>
                    </a:srgbClr>
                  </a:outerShdw>
                </a:effectLst>
              </a:rPr>
              <a:t>有</a:t>
            </a:r>
          </a:p>
        </p:txBody>
      </p:sp>
      <p:graphicFrame>
        <p:nvGraphicFramePr>
          <p:cNvPr id="250939" name="Object 5">
            <a:extLst>
              <a:ext uri="{FF2B5EF4-FFF2-40B4-BE49-F238E27FC236}">
                <a16:creationId xmlns:a16="http://schemas.microsoft.com/office/drawing/2014/main" id="{A100C543-5393-4EFA-98C8-3014616EAF08}"/>
              </a:ext>
            </a:extLst>
          </p:cNvPr>
          <p:cNvGraphicFramePr>
            <a:graphicFrameLocks/>
          </p:cNvGraphicFramePr>
          <p:nvPr/>
        </p:nvGraphicFramePr>
        <p:xfrm>
          <a:off x="3778250" y="3205163"/>
          <a:ext cx="1512888" cy="825500"/>
        </p:xfrm>
        <a:graphic>
          <a:graphicData uri="http://schemas.openxmlformats.org/presentationml/2006/ole">
            <mc:AlternateContent xmlns:mc="http://schemas.openxmlformats.org/markup-compatibility/2006">
              <mc:Choice xmlns:v="urn:schemas-microsoft-com:vml" Requires="v">
                <p:oleObj spid="_x0000_s46141" name="公式" r:id="rId9" imgW="1577496" imgH="800017" progId="Equation.3">
                  <p:embed/>
                </p:oleObj>
              </mc:Choice>
              <mc:Fallback>
                <p:oleObj name="公式" r:id="rId9" imgW="1577496" imgH="800017" progId="Equation.3">
                  <p:embed/>
                  <p:pic>
                    <p:nvPicPr>
                      <p:cNvPr id="250939" name="Object 5">
                        <a:extLst>
                          <a:ext uri="{FF2B5EF4-FFF2-40B4-BE49-F238E27FC236}">
                            <a16:creationId xmlns:a16="http://schemas.microsoft.com/office/drawing/2014/main" id="{A100C543-5393-4EFA-98C8-3014616EAF08}"/>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8250" y="3205163"/>
                        <a:ext cx="1512888" cy="825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940" name="Object 6">
            <a:extLst>
              <a:ext uri="{FF2B5EF4-FFF2-40B4-BE49-F238E27FC236}">
                <a16:creationId xmlns:a16="http://schemas.microsoft.com/office/drawing/2014/main" id="{389DBB9E-200A-4D42-B861-DDE777AB3507}"/>
              </a:ext>
            </a:extLst>
          </p:cNvPr>
          <p:cNvGraphicFramePr>
            <a:graphicFrameLocks/>
          </p:cNvGraphicFramePr>
          <p:nvPr/>
        </p:nvGraphicFramePr>
        <p:xfrm>
          <a:off x="6010275" y="3205163"/>
          <a:ext cx="2663825" cy="825500"/>
        </p:xfrm>
        <a:graphic>
          <a:graphicData uri="http://schemas.openxmlformats.org/presentationml/2006/ole">
            <mc:AlternateContent xmlns:mc="http://schemas.openxmlformats.org/markup-compatibility/2006">
              <mc:Choice xmlns:v="urn:schemas-microsoft-com:vml" Requires="v">
                <p:oleObj spid="_x0000_s46142" name="公式" r:id="rId11" imgW="2796696" imgH="800017" progId="Equation.3">
                  <p:embed/>
                </p:oleObj>
              </mc:Choice>
              <mc:Fallback>
                <p:oleObj name="公式" r:id="rId11" imgW="2796696" imgH="800017" progId="Equation.3">
                  <p:embed/>
                  <p:pic>
                    <p:nvPicPr>
                      <p:cNvPr id="250940" name="Object 6">
                        <a:extLst>
                          <a:ext uri="{FF2B5EF4-FFF2-40B4-BE49-F238E27FC236}">
                            <a16:creationId xmlns:a16="http://schemas.microsoft.com/office/drawing/2014/main" id="{389DBB9E-200A-4D42-B861-DDE777AB3507}"/>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0275" y="3205163"/>
                        <a:ext cx="2663825" cy="825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0941" name="AutoShape 61">
            <a:extLst>
              <a:ext uri="{FF2B5EF4-FFF2-40B4-BE49-F238E27FC236}">
                <a16:creationId xmlns:a16="http://schemas.microsoft.com/office/drawing/2014/main" id="{57CB6BB4-938C-4261-A35C-DB5A2531E1C4}"/>
              </a:ext>
            </a:extLst>
          </p:cNvPr>
          <p:cNvSpPr>
            <a:spLocks noChangeArrowheads="1"/>
          </p:cNvSpPr>
          <p:nvPr/>
        </p:nvSpPr>
        <p:spPr bwMode="auto">
          <a:xfrm>
            <a:off x="5362575" y="3455988"/>
            <a:ext cx="647700" cy="358775"/>
          </a:xfrm>
          <a:prstGeom prst="rightArrow">
            <a:avLst>
              <a:gd name="adj1" fmla="val 50000"/>
              <a:gd name="adj2" fmla="val 45133"/>
            </a:avLst>
          </a:prstGeom>
          <a:solidFill>
            <a:srgbClr val="9900CC">
              <a:alpha val="58000"/>
            </a:srgbClr>
          </a:solidFill>
          <a:ln w="9525">
            <a:solidFill>
              <a:schemeClr val="folHlink"/>
            </a:solidFill>
            <a:miter lim="800000"/>
            <a:headEnd/>
            <a:tailEnd/>
          </a:ln>
          <a:effectLst/>
        </p:spPr>
        <p:txBody>
          <a:bodyPr wrap="none" anchor="ctr"/>
          <a:lstStyle/>
          <a:p>
            <a:pPr>
              <a:buFont typeface="Monotype Sorts" pitchFamily="2" charset="2"/>
              <a:buNone/>
              <a:defRPr/>
            </a:pPr>
            <a:endParaRPr lang="zh-CN" altLang="en-US">
              <a:effectLst>
                <a:outerShdw blurRad="38100" dist="38100" dir="2700000" algn="tl">
                  <a:srgbClr val="000000">
                    <a:alpha val="43137"/>
                  </a:srgbClr>
                </a:outerShdw>
              </a:effectLst>
            </a:endParaRPr>
          </a:p>
        </p:txBody>
      </p:sp>
      <p:graphicFrame>
        <p:nvGraphicFramePr>
          <p:cNvPr id="250942" name="Object 7">
            <a:extLst>
              <a:ext uri="{FF2B5EF4-FFF2-40B4-BE49-F238E27FC236}">
                <a16:creationId xmlns:a16="http://schemas.microsoft.com/office/drawing/2014/main" id="{AE94ED3C-FE40-4216-9C0B-E25182EA8566}"/>
              </a:ext>
            </a:extLst>
          </p:cNvPr>
          <p:cNvGraphicFramePr>
            <a:graphicFrameLocks/>
          </p:cNvGraphicFramePr>
          <p:nvPr/>
        </p:nvGraphicFramePr>
        <p:xfrm>
          <a:off x="3741738" y="4032250"/>
          <a:ext cx="2628900" cy="825500"/>
        </p:xfrm>
        <a:graphic>
          <a:graphicData uri="http://schemas.openxmlformats.org/presentationml/2006/ole">
            <mc:AlternateContent xmlns:mc="http://schemas.openxmlformats.org/markup-compatibility/2006">
              <mc:Choice xmlns:v="urn:schemas-microsoft-com:vml" Requires="v">
                <p:oleObj spid="_x0000_s46143" name="公式" r:id="rId13" imgW="2758378" imgH="800017" progId="Equation.3">
                  <p:embed/>
                </p:oleObj>
              </mc:Choice>
              <mc:Fallback>
                <p:oleObj name="公式" r:id="rId13" imgW="2758378" imgH="800017" progId="Equation.3">
                  <p:embed/>
                  <p:pic>
                    <p:nvPicPr>
                      <p:cNvPr id="250942" name="Object 7">
                        <a:extLst>
                          <a:ext uri="{FF2B5EF4-FFF2-40B4-BE49-F238E27FC236}">
                            <a16:creationId xmlns:a16="http://schemas.microsoft.com/office/drawing/2014/main" id="{AE94ED3C-FE40-4216-9C0B-E25182EA8566}"/>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1738" y="4032250"/>
                        <a:ext cx="2628900" cy="825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0943" name="Text Box 63">
            <a:extLst>
              <a:ext uri="{FF2B5EF4-FFF2-40B4-BE49-F238E27FC236}">
                <a16:creationId xmlns:a16="http://schemas.microsoft.com/office/drawing/2014/main" id="{7C478859-9C1F-4891-BDE1-92B5F0FFD7C8}"/>
              </a:ext>
            </a:extLst>
          </p:cNvPr>
          <p:cNvSpPr txBox="1">
            <a:spLocks noChangeArrowheads="1"/>
          </p:cNvSpPr>
          <p:nvPr/>
        </p:nvSpPr>
        <p:spPr bwMode="auto">
          <a:xfrm>
            <a:off x="1041400" y="5375275"/>
            <a:ext cx="960438" cy="476250"/>
          </a:xfrm>
          <a:prstGeom prst="rect">
            <a:avLst/>
          </a:prstGeom>
          <a:noFill/>
          <a:ln w="9525">
            <a:noFill/>
            <a:miter lim="800000"/>
            <a:headEnd/>
            <a:tailEnd/>
          </a:ln>
          <a:effectLst/>
        </p:spPr>
        <p:txBody>
          <a:bodyPr wrap="none">
            <a:spAutoFit/>
          </a:bodyPr>
          <a:lstStyle/>
          <a:p>
            <a:pPr>
              <a:buFont typeface="Monotype Sorts" pitchFamily="2" charset="2"/>
              <a:buNone/>
              <a:defRPr/>
            </a:pPr>
            <a:r>
              <a:rPr lang="zh-CN" altLang="en-US">
                <a:solidFill>
                  <a:srgbClr val="FFFF00"/>
                </a:solidFill>
                <a:effectLst>
                  <a:outerShdw blurRad="38100" dist="38100" dir="2700000" algn="tl">
                    <a:srgbClr val="000000">
                      <a:alpha val="43137"/>
                    </a:srgbClr>
                  </a:outerShdw>
                </a:effectLst>
              </a:rPr>
              <a:t>注意</a:t>
            </a:r>
            <a:r>
              <a:rPr lang="en-US" altLang="zh-CN">
                <a:solidFill>
                  <a:srgbClr val="FFFF00"/>
                </a:solidFill>
                <a:effectLst>
                  <a:outerShdw blurRad="38100" dist="38100" dir="2700000" algn="tl">
                    <a:srgbClr val="000000">
                      <a:alpha val="43137"/>
                    </a:srgbClr>
                  </a:outerShdw>
                </a:effectLst>
              </a:rPr>
              <a:t>:</a:t>
            </a:r>
          </a:p>
        </p:txBody>
      </p:sp>
      <p:sp>
        <p:nvSpPr>
          <p:cNvPr id="250944" name="Text Box 64">
            <a:extLst>
              <a:ext uri="{FF2B5EF4-FFF2-40B4-BE49-F238E27FC236}">
                <a16:creationId xmlns:a16="http://schemas.microsoft.com/office/drawing/2014/main" id="{B05291AC-5A00-4567-8BE7-B1CA280CBA57}"/>
              </a:ext>
            </a:extLst>
          </p:cNvPr>
          <p:cNvSpPr txBox="1">
            <a:spLocks noChangeArrowheads="1"/>
          </p:cNvSpPr>
          <p:nvPr/>
        </p:nvSpPr>
        <p:spPr bwMode="auto">
          <a:xfrm>
            <a:off x="1905000" y="5375275"/>
            <a:ext cx="5397500" cy="476250"/>
          </a:xfrm>
          <a:prstGeom prst="rect">
            <a:avLst/>
          </a:prstGeom>
          <a:noFill/>
          <a:ln w="9525">
            <a:noFill/>
            <a:miter lim="800000"/>
            <a:headEnd/>
            <a:tailEnd/>
          </a:ln>
          <a:effectLst/>
        </p:spPr>
        <p:txBody>
          <a:bodyPr>
            <a:spAutoFit/>
          </a:bodyPr>
          <a:lstStyle/>
          <a:p>
            <a:pPr>
              <a:buFont typeface="Monotype Sorts" pitchFamily="2" charset="2"/>
              <a:buNone/>
              <a:defRPr/>
            </a:pPr>
            <a:r>
              <a:rPr lang="zh-CN" altLang="en-US" dirty="0">
                <a:effectLst>
                  <a:outerShdw blurRad="38100" dist="38100" dir="2700000" algn="tl">
                    <a:srgbClr val="000000">
                      <a:alpha val="43137"/>
                    </a:srgbClr>
                  </a:outerShdw>
                </a:effectLst>
              </a:rPr>
              <a:t>不同惯性系中规律形式相同，</a:t>
            </a:r>
          </a:p>
        </p:txBody>
      </p:sp>
      <p:sp>
        <p:nvSpPr>
          <p:cNvPr id="250945" name="Text Box 65">
            <a:extLst>
              <a:ext uri="{FF2B5EF4-FFF2-40B4-BE49-F238E27FC236}">
                <a16:creationId xmlns:a16="http://schemas.microsoft.com/office/drawing/2014/main" id="{A326F99D-81E7-4CAF-87F2-4F6B7B5D3824}"/>
              </a:ext>
            </a:extLst>
          </p:cNvPr>
          <p:cNvSpPr txBox="1">
            <a:spLocks noChangeArrowheads="1"/>
          </p:cNvSpPr>
          <p:nvPr/>
        </p:nvSpPr>
        <p:spPr bwMode="auto">
          <a:xfrm>
            <a:off x="6010275" y="5375275"/>
            <a:ext cx="3671888" cy="476250"/>
          </a:xfrm>
          <a:prstGeom prst="rect">
            <a:avLst/>
          </a:prstGeom>
          <a:noFill/>
          <a:ln w="9525">
            <a:noFill/>
            <a:miter lim="800000"/>
            <a:headEnd/>
            <a:tailEnd/>
          </a:ln>
          <a:effectLst/>
        </p:spPr>
        <p:txBody>
          <a:bodyPr>
            <a:spAutoFit/>
          </a:bodyPr>
          <a:lstStyle/>
          <a:p>
            <a:pPr>
              <a:buFont typeface="Monotype Sorts" pitchFamily="2" charset="2"/>
              <a:buNone/>
              <a:defRPr/>
            </a:pPr>
            <a:r>
              <a:rPr lang="zh-CN" altLang="en-US">
                <a:effectLst>
                  <a:outerShdw blurRad="38100" dist="38100" dir="2700000" algn="tl">
                    <a:srgbClr val="000000">
                      <a:alpha val="43137"/>
                    </a:srgbClr>
                  </a:outerShdw>
                </a:effectLst>
              </a:rPr>
              <a:t>并不意味着每一个</a:t>
            </a:r>
          </a:p>
        </p:txBody>
      </p:sp>
      <p:sp>
        <p:nvSpPr>
          <p:cNvPr id="250946" name="Rectangle 66">
            <a:extLst>
              <a:ext uri="{FF2B5EF4-FFF2-40B4-BE49-F238E27FC236}">
                <a16:creationId xmlns:a16="http://schemas.microsoft.com/office/drawing/2014/main" id="{21C64AF8-F4F1-4DAC-A956-7CDCAC9C0078}"/>
              </a:ext>
            </a:extLst>
          </p:cNvPr>
          <p:cNvSpPr>
            <a:spLocks noChangeArrowheads="1"/>
          </p:cNvSpPr>
          <p:nvPr/>
        </p:nvSpPr>
        <p:spPr bwMode="auto">
          <a:xfrm>
            <a:off x="1893888" y="5807075"/>
            <a:ext cx="4403725" cy="476250"/>
          </a:xfrm>
          <a:prstGeom prst="rect">
            <a:avLst/>
          </a:prstGeom>
          <a:noFill/>
          <a:ln w="9525">
            <a:noFill/>
            <a:miter lim="800000"/>
            <a:headEnd/>
            <a:tailEnd/>
          </a:ln>
          <a:effectLst/>
        </p:spPr>
        <p:txBody>
          <a:bodyPr>
            <a:spAutoFit/>
          </a:bodyPr>
          <a:lstStyle/>
          <a:p>
            <a:pPr>
              <a:buFont typeface="Monotype Sorts" pitchFamily="2" charset="2"/>
              <a:buNone/>
              <a:defRPr/>
            </a:pPr>
            <a:r>
              <a:rPr lang="zh-CN" altLang="en-US" dirty="0">
                <a:effectLst>
                  <a:outerShdw blurRad="38100" dist="38100" dir="2700000" algn="tl">
                    <a:srgbClr val="000000">
                      <a:alpha val="43137"/>
                    </a:srgbClr>
                  </a:outerShdw>
                </a:effectLst>
              </a:rPr>
              <a:t>物理量的量值相同。</a:t>
            </a:r>
          </a:p>
        </p:txBody>
      </p:sp>
      <p:graphicFrame>
        <p:nvGraphicFramePr>
          <p:cNvPr id="250947" name="Object 8">
            <a:extLst>
              <a:ext uri="{FF2B5EF4-FFF2-40B4-BE49-F238E27FC236}">
                <a16:creationId xmlns:a16="http://schemas.microsoft.com/office/drawing/2014/main" id="{B35A4226-C0A6-4E21-AA3D-A6CDD3565AF1}"/>
              </a:ext>
            </a:extLst>
          </p:cNvPr>
          <p:cNvGraphicFramePr>
            <a:graphicFrameLocks/>
          </p:cNvGraphicFramePr>
          <p:nvPr/>
        </p:nvGraphicFramePr>
        <p:xfrm>
          <a:off x="1989138" y="4818063"/>
          <a:ext cx="1241425" cy="419100"/>
        </p:xfrm>
        <a:graphic>
          <a:graphicData uri="http://schemas.openxmlformats.org/presentationml/2006/ole">
            <mc:AlternateContent xmlns:mc="http://schemas.openxmlformats.org/markup-compatibility/2006">
              <mc:Choice xmlns:v="urn:schemas-microsoft-com:vml" Requires="v">
                <p:oleObj spid="_x0000_s46144" name="公式" r:id="rId15" imgW="525998" imgH="152622" progId="Equation.3">
                  <p:embed/>
                </p:oleObj>
              </mc:Choice>
              <mc:Fallback>
                <p:oleObj name="公式" r:id="rId15" imgW="525998" imgH="152622" progId="Equation.3">
                  <p:embed/>
                  <p:pic>
                    <p:nvPicPr>
                      <p:cNvPr id="250947" name="Object 8">
                        <a:extLst>
                          <a:ext uri="{FF2B5EF4-FFF2-40B4-BE49-F238E27FC236}">
                            <a16:creationId xmlns:a16="http://schemas.microsoft.com/office/drawing/2014/main" id="{B35A4226-C0A6-4E21-AA3D-A6CDD3565AF1}"/>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9138" y="4818063"/>
                        <a:ext cx="1241425" cy="4191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948" name="Object 9">
            <a:extLst>
              <a:ext uri="{FF2B5EF4-FFF2-40B4-BE49-F238E27FC236}">
                <a16:creationId xmlns:a16="http://schemas.microsoft.com/office/drawing/2014/main" id="{D45EA4E0-9A7F-4E7F-9888-8E49EFF7E33B}"/>
              </a:ext>
            </a:extLst>
          </p:cNvPr>
          <p:cNvGraphicFramePr>
            <a:graphicFrameLocks noChangeAspect="1"/>
          </p:cNvGraphicFramePr>
          <p:nvPr/>
        </p:nvGraphicFramePr>
        <p:xfrm>
          <a:off x="3508375" y="4719638"/>
          <a:ext cx="1181100" cy="488950"/>
        </p:xfrm>
        <a:graphic>
          <a:graphicData uri="http://schemas.openxmlformats.org/presentationml/2006/ole">
            <mc:AlternateContent xmlns:mc="http://schemas.openxmlformats.org/markup-compatibility/2006">
              <mc:Choice xmlns:v="urn:schemas-microsoft-com:vml" Requires="v">
                <p:oleObj spid="_x0000_s46145" name="公式" r:id="rId17" imgW="495144" imgH="183046" progId="Equation.3">
                  <p:embed/>
                </p:oleObj>
              </mc:Choice>
              <mc:Fallback>
                <p:oleObj name="公式" r:id="rId17" imgW="495144" imgH="183046" progId="Equation.3">
                  <p:embed/>
                  <p:pic>
                    <p:nvPicPr>
                      <p:cNvPr id="250948" name="Object 9">
                        <a:extLst>
                          <a:ext uri="{FF2B5EF4-FFF2-40B4-BE49-F238E27FC236}">
                            <a16:creationId xmlns:a16="http://schemas.microsoft.com/office/drawing/2014/main" id="{D45EA4E0-9A7F-4E7F-9888-8E49EFF7E33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8375" y="4719638"/>
                        <a:ext cx="1181100" cy="4889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0931"/>
                                        </p:tgtEl>
                                        <p:attrNameLst>
                                          <p:attrName>style.visibility</p:attrName>
                                        </p:attrNameLst>
                                      </p:cBhvr>
                                      <p:to>
                                        <p:strVal val="visible"/>
                                      </p:to>
                                    </p:set>
                                    <p:animEffect transition="in" filter="wipe(left)">
                                      <p:cBhvr>
                                        <p:cTn id="7" dur="500"/>
                                        <p:tgtEl>
                                          <p:spTgt spid="25093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0930"/>
                                        </p:tgtEl>
                                        <p:attrNameLst>
                                          <p:attrName>style.visibility</p:attrName>
                                        </p:attrNameLst>
                                      </p:cBhvr>
                                      <p:to>
                                        <p:strVal val="visible"/>
                                      </p:to>
                                    </p:set>
                                    <p:animEffect transition="in" filter="wipe(left)">
                                      <p:cBhvr>
                                        <p:cTn id="11" dur="500"/>
                                        <p:tgtEl>
                                          <p:spTgt spid="2509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wd">
                                    <p:tmPct val="36000"/>
                                  </p:iterate>
                                  <p:childTnLst>
                                    <p:set>
                                      <p:cBhvr>
                                        <p:cTn id="15" dur="1" fill="hold">
                                          <p:stCondLst>
                                            <p:cond delay="0"/>
                                          </p:stCondLst>
                                        </p:cTn>
                                        <p:tgtEl>
                                          <p:spTgt spid="250929"/>
                                        </p:tgtEl>
                                        <p:attrNameLst>
                                          <p:attrName>style.visibility</p:attrName>
                                        </p:attrNameLst>
                                      </p:cBhvr>
                                      <p:to>
                                        <p:strVal val="visible"/>
                                      </p:to>
                                    </p:set>
                                    <p:animEffect transition="in" filter="wipe(left)">
                                      <p:cBhvr>
                                        <p:cTn id="16" dur="500"/>
                                        <p:tgtEl>
                                          <p:spTgt spid="2509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0933"/>
                                        </p:tgtEl>
                                        <p:attrNameLst>
                                          <p:attrName>style.visibility</p:attrName>
                                        </p:attrNameLst>
                                      </p:cBhvr>
                                      <p:to>
                                        <p:strVal val="visible"/>
                                      </p:to>
                                    </p:set>
                                    <p:animEffect transition="in" filter="wipe(left)">
                                      <p:cBhvr>
                                        <p:cTn id="21" dur="500"/>
                                        <p:tgtEl>
                                          <p:spTgt spid="2509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0932"/>
                                        </p:tgtEl>
                                        <p:attrNameLst>
                                          <p:attrName>style.visibility</p:attrName>
                                        </p:attrNameLst>
                                      </p:cBhvr>
                                      <p:to>
                                        <p:strVal val="visible"/>
                                      </p:to>
                                    </p:set>
                                    <p:animEffect transition="in" filter="wipe(left)">
                                      <p:cBhvr>
                                        <p:cTn id="26" dur="2000"/>
                                        <p:tgtEl>
                                          <p:spTgt spid="2509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50934"/>
                                        </p:tgtEl>
                                        <p:attrNameLst>
                                          <p:attrName>style.visibility</p:attrName>
                                        </p:attrNameLst>
                                      </p:cBhvr>
                                      <p:to>
                                        <p:strVal val="visible"/>
                                      </p:to>
                                    </p:set>
                                    <p:animEffect transition="in" filter="wipe(left)">
                                      <p:cBhvr>
                                        <p:cTn id="31" dur="2000"/>
                                        <p:tgtEl>
                                          <p:spTgt spid="250934"/>
                                        </p:tgtEl>
                                      </p:cBhvr>
                                    </p:animEffect>
                                  </p:childTnLst>
                                </p:cTn>
                              </p:par>
                            </p:childTnLst>
                          </p:cTn>
                        </p:par>
                        <p:par>
                          <p:cTn id="32" fill="hold" nodeType="afterGroup">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250936"/>
                                        </p:tgtEl>
                                        <p:attrNameLst>
                                          <p:attrName>style.visibility</p:attrName>
                                        </p:attrNameLst>
                                      </p:cBhvr>
                                      <p:to>
                                        <p:strVal val="visible"/>
                                      </p:to>
                                    </p:set>
                                    <p:animEffect transition="in" filter="wipe(left)">
                                      <p:cBhvr>
                                        <p:cTn id="35" dur="500"/>
                                        <p:tgtEl>
                                          <p:spTgt spid="2509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50935"/>
                                        </p:tgtEl>
                                        <p:attrNameLst>
                                          <p:attrName>style.visibility</p:attrName>
                                        </p:attrNameLst>
                                      </p:cBhvr>
                                      <p:to>
                                        <p:strVal val="visible"/>
                                      </p:to>
                                    </p:set>
                                    <p:animEffect transition="in" filter="wipe(left)">
                                      <p:cBhvr>
                                        <p:cTn id="40" dur="2000"/>
                                        <p:tgtEl>
                                          <p:spTgt spid="2509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50937"/>
                                        </p:tgtEl>
                                        <p:attrNameLst>
                                          <p:attrName>style.visibility</p:attrName>
                                        </p:attrNameLst>
                                      </p:cBhvr>
                                      <p:to>
                                        <p:strVal val="visible"/>
                                      </p:to>
                                    </p:set>
                                    <p:animEffect transition="in" filter="wipe(left)">
                                      <p:cBhvr>
                                        <p:cTn id="45" dur="2000"/>
                                        <p:tgtEl>
                                          <p:spTgt spid="2509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0938"/>
                                        </p:tgtEl>
                                        <p:attrNameLst>
                                          <p:attrName>style.visibility</p:attrName>
                                        </p:attrNameLst>
                                      </p:cBhvr>
                                      <p:to>
                                        <p:strVal val="visible"/>
                                      </p:to>
                                    </p:set>
                                    <p:animEffect transition="in" filter="wipe(left)">
                                      <p:cBhvr>
                                        <p:cTn id="50" dur="2000"/>
                                        <p:tgtEl>
                                          <p:spTgt spid="2509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50939"/>
                                        </p:tgtEl>
                                        <p:attrNameLst>
                                          <p:attrName>style.visibility</p:attrName>
                                        </p:attrNameLst>
                                      </p:cBhvr>
                                      <p:to>
                                        <p:strVal val="visible"/>
                                      </p:to>
                                    </p:set>
                                    <p:animEffect transition="in" filter="wipe(left)">
                                      <p:cBhvr>
                                        <p:cTn id="55" dur="2000"/>
                                        <p:tgtEl>
                                          <p:spTgt spid="250939"/>
                                        </p:tgtEl>
                                      </p:cBhvr>
                                    </p:animEffect>
                                  </p:childTnLst>
                                </p:cTn>
                              </p:par>
                            </p:childTnLst>
                          </p:cTn>
                        </p:par>
                        <p:par>
                          <p:cTn id="56" fill="hold" nodeType="afterGroup">
                            <p:stCondLst>
                              <p:cond delay="2000"/>
                            </p:stCondLst>
                            <p:childTnLst>
                              <p:par>
                                <p:cTn id="57" presetID="22" presetClass="entr" presetSubtype="8" fill="hold" grpId="0" nodeType="afterEffect">
                                  <p:stCondLst>
                                    <p:cond delay="0"/>
                                  </p:stCondLst>
                                  <p:childTnLst>
                                    <p:set>
                                      <p:cBhvr>
                                        <p:cTn id="58" dur="1" fill="hold">
                                          <p:stCondLst>
                                            <p:cond delay="0"/>
                                          </p:stCondLst>
                                        </p:cTn>
                                        <p:tgtEl>
                                          <p:spTgt spid="250941"/>
                                        </p:tgtEl>
                                        <p:attrNameLst>
                                          <p:attrName>style.visibility</p:attrName>
                                        </p:attrNameLst>
                                      </p:cBhvr>
                                      <p:to>
                                        <p:strVal val="visible"/>
                                      </p:to>
                                    </p:set>
                                    <p:animEffect transition="in" filter="wipe(left)">
                                      <p:cBhvr>
                                        <p:cTn id="59" dur="500"/>
                                        <p:tgtEl>
                                          <p:spTgt spid="25094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50940"/>
                                        </p:tgtEl>
                                        <p:attrNameLst>
                                          <p:attrName>style.visibility</p:attrName>
                                        </p:attrNameLst>
                                      </p:cBhvr>
                                      <p:to>
                                        <p:strVal val="visible"/>
                                      </p:to>
                                    </p:set>
                                    <p:animEffect transition="in" filter="wipe(left)">
                                      <p:cBhvr>
                                        <p:cTn id="64" dur="2000"/>
                                        <p:tgtEl>
                                          <p:spTgt spid="25094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50942"/>
                                        </p:tgtEl>
                                        <p:attrNameLst>
                                          <p:attrName>style.visibility</p:attrName>
                                        </p:attrNameLst>
                                      </p:cBhvr>
                                      <p:to>
                                        <p:strVal val="visible"/>
                                      </p:to>
                                    </p:set>
                                    <p:animEffect transition="in" filter="wipe(left)">
                                      <p:cBhvr>
                                        <p:cTn id="69" dur="2000"/>
                                        <p:tgtEl>
                                          <p:spTgt spid="25094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50947"/>
                                        </p:tgtEl>
                                        <p:attrNameLst>
                                          <p:attrName>style.visibility</p:attrName>
                                        </p:attrNameLst>
                                      </p:cBhvr>
                                      <p:to>
                                        <p:strVal val="visible"/>
                                      </p:to>
                                    </p:set>
                                    <p:animEffect transition="in" filter="wipe(left)">
                                      <p:cBhvr>
                                        <p:cTn id="74" dur="2000"/>
                                        <p:tgtEl>
                                          <p:spTgt spid="25094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50948"/>
                                        </p:tgtEl>
                                        <p:attrNameLst>
                                          <p:attrName>style.visibility</p:attrName>
                                        </p:attrNameLst>
                                      </p:cBhvr>
                                      <p:to>
                                        <p:strVal val="visible"/>
                                      </p:to>
                                    </p:set>
                                    <p:animEffect transition="in" filter="wipe(left)">
                                      <p:cBhvr>
                                        <p:cTn id="79" dur="2000"/>
                                        <p:tgtEl>
                                          <p:spTgt spid="25094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50943"/>
                                        </p:tgtEl>
                                        <p:attrNameLst>
                                          <p:attrName>style.visibility</p:attrName>
                                        </p:attrNameLst>
                                      </p:cBhvr>
                                      <p:to>
                                        <p:strVal val="visible"/>
                                      </p:to>
                                    </p:set>
                                    <p:animEffect transition="in" filter="wipe(left)">
                                      <p:cBhvr>
                                        <p:cTn id="84" dur="500"/>
                                        <p:tgtEl>
                                          <p:spTgt spid="25094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0944"/>
                                        </p:tgtEl>
                                        <p:attrNameLst>
                                          <p:attrName>style.visibility</p:attrName>
                                        </p:attrNameLst>
                                      </p:cBhvr>
                                      <p:to>
                                        <p:strVal val="visible"/>
                                      </p:to>
                                    </p:set>
                                    <p:animEffect transition="in" filter="wipe(left)">
                                      <p:cBhvr>
                                        <p:cTn id="89" dur="2000"/>
                                        <p:tgtEl>
                                          <p:spTgt spid="25094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50945"/>
                                        </p:tgtEl>
                                        <p:attrNameLst>
                                          <p:attrName>style.visibility</p:attrName>
                                        </p:attrNameLst>
                                      </p:cBhvr>
                                      <p:to>
                                        <p:strVal val="visible"/>
                                      </p:to>
                                    </p:set>
                                    <p:animEffect transition="in" filter="wipe(left)">
                                      <p:cBhvr>
                                        <p:cTn id="94" dur="2000"/>
                                        <p:tgtEl>
                                          <p:spTgt spid="250945"/>
                                        </p:tgtEl>
                                      </p:cBhvr>
                                    </p:animEffect>
                                  </p:childTnLst>
                                </p:cTn>
                              </p:par>
                            </p:childTnLst>
                          </p:cTn>
                        </p:par>
                        <p:par>
                          <p:cTn id="95" fill="hold" nodeType="afterGroup">
                            <p:stCondLst>
                              <p:cond delay="2000"/>
                            </p:stCondLst>
                            <p:childTnLst>
                              <p:par>
                                <p:cTn id="96" presetID="22" presetClass="entr" presetSubtype="8" fill="hold" grpId="0" nodeType="afterEffect">
                                  <p:stCondLst>
                                    <p:cond delay="0"/>
                                  </p:stCondLst>
                                  <p:childTnLst>
                                    <p:set>
                                      <p:cBhvr>
                                        <p:cTn id="97" dur="1" fill="hold">
                                          <p:stCondLst>
                                            <p:cond delay="0"/>
                                          </p:stCondLst>
                                        </p:cTn>
                                        <p:tgtEl>
                                          <p:spTgt spid="250946"/>
                                        </p:tgtEl>
                                        <p:attrNameLst>
                                          <p:attrName>style.visibility</p:attrName>
                                        </p:attrNameLst>
                                      </p:cBhvr>
                                      <p:to>
                                        <p:strVal val="visible"/>
                                      </p:to>
                                    </p:set>
                                    <p:animEffect transition="in" filter="wipe(left)">
                                      <p:cBhvr>
                                        <p:cTn id="98" dur="2000"/>
                                        <p:tgtEl>
                                          <p:spTgt spid="250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29" grpId="0"/>
      <p:bldP spid="250930" grpId="0"/>
      <p:bldP spid="250932" grpId="0"/>
      <p:bldP spid="250933" grpId="0"/>
      <p:bldP spid="250936" grpId="0" animBg="1"/>
      <p:bldP spid="250938" grpId="0"/>
      <p:bldP spid="250941" grpId="0" animBg="1"/>
      <p:bldP spid="250943" grpId="0"/>
      <p:bldP spid="250944" grpId="0"/>
      <p:bldP spid="250945" grpId="0"/>
      <p:bldP spid="25094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9250" name="Text Box 2">
            <a:extLst>
              <a:ext uri="{FF2B5EF4-FFF2-40B4-BE49-F238E27FC236}">
                <a16:creationId xmlns:a16="http://schemas.microsoft.com/office/drawing/2014/main" id="{BE1EBA97-A4A1-4D46-A1B4-498337707747}"/>
              </a:ext>
            </a:extLst>
          </p:cNvPr>
          <p:cNvSpPr txBox="1">
            <a:spLocks noChangeArrowheads="1"/>
          </p:cNvSpPr>
          <p:nvPr/>
        </p:nvSpPr>
        <p:spPr bwMode="auto">
          <a:xfrm>
            <a:off x="323850" y="404813"/>
            <a:ext cx="445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zh-CN" altLang="en-US">
                <a:solidFill>
                  <a:srgbClr val="FFFF00"/>
                </a:solidFill>
                <a:latin typeface="宋体" panose="02010600030101010101" pitchFamily="2" charset="-122"/>
                <a:ea typeface="宋体" panose="02010600030101010101" pitchFamily="2" charset="-122"/>
              </a:rPr>
              <a:t>伽利略变换的局限性</a:t>
            </a:r>
          </a:p>
        </p:txBody>
      </p:sp>
      <p:sp>
        <p:nvSpPr>
          <p:cNvPr id="950277" name="Rectangle 5">
            <a:extLst>
              <a:ext uri="{FF2B5EF4-FFF2-40B4-BE49-F238E27FC236}">
                <a16:creationId xmlns:a16="http://schemas.microsoft.com/office/drawing/2014/main" id="{06D67644-805B-4337-BE0A-1CD6B3F8DD10}"/>
              </a:ext>
            </a:extLst>
          </p:cNvPr>
          <p:cNvSpPr>
            <a:spLocks noChangeArrowheads="1"/>
          </p:cNvSpPr>
          <p:nvPr/>
        </p:nvSpPr>
        <p:spPr bwMode="auto">
          <a:xfrm>
            <a:off x="0" y="3233738"/>
            <a:ext cx="9144000" cy="0"/>
          </a:xfrm>
          <a:prstGeom prst="rect">
            <a:avLst/>
          </a:prstGeom>
          <a:noFill/>
          <a:ln w="2857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950278" name="Rectangle 6">
            <a:extLst>
              <a:ext uri="{FF2B5EF4-FFF2-40B4-BE49-F238E27FC236}">
                <a16:creationId xmlns:a16="http://schemas.microsoft.com/office/drawing/2014/main" id="{51520B32-0C4E-4B01-9D48-0CC6684807F7}"/>
              </a:ext>
            </a:extLst>
          </p:cNvPr>
          <p:cNvSpPr>
            <a:spLocks noChangeArrowheads="1"/>
          </p:cNvSpPr>
          <p:nvPr/>
        </p:nvSpPr>
        <p:spPr bwMode="auto">
          <a:xfrm>
            <a:off x="0" y="3233738"/>
            <a:ext cx="9144000" cy="0"/>
          </a:xfrm>
          <a:prstGeom prst="rect">
            <a:avLst/>
          </a:prstGeom>
          <a:noFill/>
          <a:ln w="2857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950279" name="Rectangle 7">
            <a:extLst>
              <a:ext uri="{FF2B5EF4-FFF2-40B4-BE49-F238E27FC236}">
                <a16:creationId xmlns:a16="http://schemas.microsoft.com/office/drawing/2014/main" id="{67EA454D-F367-4891-B0AB-0F5231E75C60}"/>
              </a:ext>
            </a:extLst>
          </p:cNvPr>
          <p:cNvSpPr>
            <a:spLocks noChangeArrowheads="1"/>
          </p:cNvSpPr>
          <p:nvPr/>
        </p:nvSpPr>
        <p:spPr bwMode="auto">
          <a:xfrm>
            <a:off x="0" y="3338513"/>
            <a:ext cx="9144000" cy="0"/>
          </a:xfrm>
          <a:prstGeom prst="rect">
            <a:avLst/>
          </a:prstGeom>
          <a:noFill/>
          <a:ln w="2857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950280" name="Rectangle 8">
            <a:extLst>
              <a:ext uri="{FF2B5EF4-FFF2-40B4-BE49-F238E27FC236}">
                <a16:creationId xmlns:a16="http://schemas.microsoft.com/office/drawing/2014/main" id="{7B51684D-825B-44F7-8FBE-F286C88F41D0}"/>
              </a:ext>
            </a:extLst>
          </p:cNvPr>
          <p:cNvSpPr>
            <a:spLocks noChangeArrowheads="1"/>
          </p:cNvSpPr>
          <p:nvPr/>
        </p:nvSpPr>
        <p:spPr bwMode="auto">
          <a:xfrm>
            <a:off x="0" y="3328988"/>
            <a:ext cx="9144000" cy="0"/>
          </a:xfrm>
          <a:prstGeom prst="rect">
            <a:avLst/>
          </a:prstGeom>
          <a:noFill/>
          <a:ln w="2857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950282" name="Rectangle 10">
            <a:extLst>
              <a:ext uri="{FF2B5EF4-FFF2-40B4-BE49-F238E27FC236}">
                <a16:creationId xmlns:a16="http://schemas.microsoft.com/office/drawing/2014/main" id="{F56112C7-CB6B-47A6-9FCD-FB5F60A8E8D2}"/>
              </a:ext>
            </a:extLst>
          </p:cNvPr>
          <p:cNvSpPr>
            <a:spLocks noChangeArrowheads="1"/>
          </p:cNvSpPr>
          <p:nvPr/>
        </p:nvSpPr>
        <p:spPr bwMode="auto">
          <a:xfrm>
            <a:off x="0" y="3319463"/>
            <a:ext cx="9144000" cy="0"/>
          </a:xfrm>
          <a:prstGeom prst="rect">
            <a:avLst/>
          </a:prstGeom>
          <a:noFill/>
          <a:ln w="2857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50286" name="Object 5">
            <a:extLst>
              <a:ext uri="{FF2B5EF4-FFF2-40B4-BE49-F238E27FC236}">
                <a16:creationId xmlns:a16="http://schemas.microsoft.com/office/drawing/2014/main" id="{77D2CFD7-DDD7-4FB5-B792-F21A614B5E1F}"/>
              </a:ext>
            </a:extLst>
          </p:cNvPr>
          <p:cNvGraphicFramePr>
            <a:graphicFrameLocks noChangeAspect="1"/>
          </p:cNvGraphicFramePr>
          <p:nvPr/>
        </p:nvGraphicFramePr>
        <p:xfrm>
          <a:off x="6624638" y="693738"/>
          <a:ext cx="2124075" cy="3455987"/>
        </p:xfrm>
        <a:graphic>
          <a:graphicData uri="http://schemas.openxmlformats.org/presentationml/2006/ole">
            <mc:AlternateContent xmlns:mc="http://schemas.openxmlformats.org/markup-compatibility/2006">
              <mc:Choice xmlns:v="urn:schemas-microsoft-com:vml" Requires="v">
                <p:oleObj spid="_x0000_s47169" name="Clip" r:id="rId3" imgW="2242109" imgH="2533802" progId="MS_ClipArt_Gallery.5">
                  <p:embed/>
                </p:oleObj>
              </mc:Choice>
              <mc:Fallback>
                <p:oleObj name="Clip" r:id="rId3" imgW="2242109" imgH="2533802" progId="MS_ClipArt_Gallery.5">
                  <p:embed/>
                  <p:pic>
                    <p:nvPicPr>
                      <p:cNvPr id="950286" name="Object 5">
                        <a:extLst>
                          <a:ext uri="{FF2B5EF4-FFF2-40B4-BE49-F238E27FC236}">
                            <a16:creationId xmlns:a16="http://schemas.microsoft.com/office/drawing/2014/main" id="{77D2CFD7-DDD7-4FB5-B792-F21A614B5E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508" t="-2080" b="1479"/>
                      <a:stretch>
                        <a:fillRect/>
                      </a:stretch>
                    </p:blipFill>
                    <p:spPr bwMode="auto">
                      <a:xfrm>
                        <a:off x="6624638" y="693738"/>
                        <a:ext cx="2124075" cy="345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87" name="Object 6">
            <a:extLst>
              <a:ext uri="{FF2B5EF4-FFF2-40B4-BE49-F238E27FC236}">
                <a16:creationId xmlns:a16="http://schemas.microsoft.com/office/drawing/2014/main" id="{32CFC62C-2655-4292-B90B-88CF7AAA5031}"/>
              </a:ext>
            </a:extLst>
          </p:cNvPr>
          <p:cNvGraphicFramePr>
            <a:graphicFrameLocks noChangeAspect="1"/>
          </p:cNvGraphicFramePr>
          <p:nvPr/>
        </p:nvGraphicFramePr>
        <p:xfrm>
          <a:off x="7885113" y="620713"/>
          <a:ext cx="266700" cy="330200"/>
        </p:xfrm>
        <a:graphic>
          <a:graphicData uri="http://schemas.openxmlformats.org/presentationml/2006/ole">
            <mc:AlternateContent xmlns:mc="http://schemas.openxmlformats.org/markup-compatibility/2006">
              <mc:Choice xmlns:v="urn:schemas-microsoft-com:vml" Requires="v">
                <p:oleObj spid="_x0000_s47170" name="公式" r:id="rId5" imgW="243840" imgH="304745" progId="Equation.3">
                  <p:embed/>
                </p:oleObj>
              </mc:Choice>
              <mc:Fallback>
                <p:oleObj name="公式" r:id="rId5" imgW="243840" imgH="304745" progId="Equation.3">
                  <p:embed/>
                  <p:pic>
                    <p:nvPicPr>
                      <p:cNvPr id="950287" name="Object 6">
                        <a:extLst>
                          <a:ext uri="{FF2B5EF4-FFF2-40B4-BE49-F238E27FC236}">
                            <a16:creationId xmlns:a16="http://schemas.microsoft.com/office/drawing/2014/main" id="{32CFC62C-2655-4292-B90B-88CF7AAA50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5113" y="620713"/>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288" name="Text Box 16">
            <a:extLst>
              <a:ext uri="{FF2B5EF4-FFF2-40B4-BE49-F238E27FC236}">
                <a16:creationId xmlns:a16="http://schemas.microsoft.com/office/drawing/2014/main" id="{817A3B15-C4E4-4541-AA4B-95334BAE75CF}"/>
              </a:ext>
            </a:extLst>
          </p:cNvPr>
          <p:cNvSpPr txBox="1">
            <a:spLocks noChangeArrowheads="1"/>
          </p:cNvSpPr>
          <p:nvPr/>
        </p:nvSpPr>
        <p:spPr bwMode="auto">
          <a:xfrm>
            <a:off x="877888" y="2733675"/>
            <a:ext cx="3951287" cy="457200"/>
          </a:xfrm>
          <a:prstGeom prst="rect">
            <a:avLst/>
          </a:prstGeom>
          <a:noFill/>
          <a:ln w="12700" algn="ctr">
            <a:noFill/>
            <a:miter lim="800000"/>
            <a:headEnd type="none" w="sm" len="sm"/>
            <a:tailEnd type="none" w="sm" len="sm"/>
          </a:ln>
          <a:effectLst/>
        </p:spPr>
        <p:txBody>
          <a:bodyPr lIns="92075" tIns="46038" rIns="92075" bIns="46038">
            <a:spAutoFit/>
          </a:bodyPr>
          <a:lstStyle/>
          <a:p>
            <a:pPr>
              <a:spcBef>
                <a:spcPct val="50000"/>
              </a:spcBef>
              <a:buClr>
                <a:schemeClr val="accent2"/>
              </a:buClr>
              <a:buSzPct val="75000"/>
              <a:buFont typeface="Monotype Sorts" pitchFamily="2" charset="2"/>
              <a:buNone/>
              <a:defRPr/>
            </a:pPr>
            <a:r>
              <a:rPr kumimoji="1" lang="zh-CN" altLang="en-US">
                <a:effectLst>
                  <a:outerShdw blurRad="38100" dist="38100" dir="2700000" algn="tl">
                    <a:srgbClr val="000000"/>
                  </a:outerShdw>
                </a:effectLst>
              </a:rPr>
              <a:t>光传到乙的时间：</a:t>
            </a:r>
          </a:p>
        </p:txBody>
      </p:sp>
      <p:graphicFrame>
        <p:nvGraphicFramePr>
          <p:cNvPr id="950289" name="Object 7">
            <a:extLst>
              <a:ext uri="{FF2B5EF4-FFF2-40B4-BE49-F238E27FC236}">
                <a16:creationId xmlns:a16="http://schemas.microsoft.com/office/drawing/2014/main" id="{B304A0F0-9446-4303-9B8F-9C83FA123F5E}"/>
              </a:ext>
            </a:extLst>
          </p:cNvPr>
          <p:cNvGraphicFramePr>
            <a:graphicFrameLocks noChangeAspect="1"/>
          </p:cNvGraphicFramePr>
          <p:nvPr/>
        </p:nvGraphicFramePr>
        <p:xfrm>
          <a:off x="3438525" y="2841625"/>
          <a:ext cx="977900" cy="368300"/>
        </p:xfrm>
        <a:graphic>
          <a:graphicData uri="http://schemas.openxmlformats.org/presentationml/2006/ole">
            <mc:AlternateContent xmlns:mc="http://schemas.openxmlformats.org/markup-compatibility/2006">
              <mc:Choice xmlns:v="urn:schemas-microsoft-com:vml" Requires="v">
                <p:oleObj spid="_x0000_s47171" name="公式" r:id="rId7" imgW="952469" imgH="343149" progId="Equation.3">
                  <p:embed/>
                </p:oleObj>
              </mc:Choice>
              <mc:Fallback>
                <p:oleObj name="公式" r:id="rId7" imgW="952469" imgH="343149" progId="Equation.3">
                  <p:embed/>
                  <p:pic>
                    <p:nvPicPr>
                      <p:cNvPr id="950289" name="Object 7">
                        <a:extLst>
                          <a:ext uri="{FF2B5EF4-FFF2-40B4-BE49-F238E27FC236}">
                            <a16:creationId xmlns:a16="http://schemas.microsoft.com/office/drawing/2014/main" id="{B304A0F0-9446-4303-9B8F-9C83FA123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8525" y="2841625"/>
                        <a:ext cx="977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90" name="Object 8">
            <a:extLst>
              <a:ext uri="{FF2B5EF4-FFF2-40B4-BE49-F238E27FC236}">
                <a16:creationId xmlns:a16="http://schemas.microsoft.com/office/drawing/2014/main" id="{997C3417-AE9C-4E8C-B69D-1EF038EDB9C1}"/>
              </a:ext>
            </a:extLst>
          </p:cNvPr>
          <p:cNvGraphicFramePr>
            <a:graphicFrameLocks noChangeAspect="1"/>
          </p:cNvGraphicFramePr>
          <p:nvPr/>
        </p:nvGraphicFramePr>
        <p:xfrm>
          <a:off x="1147763" y="4348163"/>
          <a:ext cx="1638300" cy="368300"/>
        </p:xfrm>
        <a:graphic>
          <a:graphicData uri="http://schemas.openxmlformats.org/presentationml/2006/ole">
            <mc:AlternateContent xmlns:mc="http://schemas.openxmlformats.org/markup-compatibility/2006">
              <mc:Choice xmlns:v="urn:schemas-microsoft-com:vml" Requires="v">
                <p:oleObj spid="_x0000_s47172" name="公式" r:id="rId9" imgW="1615316" imgH="343149" progId="Equation.3">
                  <p:embed/>
                </p:oleObj>
              </mc:Choice>
              <mc:Fallback>
                <p:oleObj name="公式" r:id="rId9" imgW="1615316" imgH="343149" progId="Equation.3">
                  <p:embed/>
                  <p:pic>
                    <p:nvPicPr>
                      <p:cNvPr id="950290" name="Object 8">
                        <a:extLst>
                          <a:ext uri="{FF2B5EF4-FFF2-40B4-BE49-F238E27FC236}">
                            <a16:creationId xmlns:a16="http://schemas.microsoft.com/office/drawing/2014/main" id="{997C3417-AE9C-4E8C-B69D-1EF038EDB9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7763" y="4348163"/>
                        <a:ext cx="1638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91" name="Object 9">
            <a:extLst>
              <a:ext uri="{FF2B5EF4-FFF2-40B4-BE49-F238E27FC236}">
                <a16:creationId xmlns:a16="http://schemas.microsoft.com/office/drawing/2014/main" id="{CA642FCE-B116-46F0-801F-608664092343}"/>
              </a:ext>
            </a:extLst>
          </p:cNvPr>
          <p:cNvGraphicFramePr>
            <a:graphicFrameLocks noChangeAspect="1"/>
          </p:cNvGraphicFramePr>
          <p:nvPr/>
        </p:nvGraphicFramePr>
        <p:xfrm>
          <a:off x="1141413" y="5032375"/>
          <a:ext cx="939800" cy="279400"/>
        </p:xfrm>
        <a:graphic>
          <a:graphicData uri="http://schemas.openxmlformats.org/presentationml/2006/ole">
            <mc:AlternateContent xmlns:mc="http://schemas.openxmlformats.org/markup-compatibility/2006">
              <mc:Choice xmlns:v="urn:schemas-microsoft-com:vml" Requires="v">
                <p:oleObj spid="_x0000_s47173" name="公式" r:id="rId11" imgW="914649" imgH="258858" progId="Equation.3">
                  <p:embed/>
                </p:oleObj>
              </mc:Choice>
              <mc:Fallback>
                <p:oleObj name="公式" r:id="rId11" imgW="914649" imgH="258858" progId="Equation.3">
                  <p:embed/>
                  <p:pic>
                    <p:nvPicPr>
                      <p:cNvPr id="950291" name="Object 9">
                        <a:extLst>
                          <a:ext uri="{FF2B5EF4-FFF2-40B4-BE49-F238E27FC236}">
                            <a16:creationId xmlns:a16="http://schemas.microsoft.com/office/drawing/2014/main" id="{CA642FCE-B116-46F0-801F-6086640923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1413" y="5032375"/>
                        <a:ext cx="939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292" name="Text Box 20">
            <a:extLst>
              <a:ext uri="{FF2B5EF4-FFF2-40B4-BE49-F238E27FC236}">
                <a16:creationId xmlns:a16="http://schemas.microsoft.com/office/drawing/2014/main" id="{792BD726-1A33-48B4-8F66-49CACB6195EC}"/>
              </a:ext>
            </a:extLst>
          </p:cNvPr>
          <p:cNvSpPr txBox="1">
            <a:spLocks noChangeArrowheads="1"/>
          </p:cNvSpPr>
          <p:nvPr/>
        </p:nvSpPr>
        <p:spPr bwMode="auto">
          <a:xfrm>
            <a:off x="2139950" y="4959350"/>
            <a:ext cx="5472113" cy="457200"/>
          </a:xfrm>
          <a:prstGeom prst="rect">
            <a:avLst/>
          </a:prstGeom>
          <a:noFill/>
          <a:ln w="12700" algn="ctr">
            <a:noFill/>
            <a:miter lim="800000"/>
            <a:headEnd type="none" w="sm" len="sm"/>
            <a:tailEnd type="none" w="sm" len="sm"/>
          </a:ln>
          <a:effectLst/>
        </p:spPr>
        <p:txBody>
          <a:bodyPr lIns="92075" tIns="46038" rIns="92075" bIns="46038">
            <a:spAutoFit/>
          </a:bodyPr>
          <a:lstStyle/>
          <a:p>
            <a:pPr>
              <a:spcBef>
                <a:spcPct val="50000"/>
              </a:spcBef>
              <a:buClr>
                <a:schemeClr val="accent2"/>
              </a:buClr>
              <a:buSzPct val="75000"/>
              <a:buFont typeface="Monotype Sorts" pitchFamily="2" charset="2"/>
              <a:buNone/>
              <a:defRPr/>
            </a:pPr>
            <a:r>
              <a:rPr kumimoji="1" lang="zh-CN" altLang="en-US">
                <a:effectLst>
                  <a:outerShdw blurRad="38100" dist="38100" dir="2700000" algn="tl">
                    <a:srgbClr val="000000"/>
                  </a:outerShdw>
                </a:effectLst>
              </a:rPr>
              <a:t>先出球，后击球  </a:t>
            </a:r>
            <a:r>
              <a:rPr kumimoji="1" lang="en-US" altLang="zh-CN">
                <a:effectLst>
                  <a:outerShdw blurRad="38100" dist="38100" dir="2700000" algn="tl">
                    <a:srgbClr val="000000"/>
                  </a:outerShdw>
                </a:effectLst>
              </a:rPr>
              <a:t>---- </a:t>
            </a:r>
            <a:r>
              <a:rPr kumimoji="1" lang="zh-CN" altLang="en-US">
                <a:effectLst>
                  <a:outerShdw blurRad="38100" dist="38100" dir="2700000" algn="tl">
                    <a:srgbClr val="000000"/>
                  </a:outerShdw>
                </a:effectLst>
              </a:rPr>
              <a:t>先后顺序颠倒</a:t>
            </a:r>
          </a:p>
        </p:txBody>
      </p:sp>
      <p:sp>
        <p:nvSpPr>
          <p:cNvPr id="950293" name="Oval 21">
            <a:extLst>
              <a:ext uri="{FF2B5EF4-FFF2-40B4-BE49-F238E27FC236}">
                <a16:creationId xmlns:a16="http://schemas.microsoft.com/office/drawing/2014/main" id="{4186A174-12CC-433E-A367-1C554B864B3C}"/>
              </a:ext>
            </a:extLst>
          </p:cNvPr>
          <p:cNvSpPr>
            <a:spLocks noChangeArrowheads="1"/>
          </p:cNvSpPr>
          <p:nvPr/>
        </p:nvSpPr>
        <p:spPr bwMode="auto">
          <a:xfrm>
            <a:off x="4092575" y="2168525"/>
            <a:ext cx="285750" cy="285750"/>
          </a:xfrm>
          <a:prstGeom prst="ellipse">
            <a:avLst/>
          </a:prstGeom>
          <a:gradFill rotWithShape="0">
            <a:gsLst>
              <a:gs pos="0">
                <a:srgbClr val="FFFFFF"/>
              </a:gs>
              <a:gs pos="100000">
                <a:schemeClr val="tx1"/>
              </a:gs>
            </a:gsLst>
            <a:path path="shape">
              <a:fillToRect l="50000" t="50000" r="50000" b="50000"/>
            </a:path>
          </a:gradFill>
          <a:ln w="12700">
            <a:solidFill>
              <a:srgbClr val="FFCC66"/>
            </a:solidFill>
            <a:round/>
            <a:headEnd type="none" w="sm" len="sm"/>
            <a:tailEnd type="none" w="sm" len="sm"/>
          </a:ln>
          <a:effectLst/>
        </p:spPr>
        <p:txBody>
          <a:bodyPr wrap="none" lIns="92075" tIns="46038" rIns="92075" bIns="46038" anchor="ctr"/>
          <a:lstStyle/>
          <a:p>
            <a:pPr>
              <a:defRPr/>
            </a:pPr>
            <a:endParaRPr lang="zh-CN" altLang="en-US">
              <a:effectLst>
                <a:outerShdw blurRad="38100" dist="38100" dir="2700000" algn="tl">
                  <a:srgbClr val="000000">
                    <a:alpha val="43137"/>
                  </a:srgbClr>
                </a:outerShdw>
              </a:effectLst>
            </a:endParaRPr>
          </a:p>
        </p:txBody>
      </p:sp>
      <p:grpSp>
        <p:nvGrpSpPr>
          <p:cNvPr id="2" name="Group 22">
            <a:extLst>
              <a:ext uri="{FF2B5EF4-FFF2-40B4-BE49-F238E27FC236}">
                <a16:creationId xmlns:a16="http://schemas.microsoft.com/office/drawing/2014/main" id="{2363655F-E1A1-4962-91E1-6FF9169AEFA4}"/>
              </a:ext>
            </a:extLst>
          </p:cNvPr>
          <p:cNvGrpSpPr>
            <a:grpSpLocks/>
          </p:cNvGrpSpPr>
          <p:nvPr/>
        </p:nvGrpSpPr>
        <p:grpSpPr bwMode="auto">
          <a:xfrm flipH="1">
            <a:off x="2927350" y="2173288"/>
            <a:ext cx="1162050" cy="285750"/>
            <a:chOff x="420" y="3492"/>
            <a:chExt cx="864" cy="204"/>
          </a:xfrm>
        </p:grpSpPr>
        <p:sp>
          <p:nvSpPr>
            <p:cNvPr id="950295" name="Line 23">
              <a:extLst>
                <a:ext uri="{FF2B5EF4-FFF2-40B4-BE49-F238E27FC236}">
                  <a16:creationId xmlns:a16="http://schemas.microsoft.com/office/drawing/2014/main" id="{97D22290-34B8-427D-B8E9-FFF399DB2D0A}"/>
                </a:ext>
              </a:extLst>
            </p:cNvPr>
            <p:cNvSpPr>
              <a:spLocks noChangeShapeType="1"/>
            </p:cNvSpPr>
            <p:nvPr/>
          </p:nvSpPr>
          <p:spPr bwMode="auto">
            <a:xfrm>
              <a:off x="636" y="3492"/>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296" name="Line 24">
              <a:extLst>
                <a:ext uri="{FF2B5EF4-FFF2-40B4-BE49-F238E27FC236}">
                  <a16:creationId xmlns:a16="http://schemas.microsoft.com/office/drawing/2014/main" id="{A10C9983-28AF-42B9-AD2C-93206DC0D5B9}"/>
                </a:ext>
              </a:extLst>
            </p:cNvPr>
            <p:cNvSpPr>
              <a:spLocks noChangeShapeType="1"/>
            </p:cNvSpPr>
            <p:nvPr/>
          </p:nvSpPr>
          <p:spPr bwMode="auto">
            <a:xfrm>
              <a:off x="756" y="3504"/>
              <a:ext cx="59"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297" name="Line 25">
              <a:extLst>
                <a:ext uri="{FF2B5EF4-FFF2-40B4-BE49-F238E27FC236}">
                  <a16:creationId xmlns:a16="http://schemas.microsoft.com/office/drawing/2014/main" id="{20E22320-D262-4135-A0A5-1F458377D3F9}"/>
                </a:ext>
              </a:extLst>
            </p:cNvPr>
            <p:cNvSpPr>
              <a:spLocks noChangeShapeType="1"/>
            </p:cNvSpPr>
            <p:nvPr/>
          </p:nvSpPr>
          <p:spPr bwMode="auto">
            <a:xfrm>
              <a:off x="1008" y="3492"/>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298" name="Line 26">
              <a:extLst>
                <a:ext uri="{FF2B5EF4-FFF2-40B4-BE49-F238E27FC236}">
                  <a16:creationId xmlns:a16="http://schemas.microsoft.com/office/drawing/2014/main" id="{23044F49-A134-45E5-96CA-95E712923C5D}"/>
                </a:ext>
              </a:extLst>
            </p:cNvPr>
            <p:cNvSpPr>
              <a:spLocks noChangeShapeType="1"/>
            </p:cNvSpPr>
            <p:nvPr/>
          </p:nvSpPr>
          <p:spPr bwMode="auto">
            <a:xfrm>
              <a:off x="876" y="3492"/>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299" name="Line 27">
              <a:extLst>
                <a:ext uri="{FF2B5EF4-FFF2-40B4-BE49-F238E27FC236}">
                  <a16:creationId xmlns:a16="http://schemas.microsoft.com/office/drawing/2014/main" id="{81D6FB5F-D607-462E-919A-3DB453A92031}"/>
                </a:ext>
              </a:extLst>
            </p:cNvPr>
            <p:cNvSpPr>
              <a:spLocks noChangeShapeType="1"/>
            </p:cNvSpPr>
            <p:nvPr/>
          </p:nvSpPr>
          <p:spPr bwMode="auto">
            <a:xfrm flipH="1">
              <a:off x="696" y="3492"/>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00" name="Line 28">
              <a:extLst>
                <a:ext uri="{FF2B5EF4-FFF2-40B4-BE49-F238E27FC236}">
                  <a16:creationId xmlns:a16="http://schemas.microsoft.com/office/drawing/2014/main" id="{6B87BF8C-A39E-428E-AEB1-915E0513123D}"/>
                </a:ext>
              </a:extLst>
            </p:cNvPr>
            <p:cNvSpPr>
              <a:spLocks noChangeShapeType="1"/>
            </p:cNvSpPr>
            <p:nvPr/>
          </p:nvSpPr>
          <p:spPr bwMode="auto">
            <a:xfrm flipH="1">
              <a:off x="815" y="3492"/>
              <a:ext cx="59"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01" name="Line 29">
              <a:extLst>
                <a:ext uri="{FF2B5EF4-FFF2-40B4-BE49-F238E27FC236}">
                  <a16:creationId xmlns:a16="http://schemas.microsoft.com/office/drawing/2014/main" id="{BA6686F8-C96E-4FFB-A61B-81626FB4BC8A}"/>
                </a:ext>
              </a:extLst>
            </p:cNvPr>
            <p:cNvSpPr>
              <a:spLocks noChangeShapeType="1"/>
            </p:cNvSpPr>
            <p:nvPr/>
          </p:nvSpPr>
          <p:spPr bwMode="auto">
            <a:xfrm flipH="1">
              <a:off x="936" y="3504"/>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02" name="Line 30">
              <a:extLst>
                <a:ext uri="{FF2B5EF4-FFF2-40B4-BE49-F238E27FC236}">
                  <a16:creationId xmlns:a16="http://schemas.microsoft.com/office/drawing/2014/main" id="{E48A26D6-2F0E-4D8D-B473-7705F7944B96}"/>
                </a:ext>
              </a:extLst>
            </p:cNvPr>
            <p:cNvSpPr>
              <a:spLocks noChangeShapeType="1"/>
            </p:cNvSpPr>
            <p:nvPr/>
          </p:nvSpPr>
          <p:spPr bwMode="auto">
            <a:xfrm flipH="1">
              <a:off x="1068" y="3565"/>
              <a:ext cx="35" cy="110"/>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03" name="Line 31">
              <a:extLst>
                <a:ext uri="{FF2B5EF4-FFF2-40B4-BE49-F238E27FC236}">
                  <a16:creationId xmlns:a16="http://schemas.microsoft.com/office/drawing/2014/main" id="{D939F6F9-D8C7-4406-8576-9387A35BAD2A}"/>
                </a:ext>
              </a:extLst>
            </p:cNvPr>
            <p:cNvSpPr>
              <a:spLocks noChangeShapeType="1"/>
            </p:cNvSpPr>
            <p:nvPr/>
          </p:nvSpPr>
          <p:spPr bwMode="auto">
            <a:xfrm flipH="1">
              <a:off x="599" y="3492"/>
              <a:ext cx="37" cy="108"/>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04" name="Line 32">
              <a:extLst>
                <a:ext uri="{FF2B5EF4-FFF2-40B4-BE49-F238E27FC236}">
                  <a16:creationId xmlns:a16="http://schemas.microsoft.com/office/drawing/2014/main" id="{9B3EA9F5-2611-42F1-9A25-AF2F30B1E151}"/>
                </a:ext>
              </a:extLst>
            </p:cNvPr>
            <p:cNvSpPr>
              <a:spLocks noChangeShapeType="1"/>
            </p:cNvSpPr>
            <p:nvPr/>
          </p:nvSpPr>
          <p:spPr bwMode="auto">
            <a:xfrm>
              <a:off x="1103" y="3565"/>
              <a:ext cx="181" cy="0"/>
            </a:xfrm>
            <a:prstGeom prst="line">
              <a:avLst/>
            </a:prstGeom>
            <a:noFill/>
            <a:ln w="28575">
              <a:solidFill>
                <a:srgbClr val="00FF00"/>
              </a:solidFill>
              <a:round/>
              <a:headEnd type="none" w="sm" len="sm"/>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05" name="Line 33">
              <a:extLst>
                <a:ext uri="{FF2B5EF4-FFF2-40B4-BE49-F238E27FC236}">
                  <a16:creationId xmlns:a16="http://schemas.microsoft.com/office/drawing/2014/main" id="{E280077B-1F88-4D6B-A930-0FE987953B7E}"/>
                </a:ext>
              </a:extLst>
            </p:cNvPr>
            <p:cNvSpPr>
              <a:spLocks noChangeShapeType="1"/>
            </p:cNvSpPr>
            <p:nvPr/>
          </p:nvSpPr>
          <p:spPr bwMode="auto">
            <a:xfrm>
              <a:off x="420" y="3588"/>
              <a:ext cx="179" cy="0"/>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950306" name="Object 10">
            <a:extLst>
              <a:ext uri="{FF2B5EF4-FFF2-40B4-BE49-F238E27FC236}">
                <a16:creationId xmlns:a16="http://schemas.microsoft.com/office/drawing/2014/main" id="{ADAC5271-FC9F-454E-8F96-DE7339269DAF}"/>
              </a:ext>
            </a:extLst>
          </p:cNvPr>
          <p:cNvGraphicFramePr>
            <a:graphicFrameLocks noChangeAspect="1"/>
          </p:cNvGraphicFramePr>
          <p:nvPr/>
        </p:nvGraphicFramePr>
        <p:xfrm>
          <a:off x="3503613" y="1836738"/>
          <a:ext cx="201612" cy="242887"/>
        </p:xfrm>
        <a:graphic>
          <a:graphicData uri="http://schemas.openxmlformats.org/presentationml/2006/ole">
            <mc:AlternateContent xmlns:mc="http://schemas.openxmlformats.org/markup-compatibility/2006">
              <mc:Choice xmlns:v="urn:schemas-microsoft-com:vml" Requires="v">
                <p:oleObj spid="_x0000_s47174" name="公式" r:id="rId13" imgW="183129" imgH="220952" progId="Equation.3">
                  <p:embed/>
                </p:oleObj>
              </mc:Choice>
              <mc:Fallback>
                <p:oleObj name="公式" r:id="rId13" imgW="183129" imgH="220952" progId="Equation.3">
                  <p:embed/>
                  <p:pic>
                    <p:nvPicPr>
                      <p:cNvPr id="950306" name="Object 10">
                        <a:extLst>
                          <a:ext uri="{FF2B5EF4-FFF2-40B4-BE49-F238E27FC236}">
                            <a16:creationId xmlns:a16="http://schemas.microsoft.com/office/drawing/2014/main" id="{ADAC5271-FC9F-454E-8F96-DE7339269D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3613" y="1836738"/>
                        <a:ext cx="201612"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307" name="Oval 35">
            <a:extLst>
              <a:ext uri="{FF2B5EF4-FFF2-40B4-BE49-F238E27FC236}">
                <a16:creationId xmlns:a16="http://schemas.microsoft.com/office/drawing/2014/main" id="{814281DB-61CE-446B-8CF7-434F7949316F}"/>
              </a:ext>
            </a:extLst>
          </p:cNvPr>
          <p:cNvSpPr>
            <a:spLocks noChangeArrowheads="1"/>
          </p:cNvSpPr>
          <p:nvPr/>
        </p:nvSpPr>
        <p:spPr bwMode="auto">
          <a:xfrm>
            <a:off x="3803650" y="3784600"/>
            <a:ext cx="285750" cy="285750"/>
          </a:xfrm>
          <a:prstGeom prst="ellipse">
            <a:avLst/>
          </a:prstGeom>
          <a:gradFill rotWithShape="0">
            <a:gsLst>
              <a:gs pos="0">
                <a:srgbClr val="FFFFFF"/>
              </a:gs>
              <a:gs pos="100000">
                <a:schemeClr val="tx1"/>
              </a:gs>
            </a:gsLst>
            <a:path path="shape">
              <a:fillToRect l="50000" t="50000" r="50000" b="50000"/>
            </a:path>
          </a:gradFill>
          <a:ln w="12700" algn="ctr">
            <a:solidFill>
              <a:srgbClr val="FFCC66"/>
            </a:solidFill>
            <a:round/>
            <a:headEnd type="none" w="sm" len="sm"/>
            <a:tailEnd type="none" w="sm" len="sm"/>
          </a:ln>
          <a:effectLst/>
        </p:spPr>
        <p:txBody>
          <a:bodyPr wrap="none" lIns="92075" tIns="46038" rIns="92075" bIns="46038" anchor="ctr"/>
          <a:lstStyle/>
          <a:p>
            <a:pPr>
              <a:defRPr/>
            </a:pPr>
            <a:endParaRPr lang="zh-CN" altLang="en-US">
              <a:effectLst>
                <a:outerShdw blurRad="38100" dist="38100" dir="2700000" algn="tl">
                  <a:srgbClr val="000000">
                    <a:alpha val="43137"/>
                  </a:srgbClr>
                </a:outerShdw>
              </a:effectLst>
            </a:endParaRPr>
          </a:p>
        </p:txBody>
      </p:sp>
      <p:grpSp>
        <p:nvGrpSpPr>
          <p:cNvPr id="3" name="Group 36">
            <a:extLst>
              <a:ext uri="{FF2B5EF4-FFF2-40B4-BE49-F238E27FC236}">
                <a16:creationId xmlns:a16="http://schemas.microsoft.com/office/drawing/2014/main" id="{9AAA0BD1-C463-49D7-8672-5F8098F1F37C}"/>
              </a:ext>
            </a:extLst>
          </p:cNvPr>
          <p:cNvGrpSpPr>
            <a:grpSpLocks/>
          </p:cNvGrpSpPr>
          <p:nvPr/>
        </p:nvGrpSpPr>
        <p:grpSpPr bwMode="auto">
          <a:xfrm flipH="1">
            <a:off x="2622550" y="3822700"/>
            <a:ext cx="1162050" cy="285750"/>
            <a:chOff x="420" y="3492"/>
            <a:chExt cx="864" cy="204"/>
          </a:xfrm>
        </p:grpSpPr>
        <p:sp>
          <p:nvSpPr>
            <p:cNvPr id="950309" name="Line 37">
              <a:extLst>
                <a:ext uri="{FF2B5EF4-FFF2-40B4-BE49-F238E27FC236}">
                  <a16:creationId xmlns:a16="http://schemas.microsoft.com/office/drawing/2014/main" id="{9F4BDAEC-7ECB-469E-B383-8DE8B77888E2}"/>
                </a:ext>
              </a:extLst>
            </p:cNvPr>
            <p:cNvSpPr>
              <a:spLocks noChangeShapeType="1"/>
            </p:cNvSpPr>
            <p:nvPr/>
          </p:nvSpPr>
          <p:spPr bwMode="auto">
            <a:xfrm>
              <a:off x="636" y="3492"/>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0" name="Line 38">
              <a:extLst>
                <a:ext uri="{FF2B5EF4-FFF2-40B4-BE49-F238E27FC236}">
                  <a16:creationId xmlns:a16="http://schemas.microsoft.com/office/drawing/2014/main" id="{9BA6A38E-2F62-4038-975F-6460F333FCAC}"/>
                </a:ext>
              </a:extLst>
            </p:cNvPr>
            <p:cNvSpPr>
              <a:spLocks noChangeShapeType="1"/>
            </p:cNvSpPr>
            <p:nvPr/>
          </p:nvSpPr>
          <p:spPr bwMode="auto">
            <a:xfrm>
              <a:off x="756" y="3504"/>
              <a:ext cx="59"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1" name="Line 39">
              <a:extLst>
                <a:ext uri="{FF2B5EF4-FFF2-40B4-BE49-F238E27FC236}">
                  <a16:creationId xmlns:a16="http://schemas.microsoft.com/office/drawing/2014/main" id="{B17FBC4B-2BF1-4F09-8233-5C125D0CEA4A}"/>
                </a:ext>
              </a:extLst>
            </p:cNvPr>
            <p:cNvSpPr>
              <a:spLocks noChangeShapeType="1"/>
            </p:cNvSpPr>
            <p:nvPr/>
          </p:nvSpPr>
          <p:spPr bwMode="auto">
            <a:xfrm>
              <a:off x="1008" y="3492"/>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2" name="Line 40">
              <a:extLst>
                <a:ext uri="{FF2B5EF4-FFF2-40B4-BE49-F238E27FC236}">
                  <a16:creationId xmlns:a16="http://schemas.microsoft.com/office/drawing/2014/main" id="{F23A729A-F499-46D7-9926-8FEC56AD1BD9}"/>
                </a:ext>
              </a:extLst>
            </p:cNvPr>
            <p:cNvSpPr>
              <a:spLocks noChangeShapeType="1"/>
            </p:cNvSpPr>
            <p:nvPr/>
          </p:nvSpPr>
          <p:spPr bwMode="auto">
            <a:xfrm>
              <a:off x="876" y="3492"/>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3" name="Line 41">
              <a:extLst>
                <a:ext uri="{FF2B5EF4-FFF2-40B4-BE49-F238E27FC236}">
                  <a16:creationId xmlns:a16="http://schemas.microsoft.com/office/drawing/2014/main" id="{A1DE9CE5-4AE5-46AE-9327-F6EE06A66BCF}"/>
                </a:ext>
              </a:extLst>
            </p:cNvPr>
            <p:cNvSpPr>
              <a:spLocks noChangeShapeType="1"/>
            </p:cNvSpPr>
            <p:nvPr/>
          </p:nvSpPr>
          <p:spPr bwMode="auto">
            <a:xfrm flipH="1">
              <a:off x="696" y="3492"/>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4" name="Line 42">
              <a:extLst>
                <a:ext uri="{FF2B5EF4-FFF2-40B4-BE49-F238E27FC236}">
                  <a16:creationId xmlns:a16="http://schemas.microsoft.com/office/drawing/2014/main" id="{98A21E03-0750-4E64-8592-13384D3428EB}"/>
                </a:ext>
              </a:extLst>
            </p:cNvPr>
            <p:cNvSpPr>
              <a:spLocks noChangeShapeType="1"/>
            </p:cNvSpPr>
            <p:nvPr/>
          </p:nvSpPr>
          <p:spPr bwMode="auto">
            <a:xfrm flipH="1">
              <a:off x="815" y="3492"/>
              <a:ext cx="59"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5" name="Line 43">
              <a:extLst>
                <a:ext uri="{FF2B5EF4-FFF2-40B4-BE49-F238E27FC236}">
                  <a16:creationId xmlns:a16="http://schemas.microsoft.com/office/drawing/2014/main" id="{E9BD1B68-F017-453E-9201-8D5BC6D8E0B4}"/>
                </a:ext>
              </a:extLst>
            </p:cNvPr>
            <p:cNvSpPr>
              <a:spLocks noChangeShapeType="1"/>
            </p:cNvSpPr>
            <p:nvPr/>
          </p:nvSpPr>
          <p:spPr bwMode="auto">
            <a:xfrm flipH="1">
              <a:off x="936" y="3504"/>
              <a:ext cx="60" cy="192"/>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6" name="Line 44">
              <a:extLst>
                <a:ext uri="{FF2B5EF4-FFF2-40B4-BE49-F238E27FC236}">
                  <a16:creationId xmlns:a16="http://schemas.microsoft.com/office/drawing/2014/main" id="{ED78431F-627B-43AE-A597-058482EA9FB0}"/>
                </a:ext>
              </a:extLst>
            </p:cNvPr>
            <p:cNvSpPr>
              <a:spLocks noChangeShapeType="1"/>
            </p:cNvSpPr>
            <p:nvPr/>
          </p:nvSpPr>
          <p:spPr bwMode="auto">
            <a:xfrm flipH="1">
              <a:off x="1068" y="3565"/>
              <a:ext cx="35" cy="110"/>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7" name="Line 45">
              <a:extLst>
                <a:ext uri="{FF2B5EF4-FFF2-40B4-BE49-F238E27FC236}">
                  <a16:creationId xmlns:a16="http://schemas.microsoft.com/office/drawing/2014/main" id="{98307212-4BCF-4C5B-928F-2BC702DE9FA7}"/>
                </a:ext>
              </a:extLst>
            </p:cNvPr>
            <p:cNvSpPr>
              <a:spLocks noChangeShapeType="1"/>
            </p:cNvSpPr>
            <p:nvPr/>
          </p:nvSpPr>
          <p:spPr bwMode="auto">
            <a:xfrm flipH="1">
              <a:off x="599" y="3492"/>
              <a:ext cx="37" cy="108"/>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8" name="Line 46">
              <a:extLst>
                <a:ext uri="{FF2B5EF4-FFF2-40B4-BE49-F238E27FC236}">
                  <a16:creationId xmlns:a16="http://schemas.microsoft.com/office/drawing/2014/main" id="{B6CF202C-98D8-466D-9267-DE333F29A09C}"/>
                </a:ext>
              </a:extLst>
            </p:cNvPr>
            <p:cNvSpPr>
              <a:spLocks noChangeShapeType="1"/>
            </p:cNvSpPr>
            <p:nvPr/>
          </p:nvSpPr>
          <p:spPr bwMode="auto">
            <a:xfrm>
              <a:off x="1103" y="3565"/>
              <a:ext cx="181" cy="0"/>
            </a:xfrm>
            <a:prstGeom prst="line">
              <a:avLst/>
            </a:prstGeom>
            <a:noFill/>
            <a:ln w="28575">
              <a:solidFill>
                <a:srgbClr val="00FF00"/>
              </a:solidFill>
              <a:round/>
              <a:headEnd type="none" w="sm" len="sm"/>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50319" name="Line 47">
              <a:extLst>
                <a:ext uri="{FF2B5EF4-FFF2-40B4-BE49-F238E27FC236}">
                  <a16:creationId xmlns:a16="http://schemas.microsoft.com/office/drawing/2014/main" id="{1A0A14D8-2537-476C-A1F2-51AD74E86E71}"/>
                </a:ext>
              </a:extLst>
            </p:cNvPr>
            <p:cNvSpPr>
              <a:spLocks noChangeShapeType="1"/>
            </p:cNvSpPr>
            <p:nvPr/>
          </p:nvSpPr>
          <p:spPr bwMode="auto">
            <a:xfrm>
              <a:off x="420" y="3588"/>
              <a:ext cx="179" cy="0"/>
            </a:xfrm>
            <a:prstGeom prst="line">
              <a:avLst/>
            </a:prstGeom>
            <a:noFill/>
            <a:ln w="28575">
              <a:solidFill>
                <a:srgbClr val="00FF00"/>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950320" name="Object 11">
            <a:extLst>
              <a:ext uri="{FF2B5EF4-FFF2-40B4-BE49-F238E27FC236}">
                <a16:creationId xmlns:a16="http://schemas.microsoft.com/office/drawing/2014/main" id="{C411E727-1215-4049-A880-4A3AE11EDF2B}"/>
              </a:ext>
            </a:extLst>
          </p:cNvPr>
          <p:cNvGraphicFramePr>
            <a:graphicFrameLocks noChangeAspect="1"/>
          </p:cNvGraphicFramePr>
          <p:nvPr/>
        </p:nvGraphicFramePr>
        <p:xfrm>
          <a:off x="2914650" y="3587750"/>
          <a:ext cx="611188" cy="228600"/>
        </p:xfrm>
        <a:graphic>
          <a:graphicData uri="http://schemas.openxmlformats.org/presentationml/2006/ole">
            <mc:AlternateContent xmlns:mc="http://schemas.openxmlformats.org/markup-compatibility/2006">
              <mc:Choice xmlns:v="urn:schemas-microsoft-com:vml" Requires="v">
                <p:oleObj spid="_x0000_s47175" name="公式" r:id="rId15" imgW="586709" imgH="205989" progId="Equation.3">
                  <p:embed/>
                </p:oleObj>
              </mc:Choice>
              <mc:Fallback>
                <p:oleObj name="公式" r:id="rId15" imgW="586709" imgH="205989" progId="Equation.3">
                  <p:embed/>
                  <p:pic>
                    <p:nvPicPr>
                      <p:cNvPr id="950320" name="Object 11">
                        <a:extLst>
                          <a:ext uri="{FF2B5EF4-FFF2-40B4-BE49-F238E27FC236}">
                            <a16:creationId xmlns:a16="http://schemas.microsoft.com/office/drawing/2014/main" id="{C411E727-1215-4049-A880-4A3AE11EDF2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4650" y="3587750"/>
                        <a:ext cx="61118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321" name="Text Box 49">
            <a:extLst>
              <a:ext uri="{FF2B5EF4-FFF2-40B4-BE49-F238E27FC236}">
                <a16:creationId xmlns:a16="http://schemas.microsoft.com/office/drawing/2014/main" id="{8DF0487B-9D2E-46AD-AC62-5EF9FFE43928}"/>
              </a:ext>
            </a:extLst>
          </p:cNvPr>
          <p:cNvSpPr txBox="1">
            <a:spLocks noChangeArrowheads="1"/>
          </p:cNvSpPr>
          <p:nvPr/>
        </p:nvSpPr>
        <p:spPr bwMode="auto">
          <a:xfrm>
            <a:off x="911225" y="2052638"/>
            <a:ext cx="2076450" cy="457200"/>
          </a:xfrm>
          <a:prstGeom prst="rect">
            <a:avLst/>
          </a:prstGeom>
          <a:noFill/>
          <a:ln w="12700" algn="ctr">
            <a:noFill/>
            <a:miter lim="800000"/>
            <a:headEnd type="none" w="sm" len="sm"/>
            <a:tailEnd type="none" w="sm" len="sm"/>
          </a:ln>
          <a:effectLst/>
        </p:spPr>
        <p:txBody>
          <a:bodyPr lIns="92075" tIns="46038" rIns="92075" bIns="46038">
            <a:spAutoFit/>
          </a:bodyPr>
          <a:lstStyle/>
          <a:p>
            <a:pPr>
              <a:spcBef>
                <a:spcPct val="50000"/>
              </a:spcBef>
              <a:buClr>
                <a:schemeClr val="accent2"/>
              </a:buClr>
              <a:buSzPct val="75000"/>
              <a:buFont typeface="Monotype Sorts" pitchFamily="2" charset="2"/>
              <a:buNone/>
              <a:defRPr/>
            </a:pPr>
            <a:r>
              <a:rPr kumimoji="1" lang="zh-CN" altLang="en-US">
                <a:effectLst>
                  <a:outerShdw blurRad="38100" dist="38100" dir="2700000" algn="tl">
                    <a:srgbClr val="000000"/>
                  </a:outerShdw>
                </a:effectLst>
              </a:rPr>
              <a:t>击前瞬间</a:t>
            </a:r>
          </a:p>
        </p:txBody>
      </p:sp>
      <p:sp>
        <p:nvSpPr>
          <p:cNvPr id="950322" name="Text Box 50">
            <a:extLst>
              <a:ext uri="{FF2B5EF4-FFF2-40B4-BE49-F238E27FC236}">
                <a16:creationId xmlns:a16="http://schemas.microsoft.com/office/drawing/2014/main" id="{D6350C60-ECFD-4883-A88B-DFD172797BE4}"/>
              </a:ext>
            </a:extLst>
          </p:cNvPr>
          <p:cNvSpPr txBox="1">
            <a:spLocks noChangeArrowheads="1"/>
          </p:cNvSpPr>
          <p:nvPr/>
        </p:nvSpPr>
        <p:spPr bwMode="auto">
          <a:xfrm>
            <a:off x="966788" y="3640138"/>
            <a:ext cx="2076450" cy="457200"/>
          </a:xfrm>
          <a:prstGeom prst="rect">
            <a:avLst/>
          </a:prstGeom>
          <a:noFill/>
          <a:ln w="12700">
            <a:noFill/>
            <a:miter lim="800000"/>
            <a:headEnd type="none" w="sm" len="sm"/>
            <a:tailEnd type="none" w="sm" len="sm"/>
          </a:ln>
          <a:effectLst/>
        </p:spPr>
        <p:txBody>
          <a:bodyPr lIns="92075" tIns="46038" rIns="92075" bIns="46038">
            <a:spAutoFit/>
          </a:bodyPr>
          <a:lstStyle/>
          <a:p>
            <a:pPr>
              <a:spcBef>
                <a:spcPct val="50000"/>
              </a:spcBef>
              <a:buClr>
                <a:schemeClr val="accent2"/>
              </a:buClr>
              <a:buSzPct val="75000"/>
              <a:buFont typeface="Monotype Sorts" pitchFamily="2" charset="2"/>
              <a:buNone/>
              <a:defRPr/>
            </a:pPr>
            <a:r>
              <a:rPr kumimoji="1" lang="zh-CN" altLang="en-US">
                <a:effectLst>
                  <a:outerShdw blurRad="38100" dist="38100" dir="2700000" algn="tl">
                    <a:srgbClr val="000000"/>
                  </a:outerShdw>
                </a:effectLst>
              </a:rPr>
              <a:t>击后瞬间</a:t>
            </a:r>
          </a:p>
        </p:txBody>
      </p:sp>
      <p:sp>
        <p:nvSpPr>
          <p:cNvPr id="950323" name="Text Box 51">
            <a:extLst>
              <a:ext uri="{FF2B5EF4-FFF2-40B4-BE49-F238E27FC236}">
                <a16:creationId xmlns:a16="http://schemas.microsoft.com/office/drawing/2014/main" id="{8FCC09FC-B757-4A4A-A075-87CC4A1D50D6}"/>
              </a:ext>
            </a:extLst>
          </p:cNvPr>
          <p:cNvSpPr txBox="1">
            <a:spLocks noChangeArrowheads="1"/>
          </p:cNvSpPr>
          <p:nvPr/>
        </p:nvSpPr>
        <p:spPr bwMode="auto">
          <a:xfrm>
            <a:off x="600075" y="1243013"/>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zh-CN" altLang="en-US">
                <a:solidFill>
                  <a:srgbClr val="66FFFF"/>
                </a:solidFill>
                <a:latin typeface="Times New Roman" panose="02020603050405020304" pitchFamily="18" charset="0"/>
                <a:ea typeface="宋体" panose="02010600030101010101" pitchFamily="2" charset="-122"/>
              </a:rPr>
              <a:t>投球疑难</a:t>
            </a:r>
          </a:p>
        </p:txBody>
      </p:sp>
      <p:graphicFrame>
        <p:nvGraphicFramePr>
          <p:cNvPr id="950324" name="Object 12">
            <a:extLst>
              <a:ext uri="{FF2B5EF4-FFF2-40B4-BE49-F238E27FC236}">
                <a16:creationId xmlns:a16="http://schemas.microsoft.com/office/drawing/2014/main" id="{4CD76A39-32C7-408D-8806-AFF17DB11BD8}"/>
              </a:ext>
            </a:extLst>
          </p:cNvPr>
          <p:cNvGraphicFramePr>
            <a:graphicFrameLocks noChangeAspect="1"/>
          </p:cNvGraphicFramePr>
          <p:nvPr/>
        </p:nvGraphicFramePr>
        <p:xfrm>
          <a:off x="7956550" y="4941888"/>
          <a:ext cx="292100" cy="292100"/>
        </p:xfrm>
        <a:graphic>
          <a:graphicData uri="http://schemas.openxmlformats.org/presentationml/2006/ole">
            <mc:AlternateContent xmlns:mc="http://schemas.openxmlformats.org/markup-compatibility/2006">
              <mc:Choice xmlns:v="urn:schemas-microsoft-com:vml" Requires="v">
                <p:oleObj spid="_x0000_s47176" name="公式" r:id="rId17" imgW="266731" imgH="266839" progId="Equation.3">
                  <p:embed/>
                </p:oleObj>
              </mc:Choice>
              <mc:Fallback>
                <p:oleObj name="公式" r:id="rId17" imgW="266731" imgH="266839" progId="Equation.3">
                  <p:embed/>
                  <p:pic>
                    <p:nvPicPr>
                      <p:cNvPr id="950324" name="Object 12">
                        <a:extLst>
                          <a:ext uri="{FF2B5EF4-FFF2-40B4-BE49-F238E27FC236}">
                            <a16:creationId xmlns:a16="http://schemas.microsoft.com/office/drawing/2014/main" id="{4CD76A39-32C7-408D-8806-AFF17DB11BD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56550" y="4941888"/>
                        <a:ext cx="292100" cy="2921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325" name="Object 13">
            <a:extLst>
              <a:ext uri="{FF2B5EF4-FFF2-40B4-BE49-F238E27FC236}">
                <a16:creationId xmlns:a16="http://schemas.microsoft.com/office/drawing/2014/main" id="{4AB72D6E-A1CC-4F39-A252-A340B4BFBFC8}"/>
              </a:ext>
            </a:extLst>
          </p:cNvPr>
          <p:cNvGraphicFramePr>
            <a:graphicFrameLocks noChangeAspect="1"/>
          </p:cNvGraphicFramePr>
          <p:nvPr/>
        </p:nvGraphicFramePr>
        <p:xfrm>
          <a:off x="7956550" y="5013325"/>
          <a:ext cx="792163" cy="1450975"/>
        </p:xfrm>
        <a:graphic>
          <a:graphicData uri="http://schemas.openxmlformats.org/presentationml/2006/ole">
            <mc:AlternateContent xmlns:mc="http://schemas.openxmlformats.org/markup-compatibility/2006">
              <mc:Choice xmlns:v="urn:schemas-microsoft-com:vml" Requires="v">
                <p:oleObj spid="_x0000_s47177" name="Clip" r:id="rId19" imgW="5257987" imgH="4640497" progId="MS_ClipArt_Gallery.5">
                  <p:embed/>
                </p:oleObj>
              </mc:Choice>
              <mc:Fallback>
                <p:oleObj name="Clip" r:id="rId19" imgW="5257987" imgH="4640497" progId="MS_ClipArt_Gallery.5">
                  <p:embed/>
                  <p:pic>
                    <p:nvPicPr>
                      <p:cNvPr id="950325" name="Object 13">
                        <a:extLst>
                          <a:ext uri="{FF2B5EF4-FFF2-40B4-BE49-F238E27FC236}">
                            <a16:creationId xmlns:a16="http://schemas.microsoft.com/office/drawing/2014/main" id="{4AB72D6E-A1CC-4F39-A252-A340B4BFBFC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56550" y="5013325"/>
                        <a:ext cx="792163" cy="145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0326" name="Text Box 54">
            <a:extLst>
              <a:ext uri="{FF2B5EF4-FFF2-40B4-BE49-F238E27FC236}">
                <a16:creationId xmlns:a16="http://schemas.microsoft.com/office/drawing/2014/main" id="{30862C26-D8D7-4260-B972-7E3976D836B6}"/>
              </a:ext>
            </a:extLst>
          </p:cNvPr>
          <p:cNvSpPr txBox="1">
            <a:spLocks noChangeArrowheads="1"/>
          </p:cNvSpPr>
          <p:nvPr/>
        </p:nvSpPr>
        <p:spPr bwMode="auto">
          <a:xfrm>
            <a:off x="990600" y="5721350"/>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solidFill>
                  <a:srgbClr val="FFFF66"/>
                </a:solidFill>
                <a:latin typeface="Arial" panose="020B0604020202020204" pitchFamily="34" charset="0"/>
              </a:rPr>
              <a:t>光速不服从经典力学的速度变换定理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49250"/>
                                        </p:tgtEl>
                                        <p:attrNameLst>
                                          <p:attrName>style.visibility</p:attrName>
                                        </p:attrNameLst>
                                      </p:cBhvr>
                                      <p:to>
                                        <p:strVal val="visible"/>
                                      </p:to>
                                    </p:set>
                                    <p:animEffect transition="in" filter="wipe(left)">
                                      <p:cBhvr>
                                        <p:cTn id="7" dur="500"/>
                                        <p:tgtEl>
                                          <p:spTgt spid="949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0323"/>
                                        </p:tgtEl>
                                        <p:attrNameLst>
                                          <p:attrName>style.visibility</p:attrName>
                                        </p:attrNameLst>
                                      </p:cBhvr>
                                      <p:to>
                                        <p:strVal val="visible"/>
                                      </p:to>
                                    </p:set>
                                    <p:animEffect transition="in" filter="wipe(left)">
                                      <p:cBhvr>
                                        <p:cTn id="12" dur="500"/>
                                        <p:tgtEl>
                                          <p:spTgt spid="950323"/>
                                        </p:tgtEl>
                                      </p:cBhvr>
                                    </p:animEffect>
                                  </p:childTnLst>
                                </p:cTn>
                              </p:par>
                              <p:par>
                                <p:cTn id="13" presetID="2" presetClass="entr" presetSubtype="2" fill="hold" nodeType="withEffect">
                                  <p:stCondLst>
                                    <p:cond delay="0"/>
                                  </p:stCondLst>
                                  <p:childTnLst>
                                    <p:set>
                                      <p:cBhvr>
                                        <p:cTn id="14" dur="1" fill="hold">
                                          <p:stCondLst>
                                            <p:cond delay="0"/>
                                          </p:stCondLst>
                                        </p:cTn>
                                        <p:tgtEl>
                                          <p:spTgt spid="950286"/>
                                        </p:tgtEl>
                                        <p:attrNameLst>
                                          <p:attrName>style.visibility</p:attrName>
                                        </p:attrNameLst>
                                      </p:cBhvr>
                                      <p:to>
                                        <p:strVal val="visible"/>
                                      </p:to>
                                    </p:set>
                                    <p:anim calcmode="lin" valueType="num">
                                      <p:cBhvr additive="base">
                                        <p:cTn id="15" dur="1000" fill="hold"/>
                                        <p:tgtEl>
                                          <p:spTgt spid="950286"/>
                                        </p:tgtEl>
                                        <p:attrNameLst>
                                          <p:attrName>ppt_x</p:attrName>
                                        </p:attrNameLst>
                                      </p:cBhvr>
                                      <p:tavLst>
                                        <p:tav tm="0">
                                          <p:val>
                                            <p:strVal val="1+#ppt_w/2"/>
                                          </p:val>
                                        </p:tav>
                                        <p:tav tm="100000">
                                          <p:val>
                                            <p:strVal val="#ppt_x"/>
                                          </p:val>
                                        </p:tav>
                                      </p:tavLst>
                                    </p:anim>
                                    <p:anim calcmode="lin" valueType="num">
                                      <p:cBhvr additive="base">
                                        <p:cTn id="16" dur="1000" fill="hold"/>
                                        <p:tgtEl>
                                          <p:spTgt spid="950286"/>
                                        </p:tgtEl>
                                        <p:attrNameLst>
                                          <p:attrName>ppt_y</p:attrName>
                                        </p:attrNameLst>
                                      </p:cBhvr>
                                      <p:tavLst>
                                        <p:tav tm="0">
                                          <p:val>
                                            <p:strVal val="#ppt_y"/>
                                          </p:val>
                                        </p:tav>
                                        <p:tav tm="100000">
                                          <p:val>
                                            <p:strVal val="#ppt_y"/>
                                          </p:val>
                                        </p:tav>
                                      </p:tavLst>
                                    </p:anim>
                                  </p:childTnLst>
                                </p:cTn>
                              </p:par>
                              <p:par>
                                <p:cTn id="17" presetID="12" presetClass="entr" presetSubtype="2" fill="hold" nodeType="withEffect">
                                  <p:stCondLst>
                                    <p:cond delay="0"/>
                                  </p:stCondLst>
                                  <p:childTnLst>
                                    <p:set>
                                      <p:cBhvr>
                                        <p:cTn id="18" dur="1" fill="hold">
                                          <p:stCondLst>
                                            <p:cond delay="0"/>
                                          </p:stCondLst>
                                        </p:cTn>
                                        <p:tgtEl>
                                          <p:spTgt spid="950287"/>
                                        </p:tgtEl>
                                        <p:attrNameLst>
                                          <p:attrName>style.visibility</p:attrName>
                                        </p:attrNameLst>
                                      </p:cBhvr>
                                      <p:to>
                                        <p:strVal val="visible"/>
                                      </p:to>
                                    </p:set>
                                    <p:animEffect transition="in" filter="slide(fromRight)">
                                      <p:cBhvr>
                                        <p:cTn id="19" dur="500"/>
                                        <p:tgtEl>
                                          <p:spTgt spid="9502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950325"/>
                                        </p:tgtEl>
                                        <p:attrNameLst>
                                          <p:attrName>style.visibility</p:attrName>
                                        </p:attrNameLst>
                                      </p:cBhvr>
                                      <p:to>
                                        <p:strVal val="visible"/>
                                      </p:to>
                                    </p:set>
                                    <p:animEffect transition="in" filter="dissolve">
                                      <p:cBhvr>
                                        <p:cTn id="24" dur="500"/>
                                        <p:tgtEl>
                                          <p:spTgt spid="950325"/>
                                        </p:tgtEl>
                                      </p:cBhvr>
                                    </p:animEffect>
                                  </p:childTnLst>
                                </p:cTn>
                              </p:par>
                              <p:par>
                                <p:cTn id="25" presetID="12" presetClass="entr" presetSubtype="2" fill="hold" nodeType="withEffect">
                                  <p:stCondLst>
                                    <p:cond delay="0"/>
                                  </p:stCondLst>
                                  <p:childTnLst>
                                    <p:set>
                                      <p:cBhvr>
                                        <p:cTn id="26" dur="1" fill="hold">
                                          <p:stCondLst>
                                            <p:cond delay="0"/>
                                          </p:stCondLst>
                                        </p:cTn>
                                        <p:tgtEl>
                                          <p:spTgt spid="950324"/>
                                        </p:tgtEl>
                                        <p:attrNameLst>
                                          <p:attrName>style.visibility</p:attrName>
                                        </p:attrNameLst>
                                      </p:cBhvr>
                                      <p:to>
                                        <p:strVal val="visible"/>
                                      </p:to>
                                    </p:set>
                                    <p:animEffect transition="in" filter="slide(fromRight)">
                                      <p:cBhvr>
                                        <p:cTn id="27" dur="500"/>
                                        <p:tgtEl>
                                          <p:spTgt spid="950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0321"/>
                                        </p:tgtEl>
                                        <p:attrNameLst>
                                          <p:attrName>style.visibility</p:attrName>
                                        </p:attrNameLst>
                                      </p:cBhvr>
                                      <p:to>
                                        <p:strVal val="visible"/>
                                      </p:to>
                                    </p:set>
                                    <p:animEffect transition="in" filter="wipe(left)">
                                      <p:cBhvr>
                                        <p:cTn id="32" dur="500"/>
                                        <p:tgtEl>
                                          <p:spTgt spid="9503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50293"/>
                                        </p:tgtEl>
                                        <p:attrNameLst>
                                          <p:attrName>style.visibility</p:attrName>
                                        </p:attrNameLst>
                                      </p:cBhvr>
                                      <p:to>
                                        <p:strVal val="visible"/>
                                      </p:to>
                                    </p:set>
                                    <p:animEffect transition="in" filter="dissolve">
                                      <p:cBhvr>
                                        <p:cTn id="37" dur="500"/>
                                        <p:tgtEl>
                                          <p:spTgt spid="950293"/>
                                        </p:tgtEl>
                                      </p:cBhvr>
                                    </p:animEffect>
                                  </p:childTnLst>
                                </p:cTn>
                              </p:par>
                            </p:childTnLst>
                          </p:cTn>
                        </p:par>
                        <p:par>
                          <p:cTn id="38" fill="hold" nodeType="afterGroup">
                            <p:stCondLst>
                              <p:cond delay="500"/>
                            </p:stCondLst>
                            <p:childTnLst>
                              <p:par>
                                <p:cTn id="39" presetID="22" presetClass="entr" presetSubtype="2"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right)">
                                      <p:cBhvr>
                                        <p:cTn id="41" dur="500"/>
                                        <p:tgtEl>
                                          <p:spTgt spid="2"/>
                                        </p:tgtEl>
                                      </p:cBhvr>
                                    </p:animEffect>
                                  </p:childTnLst>
                                </p:cTn>
                              </p:par>
                            </p:childTnLst>
                          </p:cTn>
                        </p:par>
                        <p:par>
                          <p:cTn id="42" fill="hold" nodeType="afterGroup">
                            <p:stCondLst>
                              <p:cond delay="1000"/>
                            </p:stCondLst>
                            <p:childTnLst>
                              <p:par>
                                <p:cTn id="43" presetID="22" presetClass="entr" presetSubtype="2" fill="hold" nodeType="afterEffect">
                                  <p:stCondLst>
                                    <p:cond delay="0"/>
                                  </p:stCondLst>
                                  <p:childTnLst>
                                    <p:set>
                                      <p:cBhvr>
                                        <p:cTn id="44" dur="1" fill="hold">
                                          <p:stCondLst>
                                            <p:cond delay="0"/>
                                          </p:stCondLst>
                                        </p:cTn>
                                        <p:tgtEl>
                                          <p:spTgt spid="950306"/>
                                        </p:tgtEl>
                                        <p:attrNameLst>
                                          <p:attrName>style.visibility</p:attrName>
                                        </p:attrNameLst>
                                      </p:cBhvr>
                                      <p:to>
                                        <p:strVal val="visible"/>
                                      </p:to>
                                    </p:set>
                                    <p:animEffect transition="in" filter="wipe(right)">
                                      <p:cBhvr>
                                        <p:cTn id="45" dur="500"/>
                                        <p:tgtEl>
                                          <p:spTgt spid="9503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50288"/>
                                        </p:tgtEl>
                                        <p:attrNameLst>
                                          <p:attrName>style.visibility</p:attrName>
                                        </p:attrNameLst>
                                      </p:cBhvr>
                                      <p:to>
                                        <p:strVal val="visible"/>
                                      </p:to>
                                    </p:set>
                                    <p:animEffect transition="in" filter="wipe(left)">
                                      <p:cBhvr>
                                        <p:cTn id="50" dur="500"/>
                                        <p:tgtEl>
                                          <p:spTgt spid="9502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950289"/>
                                        </p:tgtEl>
                                        <p:attrNameLst>
                                          <p:attrName>style.visibility</p:attrName>
                                        </p:attrNameLst>
                                      </p:cBhvr>
                                      <p:to>
                                        <p:strVal val="visible"/>
                                      </p:to>
                                    </p:set>
                                    <p:animEffect transition="in" filter="wipe(left)">
                                      <p:cBhvr>
                                        <p:cTn id="55" dur="500"/>
                                        <p:tgtEl>
                                          <p:spTgt spid="9502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50322"/>
                                        </p:tgtEl>
                                        <p:attrNameLst>
                                          <p:attrName>style.visibility</p:attrName>
                                        </p:attrNameLst>
                                      </p:cBhvr>
                                      <p:to>
                                        <p:strVal val="visible"/>
                                      </p:to>
                                    </p:set>
                                    <p:animEffect transition="in" filter="wipe(left)">
                                      <p:cBhvr>
                                        <p:cTn id="60" dur="500"/>
                                        <p:tgtEl>
                                          <p:spTgt spid="9503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right)">
                                      <p:cBhvr>
                                        <p:cTn id="65" dur="500"/>
                                        <p:tgtEl>
                                          <p:spTgt spid="3"/>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950307"/>
                                        </p:tgtEl>
                                        <p:attrNameLst>
                                          <p:attrName>style.visibility</p:attrName>
                                        </p:attrNameLst>
                                      </p:cBhvr>
                                      <p:to>
                                        <p:strVal val="visible"/>
                                      </p:to>
                                    </p:set>
                                    <p:animEffect transition="in" filter="wipe(right)">
                                      <p:cBhvr>
                                        <p:cTn id="68" dur="500"/>
                                        <p:tgtEl>
                                          <p:spTgt spid="950307"/>
                                        </p:tgtEl>
                                      </p:cBhvr>
                                    </p:animEffect>
                                  </p:childTnLst>
                                </p:cTn>
                              </p:par>
                              <p:par>
                                <p:cTn id="69" presetID="22" presetClass="entr" presetSubtype="2" fill="hold" nodeType="withEffect">
                                  <p:stCondLst>
                                    <p:cond delay="0"/>
                                  </p:stCondLst>
                                  <p:childTnLst>
                                    <p:set>
                                      <p:cBhvr>
                                        <p:cTn id="70" dur="1" fill="hold">
                                          <p:stCondLst>
                                            <p:cond delay="0"/>
                                          </p:stCondLst>
                                        </p:cTn>
                                        <p:tgtEl>
                                          <p:spTgt spid="950320"/>
                                        </p:tgtEl>
                                        <p:attrNameLst>
                                          <p:attrName>style.visibility</p:attrName>
                                        </p:attrNameLst>
                                      </p:cBhvr>
                                      <p:to>
                                        <p:strVal val="visible"/>
                                      </p:to>
                                    </p:set>
                                    <p:animEffect transition="in" filter="wipe(right)">
                                      <p:cBhvr>
                                        <p:cTn id="71" dur="500"/>
                                        <p:tgtEl>
                                          <p:spTgt spid="9503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950290"/>
                                        </p:tgtEl>
                                        <p:attrNameLst>
                                          <p:attrName>style.visibility</p:attrName>
                                        </p:attrNameLst>
                                      </p:cBhvr>
                                      <p:to>
                                        <p:strVal val="visible"/>
                                      </p:to>
                                    </p:set>
                                    <p:animEffect transition="in" filter="wipe(left)">
                                      <p:cBhvr>
                                        <p:cTn id="76" dur="500"/>
                                        <p:tgtEl>
                                          <p:spTgt spid="95029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950291"/>
                                        </p:tgtEl>
                                        <p:attrNameLst>
                                          <p:attrName>style.visibility</p:attrName>
                                        </p:attrNameLst>
                                      </p:cBhvr>
                                      <p:to>
                                        <p:strVal val="visible"/>
                                      </p:to>
                                    </p:set>
                                    <p:animEffect transition="in" filter="wipe(left)">
                                      <p:cBhvr>
                                        <p:cTn id="81" dur="500"/>
                                        <p:tgtEl>
                                          <p:spTgt spid="95029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50292">
                                            <p:txEl>
                                              <p:pRg st="0" end="0"/>
                                            </p:txEl>
                                          </p:spTgt>
                                        </p:tgtEl>
                                        <p:attrNameLst>
                                          <p:attrName>style.visibility</p:attrName>
                                        </p:attrNameLst>
                                      </p:cBhvr>
                                      <p:to>
                                        <p:strVal val="visible"/>
                                      </p:to>
                                    </p:set>
                                    <p:animEffect transition="in" filter="wipe(left)">
                                      <p:cBhvr>
                                        <p:cTn id="86" dur="500"/>
                                        <p:tgtEl>
                                          <p:spTgt spid="950292">
                                            <p:txEl>
                                              <p:pRg st="0" end="0"/>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950326"/>
                                        </p:tgtEl>
                                        <p:attrNameLst>
                                          <p:attrName>style.visibility</p:attrName>
                                        </p:attrNameLst>
                                      </p:cBhvr>
                                      <p:to>
                                        <p:strVal val="visible"/>
                                      </p:to>
                                    </p:set>
                                    <p:animEffect transition="in" filter="fade">
                                      <p:cBhvr>
                                        <p:cTn id="91" dur="1000"/>
                                        <p:tgtEl>
                                          <p:spTgt spid="950326"/>
                                        </p:tgtEl>
                                      </p:cBhvr>
                                    </p:animEffect>
                                    <p:anim calcmode="lin" valueType="num">
                                      <p:cBhvr>
                                        <p:cTn id="92" dur="1000" fill="hold"/>
                                        <p:tgtEl>
                                          <p:spTgt spid="950326"/>
                                        </p:tgtEl>
                                        <p:attrNameLst>
                                          <p:attrName>ppt_x</p:attrName>
                                        </p:attrNameLst>
                                      </p:cBhvr>
                                      <p:tavLst>
                                        <p:tav tm="0">
                                          <p:val>
                                            <p:strVal val="#ppt_x"/>
                                          </p:val>
                                        </p:tav>
                                        <p:tav tm="100000">
                                          <p:val>
                                            <p:strVal val="#ppt_x"/>
                                          </p:val>
                                        </p:tav>
                                      </p:tavLst>
                                    </p:anim>
                                    <p:anim calcmode="lin" valueType="num">
                                      <p:cBhvr>
                                        <p:cTn id="93" dur="1000" fill="hold"/>
                                        <p:tgtEl>
                                          <p:spTgt spid="9503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0" grpId="0"/>
      <p:bldP spid="950288" grpId="0" autoUpdateAnimBg="0"/>
      <p:bldP spid="950292" grpId="0" build="p" autoUpdateAnimBg="0"/>
      <p:bldP spid="950293" grpId="0" animBg="1"/>
      <p:bldP spid="950307" grpId="0" animBg="1"/>
      <p:bldP spid="950321" grpId="0"/>
      <p:bldP spid="950322" grpId="0"/>
      <p:bldP spid="950323" grpId="0"/>
      <p:bldP spid="950326" grpId="0"/>
    </p:bldLst>
  </p:timing>
</p:sld>
</file>

<file path=ppt/theme/theme1.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bg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bg1"/>
            </a:solidFill>
            <a:effectLst/>
            <a:latin typeface="仿宋_GB2312" pitchFamily="49" charset="-122"/>
            <a:ea typeface="仿宋_GB2312"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bg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bg1"/>
            </a:solidFill>
            <a:effectLst/>
            <a:latin typeface="仿宋_GB2312" pitchFamily="49" charset="-122"/>
            <a:ea typeface="仿宋_GB2312" pitchFamily="49"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23199</TotalTime>
  <Words>1702</Words>
  <Application>Microsoft Office PowerPoint</Application>
  <PresentationFormat>全屏显示(4:3)</PresentationFormat>
  <Paragraphs>232</Paragraphs>
  <Slides>23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23</vt:i4>
      </vt:variant>
    </vt:vector>
  </HeadingPairs>
  <TitlesOfParts>
    <vt:vector size="39" baseType="lpstr">
      <vt:lpstr>Monotype Sorts</vt:lpstr>
      <vt:lpstr>仿宋_GB2312</vt:lpstr>
      <vt:lpstr>黑体</vt:lpstr>
      <vt:lpstr>楷体_GB2312</vt:lpstr>
      <vt:lpstr>隶书</vt:lpstr>
      <vt:lpstr>宋体</vt:lpstr>
      <vt:lpstr>Arial</vt:lpstr>
      <vt:lpstr>Bookman Old Style</vt:lpstr>
      <vt:lpstr>Symbol</vt:lpstr>
      <vt:lpstr>Times New Roman</vt:lpstr>
      <vt:lpstr>Wingdings</vt:lpstr>
      <vt:lpstr>3_默认设计模板</vt:lpstr>
      <vt:lpstr>公式</vt:lpstr>
      <vt:lpstr>Equation</vt:lpstr>
      <vt:lpstr>Clip</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狭义相对论基础</dc:title>
  <dc:subject>大学物理电子教案</dc:subject>
  <dc:creator>mixi</dc:creator>
  <cp:lastModifiedBy>sm zhao</cp:lastModifiedBy>
  <cp:revision>518</cp:revision>
  <dcterms:created xsi:type="dcterms:W3CDTF">2004-11-16T23:52:09Z</dcterms:created>
  <dcterms:modified xsi:type="dcterms:W3CDTF">2022-04-21T08:28:13Z</dcterms:modified>
</cp:coreProperties>
</file>