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8"/>
  </p:notesMasterIdLst>
  <p:sldIdLst>
    <p:sldId id="961" r:id="rId2"/>
    <p:sldId id="940" r:id="rId3"/>
    <p:sldId id="922" r:id="rId4"/>
    <p:sldId id="923" r:id="rId5"/>
    <p:sldId id="924" r:id="rId6"/>
    <p:sldId id="925" r:id="rId7"/>
    <p:sldId id="926" r:id="rId8"/>
    <p:sldId id="927" r:id="rId9"/>
    <p:sldId id="979" r:id="rId10"/>
    <p:sldId id="929" r:id="rId11"/>
    <p:sldId id="930" r:id="rId12"/>
    <p:sldId id="931" r:id="rId13"/>
    <p:sldId id="963" r:id="rId14"/>
    <p:sldId id="965" r:id="rId15"/>
    <p:sldId id="968" r:id="rId16"/>
    <p:sldId id="967" r:id="rId17"/>
    <p:sldId id="932" r:id="rId18"/>
    <p:sldId id="933" r:id="rId19"/>
    <p:sldId id="934" r:id="rId20"/>
    <p:sldId id="937" r:id="rId21"/>
    <p:sldId id="941" r:id="rId22"/>
    <p:sldId id="942" r:id="rId23"/>
    <p:sldId id="943" r:id="rId24"/>
    <p:sldId id="944" r:id="rId25"/>
    <p:sldId id="962" r:id="rId26"/>
    <p:sldId id="945" r:id="rId27"/>
    <p:sldId id="946" r:id="rId28"/>
    <p:sldId id="947" r:id="rId29"/>
    <p:sldId id="948" r:id="rId30"/>
    <p:sldId id="949" r:id="rId31"/>
    <p:sldId id="950" r:id="rId32"/>
    <p:sldId id="951" r:id="rId33"/>
    <p:sldId id="952" r:id="rId34"/>
    <p:sldId id="953" r:id="rId35"/>
    <p:sldId id="954" r:id="rId36"/>
    <p:sldId id="955" r:id="rId37"/>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bg1"/>
        </a:solidFill>
        <a:latin typeface="仿宋_GB2312" pitchFamily="49" charset="-122"/>
        <a:ea typeface="仿宋_GB2312" pitchFamily="49" charset="-122"/>
        <a:cs typeface="+mn-cs"/>
      </a:defRPr>
    </a:lvl1pPr>
    <a:lvl2pPr marL="457200" algn="l" rtl="0" eaLnBrk="0" fontAlgn="base" hangingPunct="0">
      <a:spcBef>
        <a:spcPct val="0"/>
      </a:spcBef>
      <a:spcAft>
        <a:spcPct val="0"/>
      </a:spcAft>
      <a:defRPr sz="2400" b="1" kern="1200">
        <a:solidFill>
          <a:schemeClr val="bg1"/>
        </a:solidFill>
        <a:latin typeface="仿宋_GB2312" pitchFamily="49" charset="-122"/>
        <a:ea typeface="仿宋_GB2312" pitchFamily="49" charset="-122"/>
        <a:cs typeface="+mn-cs"/>
      </a:defRPr>
    </a:lvl2pPr>
    <a:lvl3pPr marL="914400" algn="l" rtl="0" eaLnBrk="0" fontAlgn="base" hangingPunct="0">
      <a:spcBef>
        <a:spcPct val="0"/>
      </a:spcBef>
      <a:spcAft>
        <a:spcPct val="0"/>
      </a:spcAft>
      <a:defRPr sz="2400" b="1" kern="1200">
        <a:solidFill>
          <a:schemeClr val="bg1"/>
        </a:solidFill>
        <a:latin typeface="仿宋_GB2312" pitchFamily="49" charset="-122"/>
        <a:ea typeface="仿宋_GB2312" pitchFamily="49" charset="-122"/>
        <a:cs typeface="+mn-cs"/>
      </a:defRPr>
    </a:lvl3pPr>
    <a:lvl4pPr marL="1371600" algn="l" rtl="0" eaLnBrk="0" fontAlgn="base" hangingPunct="0">
      <a:spcBef>
        <a:spcPct val="0"/>
      </a:spcBef>
      <a:spcAft>
        <a:spcPct val="0"/>
      </a:spcAft>
      <a:defRPr sz="2400" b="1" kern="1200">
        <a:solidFill>
          <a:schemeClr val="bg1"/>
        </a:solidFill>
        <a:latin typeface="仿宋_GB2312" pitchFamily="49" charset="-122"/>
        <a:ea typeface="仿宋_GB2312" pitchFamily="49" charset="-122"/>
        <a:cs typeface="+mn-cs"/>
      </a:defRPr>
    </a:lvl4pPr>
    <a:lvl5pPr marL="1828800" algn="l" rtl="0" eaLnBrk="0" fontAlgn="base" hangingPunct="0">
      <a:spcBef>
        <a:spcPct val="0"/>
      </a:spcBef>
      <a:spcAft>
        <a:spcPct val="0"/>
      </a:spcAft>
      <a:defRPr sz="2400" b="1" kern="1200">
        <a:solidFill>
          <a:schemeClr val="bg1"/>
        </a:solidFill>
        <a:latin typeface="仿宋_GB2312" pitchFamily="49" charset="-122"/>
        <a:ea typeface="仿宋_GB2312" pitchFamily="49" charset="-122"/>
        <a:cs typeface="+mn-cs"/>
      </a:defRPr>
    </a:lvl5pPr>
    <a:lvl6pPr marL="2286000" algn="l" defTabSz="914400" rtl="0" eaLnBrk="1" latinLnBrk="0" hangingPunct="1">
      <a:defRPr sz="2400" b="1" kern="1200">
        <a:solidFill>
          <a:schemeClr val="bg1"/>
        </a:solidFill>
        <a:latin typeface="仿宋_GB2312" pitchFamily="49" charset="-122"/>
        <a:ea typeface="仿宋_GB2312" pitchFamily="49" charset="-122"/>
        <a:cs typeface="+mn-cs"/>
      </a:defRPr>
    </a:lvl6pPr>
    <a:lvl7pPr marL="2743200" algn="l" defTabSz="914400" rtl="0" eaLnBrk="1" latinLnBrk="0" hangingPunct="1">
      <a:defRPr sz="2400" b="1" kern="1200">
        <a:solidFill>
          <a:schemeClr val="bg1"/>
        </a:solidFill>
        <a:latin typeface="仿宋_GB2312" pitchFamily="49" charset="-122"/>
        <a:ea typeface="仿宋_GB2312" pitchFamily="49" charset="-122"/>
        <a:cs typeface="+mn-cs"/>
      </a:defRPr>
    </a:lvl7pPr>
    <a:lvl8pPr marL="3200400" algn="l" defTabSz="914400" rtl="0" eaLnBrk="1" latinLnBrk="0" hangingPunct="1">
      <a:defRPr sz="2400" b="1" kern="1200">
        <a:solidFill>
          <a:schemeClr val="bg1"/>
        </a:solidFill>
        <a:latin typeface="仿宋_GB2312" pitchFamily="49" charset="-122"/>
        <a:ea typeface="仿宋_GB2312" pitchFamily="49" charset="-122"/>
        <a:cs typeface="+mn-cs"/>
      </a:defRPr>
    </a:lvl8pPr>
    <a:lvl9pPr marL="3657600" algn="l" defTabSz="914400" rtl="0" eaLnBrk="1" latinLnBrk="0" hangingPunct="1">
      <a:defRPr sz="2400" b="1" kern="1200">
        <a:solidFill>
          <a:schemeClr val="bg1"/>
        </a:solidFill>
        <a:latin typeface="仿宋_GB2312" pitchFamily="49" charset="-122"/>
        <a:ea typeface="仿宋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6666FF"/>
    <a:srgbClr val="FF66CC"/>
    <a:srgbClr val="FFCC00"/>
    <a:srgbClr val="33CCCC"/>
    <a:srgbClr val="FF9900"/>
    <a:srgbClr val="FFFF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93" autoAdjust="0"/>
    <p:restoredTop sz="94683" autoAdjust="0"/>
  </p:normalViewPr>
  <p:slideViewPr>
    <p:cSldViewPr snapToGrid="0" showGuides="1">
      <p:cViewPr varScale="1">
        <p:scale>
          <a:sx n="83" d="100"/>
          <a:sy n="83" d="100"/>
        </p:scale>
        <p:origin x="181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7.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emf"/><Relationship Id="rId5" Type="http://schemas.openxmlformats.org/officeDocument/2006/relationships/image" Target="../media/image79.emf"/><Relationship Id="rId4" Type="http://schemas.openxmlformats.org/officeDocument/2006/relationships/image" Target="../media/image7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1.emf"/><Relationship Id="rId4" Type="http://schemas.openxmlformats.org/officeDocument/2006/relationships/image" Target="../media/image84.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92.emf"/><Relationship Id="rId13" Type="http://schemas.openxmlformats.org/officeDocument/2006/relationships/image" Target="../media/image97.emf"/><Relationship Id="rId3" Type="http://schemas.openxmlformats.org/officeDocument/2006/relationships/image" Target="../media/image87.emf"/><Relationship Id="rId7" Type="http://schemas.openxmlformats.org/officeDocument/2006/relationships/image" Target="../media/image91.emf"/><Relationship Id="rId12" Type="http://schemas.openxmlformats.org/officeDocument/2006/relationships/image" Target="../media/image96.emf"/><Relationship Id="rId2" Type="http://schemas.openxmlformats.org/officeDocument/2006/relationships/image" Target="../media/image86.emf"/><Relationship Id="rId1" Type="http://schemas.openxmlformats.org/officeDocument/2006/relationships/image" Target="../media/image85.emf"/><Relationship Id="rId6" Type="http://schemas.openxmlformats.org/officeDocument/2006/relationships/image" Target="../media/image90.emf"/><Relationship Id="rId11" Type="http://schemas.openxmlformats.org/officeDocument/2006/relationships/image" Target="../media/image95.emf"/><Relationship Id="rId5" Type="http://schemas.openxmlformats.org/officeDocument/2006/relationships/image" Target="../media/image89.emf"/><Relationship Id="rId10" Type="http://schemas.openxmlformats.org/officeDocument/2006/relationships/image" Target="../media/image94.emf"/><Relationship Id="rId4" Type="http://schemas.openxmlformats.org/officeDocument/2006/relationships/image" Target="../media/image88.emf"/><Relationship Id="rId9" Type="http://schemas.openxmlformats.org/officeDocument/2006/relationships/image" Target="../media/image9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100.emf"/><Relationship Id="rId2" Type="http://schemas.openxmlformats.org/officeDocument/2006/relationships/image" Target="../media/image99.emf"/><Relationship Id="rId1" Type="http://schemas.openxmlformats.org/officeDocument/2006/relationships/image" Target="../media/image98.emf"/><Relationship Id="rId5" Type="http://schemas.openxmlformats.org/officeDocument/2006/relationships/image" Target="../media/image102.emf"/><Relationship Id="rId4" Type="http://schemas.openxmlformats.org/officeDocument/2006/relationships/image" Target="../media/image101.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image" Target="../media/image103.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7.emf"/><Relationship Id="rId2" Type="http://schemas.openxmlformats.org/officeDocument/2006/relationships/image" Target="../media/image106.emf"/><Relationship Id="rId1" Type="http://schemas.openxmlformats.org/officeDocument/2006/relationships/image" Target="../media/image105.emf"/><Relationship Id="rId6" Type="http://schemas.openxmlformats.org/officeDocument/2006/relationships/image" Target="../media/image110.emf"/><Relationship Id="rId5" Type="http://schemas.openxmlformats.org/officeDocument/2006/relationships/image" Target="../media/image109.emf"/><Relationship Id="rId4" Type="http://schemas.openxmlformats.org/officeDocument/2006/relationships/image" Target="../media/image10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11.e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9.emf"/><Relationship Id="rId13" Type="http://schemas.openxmlformats.org/officeDocument/2006/relationships/image" Target="../media/image124.emf"/><Relationship Id="rId3" Type="http://schemas.openxmlformats.org/officeDocument/2006/relationships/image" Target="../media/image114.emf"/><Relationship Id="rId7" Type="http://schemas.openxmlformats.org/officeDocument/2006/relationships/image" Target="../media/image118.emf"/><Relationship Id="rId12" Type="http://schemas.openxmlformats.org/officeDocument/2006/relationships/image" Target="../media/image123.emf"/><Relationship Id="rId2" Type="http://schemas.openxmlformats.org/officeDocument/2006/relationships/image" Target="../media/image113.emf"/><Relationship Id="rId1" Type="http://schemas.openxmlformats.org/officeDocument/2006/relationships/image" Target="../media/image112.emf"/><Relationship Id="rId6" Type="http://schemas.openxmlformats.org/officeDocument/2006/relationships/image" Target="../media/image117.emf"/><Relationship Id="rId11" Type="http://schemas.openxmlformats.org/officeDocument/2006/relationships/image" Target="../media/image122.emf"/><Relationship Id="rId5" Type="http://schemas.openxmlformats.org/officeDocument/2006/relationships/image" Target="../media/image116.emf"/><Relationship Id="rId15" Type="http://schemas.openxmlformats.org/officeDocument/2006/relationships/image" Target="../media/image126.emf"/><Relationship Id="rId10" Type="http://schemas.openxmlformats.org/officeDocument/2006/relationships/image" Target="../media/image121.emf"/><Relationship Id="rId4" Type="http://schemas.openxmlformats.org/officeDocument/2006/relationships/image" Target="../media/image115.emf"/><Relationship Id="rId9" Type="http://schemas.openxmlformats.org/officeDocument/2006/relationships/image" Target="../media/image120.emf"/><Relationship Id="rId14" Type="http://schemas.openxmlformats.org/officeDocument/2006/relationships/image" Target="../media/image125.e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129.emf"/><Relationship Id="rId1" Type="http://schemas.openxmlformats.org/officeDocument/2006/relationships/image" Target="../media/image128.e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32.emf"/><Relationship Id="rId2" Type="http://schemas.openxmlformats.org/officeDocument/2006/relationships/image" Target="../media/image131.emf"/><Relationship Id="rId1" Type="http://schemas.openxmlformats.org/officeDocument/2006/relationships/image" Target="../media/image130.emf"/><Relationship Id="rId4" Type="http://schemas.openxmlformats.org/officeDocument/2006/relationships/image" Target="../media/image133.e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emf"/><Relationship Id="rId13" Type="http://schemas.openxmlformats.org/officeDocument/2006/relationships/image" Target="../media/image22.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image" Target="../media/image11.emf"/><Relationship Id="rId1" Type="http://schemas.openxmlformats.org/officeDocument/2006/relationships/image" Target="../media/image10.emf"/><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 Id="rId14" Type="http://schemas.openxmlformats.org/officeDocument/2006/relationships/image" Target="../media/image23.e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143.emf"/><Relationship Id="rId3" Type="http://schemas.openxmlformats.org/officeDocument/2006/relationships/image" Target="../media/image138.emf"/><Relationship Id="rId7" Type="http://schemas.openxmlformats.org/officeDocument/2006/relationships/image" Target="../media/image142.emf"/><Relationship Id="rId2" Type="http://schemas.openxmlformats.org/officeDocument/2006/relationships/image" Target="../media/image137.emf"/><Relationship Id="rId1" Type="http://schemas.openxmlformats.org/officeDocument/2006/relationships/image" Target="../media/image136.emf"/><Relationship Id="rId6" Type="http://schemas.openxmlformats.org/officeDocument/2006/relationships/image" Target="../media/image141.emf"/><Relationship Id="rId5" Type="http://schemas.openxmlformats.org/officeDocument/2006/relationships/image" Target="../media/image140.emf"/><Relationship Id="rId4" Type="http://schemas.openxmlformats.org/officeDocument/2006/relationships/image" Target="../media/image139.e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151.emf"/><Relationship Id="rId3" Type="http://schemas.openxmlformats.org/officeDocument/2006/relationships/image" Target="../media/image146.emf"/><Relationship Id="rId7" Type="http://schemas.openxmlformats.org/officeDocument/2006/relationships/image" Target="../media/image150.emf"/><Relationship Id="rId2" Type="http://schemas.openxmlformats.org/officeDocument/2006/relationships/image" Target="../media/image145.emf"/><Relationship Id="rId1" Type="http://schemas.openxmlformats.org/officeDocument/2006/relationships/image" Target="../media/image144.emf"/><Relationship Id="rId6" Type="http://schemas.openxmlformats.org/officeDocument/2006/relationships/image" Target="../media/image149.emf"/><Relationship Id="rId11" Type="http://schemas.openxmlformats.org/officeDocument/2006/relationships/image" Target="../media/image154.emf"/><Relationship Id="rId5" Type="http://schemas.openxmlformats.org/officeDocument/2006/relationships/image" Target="../media/image148.emf"/><Relationship Id="rId10" Type="http://schemas.openxmlformats.org/officeDocument/2006/relationships/image" Target="../media/image153.emf"/><Relationship Id="rId4" Type="http://schemas.openxmlformats.org/officeDocument/2006/relationships/image" Target="../media/image147.emf"/><Relationship Id="rId9" Type="http://schemas.openxmlformats.org/officeDocument/2006/relationships/image" Target="../media/image152.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62.emf"/><Relationship Id="rId3" Type="http://schemas.openxmlformats.org/officeDocument/2006/relationships/image" Target="../media/image157.emf"/><Relationship Id="rId7" Type="http://schemas.openxmlformats.org/officeDocument/2006/relationships/image" Target="../media/image161.emf"/><Relationship Id="rId2" Type="http://schemas.openxmlformats.org/officeDocument/2006/relationships/image" Target="../media/image156.emf"/><Relationship Id="rId1" Type="http://schemas.openxmlformats.org/officeDocument/2006/relationships/image" Target="../media/image155.emf"/><Relationship Id="rId6" Type="http://schemas.openxmlformats.org/officeDocument/2006/relationships/image" Target="../media/image160.emf"/><Relationship Id="rId5" Type="http://schemas.openxmlformats.org/officeDocument/2006/relationships/image" Target="../media/image159.emf"/><Relationship Id="rId4" Type="http://schemas.openxmlformats.org/officeDocument/2006/relationships/image" Target="../media/image158.emf"/><Relationship Id="rId9" Type="http://schemas.openxmlformats.org/officeDocument/2006/relationships/image" Target="../media/image163.e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66.emf"/><Relationship Id="rId2" Type="http://schemas.openxmlformats.org/officeDocument/2006/relationships/image" Target="../media/image165.emf"/><Relationship Id="rId1" Type="http://schemas.openxmlformats.org/officeDocument/2006/relationships/image" Target="../media/image164.emf"/><Relationship Id="rId4" Type="http://schemas.openxmlformats.org/officeDocument/2006/relationships/image" Target="../media/image167.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emf"/><Relationship Id="rId1" Type="http://schemas.openxmlformats.org/officeDocument/2006/relationships/image" Target="../media/image169.png"/></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75.emf"/><Relationship Id="rId7" Type="http://schemas.openxmlformats.org/officeDocument/2006/relationships/image" Target="../media/image179.emf"/><Relationship Id="rId2" Type="http://schemas.openxmlformats.org/officeDocument/2006/relationships/image" Target="../media/image174.emf"/><Relationship Id="rId1" Type="http://schemas.openxmlformats.org/officeDocument/2006/relationships/image" Target="../media/image173.emf"/><Relationship Id="rId6" Type="http://schemas.openxmlformats.org/officeDocument/2006/relationships/image" Target="../media/image178.emf"/><Relationship Id="rId5" Type="http://schemas.openxmlformats.org/officeDocument/2006/relationships/image" Target="../media/image177.emf"/><Relationship Id="rId4" Type="http://schemas.openxmlformats.org/officeDocument/2006/relationships/image" Target="../media/image176.emf"/></Relationships>
</file>

<file path=ppt/drawings/_rels/vmlDrawing26.vml.rels><?xml version="1.0" encoding="UTF-8" standalone="yes"?>
<Relationships xmlns="http://schemas.openxmlformats.org/package/2006/relationships"><Relationship Id="rId8" Type="http://schemas.openxmlformats.org/officeDocument/2006/relationships/image" Target="../media/image187.emf"/><Relationship Id="rId13" Type="http://schemas.openxmlformats.org/officeDocument/2006/relationships/image" Target="../media/image192.emf"/><Relationship Id="rId3" Type="http://schemas.openxmlformats.org/officeDocument/2006/relationships/image" Target="../media/image182.emf"/><Relationship Id="rId7" Type="http://schemas.openxmlformats.org/officeDocument/2006/relationships/image" Target="../media/image186.emf"/><Relationship Id="rId12" Type="http://schemas.openxmlformats.org/officeDocument/2006/relationships/image" Target="../media/image191.emf"/><Relationship Id="rId2" Type="http://schemas.openxmlformats.org/officeDocument/2006/relationships/image" Target="../media/image181.emf"/><Relationship Id="rId1" Type="http://schemas.openxmlformats.org/officeDocument/2006/relationships/image" Target="../media/image180.emf"/><Relationship Id="rId6" Type="http://schemas.openxmlformats.org/officeDocument/2006/relationships/image" Target="../media/image185.emf"/><Relationship Id="rId11" Type="http://schemas.openxmlformats.org/officeDocument/2006/relationships/image" Target="../media/image190.emf"/><Relationship Id="rId5" Type="http://schemas.openxmlformats.org/officeDocument/2006/relationships/image" Target="../media/image184.emf"/><Relationship Id="rId15" Type="http://schemas.openxmlformats.org/officeDocument/2006/relationships/image" Target="../media/image194.emf"/><Relationship Id="rId10" Type="http://schemas.openxmlformats.org/officeDocument/2006/relationships/image" Target="../media/image189.emf"/><Relationship Id="rId4" Type="http://schemas.openxmlformats.org/officeDocument/2006/relationships/image" Target="../media/image183.emf"/><Relationship Id="rId9" Type="http://schemas.openxmlformats.org/officeDocument/2006/relationships/image" Target="../media/image188.emf"/><Relationship Id="rId14" Type="http://schemas.openxmlformats.org/officeDocument/2006/relationships/image" Target="../media/image193.e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02.emf"/><Relationship Id="rId3" Type="http://schemas.openxmlformats.org/officeDocument/2006/relationships/image" Target="../media/image197.emf"/><Relationship Id="rId7" Type="http://schemas.openxmlformats.org/officeDocument/2006/relationships/image" Target="../media/image201.emf"/><Relationship Id="rId2" Type="http://schemas.openxmlformats.org/officeDocument/2006/relationships/image" Target="../media/image196.emf"/><Relationship Id="rId1" Type="http://schemas.openxmlformats.org/officeDocument/2006/relationships/image" Target="../media/image195.emf"/><Relationship Id="rId6" Type="http://schemas.openxmlformats.org/officeDocument/2006/relationships/image" Target="../media/image200.emf"/><Relationship Id="rId5" Type="http://schemas.openxmlformats.org/officeDocument/2006/relationships/image" Target="../media/image199.emf"/><Relationship Id="rId4" Type="http://schemas.openxmlformats.org/officeDocument/2006/relationships/image" Target="../media/image198.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05.emf"/><Relationship Id="rId2" Type="http://schemas.openxmlformats.org/officeDocument/2006/relationships/image" Target="../media/image204.emf"/><Relationship Id="rId1" Type="http://schemas.openxmlformats.org/officeDocument/2006/relationships/image" Target="../media/image203.emf"/><Relationship Id="rId4" Type="http://schemas.openxmlformats.org/officeDocument/2006/relationships/image" Target="../media/image206.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09.emf"/><Relationship Id="rId2" Type="http://schemas.openxmlformats.org/officeDocument/2006/relationships/image" Target="../media/image208.emf"/><Relationship Id="rId1" Type="http://schemas.openxmlformats.org/officeDocument/2006/relationships/image" Target="../media/image207.emf"/><Relationship Id="rId6" Type="http://schemas.openxmlformats.org/officeDocument/2006/relationships/image" Target="../media/image212.emf"/><Relationship Id="rId5" Type="http://schemas.openxmlformats.org/officeDocument/2006/relationships/image" Target="../media/image211.emf"/><Relationship Id="rId4" Type="http://schemas.openxmlformats.org/officeDocument/2006/relationships/image" Target="../media/image210.e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3" Type="http://schemas.openxmlformats.org/officeDocument/2006/relationships/image" Target="../media/image26.emf"/><Relationship Id="rId7" Type="http://schemas.openxmlformats.org/officeDocument/2006/relationships/image" Target="../media/image30.emf"/><Relationship Id="rId12" Type="http://schemas.openxmlformats.org/officeDocument/2006/relationships/image" Target="../media/image35.emf"/><Relationship Id="rId2" Type="http://schemas.openxmlformats.org/officeDocument/2006/relationships/image" Target="../media/image25.emf"/><Relationship Id="rId1" Type="http://schemas.openxmlformats.org/officeDocument/2006/relationships/image" Target="../media/image24.emf"/><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0" Type="http://schemas.openxmlformats.org/officeDocument/2006/relationships/image" Target="../media/image33.emf"/><Relationship Id="rId4" Type="http://schemas.openxmlformats.org/officeDocument/2006/relationships/image" Target="../media/image27.emf"/><Relationship Id="rId9" Type="http://schemas.openxmlformats.org/officeDocument/2006/relationships/image" Target="../media/image32.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215.emf"/><Relationship Id="rId2" Type="http://schemas.openxmlformats.org/officeDocument/2006/relationships/image" Target="../media/image214.emf"/><Relationship Id="rId1" Type="http://schemas.openxmlformats.org/officeDocument/2006/relationships/image" Target="../media/image213.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218.emf"/><Relationship Id="rId2" Type="http://schemas.openxmlformats.org/officeDocument/2006/relationships/image" Target="../media/image217.emf"/><Relationship Id="rId1" Type="http://schemas.openxmlformats.org/officeDocument/2006/relationships/image" Target="../media/image216.emf"/><Relationship Id="rId5" Type="http://schemas.openxmlformats.org/officeDocument/2006/relationships/image" Target="../media/image220.emf"/><Relationship Id="rId4" Type="http://schemas.openxmlformats.org/officeDocument/2006/relationships/image" Target="../media/image219.emf"/></Relationships>
</file>

<file path=ppt/drawings/_rels/vmlDrawing32.vml.rels><?xml version="1.0" encoding="UTF-8" standalone="yes"?>
<Relationships xmlns="http://schemas.openxmlformats.org/package/2006/relationships"><Relationship Id="rId8" Type="http://schemas.openxmlformats.org/officeDocument/2006/relationships/image" Target="../media/image228.emf"/><Relationship Id="rId3" Type="http://schemas.openxmlformats.org/officeDocument/2006/relationships/image" Target="../media/image223.emf"/><Relationship Id="rId7" Type="http://schemas.openxmlformats.org/officeDocument/2006/relationships/image" Target="../media/image227.emf"/><Relationship Id="rId2" Type="http://schemas.openxmlformats.org/officeDocument/2006/relationships/image" Target="../media/image222.emf"/><Relationship Id="rId1" Type="http://schemas.openxmlformats.org/officeDocument/2006/relationships/image" Target="../media/image221.emf"/><Relationship Id="rId6" Type="http://schemas.openxmlformats.org/officeDocument/2006/relationships/image" Target="../media/image226.emf"/><Relationship Id="rId5" Type="http://schemas.openxmlformats.org/officeDocument/2006/relationships/image" Target="../media/image225.emf"/><Relationship Id="rId4" Type="http://schemas.openxmlformats.org/officeDocument/2006/relationships/image" Target="../media/image224.emf"/><Relationship Id="rId9" Type="http://schemas.openxmlformats.org/officeDocument/2006/relationships/image" Target="../media/image229.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232.emf"/><Relationship Id="rId2" Type="http://schemas.openxmlformats.org/officeDocument/2006/relationships/image" Target="../media/image231.emf"/><Relationship Id="rId1" Type="http://schemas.openxmlformats.org/officeDocument/2006/relationships/image" Target="../media/image230.emf"/><Relationship Id="rId6" Type="http://schemas.openxmlformats.org/officeDocument/2006/relationships/image" Target="../media/image235.emf"/><Relationship Id="rId5" Type="http://schemas.openxmlformats.org/officeDocument/2006/relationships/image" Target="../media/image234.emf"/><Relationship Id="rId4" Type="http://schemas.openxmlformats.org/officeDocument/2006/relationships/image" Target="../media/image233.e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238.emf"/><Relationship Id="rId2" Type="http://schemas.openxmlformats.org/officeDocument/2006/relationships/image" Target="../media/image237.emf"/><Relationship Id="rId1" Type="http://schemas.openxmlformats.org/officeDocument/2006/relationships/image" Target="../media/image236.emf"/><Relationship Id="rId6" Type="http://schemas.openxmlformats.org/officeDocument/2006/relationships/image" Target="../media/image241.emf"/><Relationship Id="rId5" Type="http://schemas.openxmlformats.org/officeDocument/2006/relationships/image" Target="../media/image240.emf"/><Relationship Id="rId4" Type="http://schemas.openxmlformats.org/officeDocument/2006/relationships/image" Target="../media/image23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emf"/><Relationship Id="rId1" Type="http://schemas.openxmlformats.org/officeDocument/2006/relationships/image" Target="../media/image37.emf"/><Relationship Id="rId4" Type="http://schemas.openxmlformats.org/officeDocument/2006/relationships/image" Target="../media/image4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image" Target="../media/image42.emf"/><Relationship Id="rId1" Type="http://schemas.openxmlformats.org/officeDocument/2006/relationships/image" Target="../media/image41.emf"/><Relationship Id="rId4" Type="http://schemas.openxmlformats.org/officeDocument/2006/relationships/image" Target="../media/image44.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image" Target="../media/image45.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image" Target="../media/image50.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65.emf"/><Relationship Id="rId13" Type="http://schemas.openxmlformats.org/officeDocument/2006/relationships/image" Target="../media/image70.emf"/><Relationship Id="rId3" Type="http://schemas.openxmlformats.org/officeDocument/2006/relationships/image" Target="../media/image60.emf"/><Relationship Id="rId7" Type="http://schemas.openxmlformats.org/officeDocument/2006/relationships/image" Target="../media/image64.emf"/><Relationship Id="rId12" Type="http://schemas.openxmlformats.org/officeDocument/2006/relationships/image" Target="../media/image69.emf"/><Relationship Id="rId17" Type="http://schemas.openxmlformats.org/officeDocument/2006/relationships/image" Target="../media/image74.emf"/><Relationship Id="rId2" Type="http://schemas.openxmlformats.org/officeDocument/2006/relationships/image" Target="../media/image59.emf"/><Relationship Id="rId16" Type="http://schemas.openxmlformats.org/officeDocument/2006/relationships/image" Target="../media/image73.emf"/><Relationship Id="rId1" Type="http://schemas.openxmlformats.org/officeDocument/2006/relationships/image" Target="../media/image58.emf"/><Relationship Id="rId6" Type="http://schemas.openxmlformats.org/officeDocument/2006/relationships/image" Target="../media/image63.emf"/><Relationship Id="rId11" Type="http://schemas.openxmlformats.org/officeDocument/2006/relationships/image" Target="../media/image68.emf"/><Relationship Id="rId5" Type="http://schemas.openxmlformats.org/officeDocument/2006/relationships/image" Target="../media/image62.emf"/><Relationship Id="rId15" Type="http://schemas.openxmlformats.org/officeDocument/2006/relationships/image" Target="../media/image72.emf"/><Relationship Id="rId10" Type="http://schemas.openxmlformats.org/officeDocument/2006/relationships/image" Target="../media/image67.emf"/><Relationship Id="rId4" Type="http://schemas.openxmlformats.org/officeDocument/2006/relationships/image" Target="../media/image61.emf"/><Relationship Id="rId9" Type="http://schemas.openxmlformats.org/officeDocument/2006/relationships/image" Target="../media/image66.emf"/><Relationship Id="rId14" Type="http://schemas.openxmlformats.org/officeDocument/2006/relationships/image" Target="../media/image7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15911BB-5F39-475F-A06A-BEEA634A930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buClrTx/>
              <a:buFontTx/>
              <a:buNone/>
              <a:defRPr sz="1200" b="0">
                <a:solidFill>
                  <a:schemeClr val="tx1"/>
                </a:solidFill>
                <a:effectLst/>
                <a:latin typeface="Arial" charset="0"/>
                <a:ea typeface="宋体" pitchFamily="2" charset="-122"/>
              </a:defRPr>
            </a:lvl1pPr>
          </a:lstStyle>
          <a:p>
            <a:pPr>
              <a:defRPr/>
            </a:pPr>
            <a:endParaRPr lang="en-US" altLang="zh-CN"/>
          </a:p>
        </p:txBody>
      </p:sp>
      <p:sp>
        <p:nvSpPr>
          <p:cNvPr id="27651" name="Rectangle 3">
            <a:extLst>
              <a:ext uri="{FF2B5EF4-FFF2-40B4-BE49-F238E27FC236}">
                <a16:creationId xmlns:a16="http://schemas.microsoft.com/office/drawing/2014/main" id="{79E30212-D52D-41D6-9BBA-FBF89A14344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buClrTx/>
              <a:buFontTx/>
              <a:buNone/>
              <a:defRPr sz="1200" b="0">
                <a:solidFill>
                  <a:schemeClr val="tx1"/>
                </a:solidFill>
                <a:effectLst/>
                <a:latin typeface="Arial" charset="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EB191985-DB05-40BC-8FDF-14412793B73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80A13B09-E828-4AFB-8DA0-D9CA503E4C7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0485FD57-EAFA-48E1-92DD-BB56394BD99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buClrTx/>
              <a:buFontTx/>
              <a:buNone/>
              <a:defRPr sz="1200" b="0">
                <a:solidFill>
                  <a:schemeClr val="tx1"/>
                </a:solidFill>
                <a:effectLst/>
                <a:latin typeface="Arial" charset="0"/>
                <a:ea typeface="宋体" pitchFamily="2" charset="-122"/>
              </a:defRPr>
            </a:lvl1pPr>
          </a:lstStyle>
          <a:p>
            <a:pPr>
              <a:defRPr/>
            </a:pPr>
            <a:endParaRPr lang="en-US" altLang="zh-CN"/>
          </a:p>
        </p:txBody>
      </p:sp>
      <p:sp>
        <p:nvSpPr>
          <p:cNvPr id="27655" name="Rectangle 7">
            <a:extLst>
              <a:ext uri="{FF2B5EF4-FFF2-40B4-BE49-F238E27FC236}">
                <a16:creationId xmlns:a16="http://schemas.microsoft.com/office/drawing/2014/main" id="{70FF94BD-EF6C-4A97-BFBA-21B53F2144A3}"/>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buClrTx/>
              <a:buFontTx/>
              <a:buNone/>
              <a:defRPr sz="1200" b="0">
                <a:solidFill>
                  <a:schemeClr val="tx1"/>
                </a:solidFill>
                <a:latin typeface="Arial" panose="020B0604020202020204" pitchFamily="34" charset="0"/>
                <a:ea typeface="宋体" panose="02010600030101010101" pitchFamily="2" charset="-122"/>
              </a:defRPr>
            </a:lvl1pPr>
          </a:lstStyle>
          <a:p>
            <a:pPr>
              <a:defRPr/>
            </a:pPr>
            <a:fld id="{4EAEFF0D-3C81-42DC-9429-FC0D3706AD0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21806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70142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44117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35412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01916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2421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56482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44083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969045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53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46269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83094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1B3B"/>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8981391-8EA1-4619-B065-28A34E75FB94}"/>
              </a:ext>
            </a:extLst>
          </p:cNvPr>
          <p:cNvSpPr>
            <a:spLocks noChangeArrowheads="1"/>
          </p:cNvSpPr>
          <p:nvPr/>
        </p:nvSpPr>
        <p:spPr bwMode="auto">
          <a:xfrm>
            <a:off x="250825" y="265113"/>
            <a:ext cx="8626475" cy="6272212"/>
          </a:xfrm>
          <a:prstGeom prst="rect">
            <a:avLst/>
          </a:prstGeom>
          <a:noFill/>
          <a:ln w="19050">
            <a:solidFill>
              <a:srgbClr val="006699">
                <a:alpha val="35001"/>
              </a:srgbClr>
            </a:solid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4103" name="AutoShape 7">
            <a:hlinkClick r:id="" action="ppaction://hlinkshowjump?jump=previousslide" highlightClick="1"/>
            <a:extLst>
              <a:ext uri="{FF2B5EF4-FFF2-40B4-BE49-F238E27FC236}">
                <a16:creationId xmlns:a16="http://schemas.microsoft.com/office/drawing/2014/main" id="{E14D5E07-4D6E-4AF4-B685-8D972A63E2A7}"/>
              </a:ext>
            </a:extLst>
          </p:cNvPr>
          <p:cNvSpPr>
            <a:spLocks noChangeArrowheads="1"/>
          </p:cNvSpPr>
          <p:nvPr userDrawn="1"/>
        </p:nvSpPr>
        <p:spPr bwMode="auto">
          <a:xfrm flipH="1">
            <a:off x="7239000" y="6602413"/>
            <a:ext cx="501650" cy="168275"/>
          </a:xfrm>
          <a:prstGeom prst="actionButtonForwardNext">
            <a:avLst/>
          </a:prstGeom>
          <a:solidFill>
            <a:srgbClr val="126072"/>
          </a:solidFill>
          <a:ln w="9525">
            <a:no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4104" name="AutoShape 8">
            <a:hlinkClick r:id="" action="ppaction://hlinkshowjump?jump=nextslide" highlightClick="1"/>
            <a:extLst>
              <a:ext uri="{FF2B5EF4-FFF2-40B4-BE49-F238E27FC236}">
                <a16:creationId xmlns:a16="http://schemas.microsoft.com/office/drawing/2014/main" id="{B6D05C7E-FCEA-480C-BC06-B374CBA0F6DE}"/>
              </a:ext>
            </a:extLst>
          </p:cNvPr>
          <p:cNvSpPr>
            <a:spLocks noChangeArrowheads="1"/>
          </p:cNvSpPr>
          <p:nvPr userDrawn="1"/>
        </p:nvSpPr>
        <p:spPr bwMode="auto">
          <a:xfrm>
            <a:off x="8391525" y="6602413"/>
            <a:ext cx="501650" cy="168275"/>
          </a:xfrm>
          <a:prstGeom prst="actionButtonForwardNext">
            <a:avLst/>
          </a:prstGeom>
          <a:solidFill>
            <a:srgbClr val="126072"/>
          </a:solidFill>
          <a:ln w="9525">
            <a:noFill/>
            <a:miter lim="800000"/>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4105" name="AutoShape 9">
            <a:hlinkClick r:id="" action="ppaction://hlinkshowjump?jump=firstslide" highlightClick="1"/>
            <a:extLst>
              <a:ext uri="{FF2B5EF4-FFF2-40B4-BE49-F238E27FC236}">
                <a16:creationId xmlns:a16="http://schemas.microsoft.com/office/drawing/2014/main" id="{67187D6F-04D2-4D99-B3D9-AE65E65090AA}"/>
              </a:ext>
            </a:extLst>
          </p:cNvPr>
          <p:cNvSpPr>
            <a:spLocks noChangeArrowheads="1"/>
          </p:cNvSpPr>
          <p:nvPr userDrawn="1"/>
        </p:nvSpPr>
        <p:spPr bwMode="auto">
          <a:xfrm>
            <a:off x="7812088" y="6602413"/>
            <a:ext cx="504825" cy="161925"/>
          </a:xfrm>
          <a:prstGeom prst="actionButtonHome">
            <a:avLst/>
          </a:prstGeom>
          <a:solidFill>
            <a:srgbClr val="126072"/>
          </a:solidFill>
          <a:ln w="28575">
            <a:noFill/>
            <a:miter lim="800000"/>
            <a:headEnd/>
            <a:tailEnd type="none" w="med" len="lg"/>
          </a:ln>
          <a:effectLst/>
        </p:spPr>
        <p:txBody>
          <a:bodyPr anchor="ctr">
            <a:spAutoFit/>
          </a:bodyP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0.emf"/><Relationship Id="rId13" Type="http://schemas.openxmlformats.org/officeDocument/2006/relationships/oleObject" Target="../embeddings/oleObject59.bin"/><Relationship Id="rId18" Type="http://schemas.openxmlformats.org/officeDocument/2006/relationships/image" Target="../media/image65.emf"/><Relationship Id="rId26" Type="http://schemas.openxmlformats.org/officeDocument/2006/relationships/image" Target="../media/image69.emf"/><Relationship Id="rId3" Type="http://schemas.openxmlformats.org/officeDocument/2006/relationships/oleObject" Target="../embeddings/oleObject54.bin"/><Relationship Id="rId21" Type="http://schemas.openxmlformats.org/officeDocument/2006/relationships/oleObject" Target="../embeddings/oleObject63.bin"/><Relationship Id="rId34" Type="http://schemas.openxmlformats.org/officeDocument/2006/relationships/image" Target="../media/image73.emf"/><Relationship Id="rId7" Type="http://schemas.openxmlformats.org/officeDocument/2006/relationships/oleObject" Target="../embeddings/oleObject56.bin"/><Relationship Id="rId12" Type="http://schemas.openxmlformats.org/officeDocument/2006/relationships/image" Target="../media/image62.emf"/><Relationship Id="rId17" Type="http://schemas.openxmlformats.org/officeDocument/2006/relationships/oleObject" Target="../embeddings/oleObject61.bin"/><Relationship Id="rId25" Type="http://schemas.openxmlformats.org/officeDocument/2006/relationships/oleObject" Target="../embeddings/oleObject65.bin"/><Relationship Id="rId33" Type="http://schemas.openxmlformats.org/officeDocument/2006/relationships/oleObject" Target="../embeddings/oleObject69.bin"/><Relationship Id="rId2" Type="http://schemas.openxmlformats.org/officeDocument/2006/relationships/slideLayout" Target="../slideLayouts/slideLayout7.xml"/><Relationship Id="rId16" Type="http://schemas.openxmlformats.org/officeDocument/2006/relationships/image" Target="../media/image64.emf"/><Relationship Id="rId20" Type="http://schemas.openxmlformats.org/officeDocument/2006/relationships/image" Target="../media/image66.emf"/><Relationship Id="rId29" Type="http://schemas.openxmlformats.org/officeDocument/2006/relationships/oleObject" Target="../embeddings/oleObject67.bin"/><Relationship Id="rId1" Type="http://schemas.openxmlformats.org/officeDocument/2006/relationships/vmlDrawing" Target="../drawings/vmlDrawing9.vml"/><Relationship Id="rId6" Type="http://schemas.openxmlformats.org/officeDocument/2006/relationships/image" Target="../media/image59.emf"/><Relationship Id="rId11" Type="http://schemas.openxmlformats.org/officeDocument/2006/relationships/oleObject" Target="../embeddings/oleObject58.bin"/><Relationship Id="rId24" Type="http://schemas.openxmlformats.org/officeDocument/2006/relationships/image" Target="../media/image68.emf"/><Relationship Id="rId32" Type="http://schemas.openxmlformats.org/officeDocument/2006/relationships/image" Target="../media/image72.emf"/><Relationship Id="rId5" Type="http://schemas.openxmlformats.org/officeDocument/2006/relationships/oleObject" Target="../embeddings/oleObject55.bin"/><Relationship Id="rId15" Type="http://schemas.openxmlformats.org/officeDocument/2006/relationships/oleObject" Target="../embeddings/oleObject60.bin"/><Relationship Id="rId23" Type="http://schemas.openxmlformats.org/officeDocument/2006/relationships/oleObject" Target="../embeddings/oleObject64.bin"/><Relationship Id="rId28" Type="http://schemas.openxmlformats.org/officeDocument/2006/relationships/image" Target="../media/image70.emf"/><Relationship Id="rId36" Type="http://schemas.openxmlformats.org/officeDocument/2006/relationships/image" Target="../media/image74.emf"/><Relationship Id="rId10" Type="http://schemas.openxmlformats.org/officeDocument/2006/relationships/image" Target="../media/image61.emf"/><Relationship Id="rId19" Type="http://schemas.openxmlformats.org/officeDocument/2006/relationships/oleObject" Target="../embeddings/oleObject62.bin"/><Relationship Id="rId31" Type="http://schemas.openxmlformats.org/officeDocument/2006/relationships/oleObject" Target="../embeddings/oleObject68.bin"/><Relationship Id="rId4" Type="http://schemas.openxmlformats.org/officeDocument/2006/relationships/image" Target="../media/image58.emf"/><Relationship Id="rId9" Type="http://schemas.openxmlformats.org/officeDocument/2006/relationships/oleObject" Target="../embeddings/oleObject57.bin"/><Relationship Id="rId14" Type="http://schemas.openxmlformats.org/officeDocument/2006/relationships/image" Target="../media/image63.emf"/><Relationship Id="rId22" Type="http://schemas.openxmlformats.org/officeDocument/2006/relationships/image" Target="../media/image67.emf"/><Relationship Id="rId27" Type="http://schemas.openxmlformats.org/officeDocument/2006/relationships/oleObject" Target="../embeddings/oleObject66.bin"/><Relationship Id="rId30" Type="http://schemas.openxmlformats.org/officeDocument/2006/relationships/image" Target="../media/image71.emf"/><Relationship Id="rId35" Type="http://schemas.openxmlformats.org/officeDocument/2006/relationships/oleObject" Target="../embeddings/oleObject70.bin"/></Relationships>
</file>

<file path=ppt/slides/_rels/slide11.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76.bin"/><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9.e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76.e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78.emf"/><Relationship Id="rId4" Type="http://schemas.openxmlformats.org/officeDocument/2006/relationships/image" Target="../media/image75.emf"/><Relationship Id="rId9" Type="http://schemas.openxmlformats.org/officeDocument/2006/relationships/oleObject" Target="../embeddings/oleObject74.bin"/><Relationship Id="rId14" Type="http://schemas.openxmlformats.org/officeDocument/2006/relationships/image" Target="../media/image80.emf"/></Relationships>
</file>

<file path=ppt/slides/_rels/slide12.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82.emf"/><Relationship Id="rId5" Type="http://schemas.openxmlformats.org/officeDocument/2006/relationships/oleObject" Target="../embeddings/oleObject78.bin"/><Relationship Id="rId10" Type="http://schemas.openxmlformats.org/officeDocument/2006/relationships/image" Target="../media/image84.emf"/><Relationship Id="rId4" Type="http://schemas.openxmlformats.org/officeDocument/2006/relationships/image" Target="../media/image81.emf"/><Relationship Id="rId9" Type="http://schemas.openxmlformats.org/officeDocument/2006/relationships/oleObject" Target="../embeddings/oleObject80.bin"/></Relationships>
</file>

<file path=ppt/slides/_rels/slide13.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86.bin"/><Relationship Id="rId18" Type="http://schemas.openxmlformats.org/officeDocument/2006/relationships/image" Target="../media/image92.emf"/><Relationship Id="rId26" Type="http://schemas.openxmlformats.org/officeDocument/2006/relationships/image" Target="../media/image96.emf"/><Relationship Id="rId3" Type="http://schemas.openxmlformats.org/officeDocument/2006/relationships/oleObject" Target="../embeddings/oleObject81.bin"/><Relationship Id="rId21" Type="http://schemas.openxmlformats.org/officeDocument/2006/relationships/oleObject" Target="../embeddings/oleObject90.bin"/><Relationship Id="rId7" Type="http://schemas.openxmlformats.org/officeDocument/2006/relationships/oleObject" Target="../embeddings/oleObject83.bin"/><Relationship Id="rId12" Type="http://schemas.openxmlformats.org/officeDocument/2006/relationships/image" Target="../media/image89.emf"/><Relationship Id="rId17" Type="http://schemas.openxmlformats.org/officeDocument/2006/relationships/oleObject" Target="../embeddings/oleObject88.bin"/><Relationship Id="rId25" Type="http://schemas.openxmlformats.org/officeDocument/2006/relationships/oleObject" Target="../embeddings/oleObject92.bin"/><Relationship Id="rId2" Type="http://schemas.openxmlformats.org/officeDocument/2006/relationships/slideLayout" Target="../slideLayouts/slideLayout7.xml"/><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vmlDrawing" Target="../drawings/vmlDrawing12.vml"/><Relationship Id="rId6" Type="http://schemas.openxmlformats.org/officeDocument/2006/relationships/image" Target="../media/image86.emf"/><Relationship Id="rId11" Type="http://schemas.openxmlformats.org/officeDocument/2006/relationships/oleObject" Target="../embeddings/oleObject85.bin"/><Relationship Id="rId24" Type="http://schemas.openxmlformats.org/officeDocument/2006/relationships/image" Target="../media/image95.emf"/><Relationship Id="rId5" Type="http://schemas.openxmlformats.org/officeDocument/2006/relationships/oleObject" Target="../embeddings/oleObject82.bin"/><Relationship Id="rId15" Type="http://schemas.openxmlformats.org/officeDocument/2006/relationships/oleObject" Target="../embeddings/oleObject87.bin"/><Relationship Id="rId23" Type="http://schemas.openxmlformats.org/officeDocument/2006/relationships/oleObject" Target="../embeddings/oleObject91.bin"/><Relationship Id="rId28" Type="http://schemas.openxmlformats.org/officeDocument/2006/relationships/image" Target="../media/image97.emf"/><Relationship Id="rId10" Type="http://schemas.openxmlformats.org/officeDocument/2006/relationships/image" Target="../media/image88.emf"/><Relationship Id="rId19" Type="http://schemas.openxmlformats.org/officeDocument/2006/relationships/oleObject" Target="../embeddings/oleObject89.bin"/><Relationship Id="rId4" Type="http://schemas.openxmlformats.org/officeDocument/2006/relationships/image" Target="../media/image85.emf"/><Relationship Id="rId9" Type="http://schemas.openxmlformats.org/officeDocument/2006/relationships/oleObject" Target="../embeddings/oleObject84.bin"/><Relationship Id="rId14" Type="http://schemas.openxmlformats.org/officeDocument/2006/relationships/image" Target="../media/image90.emf"/><Relationship Id="rId22" Type="http://schemas.openxmlformats.org/officeDocument/2006/relationships/image" Target="../media/image94.emf"/><Relationship Id="rId27" Type="http://schemas.openxmlformats.org/officeDocument/2006/relationships/oleObject" Target="../embeddings/oleObject93.bin"/></Relationships>
</file>

<file path=ppt/slides/_rels/slide14.xml.rels><?xml version="1.0" encoding="UTF-8" standalone="yes"?>
<Relationships xmlns="http://schemas.openxmlformats.org/package/2006/relationships"><Relationship Id="rId8" Type="http://schemas.openxmlformats.org/officeDocument/2006/relationships/image" Target="../media/image100.e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102.e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9.e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101.emf"/><Relationship Id="rId4" Type="http://schemas.openxmlformats.org/officeDocument/2006/relationships/image" Target="../media/image98.emf"/><Relationship Id="rId9" Type="http://schemas.openxmlformats.org/officeDocument/2006/relationships/oleObject" Target="../embeddings/oleObject97.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104.emf"/><Relationship Id="rId5" Type="http://schemas.openxmlformats.org/officeDocument/2006/relationships/oleObject" Target="../embeddings/oleObject100.bin"/><Relationship Id="rId4" Type="http://schemas.openxmlformats.org/officeDocument/2006/relationships/image" Target="../media/image103.emf"/></Relationships>
</file>

<file path=ppt/slides/_rels/slide16.xml.rels><?xml version="1.0" encoding="UTF-8" standalone="yes"?>
<Relationships xmlns="http://schemas.openxmlformats.org/package/2006/relationships"><Relationship Id="rId8" Type="http://schemas.openxmlformats.org/officeDocument/2006/relationships/image" Target="../media/image107.e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9.e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06.emf"/><Relationship Id="rId11" Type="http://schemas.openxmlformats.org/officeDocument/2006/relationships/oleObject" Target="../embeddings/oleObject105.bin"/><Relationship Id="rId5" Type="http://schemas.openxmlformats.org/officeDocument/2006/relationships/oleObject" Target="../embeddings/oleObject102.bin"/><Relationship Id="rId10" Type="http://schemas.openxmlformats.org/officeDocument/2006/relationships/image" Target="../media/image108.emf"/><Relationship Id="rId4" Type="http://schemas.openxmlformats.org/officeDocument/2006/relationships/image" Target="../media/image105.emf"/><Relationship Id="rId9" Type="http://schemas.openxmlformats.org/officeDocument/2006/relationships/oleObject" Target="../embeddings/oleObject104.bin"/><Relationship Id="rId14" Type="http://schemas.openxmlformats.org/officeDocument/2006/relationships/image" Target="../media/image110.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11.emf"/></Relationships>
</file>

<file path=ppt/slides/_rels/slide18.xml.rels><?xml version="1.0" encoding="UTF-8" standalone="yes"?>
<Relationships xmlns="http://schemas.openxmlformats.org/package/2006/relationships"><Relationship Id="rId8" Type="http://schemas.openxmlformats.org/officeDocument/2006/relationships/image" Target="../media/image114.emf"/><Relationship Id="rId13" Type="http://schemas.openxmlformats.org/officeDocument/2006/relationships/oleObject" Target="../embeddings/oleObject113.bin"/><Relationship Id="rId18" Type="http://schemas.openxmlformats.org/officeDocument/2006/relationships/image" Target="../media/image119.emf"/><Relationship Id="rId26" Type="http://schemas.openxmlformats.org/officeDocument/2006/relationships/image" Target="../media/image123.emf"/><Relationship Id="rId3" Type="http://schemas.openxmlformats.org/officeDocument/2006/relationships/oleObject" Target="../embeddings/oleObject108.bin"/><Relationship Id="rId21" Type="http://schemas.openxmlformats.org/officeDocument/2006/relationships/oleObject" Target="../embeddings/oleObject117.bin"/><Relationship Id="rId7" Type="http://schemas.openxmlformats.org/officeDocument/2006/relationships/oleObject" Target="../embeddings/oleObject110.bin"/><Relationship Id="rId12" Type="http://schemas.openxmlformats.org/officeDocument/2006/relationships/image" Target="../media/image116.emf"/><Relationship Id="rId17" Type="http://schemas.openxmlformats.org/officeDocument/2006/relationships/oleObject" Target="../embeddings/oleObject115.bin"/><Relationship Id="rId25" Type="http://schemas.openxmlformats.org/officeDocument/2006/relationships/oleObject" Target="../embeddings/oleObject119.bin"/><Relationship Id="rId33" Type="http://schemas.openxmlformats.org/officeDocument/2006/relationships/image" Target="../media/image126.emf"/><Relationship Id="rId2" Type="http://schemas.openxmlformats.org/officeDocument/2006/relationships/slideLayout" Target="../slideLayouts/slideLayout7.xml"/><Relationship Id="rId16" Type="http://schemas.openxmlformats.org/officeDocument/2006/relationships/image" Target="../media/image118.emf"/><Relationship Id="rId20" Type="http://schemas.openxmlformats.org/officeDocument/2006/relationships/image" Target="../media/image120.emf"/><Relationship Id="rId29" Type="http://schemas.openxmlformats.org/officeDocument/2006/relationships/image" Target="../media/image127.emf"/><Relationship Id="rId1" Type="http://schemas.openxmlformats.org/officeDocument/2006/relationships/vmlDrawing" Target="../drawings/vmlDrawing17.vml"/><Relationship Id="rId6" Type="http://schemas.openxmlformats.org/officeDocument/2006/relationships/image" Target="../media/image113.emf"/><Relationship Id="rId11" Type="http://schemas.openxmlformats.org/officeDocument/2006/relationships/oleObject" Target="../embeddings/oleObject112.bin"/><Relationship Id="rId24" Type="http://schemas.openxmlformats.org/officeDocument/2006/relationships/image" Target="../media/image122.emf"/><Relationship Id="rId32" Type="http://schemas.openxmlformats.org/officeDocument/2006/relationships/oleObject" Target="../embeddings/oleObject122.bin"/><Relationship Id="rId5" Type="http://schemas.openxmlformats.org/officeDocument/2006/relationships/oleObject" Target="../embeddings/oleObject109.bin"/><Relationship Id="rId15" Type="http://schemas.openxmlformats.org/officeDocument/2006/relationships/oleObject" Target="../embeddings/oleObject114.bin"/><Relationship Id="rId23" Type="http://schemas.openxmlformats.org/officeDocument/2006/relationships/oleObject" Target="../embeddings/oleObject118.bin"/><Relationship Id="rId28" Type="http://schemas.openxmlformats.org/officeDocument/2006/relationships/image" Target="../media/image124.emf"/><Relationship Id="rId10" Type="http://schemas.openxmlformats.org/officeDocument/2006/relationships/image" Target="../media/image115.emf"/><Relationship Id="rId19" Type="http://schemas.openxmlformats.org/officeDocument/2006/relationships/oleObject" Target="../embeddings/oleObject116.bin"/><Relationship Id="rId31" Type="http://schemas.openxmlformats.org/officeDocument/2006/relationships/image" Target="../media/image125.emf"/><Relationship Id="rId4" Type="http://schemas.openxmlformats.org/officeDocument/2006/relationships/image" Target="../media/image112.emf"/><Relationship Id="rId9" Type="http://schemas.openxmlformats.org/officeDocument/2006/relationships/oleObject" Target="../embeddings/oleObject111.bin"/><Relationship Id="rId14" Type="http://schemas.openxmlformats.org/officeDocument/2006/relationships/image" Target="../media/image117.emf"/><Relationship Id="rId22" Type="http://schemas.openxmlformats.org/officeDocument/2006/relationships/image" Target="../media/image121.emf"/><Relationship Id="rId27" Type="http://schemas.openxmlformats.org/officeDocument/2006/relationships/oleObject" Target="../embeddings/oleObject120.bin"/><Relationship Id="rId30" Type="http://schemas.openxmlformats.org/officeDocument/2006/relationships/oleObject" Target="../embeddings/oleObject121.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129.emf"/><Relationship Id="rId5" Type="http://schemas.openxmlformats.org/officeDocument/2006/relationships/oleObject" Target="../embeddings/oleObject124.bin"/><Relationship Id="rId4" Type="http://schemas.openxmlformats.org/officeDocument/2006/relationships/image" Target="../media/image128.emf"/></Relationships>
</file>

<file path=ppt/slides/_rels/slide2.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oleObject" Target="../embeddings/oleObject6.bin"/><Relationship Id="rId18" Type="http://schemas.openxmlformats.org/officeDocument/2006/relationships/image" Target="../media/image9.e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6.e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8.emf"/><Relationship Id="rId1" Type="http://schemas.openxmlformats.org/officeDocument/2006/relationships/vmlDrawing" Target="../drawings/vmlDrawing1.vml"/><Relationship Id="rId6" Type="http://schemas.openxmlformats.org/officeDocument/2006/relationships/image" Target="../media/image3.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emf"/><Relationship Id="rId4" Type="http://schemas.openxmlformats.org/officeDocument/2006/relationships/image" Target="../media/image2.emf"/><Relationship Id="rId9" Type="http://schemas.openxmlformats.org/officeDocument/2006/relationships/oleObject" Target="../embeddings/oleObject4.bin"/><Relationship Id="rId14" Type="http://schemas.openxmlformats.org/officeDocument/2006/relationships/image" Target="../media/image7.emf"/></Relationships>
</file>

<file path=ppt/slides/_rels/slide20.xml.rels><?xml version="1.0" encoding="UTF-8" standalone="yes"?>
<Relationships xmlns="http://schemas.openxmlformats.org/package/2006/relationships"><Relationship Id="rId8" Type="http://schemas.openxmlformats.org/officeDocument/2006/relationships/image" Target="../media/image132.emf"/><Relationship Id="rId3" Type="http://schemas.openxmlformats.org/officeDocument/2006/relationships/oleObject" Target="../embeddings/oleObject125.bin"/><Relationship Id="rId7" Type="http://schemas.openxmlformats.org/officeDocument/2006/relationships/oleObject" Target="../embeddings/oleObject127.bin"/><Relationship Id="rId12" Type="http://schemas.openxmlformats.org/officeDocument/2006/relationships/image" Target="../media/image135.jpeg"/><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31.emf"/><Relationship Id="rId11" Type="http://schemas.openxmlformats.org/officeDocument/2006/relationships/image" Target="../media/image134.emf"/><Relationship Id="rId5" Type="http://schemas.openxmlformats.org/officeDocument/2006/relationships/oleObject" Target="../embeddings/oleObject126.bin"/><Relationship Id="rId10" Type="http://schemas.openxmlformats.org/officeDocument/2006/relationships/image" Target="../media/image133.emf"/><Relationship Id="rId4" Type="http://schemas.openxmlformats.org/officeDocument/2006/relationships/image" Target="../media/image130.emf"/><Relationship Id="rId9" Type="http://schemas.openxmlformats.org/officeDocument/2006/relationships/oleObject" Target="../embeddings/oleObject128.bin"/></Relationships>
</file>

<file path=ppt/slides/_rels/slide21.xml.rels><?xml version="1.0" encoding="UTF-8" standalone="yes"?>
<Relationships xmlns="http://schemas.openxmlformats.org/package/2006/relationships"><Relationship Id="rId8" Type="http://schemas.openxmlformats.org/officeDocument/2006/relationships/image" Target="../media/image138.emf"/><Relationship Id="rId13" Type="http://schemas.openxmlformats.org/officeDocument/2006/relationships/oleObject" Target="../embeddings/oleObject134.bin"/><Relationship Id="rId18" Type="http://schemas.openxmlformats.org/officeDocument/2006/relationships/image" Target="../media/image143.e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40.emf"/><Relationship Id="rId17" Type="http://schemas.openxmlformats.org/officeDocument/2006/relationships/oleObject" Target="../embeddings/oleObject136.bin"/><Relationship Id="rId2" Type="http://schemas.openxmlformats.org/officeDocument/2006/relationships/slideLayout" Target="../slideLayouts/slideLayout7.xml"/><Relationship Id="rId16" Type="http://schemas.openxmlformats.org/officeDocument/2006/relationships/image" Target="../media/image142.emf"/><Relationship Id="rId1" Type="http://schemas.openxmlformats.org/officeDocument/2006/relationships/vmlDrawing" Target="../drawings/vmlDrawing20.vml"/><Relationship Id="rId6" Type="http://schemas.openxmlformats.org/officeDocument/2006/relationships/image" Target="../media/image137.emf"/><Relationship Id="rId11" Type="http://schemas.openxmlformats.org/officeDocument/2006/relationships/oleObject" Target="../embeddings/oleObject133.bin"/><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image" Target="../media/image139.emf"/><Relationship Id="rId4" Type="http://schemas.openxmlformats.org/officeDocument/2006/relationships/image" Target="../media/image136.emf"/><Relationship Id="rId9" Type="http://schemas.openxmlformats.org/officeDocument/2006/relationships/oleObject" Target="../embeddings/oleObject132.bin"/><Relationship Id="rId14" Type="http://schemas.openxmlformats.org/officeDocument/2006/relationships/image" Target="../media/image141.emf"/></Relationships>
</file>

<file path=ppt/slides/_rels/slide22.xml.rels><?xml version="1.0" encoding="UTF-8" standalone="yes"?>
<Relationships xmlns="http://schemas.openxmlformats.org/package/2006/relationships"><Relationship Id="rId8" Type="http://schemas.openxmlformats.org/officeDocument/2006/relationships/image" Target="../media/image146.emf"/><Relationship Id="rId13" Type="http://schemas.openxmlformats.org/officeDocument/2006/relationships/oleObject" Target="../embeddings/oleObject142.bin"/><Relationship Id="rId18" Type="http://schemas.openxmlformats.org/officeDocument/2006/relationships/image" Target="../media/image151.emf"/><Relationship Id="rId3" Type="http://schemas.openxmlformats.org/officeDocument/2006/relationships/oleObject" Target="../embeddings/oleObject137.bin"/><Relationship Id="rId21" Type="http://schemas.openxmlformats.org/officeDocument/2006/relationships/oleObject" Target="../embeddings/oleObject146.bin"/><Relationship Id="rId7" Type="http://schemas.openxmlformats.org/officeDocument/2006/relationships/oleObject" Target="../embeddings/oleObject139.bin"/><Relationship Id="rId12" Type="http://schemas.openxmlformats.org/officeDocument/2006/relationships/image" Target="../media/image148.emf"/><Relationship Id="rId17" Type="http://schemas.openxmlformats.org/officeDocument/2006/relationships/oleObject" Target="../embeddings/oleObject144.bin"/><Relationship Id="rId2" Type="http://schemas.openxmlformats.org/officeDocument/2006/relationships/slideLayout" Target="../slideLayouts/slideLayout7.xml"/><Relationship Id="rId16" Type="http://schemas.openxmlformats.org/officeDocument/2006/relationships/image" Target="../media/image150.emf"/><Relationship Id="rId20" Type="http://schemas.openxmlformats.org/officeDocument/2006/relationships/image" Target="../media/image152.emf"/><Relationship Id="rId1" Type="http://schemas.openxmlformats.org/officeDocument/2006/relationships/vmlDrawing" Target="../drawings/vmlDrawing21.vml"/><Relationship Id="rId6" Type="http://schemas.openxmlformats.org/officeDocument/2006/relationships/image" Target="../media/image145.emf"/><Relationship Id="rId11" Type="http://schemas.openxmlformats.org/officeDocument/2006/relationships/oleObject" Target="../embeddings/oleObject141.bin"/><Relationship Id="rId24" Type="http://schemas.openxmlformats.org/officeDocument/2006/relationships/image" Target="../media/image154.emf"/><Relationship Id="rId5" Type="http://schemas.openxmlformats.org/officeDocument/2006/relationships/oleObject" Target="../embeddings/oleObject138.bin"/><Relationship Id="rId15" Type="http://schemas.openxmlformats.org/officeDocument/2006/relationships/oleObject" Target="../embeddings/oleObject143.bin"/><Relationship Id="rId23" Type="http://schemas.openxmlformats.org/officeDocument/2006/relationships/oleObject" Target="../embeddings/oleObject147.bin"/><Relationship Id="rId10" Type="http://schemas.openxmlformats.org/officeDocument/2006/relationships/image" Target="../media/image147.emf"/><Relationship Id="rId19" Type="http://schemas.openxmlformats.org/officeDocument/2006/relationships/oleObject" Target="../embeddings/oleObject145.bin"/><Relationship Id="rId4" Type="http://schemas.openxmlformats.org/officeDocument/2006/relationships/image" Target="../media/image144.emf"/><Relationship Id="rId9" Type="http://schemas.openxmlformats.org/officeDocument/2006/relationships/oleObject" Target="../embeddings/oleObject140.bin"/><Relationship Id="rId14" Type="http://schemas.openxmlformats.org/officeDocument/2006/relationships/image" Target="../media/image149.emf"/><Relationship Id="rId22" Type="http://schemas.openxmlformats.org/officeDocument/2006/relationships/image" Target="../media/image153.emf"/></Relationships>
</file>

<file path=ppt/slides/_rels/slide23.xml.rels><?xml version="1.0" encoding="UTF-8" standalone="yes"?>
<Relationships xmlns="http://schemas.openxmlformats.org/package/2006/relationships"><Relationship Id="rId8" Type="http://schemas.openxmlformats.org/officeDocument/2006/relationships/image" Target="../media/image157.emf"/><Relationship Id="rId13" Type="http://schemas.openxmlformats.org/officeDocument/2006/relationships/oleObject" Target="../embeddings/oleObject153.bin"/><Relationship Id="rId18" Type="http://schemas.openxmlformats.org/officeDocument/2006/relationships/image" Target="../media/image162.emf"/><Relationship Id="rId3" Type="http://schemas.openxmlformats.org/officeDocument/2006/relationships/oleObject" Target="../embeddings/oleObject148.bin"/><Relationship Id="rId7" Type="http://schemas.openxmlformats.org/officeDocument/2006/relationships/oleObject" Target="../embeddings/oleObject150.bin"/><Relationship Id="rId12" Type="http://schemas.openxmlformats.org/officeDocument/2006/relationships/image" Target="../media/image159.emf"/><Relationship Id="rId17" Type="http://schemas.openxmlformats.org/officeDocument/2006/relationships/oleObject" Target="../embeddings/oleObject155.bin"/><Relationship Id="rId2" Type="http://schemas.openxmlformats.org/officeDocument/2006/relationships/slideLayout" Target="../slideLayouts/slideLayout7.xml"/><Relationship Id="rId16" Type="http://schemas.openxmlformats.org/officeDocument/2006/relationships/image" Target="../media/image161.emf"/><Relationship Id="rId20" Type="http://schemas.openxmlformats.org/officeDocument/2006/relationships/image" Target="../media/image163.emf"/><Relationship Id="rId1" Type="http://schemas.openxmlformats.org/officeDocument/2006/relationships/vmlDrawing" Target="../drawings/vmlDrawing22.vml"/><Relationship Id="rId6" Type="http://schemas.openxmlformats.org/officeDocument/2006/relationships/image" Target="../media/image156.emf"/><Relationship Id="rId11" Type="http://schemas.openxmlformats.org/officeDocument/2006/relationships/oleObject" Target="../embeddings/oleObject152.bin"/><Relationship Id="rId5" Type="http://schemas.openxmlformats.org/officeDocument/2006/relationships/oleObject" Target="../embeddings/oleObject149.bin"/><Relationship Id="rId15" Type="http://schemas.openxmlformats.org/officeDocument/2006/relationships/oleObject" Target="../embeddings/oleObject154.bin"/><Relationship Id="rId10" Type="http://schemas.openxmlformats.org/officeDocument/2006/relationships/image" Target="../media/image158.emf"/><Relationship Id="rId19" Type="http://schemas.openxmlformats.org/officeDocument/2006/relationships/oleObject" Target="../embeddings/oleObject156.bin"/><Relationship Id="rId4" Type="http://schemas.openxmlformats.org/officeDocument/2006/relationships/image" Target="../media/image155.emf"/><Relationship Id="rId9" Type="http://schemas.openxmlformats.org/officeDocument/2006/relationships/oleObject" Target="../embeddings/oleObject151.bin"/><Relationship Id="rId14" Type="http://schemas.openxmlformats.org/officeDocument/2006/relationships/image" Target="../media/image160.emf"/></Relationships>
</file>

<file path=ppt/slides/_rels/slide24.xml.rels><?xml version="1.0" encoding="UTF-8" standalone="yes"?>
<Relationships xmlns="http://schemas.openxmlformats.org/package/2006/relationships"><Relationship Id="rId8" Type="http://schemas.openxmlformats.org/officeDocument/2006/relationships/image" Target="../media/image166.emf"/><Relationship Id="rId3" Type="http://schemas.openxmlformats.org/officeDocument/2006/relationships/oleObject" Target="../embeddings/oleObject157.bin"/><Relationship Id="rId7" Type="http://schemas.openxmlformats.org/officeDocument/2006/relationships/oleObject" Target="../embeddings/oleObject159.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65.emf"/><Relationship Id="rId5" Type="http://schemas.openxmlformats.org/officeDocument/2006/relationships/oleObject" Target="../embeddings/oleObject158.bin"/><Relationship Id="rId10" Type="http://schemas.openxmlformats.org/officeDocument/2006/relationships/image" Target="../media/image167.emf"/><Relationship Id="rId4" Type="http://schemas.openxmlformats.org/officeDocument/2006/relationships/image" Target="../media/image164.emf"/><Relationship Id="rId9" Type="http://schemas.openxmlformats.org/officeDocument/2006/relationships/oleObject" Target="../embeddings/oleObject160.bin"/></Relationships>
</file>

<file path=ppt/slides/_rels/slide25.xml.rels><?xml version="1.0" encoding="UTF-8" standalone="yes"?>
<Relationships xmlns="http://schemas.openxmlformats.org/package/2006/relationships"><Relationship Id="rId2" Type="http://schemas.openxmlformats.org/officeDocument/2006/relationships/image" Target="../media/image16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3.bin"/><Relationship Id="rId3" Type="http://schemas.openxmlformats.org/officeDocument/2006/relationships/oleObject" Target="../embeddings/oleObject161.bin"/><Relationship Id="rId7" Type="http://schemas.openxmlformats.org/officeDocument/2006/relationships/image" Target="../media/image170.emf"/><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62.bin"/><Relationship Id="rId5" Type="http://schemas.openxmlformats.org/officeDocument/2006/relationships/image" Target="../media/image172.jpeg"/><Relationship Id="rId4" Type="http://schemas.openxmlformats.org/officeDocument/2006/relationships/image" Target="../media/image169.png"/><Relationship Id="rId9" Type="http://schemas.openxmlformats.org/officeDocument/2006/relationships/image" Target="../media/image171.emf"/></Relationships>
</file>

<file path=ppt/slides/_rels/slide27.xml.rels><?xml version="1.0" encoding="UTF-8" standalone="yes"?>
<Relationships xmlns="http://schemas.openxmlformats.org/package/2006/relationships"><Relationship Id="rId8" Type="http://schemas.openxmlformats.org/officeDocument/2006/relationships/image" Target="../media/image175.emf"/><Relationship Id="rId13" Type="http://schemas.openxmlformats.org/officeDocument/2006/relationships/oleObject" Target="../embeddings/oleObject169.bin"/><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image" Target="../media/image177.emf"/><Relationship Id="rId2" Type="http://schemas.openxmlformats.org/officeDocument/2006/relationships/slideLayout" Target="../slideLayouts/slideLayout7.xml"/><Relationship Id="rId16" Type="http://schemas.openxmlformats.org/officeDocument/2006/relationships/image" Target="../media/image179.emf"/><Relationship Id="rId1" Type="http://schemas.openxmlformats.org/officeDocument/2006/relationships/vmlDrawing" Target="../drawings/vmlDrawing25.vml"/><Relationship Id="rId6" Type="http://schemas.openxmlformats.org/officeDocument/2006/relationships/image" Target="../media/image174.emf"/><Relationship Id="rId11" Type="http://schemas.openxmlformats.org/officeDocument/2006/relationships/oleObject" Target="../embeddings/oleObject168.bin"/><Relationship Id="rId5" Type="http://schemas.openxmlformats.org/officeDocument/2006/relationships/oleObject" Target="../embeddings/oleObject165.bin"/><Relationship Id="rId15" Type="http://schemas.openxmlformats.org/officeDocument/2006/relationships/oleObject" Target="../embeddings/oleObject170.bin"/><Relationship Id="rId10" Type="http://schemas.openxmlformats.org/officeDocument/2006/relationships/image" Target="../media/image176.emf"/><Relationship Id="rId4" Type="http://schemas.openxmlformats.org/officeDocument/2006/relationships/image" Target="../media/image173.emf"/><Relationship Id="rId9" Type="http://schemas.openxmlformats.org/officeDocument/2006/relationships/oleObject" Target="../embeddings/oleObject167.bin"/><Relationship Id="rId14" Type="http://schemas.openxmlformats.org/officeDocument/2006/relationships/image" Target="../media/image178.emf"/></Relationships>
</file>

<file path=ppt/slides/_rels/slide28.xml.rels><?xml version="1.0" encoding="UTF-8" standalone="yes"?>
<Relationships xmlns="http://schemas.openxmlformats.org/package/2006/relationships"><Relationship Id="rId8" Type="http://schemas.openxmlformats.org/officeDocument/2006/relationships/image" Target="../media/image182.emf"/><Relationship Id="rId13" Type="http://schemas.openxmlformats.org/officeDocument/2006/relationships/oleObject" Target="../embeddings/oleObject176.bin"/><Relationship Id="rId18" Type="http://schemas.openxmlformats.org/officeDocument/2006/relationships/image" Target="../media/image187.emf"/><Relationship Id="rId26" Type="http://schemas.openxmlformats.org/officeDocument/2006/relationships/image" Target="../media/image191.emf"/><Relationship Id="rId3" Type="http://schemas.openxmlformats.org/officeDocument/2006/relationships/oleObject" Target="../embeddings/oleObject171.bin"/><Relationship Id="rId21" Type="http://schemas.openxmlformats.org/officeDocument/2006/relationships/oleObject" Target="../embeddings/oleObject180.bin"/><Relationship Id="rId7" Type="http://schemas.openxmlformats.org/officeDocument/2006/relationships/oleObject" Target="../embeddings/oleObject173.bin"/><Relationship Id="rId12" Type="http://schemas.openxmlformats.org/officeDocument/2006/relationships/image" Target="../media/image184.emf"/><Relationship Id="rId17" Type="http://schemas.openxmlformats.org/officeDocument/2006/relationships/oleObject" Target="../embeddings/oleObject178.bin"/><Relationship Id="rId25" Type="http://schemas.openxmlformats.org/officeDocument/2006/relationships/oleObject" Target="../embeddings/oleObject182.bin"/><Relationship Id="rId2" Type="http://schemas.openxmlformats.org/officeDocument/2006/relationships/slideLayout" Target="../slideLayouts/slideLayout7.xml"/><Relationship Id="rId16" Type="http://schemas.openxmlformats.org/officeDocument/2006/relationships/image" Target="../media/image186.emf"/><Relationship Id="rId20" Type="http://schemas.openxmlformats.org/officeDocument/2006/relationships/image" Target="../media/image188.emf"/><Relationship Id="rId29" Type="http://schemas.openxmlformats.org/officeDocument/2006/relationships/oleObject" Target="../embeddings/oleObject184.bin"/><Relationship Id="rId1" Type="http://schemas.openxmlformats.org/officeDocument/2006/relationships/vmlDrawing" Target="../drawings/vmlDrawing26.vml"/><Relationship Id="rId6" Type="http://schemas.openxmlformats.org/officeDocument/2006/relationships/image" Target="../media/image181.emf"/><Relationship Id="rId11" Type="http://schemas.openxmlformats.org/officeDocument/2006/relationships/oleObject" Target="../embeddings/oleObject175.bin"/><Relationship Id="rId24" Type="http://schemas.openxmlformats.org/officeDocument/2006/relationships/image" Target="../media/image190.emf"/><Relationship Id="rId32" Type="http://schemas.openxmlformats.org/officeDocument/2006/relationships/image" Target="../media/image194.emf"/><Relationship Id="rId5" Type="http://schemas.openxmlformats.org/officeDocument/2006/relationships/oleObject" Target="../embeddings/oleObject172.bin"/><Relationship Id="rId15" Type="http://schemas.openxmlformats.org/officeDocument/2006/relationships/oleObject" Target="../embeddings/oleObject177.bin"/><Relationship Id="rId23" Type="http://schemas.openxmlformats.org/officeDocument/2006/relationships/oleObject" Target="../embeddings/oleObject181.bin"/><Relationship Id="rId28" Type="http://schemas.openxmlformats.org/officeDocument/2006/relationships/image" Target="../media/image192.emf"/><Relationship Id="rId10" Type="http://schemas.openxmlformats.org/officeDocument/2006/relationships/image" Target="../media/image183.emf"/><Relationship Id="rId19" Type="http://schemas.openxmlformats.org/officeDocument/2006/relationships/oleObject" Target="../embeddings/oleObject179.bin"/><Relationship Id="rId31" Type="http://schemas.openxmlformats.org/officeDocument/2006/relationships/oleObject" Target="../embeddings/oleObject185.bin"/><Relationship Id="rId4" Type="http://schemas.openxmlformats.org/officeDocument/2006/relationships/image" Target="../media/image180.emf"/><Relationship Id="rId9" Type="http://schemas.openxmlformats.org/officeDocument/2006/relationships/oleObject" Target="../embeddings/oleObject174.bin"/><Relationship Id="rId14" Type="http://schemas.openxmlformats.org/officeDocument/2006/relationships/image" Target="../media/image185.emf"/><Relationship Id="rId22" Type="http://schemas.openxmlformats.org/officeDocument/2006/relationships/image" Target="../media/image189.emf"/><Relationship Id="rId27" Type="http://schemas.openxmlformats.org/officeDocument/2006/relationships/oleObject" Target="../embeddings/oleObject183.bin"/><Relationship Id="rId30" Type="http://schemas.openxmlformats.org/officeDocument/2006/relationships/image" Target="../media/image193.emf"/></Relationships>
</file>

<file path=ppt/slides/_rels/slide29.xml.rels><?xml version="1.0" encoding="UTF-8" standalone="yes"?>
<Relationships xmlns="http://schemas.openxmlformats.org/package/2006/relationships"><Relationship Id="rId8" Type="http://schemas.openxmlformats.org/officeDocument/2006/relationships/image" Target="../media/image197.emf"/><Relationship Id="rId13" Type="http://schemas.openxmlformats.org/officeDocument/2006/relationships/oleObject" Target="../embeddings/oleObject191.bin"/><Relationship Id="rId18" Type="http://schemas.openxmlformats.org/officeDocument/2006/relationships/image" Target="../media/image202.emf"/><Relationship Id="rId3" Type="http://schemas.openxmlformats.org/officeDocument/2006/relationships/oleObject" Target="../embeddings/oleObject186.bin"/><Relationship Id="rId7" Type="http://schemas.openxmlformats.org/officeDocument/2006/relationships/oleObject" Target="../embeddings/oleObject188.bin"/><Relationship Id="rId12" Type="http://schemas.openxmlformats.org/officeDocument/2006/relationships/image" Target="../media/image199.emf"/><Relationship Id="rId17" Type="http://schemas.openxmlformats.org/officeDocument/2006/relationships/oleObject" Target="../embeddings/oleObject193.bin"/><Relationship Id="rId2" Type="http://schemas.openxmlformats.org/officeDocument/2006/relationships/slideLayout" Target="../slideLayouts/slideLayout7.xml"/><Relationship Id="rId16" Type="http://schemas.openxmlformats.org/officeDocument/2006/relationships/image" Target="../media/image201.emf"/><Relationship Id="rId1" Type="http://schemas.openxmlformats.org/officeDocument/2006/relationships/vmlDrawing" Target="../drawings/vmlDrawing27.vml"/><Relationship Id="rId6" Type="http://schemas.openxmlformats.org/officeDocument/2006/relationships/image" Target="../media/image196.emf"/><Relationship Id="rId11" Type="http://schemas.openxmlformats.org/officeDocument/2006/relationships/oleObject" Target="../embeddings/oleObject190.bin"/><Relationship Id="rId5" Type="http://schemas.openxmlformats.org/officeDocument/2006/relationships/oleObject" Target="../embeddings/oleObject187.bin"/><Relationship Id="rId15" Type="http://schemas.openxmlformats.org/officeDocument/2006/relationships/oleObject" Target="../embeddings/oleObject192.bin"/><Relationship Id="rId10" Type="http://schemas.openxmlformats.org/officeDocument/2006/relationships/image" Target="../media/image198.emf"/><Relationship Id="rId4" Type="http://schemas.openxmlformats.org/officeDocument/2006/relationships/image" Target="../media/image195.emf"/><Relationship Id="rId9" Type="http://schemas.openxmlformats.org/officeDocument/2006/relationships/oleObject" Target="../embeddings/oleObject189.bin"/><Relationship Id="rId14" Type="http://schemas.openxmlformats.org/officeDocument/2006/relationships/image" Target="../media/image200.emf"/></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14.bin"/><Relationship Id="rId18" Type="http://schemas.openxmlformats.org/officeDocument/2006/relationships/image" Target="../media/image17.emf"/><Relationship Id="rId26" Type="http://schemas.openxmlformats.org/officeDocument/2006/relationships/image" Target="../media/image21.e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4.emf"/><Relationship Id="rId17" Type="http://schemas.openxmlformats.org/officeDocument/2006/relationships/oleObject" Target="../embeddings/oleObject16.bin"/><Relationship Id="rId25" Type="http://schemas.openxmlformats.org/officeDocument/2006/relationships/oleObject" Target="../embeddings/oleObject20.bin"/><Relationship Id="rId2" Type="http://schemas.openxmlformats.org/officeDocument/2006/relationships/slideLayout" Target="../slideLayouts/slideLayout7.xml"/><Relationship Id="rId16" Type="http://schemas.openxmlformats.org/officeDocument/2006/relationships/image" Target="../media/image16.emf"/><Relationship Id="rId20" Type="http://schemas.openxmlformats.org/officeDocument/2006/relationships/image" Target="../media/image18.emf"/><Relationship Id="rId29" Type="http://schemas.openxmlformats.org/officeDocument/2006/relationships/oleObject" Target="../embeddings/oleObject22.bin"/><Relationship Id="rId1" Type="http://schemas.openxmlformats.org/officeDocument/2006/relationships/vmlDrawing" Target="../drawings/vmlDrawing2.vml"/><Relationship Id="rId6" Type="http://schemas.openxmlformats.org/officeDocument/2006/relationships/image" Target="../media/image11.emf"/><Relationship Id="rId11" Type="http://schemas.openxmlformats.org/officeDocument/2006/relationships/oleObject" Target="../embeddings/oleObject13.bin"/><Relationship Id="rId24" Type="http://schemas.openxmlformats.org/officeDocument/2006/relationships/image" Target="../media/image20.emf"/><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28" Type="http://schemas.openxmlformats.org/officeDocument/2006/relationships/image" Target="../media/image22.emf"/><Relationship Id="rId10" Type="http://schemas.openxmlformats.org/officeDocument/2006/relationships/image" Target="../media/image13.emf"/><Relationship Id="rId19" Type="http://schemas.openxmlformats.org/officeDocument/2006/relationships/oleObject" Target="../embeddings/oleObject17.bin"/><Relationship Id="rId4" Type="http://schemas.openxmlformats.org/officeDocument/2006/relationships/image" Target="../media/image10.emf"/><Relationship Id="rId9" Type="http://schemas.openxmlformats.org/officeDocument/2006/relationships/oleObject" Target="../embeddings/oleObject12.bin"/><Relationship Id="rId14" Type="http://schemas.openxmlformats.org/officeDocument/2006/relationships/image" Target="../media/image15.emf"/><Relationship Id="rId22" Type="http://schemas.openxmlformats.org/officeDocument/2006/relationships/image" Target="../media/image19.emf"/><Relationship Id="rId27" Type="http://schemas.openxmlformats.org/officeDocument/2006/relationships/oleObject" Target="../embeddings/oleObject21.bin"/><Relationship Id="rId30" Type="http://schemas.openxmlformats.org/officeDocument/2006/relationships/image" Target="../media/image23.emf"/></Relationships>
</file>

<file path=ppt/slides/_rels/slide30.xml.rels><?xml version="1.0" encoding="UTF-8" standalone="yes"?>
<Relationships xmlns="http://schemas.openxmlformats.org/package/2006/relationships"><Relationship Id="rId8" Type="http://schemas.openxmlformats.org/officeDocument/2006/relationships/image" Target="../media/image205.emf"/><Relationship Id="rId3" Type="http://schemas.openxmlformats.org/officeDocument/2006/relationships/oleObject" Target="../embeddings/oleObject194.bin"/><Relationship Id="rId7" Type="http://schemas.openxmlformats.org/officeDocument/2006/relationships/oleObject" Target="../embeddings/oleObject196.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204.emf"/><Relationship Id="rId5" Type="http://schemas.openxmlformats.org/officeDocument/2006/relationships/oleObject" Target="../embeddings/oleObject195.bin"/><Relationship Id="rId10" Type="http://schemas.openxmlformats.org/officeDocument/2006/relationships/image" Target="../media/image206.emf"/><Relationship Id="rId4" Type="http://schemas.openxmlformats.org/officeDocument/2006/relationships/image" Target="../media/image203.emf"/><Relationship Id="rId9" Type="http://schemas.openxmlformats.org/officeDocument/2006/relationships/oleObject" Target="../embeddings/oleObject197.bin"/></Relationships>
</file>

<file path=ppt/slides/_rels/slide31.xml.rels><?xml version="1.0" encoding="UTF-8" standalone="yes"?>
<Relationships xmlns="http://schemas.openxmlformats.org/package/2006/relationships"><Relationship Id="rId8" Type="http://schemas.openxmlformats.org/officeDocument/2006/relationships/image" Target="../media/image209.emf"/><Relationship Id="rId13" Type="http://schemas.openxmlformats.org/officeDocument/2006/relationships/oleObject" Target="../embeddings/oleObject203.bin"/><Relationship Id="rId3" Type="http://schemas.openxmlformats.org/officeDocument/2006/relationships/oleObject" Target="../embeddings/oleObject198.bin"/><Relationship Id="rId7" Type="http://schemas.openxmlformats.org/officeDocument/2006/relationships/oleObject" Target="../embeddings/oleObject200.bin"/><Relationship Id="rId12" Type="http://schemas.openxmlformats.org/officeDocument/2006/relationships/image" Target="../media/image211.e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08.emf"/><Relationship Id="rId11" Type="http://schemas.openxmlformats.org/officeDocument/2006/relationships/oleObject" Target="../embeddings/oleObject202.bin"/><Relationship Id="rId5" Type="http://schemas.openxmlformats.org/officeDocument/2006/relationships/oleObject" Target="../embeddings/oleObject199.bin"/><Relationship Id="rId10" Type="http://schemas.openxmlformats.org/officeDocument/2006/relationships/image" Target="../media/image210.emf"/><Relationship Id="rId4" Type="http://schemas.openxmlformats.org/officeDocument/2006/relationships/image" Target="../media/image207.emf"/><Relationship Id="rId9" Type="http://schemas.openxmlformats.org/officeDocument/2006/relationships/oleObject" Target="../embeddings/oleObject201.bin"/><Relationship Id="rId14" Type="http://schemas.openxmlformats.org/officeDocument/2006/relationships/image" Target="../media/image212.emf"/></Relationships>
</file>

<file path=ppt/slides/_rels/slide32.xml.rels><?xml version="1.0" encoding="UTF-8" standalone="yes"?>
<Relationships xmlns="http://schemas.openxmlformats.org/package/2006/relationships"><Relationship Id="rId8" Type="http://schemas.openxmlformats.org/officeDocument/2006/relationships/image" Target="../media/image215.emf"/><Relationship Id="rId3" Type="http://schemas.openxmlformats.org/officeDocument/2006/relationships/oleObject" Target="../embeddings/oleObject204.bin"/><Relationship Id="rId7" Type="http://schemas.openxmlformats.org/officeDocument/2006/relationships/oleObject" Target="../embeddings/oleObject206.bin"/><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image" Target="../media/image214.emf"/><Relationship Id="rId5" Type="http://schemas.openxmlformats.org/officeDocument/2006/relationships/oleObject" Target="../embeddings/oleObject205.bin"/><Relationship Id="rId4" Type="http://schemas.openxmlformats.org/officeDocument/2006/relationships/image" Target="../media/image213.emf"/></Relationships>
</file>

<file path=ppt/slides/_rels/slide33.xml.rels><?xml version="1.0" encoding="UTF-8" standalone="yes"?>
<Relationships xmlns="http://schemas.openxmlformats.org/package/2006/relationships"><Relationship Id="rId8" Type="http://schemas.openxmlformats.org/officeDocument/2006/relationships/image" Target="../media/image218.emf"/><Relationship Id="rId3" Type="http://schemas.openxmlformats.org/officeDocument/2006/relationships/oleObject" Target="../embeddings/oleObject207.bin"/><Relationship Id="rId7" Type="http://schemas.openxmlformats.org/officeDocument/2006/relationships/oleObject" Target="../embeddings/oleObject209.bin"/><Relationship Id="rId12" Type="http://schemas.openxmlformats.org/officeDocument/2006/relationships/image" Target="../media/image220.e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217.emf"/><Relationship Id="rId11" Type="http://schemas.openxmlformats.org/officeDocument/2006/relationships/oleObject" Target="../embeddings/oleObject211.bin"/><Relationship Id="rId5" Type="http://schemas.openxmlformats.org/officeDocument/2006/relationships/oleObject" Target="../embeddings/oleObject208.bin"/><Relationship Id="rId10" Type="http://schemas.openxmlformats.org/officeDocument/2006/relationships/image" Target="../media/image219.emf"/><Relationship Id="rId4" Type="http://schemas.openxmlformats.org/officeDocument/2006/relationships/image" Target="../media/image216.emf"/><Relationship Id="rId9" Type="http://schemas.openxmlformats.org/officeDocument/2006/relationships/oleObject" Target="../embeddings/oleObject210.bin"/></Relationships>
</file>

<file path=ppt/slides/_rels/slide34.xml.rels><?xml version="1.0" encoding="UTF-8" standalone="yes"?>
<Relationships xmlns="http://schemas.openxmlformats.org/package/2006/relationships"><Relationship Id="rId8" Type="http://schemas.openxmlformats.org/officeDocument/2006/relationships/image" Target="../media/image223.emf"/><Relationship Id="rId13" Type="http://schemas.openxmlformats.org/officeDocument/2006/relationships/oleObject" Target="../embeddings/oleObject217.bin"/><Relationship Id="rId18" Type="http://schemas.openxmlformats.org/officeDocument/2006/relationships/image" Target="../media/image228.emf"/><Relationship Id="rId3" Type="http://schemas.openxmlformats.org/officeDocument/2006/relationships/oleObject" Target="../embeddings/oleObject212.bin"/><Relationship Id="rId7" Type="http://schemas.openxmlformats.org/officeDocument/2006/relationships/oleObject" Target="../embeddings/oleObject214.bin"/><Relationship Id="rId12" Type="http://schemas.openxmlformats.org/officeDocument/2006/relationships/image" Target="../media/image225.emf"/><Relationship Id="rId17" Type="http://schemas.openxmlformats.org/officeDocument/2006/relationships/oleObject" Target="../embeddings/oleObject219.bin"/><Relationship Id="rId2" Type="http://schemas.openxmlformats.org/officeDocument/2006/relationships/slideLayout" Target="../slideLayouts/slideLayout7.xml"/><Relationship Id="rId16" Type="http://schemas.openxmlformats.org/officeDocument/2006/relationships/image" Target="../media/image227.emf"/><Relationship Id="rId20" Type="http://schemas.openxmlformats.org/officeDocument/2006/relationships/image" Target="../media/image229.emf"/><Relationship Id="rId1" Type="http://schemas.openxmlformats.org/officeDocument/2006/relationships/vmlDrawing" Target="../drawings/vmlDrawing32.vml"/><Relationship Id="rId6" Type="http://schemas.openxmlformats.org/officeDocument/2006/relationships/image" Target="../media/image222.emf"/><Relationship Id="rId11" Type="http://schemas.openxmlformats.org/officeDocument/2006/relationships/oleObject" Target="../embeddings/oleObject216.bin"/><Relationship Id="rId5" Type="http://schemas.openxmlformats.org/officeDocument/2006/relationships/oleObject" Target="../embeddings/oleObject213.bin"/><Relationship Id="rId15" Type="http://schemas.openxmlformats.org/officeDocument/2006/relationships/oleObject" Target="../embeddings/oleObject218.bin"/><Relationship Id="rId10" Type="http://schemas.openxmlformats.org/officeDocument/2006/relationships/image" Target="../media/image224.emf"/><Relationship Id="rId19" Type="http://schemas.openxmlformats.org/officeDocument/2006/relationships/oleObject" Target="../embeddings/oleObject220.bin"/><Relationship Id="rId4" Type="http://schemas.openxmlformats.org/officeDocument/2006/relationships/image" Target="../media/image221.emf"/><Relationship Id="rId9" Type="http://schemas.openxmlformats.org/officeDocument/2006/relationships/oleObject" Target="../embeddings/oleObject215.bin"/><Relationship Id="rId14" Type="http://schemas.openxmlformats.org/officeDocument/2006/relationships/image" Target="../media/image226.emf"/></Relationships>
</file>

<file path=ppt/slides/_rels/slide35.xml.rels><?xml version="1.0" encoding="UTF-8" standalone="yes"?>
<Relationships xmlns="http://schemas.openxmlformats.org/package/2006/relationships"><Relationship Id="rId8" Type="http://schemas.openxmlformats.org/officeDocument/2006/relationships/image" Target="../media/image232.emf"/><Relationship Id="rId13" Type="http://schemas.openxmlformats.org/officeDocument/2006/relationships/oleObject" Target="../embeddings/oleObject226.bin"/><Relationship Id="rId3" Type="http://schemas.openxmlformats.org/officeDocument/2006/relationships/oleObject" Target="../embeddings/oleObject221.bin"/><Relationship Id="rId7" Type="http://schemas.openxmlformats.org/officeDocument/2006/relationships/oleObject" Target="../embeddings/oleObject223.bin"/><Relationship Id="rId12" Type="http://schemas.openxmlformats.org/officeDocument/2006/relationships/image" Target="../media/image234.e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image" Target="../media/image231.emf"/><Relationship Id="rId11" Type="http://schemas.openxmlformats.org/officeDocument/2006/relationships/oleObject" Target="../embeddings/oleObject225.bin"/><Relationship Id="rId5" Type="http://schemas.openxmlformats.org/officeDocument/2006/relationships/oleObject" Target="../embeddings/oleObject222.bin"/><Relationship Id="rId10" Type="http://schemas.openxmlformats.org/officeDocument/2006/relationships/image" Target="../media/image233.emf"/><Relationship Id="rId4" Type="http://schemas.openxmlformats.org/officeDocument/2006/relationships/image" Target="../media/image230.emf"/><Relationship Id="rId9" Type="http://schemas.openxmlformats.org/officeDocument/2006/relationships/oleObject" Target="../embeddings/oleObject224.bin"/><Relationship Id="rId14" Type="http://schemas.openxmlformats.org/officeDocument/2006/relationships/image" Target="../media/image235.emf"/></Relationships>
</file>

<file path=ppt/slides/_rels/slide36.xml.rels><?xml version="1.0" encoding="UTF-8" standalone="yes"?>
<Relationships xmlns="http://schemas.openxmlformats.org/package/2006/relationships"><Relationship Id="rId8" Type="http://schemas.openxmlformats.org/officeDocument/2006/relationships/image" Target="../media/image238.emf"/><Relationship Id="rId13" Type="http://schemas.openxmlformats.org/officeDocument/2006/relationships/oleObject" Target="../embeddings/oleObject232.bin"/><Relationship Id="rId3" Type="http://schemas.openxmlformats.org/officeDocument/2006/relationships/oleObject" Target="../embeddings/oleObject227.bin"/><Relationship Id="rId7" Type="http://schemas.openxmlformats.org/officeDocument/2006/relationships/oleObject" Target="../embeddings/oleObject229.bin"/><Relationship Id="rId12" Type="http://schemas.openxmlformats.org/officeDocument/2006/relationships/image" Target="../media/image240.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image" Target="../media/image237.emf"/><Relationship Id="rId11" Type="http://schemas.openxmlformats.org/officeDocument/2006/relationships/oleObject" Target="../embeddings/oleObject231.bin"/><Relationship Id="rId5" Type="http://schemas.openxmlformats.org/officeDocument/2006/relationships/oleObject" Target="../embeddings/oleObject228.bin"/><Relationship Id="rId10" Type="http://schemas.openxmlformats.org/officeDocument/2006/relationships/image" Target="../media/image239.emf"/><Relationship Id="rId4" Type="http://schemas.openxmlformats.org/officeDocument/2006/relationships/image" Target="../media/image236.emf"/><Relationship Id="rId9" Type="http://schemas.openxmlformats.org/officeDocument/2006/relationships/oleObject" Target="../embeddings/oleObject230.bin"/><Relationship Id="rId14" Type="http://schemas.openxmlformats.org/officeDocument/2006/relationships/image" Target="../media/image241.emf"/></Relationships>
</file>

<file path=ppt/slides/_rels/slide4.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oleObject" Target="../embeddings/oleObject28.bin"/><Relationship Id="rId18" Type="http://schemas.openxmlformats.org/officeDocument/2006/relationships/image" Target="../media/image31.emf"/><Relationship Id="rId26" Type="http://schemas.openxmlformats.org/officeDocument/2006/relationships/image" Target="../media/image35.emf"/><Relationship Id="rId3" Type="http://schemas.openxmlformats.org/officeDocument/2006/relationships/oleObject" Target="../embeddings/oleObject23.bin"/><Relationship Id="rId21" Type="http://schemas.openxmlformats.org/officeDocument/2006/relationships/oleObject" Target="../embeddings/oleObject32.bin"/><Relationship Id="rId7" Type="http://schemas.openxmlformats.org/officeDocument/2006/relationships/oleObject" Target="../embeddings/oleObject25.bin"/><Relationship Id="rId12" Type="http://schemas.openxmlformats.org/officeDocument/2006/relationships/image" Target="../media/image28.emf"/><Relationship Id="rId17" Type="http://schemas.openxmlformats.org/officeDocument/2006/relationships/oleObject" Target="../embeddings/oleObject30.bin"/><Relationship Id="rId25" Type="http://schemas.openxmlformats.org/officeDocument/2006/relationships/oleObject" Target="../embeddings/oleObject34.bin"/><Relationship Id="rId2" Type="http://schemas.openxmlformats.org/officeDocument/2006/relationships/slideLayout" Target="../slideLayouts/slideLayout7.xml"/><Relationship Id="rId16" Type="http://schemas.openxmlformats.org/officeDocument/2006/relationships/image" Target="../media/image30.emf"/><Relationship Id="rId20" Type="http://schemas.openxmlformats.org/officeDocument/2006/relationships/image" Target="../media/image32.emf"/><Relationship Id="rId1" Type="http://schemas.openxmlformats.org/officeDocument/2006/relationships/vmlDrawing" Target="../drawings/vmlDrawing3.vml"/><Relationship Id="rId6" Type="http://schemas.openxmlformats.org/officeDocument/2006/relationships/image" Target="../media/image25.emf"/><Relationship Id="rId11" Type="http://schemas.openxmlformats.org/officeDocument/2006/relationships/oleObject" Target="../embeddings/oleObject27.bin"/><Relationship Id="rId24" Type="http://schemas.openxmlformats.org/officeDocument/2006/relationships/image" Target="../media/image34.emf"/><Relationship Id="rId5" Type="http://schemas.openxmlformats.org/officeDocument/2006/relationships/oleObject" Target="../embeddings/oleObject24.bin"/><Relationship Id="rId15" Type="http://schemas.openxmlformats.org/officeDocument/2006/relationships/oleObject" Target="../embeddings/oleObject29.bin"/><Relationship Id="rId23" Type="http://schemas.openxmlformats.org/officeDocument/2006/relationships/oleObject" Target="../embeddings/oleObject33.bin"/><Relationship Id="rId28" Type="http://schemas.openxmlformats.org/officeDocument/2006/relationships/image" Target="../media/image36.emf"/><Relationship Id="rId10" Type="http://schemas.openxmlformats.org/officeDocument/2006/relationships/image" Target="../media/image27.emf"/><Relationship Id="rId19" Type="http://schemas.openxmlformats.org/officeDocument/2006/relationships/oleObject" Target="../embeddings/oleObject31.bin"/><Relationship Id="rId4" Type="http://schemas.openxmlformats.org/officeDocument/2006/relationships/image" Target="../media/image24.emf"/><Relationship Id="rId9" Type="http://schemas.openxmlformats.org/officeDocument/2006/relationships/oleObject" Target="../embeddings/oleObject26.bin"/><Relationship Id="rId14" Type="http://schemas.openxmlformats.org/officeDocument/2006/relationships/image" Target="../media/image29.emf"/><Relationship Id="rId22" Type="http://schemas.openxmlformats.org/officeDocument/2006/relationships/image" Target="../media/image33.emf"/><Relationship Id="rId27" Type="http://schemas.openxmlformats.org/officeDocument/2006/relationships/oleObject" Target="../embeddings/oleObject35.bin"/></Relationships>
</file>

<file path=ppt/slides/_rels/slide5.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38.emf"/><Relationship Id="rId5" Type="http://schemas.openxmlformats.org/officeDocument/2006/relationships/oleObject" Target="../embeddings/oleObject37.bin"/><Relationship Id="rId10" Type="http://schemas.openxmlformats.org/officeDocument/2006/relationships/image" Target="../media/image40.emf"/><Relationship Id="rId4" Type="http://schemas.openxmlformats.org/officeDocument/2006/relationships/image" Target="../media/image37.emf"/><Relationship Id="rId9" Type="http://schemas.openxmlformats.org/officeDocument/2006/relationships/oleObject" Target="../embeddings/oleObject39.bin"/></Relationships>
</file>

<file path=ppt/slides/_rels/slide6.xml.rels><?xml version="1.0" encoding="UTF-8" standalone="yes"?>
<Relationships xmlns="http://schemas.openxmlformats.org/package/2006/relationships"><Relationship Id="rId8" Type="http://schemas.openxmlformats.org/officeDocument/2006/relationships/image" Target="../media/image43.e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42.emf"/><Relationship Id="rId5" Type="http://schemas.openxmlformats.org/officeDocument/2006/relationships/oleObject" Target="../embeddings/oleObject41.bin"/><Relationship Id="rId10" Type="http://schemas.openxmlformats.org/officeDocument/2006/relationships/image" Target="../media/image44.emf"/><Relationship Id="rId4" Type="http://schemas.openxmlformats.org/officeDocument/2006/relationships/image" Target="../media/image41.emf"/><Relationship Id="rId9" Type="http://schemas.openxmlformats.org/officeDocument/2006/relationships/oleObject" Target="../embeddings/oleObject43.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45.bin"/><Relationship Id="rId3" Type="http://schemas.openxmlformats.org/officeDocument/2006/relationships/image" Target="../media/image47.jpeg"/><Relationship Id="rId7" Type="http://schemas.openxmlformats.org/officeDocument/2006/relationships/image" Target="../media/image45.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44.bin"/><Relationship Id="rId5" Type="http://schemas.openxmlformats.org/officeDocument/2006/relationships/image" Target="../media/image49.jpeg"/><Relationship Id="rId4" Type="http://schemas.openxmlformats.org/officeDocument/2006/relationships/image" Target="../media/image48.jpeg"/><Relationship Id="rId9" Type="http://schemas.openxmlformats.org/officeDocument/2006/relationships/image" Target="../media/image46.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1.emf"/><Relationship Id="rId5" Type="http://schemas.openxmlformats.org/officeDocument/2006/relationships/oleObject" Target="../embeddings/oleObject47.bin"/><Relationship Id="rId4" Type="http://schemas.openxmlformats.org/officeDocument/2006/relationships/image" Target="../media/image50.emf"/></Relationships>
</file>

<file path=ppt/slides/_rels/slide9.xml.rels><?xml version="1.0" encoding="UTF-8" standalone="yes"?>
<Relationships xmlns="http://schemas.openxmlformats.org/package/2006/relationships"><Relationship Id="rId8" Type="http://schemas.openxmlformats.org/officeDocument/2006/relationships/image" Target="../media/image54.emf"/><Relationship Id="rId13" Type="http://schemas.openxmlformats.org/officeDocument/2006/relationships/oleObject" Target="../embeddings/oleObject53.bin"/><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6.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53.emf"/><Relationship Id="rId11" Type="http://schemas.openxmlformats.org/officeDocument/2006/relationships/oleObject" Target="../embeddings/oleObject52.bin"/><Relationship Id="rId5" Type="http://schemas.openxmlformats.org/officeDocument/2006/relationships/oleObject" Target="../embeddings/oleObject49.bin"/><Relationship Id="rId10" Type="http://schemas.openxmlformats.org/officeDocument/2006/relationships/image" Target="../media/image55.emf"/><Relationship Id="rId4" Type="http://schemas.openxmlformats.org/officeDocument/2006/relationships/image" Target="../media/image52.emf"/><Relationship Id="rId9" Type="http://schemas.openxmlformats.org/officeDocument/2006/relationships/oleObject" Target="../embeddings/oleObject51.bin"/><Relationship Id="rId14" Type="http://schemas.openxmlformats.org/officeDocument/2006/relationships/image" Target="../media/image5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2">
            <a:extLst>
              <a:ext uri="{FF2B5EF4-FFF2-40B4-BE49-F238E27FC236}">
                <a16:creationId xmlns:a16="http://schemas.microsoft.com/office/drawing/2014/main" id="{3297774F-263C-4791-A8C9-C4F72832DAAF}"/>
              </a:ext>
            </a:extLst>
          </p:cNvPr>
          <p:cNvSpPr txBox="1">
            <a:spLocks noChangeArrowheads="1"/>
          </p:cNvSpPr>
          <p:nvPr/>
        </p:nvSpPr>
        <p:spPr bwMode="auto">
          <a:xfrm>
            <a:off x="1660525" y="1544638"/>
            <a:ext cx="6569075" cy="82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sz="4800">
                <a:solidFill>
                  <a:srgbClr val="140280"/>
                </a:solidFill>
                <a:latin typeface="Times New Roman" panose="02020603050405020304" pitchFamily="18" charset="0"/>
                <a:ea typeface="华文中宋" panose="02010600040101010101" pitchFamily="2" charset="-122"/>
              </a:rPr>
              <a:t>第七章</a:t>
            </a:r>
          </a:p>
        </p:txBody>
      </p:sp>
      <p:sp>
        <p:nvSpPr>
          <p:cNvPr id="3075" name="Text Box 3">
            <a:extLst>
              <a:ext uri="{FF2B5EF4-FFF2-40B4-BE49-F238E27FC236}">
                <a16:creationId xmlns:a16="http://schemas.microsoft.com/office/drawing/2014/main" id="{E6EB6A3A-AECC-45AE-A2FF-D4B1565DEABA}"/>
              </a:ext>
            </a:extLst>
          </p:cNvPr>
          <p:cNvSpPr txBox="1">
            <a:spLocks noChangeArrowheads="1"/>
          </p:cNvSpPr>
          <p:nvPr/>
        </p:nvSpPr>
        <p:spPr bwMode="auto">
          <a:xfrm>
            <a:off x="2209800" y="2514600"/>
            <a:ext cx="5426075"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sz="4800">
                <a:solidFill>
                  <a:srgbClr val="140280"/>
                </a:solidFill>
                <a:latin typeface="Times New Roman" panose="02020603050405020304" pitchFamily="18" charset="0"/>
                <a:ea typeface="华文中宋" panose="02010600040101010101" pitchFamily="2" charset="-122"/>
              </a:rPr>
              <a:t>狭义相对论</a:t>
            </a:r>
          </a:p>
        </p:txBody>
      </p:sp>
      <p:pic>
        <p:nvPicPr>
          <p:cNvPr id="3076" name="Picture 4" descr="002">
            <a:extLst>
              <a:ext uri="{FF2B5EF4-FFF2-40B4-BE49-F238E27FC236}">
                <a16:creationId xmlns:a16="http://schemas.microsoft.com/office/drawing/2014/main" id="{E861E714-20C9-4D07-A0B0-AD88BD4854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92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Text Box 5">
            <a:extLst>
              <a:ext uri="{FF2B5EF4-FFF2-40B4-BE49-F238E27FC236}">
                <a16:creationId xmlns:a16="http://schemas.microsoft.com/office/drawing/2014/main" id="{DA96E17B-009E-420D-B910-BE5CA243D0D7}"/>
              </a:ext>
            </a:extLst>
          </p:cNvPr>
          <p:cNvSpPr txBox="1">
            <a:spLocks noChangeArrowheads="1"/>
          </p:cNvSpPr>
          <p:nvPr/>
        </p:nvSpPr>
        <p:spPr bwMode="auto">
          <a:xfrm>
            <a:off x="1600200" y="2133600"/>
            <a:ext cx="5791200" cy="892175"/>
          </a:xfrm>
          <a:prstGeom prst="rect">
            <a:avLst/>
          </a:prstGeom>
          <a:noFill/>
          <a:ln>
            <a:noFill/>
          </a:ln>
          <a:effectLst>
            <a:outerShdw dist="56796" dir="1593903" algn="ctr" rotWithShape="0">
              <a:srgbClr val="FFFFFF"/>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70000"/>
              </a:lnSpc>
              <a:spcBef>
                <a:spcPct val="50000"/>
              </a:spcBef>
            </a:pPr>
            <a:r>
              <a:rPr kumimoji="1" lang="zh-CN" altLang="en-US" sz="7500">
                <a:solidFill>
                  <a:srgbClr val="FF0000"/>
                </a:solidFill>
                <a:latin typeface="隶书" pitchFamily="49" charset="-122"/>
                <a:ea typeface="隶书" pitchFamily="49" charset="-122"/>
              </a:rPr>
              <a:t>狭义相对论</a:t>
            </a:r>
          </a:p>
        </p:txBody>
      </p:sp>
      <p:sp>
        <p:nvSpPr>
          <p:cNvPr id="3078" name="Rectangle 6">
            <a:extLst>
              <a:ext uri="{FF2B5EF4-FFF2-40B4-BE49-F238E27FC236}">
                <a16:creationId xmlns:a16="http://schemas.microsoft.com/office/drawing/2014/main" id="{C1CC8A7B-8F4B-4EA9-8891-06B95D62CA51}"/>
              </a:ext>
            </a:extLst>
          </p:cNvPr>
          <p:cNvSpPr>
            <a:spLocks noChangeArrowheads="1"/>
          </p:cNvSpPr>
          <p:nvPr/>
        </p:nvSpPr>
        <p:spPr bwMode="auto">
          <a:xfrm>
            <a:off x="1887538" y="3810000"/>
            <a:ext cx="5248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lnSpc>
                <a:spcPct val="70000"/>
              </a:lnSpc>
              <a:spcBef>
                <a:spcPct val="50000"/>
              </a:spcBef>
            </a:pPr>
            <a:r>
              <a:rPr kumimoji="1" lang="en-US" altLang="zh-CN" sz="3600">
                <a:solidFill>
                  <a:srgbClr val="FFFFFF"/>
                </a:solidFill>
                <a:latin typeface="隶书" pitchFamily="49" charset="-122"/>
                <a:ea typeface="隶书" pitchFamily="49" charset="-122"/>
              </a:rPr>
              <a:t>Special Relativity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4130" name="Object 2">
            <a:extLst>
              <a:ext uri="{FF2B5EF4-FFF2-40B4-BE49-F238E27FC236}">
                <a16:creationId xmlns:a16="http://schemas.microsoft.com/office/drawing/2014/main" id="{FE7ED4CC-1EE8-4812-8EB9-264E75FB0064}"/>
              </a:ext>
            </a:extLst>
          </p:cNvPr>
          <p:cNvGraphicFramePr>
            <a:graphicFrameLocks/>
          </p:cNvGraphicFramePr>
          <p:nvPr/>
        </p:nvGraphicFramePr>
        <p:xfrm>
          <a:off x="1557338" y="3324225"/>
          <a:ext cx="1246187" cy="809625"/>
        </p:xfrm>
        <a:graphic>
          <a:graphicData uri="http://schemas.openxmlformats.org/presentationml/2006/ole">
            <mc:AlternateContent xmlns:mc="http://schemas.openxmlformats.org/markup-compatibility/2006">
              <mc:Choice xmlns:v="urn:schemas-microsoft-com:vml" Requires="v">
                <p:oleObj spid="_x0000_s16425" name="公式" r:id="rId3" imgW="1219200" imgH="792535" progId="Equation.3">
                  <p:embed/>
                </p:oleObj>
              </mc:Choice>
              <mc:Fallback>
                <p:oleObj name="公式" r:id="rId3" imgW="1219200" imgH="792535"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7338" y="3324225"/>
                        <a:ext cx="1246187"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31" name="Object 3">
            <a:extLst>
              <a:ext uri="{FF2B5EF4-FFF2-40B4-BE49-F238E27FC236}">
                <a16:creationId xmlns:a16="http://schemas.microsoft.com/office/drawing/2014/main" id="{B6BDC51E-6E63-4E21-9502-67F5CD3F0BFD}"/>
              </a:ext>
            </a:extLst>
          </p:cNvPr>
          <p:cNvGraphicFramePr>
            <a:graphicFrameLocks/>
          </p:cNvGraphicFramePr>
          <p:nvPr/>
        </p:nvGraphicFramePr>
        <p:xfrm>
          <a:off x="1714500" y="2403475"/>
          <a:ext cx="1089025" cy="809625"/>
        </p:xfrm>
        <a:graphic>
          <a:graphicData uri="http://schemas.openxmlformats.org/presentationml/2006/ole">
            <mc:AlternateContent xmlns:mc="http://schemas.openxmlformats.org/markup-compatibility/2006">
              <mc:Choice xmlns:v="urn:schemas-microsoft-com:vml" Requires="v">
                <p:oleObj spid="_x0000_s16426" name="公式" r:id="rId5" imgW="1066924" imgH="792535" progId="Equation.3">
                  <p:embed/>
                </p:oleObj>
              </mc:Choice>
              <mc:Fallback>
                <p:oleObj name="公式" r:id="rId5" imgW="1066924" imgH="792535"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14500" y="2403475"/>
                        <a:ext cx="1089025"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4132" name="Text Box 4">
            <a:extLst>
              <a:ext uri="{FF2B5EF4-FFF2-40B4-BE49-F238E27FC236}">
                <a16:creationId xmlns:a16="http://schemas.microsoft.com/office/drawing/2014/main" id="{E3605AE2-DE1B-40F5-BA8A-A17646005CB9}"/>
              </a:ext>
            </a:extLst>
          </p:cNvPr>
          <p:cNvSpPr txBox="1">
            <a:spLocks noChangeArrowheads="1"/>
          </p:cNvSpPr>
          <p:nvPr/>
        </p:nvSpPr>
        <p:spPr bwMode="auto">
          <a:xfrm>
            <a:off x="158750" y="950913"/>
            <a:ext cx="287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FFFFFF"/>
                </a:solidFill>
                <a:latin typeface="Times New Roman" panose="02020603050405020304" pitchFamily="18" charset="0"/>
              </a:rPr>
              <a:t>由洛仑兹坐标变换</a:t>
            </a:r>
          </a:p>
        </p:txBody>
      </p:sp>
      <p:sp>
        <p:nvSpPr>
          <p:cNvPr id="944133" name="Text Box 5">
            <a:extLst>
              <a:ext uri="{FF2B5EF4-FFF2-40B4-BE49-F238E27FC236}">
                <a16:creationId xmlns:a16="http://schemas.microsoft.com/office/drawing/2014/main" id="{59D538EA-DE4B-478E-A8AF-4286BCBB8195}"/>
              </a:ext>
            </a:extLst>
          </p:cNvPr>
          <p:cNvSpPr txBox="1">
            <a:spLocks noChangeArrowheads="1"/>
          </p:cNvSpPr>
          <p:nvPr/>
        </p:nvSpPr>
        <p:spPr bwMode="auto">
          <a:xfrm>
            <a:off x="363538" y="2498725"/>
            <a:ext cx="135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type="none" w="sm" len="sm"/>
                <a:tailEnd type="none" w="sm" len="sm"/>
              </a14:hiddenLine>
            </a:ext>
          </a:extLst>
        </p:spPr>
        <p:txBody>
          <a:bodyPr>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rPr>
              <a:t>定义</a:t>
            </a:r>
            <a:r>
              <a:rPr kumimoji="1" lang="en-US" altLang="zh-CN">
                <a:latin typeface="Times New Roman" panose="02020603050405020304" pitchFamily="18" charset="0"/>
              </a:rPr>
              <a:t>:</a:t>
            </a:r>
          </a:p>
        </p:txBody>
      </p:sp>
      <p:sp>
        <p:nvSpPr>
          <p:cNvPr id="944134" name="Rectangle 6">
            <a:extLst>
              <a:ext uri="{FF2B5EF4-FFF2-40B4-BE49-F238E27FC236}">
                <a16:creationId xmlns:a16="http://schemas.microsoft.com/office/drawing/2014/main" id="{DAA29115-F3DA-4066-A12C-98A312D8FFDA}"/>
              </a:ext>
            </a:extLst>
          </p:cNvPr>
          <p:cNvSpPr>
            <a:spLocks noChangeArrowheads="1"/>
          </p:cNvSpPr>
          <p:nvPr/>
        </p:nvSpPr>
        <p:spPr bwMode="auto">
          <a:xfrm>
            <a:off x="0" y="236538"/>
            <a:ext cx="9144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400" b="1">
                <a:solidFill>
                  <a:schemeClr val="bg1"/>
                </a:solidFill>
                <a:latin typeface="仿宋_GB2312" pitchFamily="49" charset="-122"/>
                <a:ea typeface="仿宋_GB2312" pitchFamily="49" charset="-122"/>
              </a:defRPr>
            </a:lvl1pPr>
            <a:lvl2pPr marL="742950" indent="-285750" defTabSz="762000">
              <a:defRPr sz="2400" b="1">
                <a:solidFill>
                  <a:schemeClr val="bg1"/>
                </a:solidFill>
                <a:latin typeface="仿宋_GB2312" pitchFamily="49" charset="-122"/>
                <a:ea typeface="仿宋_GB2312" pitchFamily="49" charset="-122"/>
              </a:defRPr>
            </a:lvl2pPr>
            <a:lvl3pPr marL="1143000" indent="-228600" defTabSz="762000">
              <a:defRPr sz="2400" b="1">
                <a:solidFill>
                  <a:schemeClr val="bg1"/>
                </a:solidFill>
                <a:latin typeface="仿宋_GB2312" pitchFamily="49" charset="-122"/>
                <a:ea typeface="仿宋_GB2312" pitchFamily="49" charset="-122"/>
              </a:defRPr>
            </a:lvl3pPr>
            <a:lvl4pPr marL="1600200" indent="-228600" defTabSz="762000">
              <a:defRPr sz="2400" b="1">
                <a:solidFill>
                  <a:schemeClr val="bg1"/>
                </a:solidFill>
                <a:latin typeface="仿宋_GB2312" pitchFamily="49" charset="-122"/>
                <a:ea typeface="仿宋_GB2312" pitchFamily="49" charset="-122"/>
              </a:defRPr>
            </a:lvl4pPr>
            <a:lvl5pPr marL="2057400" indent="-228600" defTabSz="762000">
              <a:defRPr sz="2400" b="1">
                <a:solidFill>
                  <a:schemeClr val="bg1"/>
                </a:solidFill>
                <a:latin typeface="仿宋_GB2312" pitchFamily="49" charset="-122"/>
                <a:ea typeface="仿宋_GB2312" pitchFamily="49" charset="-122"/>
              </a:defRPr>
            </a:lvl5pPr>
            <a:lvl6pPr marL="25146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defTabSz="7620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a:spcBef>
                <a:spcPct val="50000"/>
              </a:spcBef>
            </a:pPr>
            <a:r>
              <a:rPr kumimoji="1" lang="en-US" altLang="zh-CN" sz="3200">
                <a:solidFill>
                  <a:srgbClr val="66FF33"/>
                </a:solidFill>
                <a:latin typeface="Times New Roman" panose="02020603050405020304" pitchFamily="18" charset="0"/>
                <a:ea typeface="黑体" panose="02010609060101010101" pitchFamily="49" charset="-122"/>
              </a:rPr>
              <a:t>§15.5  </a:t>
            </a:r>
            <a:r>
              <a:rPr kumimoji="1" lang="zh-CN" altLang="en-US" sz="3200">
                <a:solidFill>
                  <a:srgbClr val="66FF33"/>
                </a:solidFill>
                <a:latin typeface="Times New Roman" panose="02020603050405020304" pitchFamily="18" charset="0"/>
                <a:ea typeface="黑体" panose="02010609060101010101" pitchFamily="49" charset="-122"/>
              </a:rPr>
              <a:t>狭义相对论的速度变换定理</a:t>
            </a:r>
          </a:p>
        </p:txBody>
      </p:sp>
      <p:graphicFrame>
        <p:nvGraphicFramePr>
          <p:cNvPr id="944135" name="Object 7">
            <a:extLst>
              <a:ext uri="{FF2B5EF4-FFF2-40B4-BE49-F238E27FC236}">
                <a16:creationId xmlns:a16="http://schemas.microsoft.com/office/drawing/2014/main" id="{63745CB3-AD2A-4848-B9EA-9233DFE1B611}"/>
              </a:ext>
            </a:extLst>
          </p:cNvPr>
          <p:cNvGraphicFramePr>
            <a:graphicFrameLocks/>
          </p:cNvGraphicFramePr>
          <p:nvPr/>
        </p:nvGraphicFramePr>
        <p:xfrm>
          <a:off x="844550" y="1476375"/>
          <a:ext cx="2019300" cy="850900"/>
        </p:xfrm>
        <a:graphic>
          <a:graphicData uri="http://schemas.openxmlformats.org/presentationml/2006/ole">
            <mc:AlternateContent xmlns:mc="http://schemas.openxmlformats.org/markup-compatibility/2006">
              <mc:Choice xmlns:v="urn:schemas-microsoft-com:vml" Requires="v">
                <p:oleObj spid="_x0000_s16427" name="公式" r:id="rId7" imgW="1996502" imgH="830441" progId="Equation.3">
                  <p:embed/>
                </p:oleObj>
              </mc:Choice>
              <mc:Fallback>
                <p:oleObj name="公式" r:id="rId7" imgW="1996502" imgH="830441"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550" y="1476375"/>
                        <a:ext cx="20193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36" name="Object 8">
            <a:extLst>
              <a:ext uri="{FF2B5EF4-FFF2-40B4-BE49-F238E27FC236}">
                <a16:creationId xmlns:a16="http://schemas.microsoft.com/office/drawing/2014/main" id="{DD2A6BA9-FD55-4806-B69A-BB2E98AAD9C2}"/>
              </a:ext>
            </a:extLst>
          </p:cNvPr>
          <p:cNvGraphicFramePr>
            <a:graphicFrameLocks/>
          </p:cNvGraphicFramePr>
          <p:nvPr/>
        </p:nvGraphicFramePr>
        <p:xfrm>
          <a:off x="6202363" y="1135063"/>
          <a:ext cx="2146300" cy="1244600"/>
        </p:xfrm>
        <a:graphic>
          <a:graphicData uri="http://schemas.openxmlformats.org/presentationml/2006/ole">
            <mc:AlternateContent xmlns:mc="http://schemas.openxmlformats.org/markup-compatibility/2006">
              <mc:Choice xmlns:v="urn:schemas-microsoft-com:vml" Requires="v">
                <p:oleObj spid="_x0000_s16428" name="公式" r:id="rId9" imgW="2125887" imgH="1218978" progId="Equation.3">
                  <p:embed/>
                </p:oleObj>
              </mc:Choice>
              <mc:Fallback>
                <p:oleObj name="公式" r:id="rId9" imgW="2125887" imgH="1218978" progId="Equation.3">
                  <p:embed/>
                  <p:pic>
                    <p:nvPicPr>
                      <p:cNvPr id="0" name="Object 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02363" y="1135063"/>
                        <a:ext cx="2146300"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Rectangle 11">
            <a:extLst>
              <a:ext uri="{FF2B5EF4-FFF2-40B4-BE49-F238E27FC236}">
                <a16:creationId xmlns:a16="http://schemas.microsoft.com/office/drawing/2014/main" id="{ED433894-C2A9-431B-A947-E93DF29C053D}"/>
              </a:ext>
            </a:extLst>
          </p:cNvPr>
          <p:cNvSpPr>
            <a:spLocks noChangeArrowheads="1"/>
          </p:cNvSpPr>
          <p:nvPr/>
        </p:nvSpPr>
        <p:spPr bwMode="auto">
          <a:xfrm>
            <a:off x="0" y="3103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graphicFrame>
        <p:nvGraphicFramePr>
          <p:cNvPr id="944140" name="Object 12">
            <a:extLst>
              <a:ext uri="{FF2B5EF4-FFF2-40B4-BE49-F238E27FC236}">
                <a16:creationId xmlns:a16="http://schemas.microsoft.com/office/drawing/2014/main" id="{8B633230-6615-49A7-BD6B-ACBA5AA39688}"/>
              </a:ext>
            </a:extLst>
          </p:cNvPr>
          <p:cNvGraphicFramePr>
            <a:graphicFrameLocks/>
          </p:cNvGraphicFramePr>
          <p:nvPr/>
        </p:nvGraphicFramePr>
        <p:xfrm>
          <a:off x="3302000" y="1682750"/>
          <a:ext cx="1158875" cy="403225"/>
        </p:xfrm>
        <a:graphic>
          <a:graphicData uri="http://schemas.openxmlformats.org/presentationml/2006/ole">
            <mc:AlternateContent xmlns:mc="http://schemas.openxmlformats.org/markup-compatibility/2006">
              <mc:Choice xmlns:v="urn:schemas-microsoft-com:vml" Requires="v">
                <p:oleObj spid="_x0000_s16429" name="公式" r:id="rId11" imgW="1135598" imgH="381055" progId="Equation.3">
                  <p:embed/>
                </p:oleObj>
              </mc:Choice>
              <mc:Fallback>
                <p:oleObj name="公式" r:id="rId11" imgW="1135598" imgH="381055" progId="Equation.3">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02000" y="1682750"/>
                        <a:ext cx="115887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4141" name="Object 13">
            <a:extLst>
              <a:ext uri="{FF2B5EF4-FFF2-40B4-BE49-F238E27FC236}">
                <a16:creationId xmlns:a16="http://schemas.microsoft.com/office/drawing/2014/main" id="{48B2F05F-BEE7-42AC-B8C6-1C6B47A7CA98}"/>
              </a:ext>
            </a:extLst>
          </p:cNvPr>
          <p:cNvGraphicFramePr>
            <a:graphicFrameLocks/>
          </p:cNvGraphicFramePr>
          <p:nvPr/>
        </p:nvGraphicFramePr>
        <p:xfrm>
          <a:off x="4727575" y="1719263"/>
          <a:ext cx="1101725" cy="331787"/>
        </p:xfrm>
        <a:graphic>
          <a:graphicData uri="http://schemas.openxmlformats.org/presentationml/2006/ole">
            <mc:AlternateContent xmlns:mc="http://schemas.openxmlformats.org/markup-compatibility/2006">
              <mc:Choice xmlns:v="urn:schemas-microsoft-com:vml" Requires="v">
                <p:oleObj spid="_x0000_s16430" name="公式" r:id="rId13" imgW="1097280" imgH="304745" progId="Equation.3">
                  <p:embed/>
                </p:oleObj>
              </mc:Choice>
              <mc:Fallback>
                <p:oleObj name="公式" r:id="rId13" imgW="1097280" imgH="304745" progId="Equation.3">
                  <p:embed/>
                  <p:pic>
                    <p:nvPicPr>
                      <p:cNvPr id="0" name="Object 13"/>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27575" y="1719263"/>
                        <a:ext cx="11017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4142" name="Object 14">
            <a:extLst>
              <a:ext uri="{FF2B5EF4-FFF2-40B4-BE49-F238E27FC236}">
                <a16:creationId xmlns:a16="http://schemas.microsoft.com/office/drawing/2014/main" id="{658C29D5-B692-4BE5-BDD3-38010C48EEB5}"/>
              </a:ext>
            </a:extLst>
          </p:cNvPr>
          <p:cNvGraphicFramePr>
            <a:graphicFrameLocks/>
          </p:cNvGraphicFramePr>
          <p:nvPr/>
        </p:nvGraphicFramePr>
        <p:xfrm>
          <a:off x="3400425" y="2405063"/>
          <a:ext cx="1100138" cy="808037"/>
        </p:xfrm>
        <a:graphic>
          <a:graphicData uri="http://schemas.openxmlformats.org/presentationml/2006/ole">
            <mc:AlternateContent xmlns:mc="http://schemas.openxmlformats.org/markup-compatibility/2006">
              <mc:Choice xmlns:v="urn:schemas-microsoft-com:vml" Requires="v">
                <p:oleObj spid="_x0000_s16431" name="公式" r:id="rId15" imgW="1081853" imgH="792535" progId="Equation.3">
                  <p:embed/>
                </p:oleObj>
              </mc:Choice>
              <mc:Fallback>
                <p:oleObj name="公式" r:id="rId15" imgW="1081853" imgH="792535" progId="Equation.3">
                  <p:embed/>
                  <p:pic>
                    <p:nvPicPr>
                      <p:cNvPr id="0" name="Object 14"/>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00425" y="2405063"/>
                        <a:ext cx="1100138"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43" name="Object 15">
            <a:extLst>
              <a:ext uri="{FF2B5EF4-FFF2-40B4-BE49-F238E27FC236}">
                <a16:creationId xmlns:a16="http://schemas.microsoft.com/office/drawing/2014/main" id="{AD1AF97B-717F-4DDC-8E1E-33D598BA0FBA}"/>
              </a:ext>
            </a:extLst>
          </p:cNvPr>
          <p:cNvGraphicFramePr>
            <a:graphicFrameLocks/>
          </p:cNvGraphicFramePr>
          <p:nvPr/>
        </p:nvGraphicFramePr>
        <p:xfrm>
          <a:off x="5099050" y="2405063"/>
          <a:ext cx="1074738" cy="808037"/>
        </p:xfrm>
        <a:graphic>
          <a:graphicData uri="http://schemas.openxmlformats.org/presentationml/2006/ole">
            <mc:AlternateContent xmlns:mc="http://schemas.openxmlformats.org/markup-compatibility/2006">
              <mc:Choice xmlns:v="urn:schemas-microsoft-com:vml" Requires="v">
                <p:oleObj spid="_x0000_s16432" name="公式" r:id="rId17" imgW="1058962" imgH="792535" progId="Equation.3">
                  <p:embed/>
                </p:oleObj>
              </mc:Choice>
              <mc:Fallback>
                <p:oleObj name="公式" r:id="rId17" imgW="1058962" imgH="792535" progId="Equation.3">
                  <p:embed/>
                  <p:pic>
                    <p:nvPicPr>
                      <p:cNvPr id="0" name="Object 15"/>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99050" y="2405063"/>
                        <a:ext cx="1074738"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44" name="Object 16">
            <a:extLst>
              <a:ext uri="{FF2B5EF4-FFF2-40B4-BE49-F238E27FC236}">
                <a16:creationId xmlns:a16="http://schemas.microsoft.com/office/drawing/2014/main" id="{D77416C2-A0C0-4E8A-AAD1-B58078C3C427}"/>
              </a:ext>
            </a:extLst>
          </p:cNvPr>
          <p:cNvGraphicFramePr>
            <a:graphicFrameLocks/>
          </p:cNvGraphicFramePr>
          <p:nvPr/>
        </p:nvGraphicFramePr>
        <p:xfrm>
          <a:off x="3321050" y="3325813"/>
          <a:ext cx="1258888" cy="808037"/>
        </p:xfrm>
        <a:graphic>
          <a:graphicData uri="http://schemas.openxmlformats.org/presentationml/2006/ole">
            <mc:AlternateContent xmlns:mc="http://schemas.openxmlformats.org/markup-compatibility/2006">
              <mc:Choice xmlns:v="urn:schemas-microsoft-com:vml" Requires="v">
                <p:oleObj spid="_x0000_s16433" name="公式" r:id="rId19" imgW="1234627" imgH="792535" progId="Equation.3">
                  <p:embed/>
                </p:oleObj>
              </mc:Choice>
              <mc:Fallback>
                <p:oleObj name="公式" r:id="rId19" imgW="1234627" imgH="792535" progId="Equation.3">
                  <p:embed/>
                  <p:pic>
                    <p:nvPicPr>
                      <p:cNvPr id="0" name="Object 16"/>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21050" y="3325813"/>
                        <a:ext cx="1258888"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45" name="Object 17">
            <a:extLst>
              <a:ext uri="{FF2B5EF4-FFF2-40B4-BE49-F238E27FC236}">
                <a16:creationId xmlns:a16="http://schemas.microsoft.com/office/drawing/2014/main" id="{3CF2CED5-6A9E-4032-99C6-CDB5BFD71090}"/>
              </a:ext>
            </a:extLst>
          </p:cNvPr>
          <p:cNvGraphicFramePr>
            <a:graphicFrameLocks/>
          </p:cNvGraphicFramePr>
          <p:nvPr/>
        </p:nvGraphicFramePr>
        <p:xfrm>
          <a:off x="5099050" y="3325813"/>
          <a:ext cx="1220788" cy="808037"/>
        </p:xfrm>
        <a:graphic>
          <a:graphicData uri="http://schemas.openxmlformats.org/presentationml/2006/ole">
            <mc:AlternateContent xmlns:mc="http://schemas.openxmlformats.org/markup-compatibility/2006">
              <mc:Choice xmlns:v="urn:schemas-microsoft-com:vml" Requires="v">
                <p:oleObj spid="_x0000_s16434" name="公式" r:id="rId21" imgW="1196309" imgH="792535" progId="Equation.3">
                  <p:embed/>
                </p:oleObj>
              </mc:Choice>
              <mc:Fallback>
                <p:oleObj name="公式" r:id="rId21" imgW="1196309" imgH="792535" progId="Equation.3">
                  <p:embed/>
                  <p:pic>
                    <p:nvPicPr>
                      <p:cNvPr id="0" name="Object 17"/>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099050" y="3325813"/>
                        <a:ext cx="1220788" cy="808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4148" name="Rectangle 20">
            <a:extLst>
              <a:ext uri="{FF2B5EF4-FFF2-40B4-BE49-F238E27FC236}">
                <a16:creationId xmlns:a16="http://schemas.microsoft.com/office/drawing/2014/main" id="{62D3F490-2D4C-4694-A5CB-C73E3018A06C}"/>
              </a:ext>
            </a:extLst>
          </p:cNvPr>
          <p:cNvSpPr>
            <a:spLocks noChangeArrowheads="1"/>
          </p:cNvSpPr>
          <p:nvPr/>
        </p:nvSpPr>
        <p:spPr bwMode="auto">
          <a:xfrm>
            <a:off x="315913" y="4513263"/>
            <a:ext cx="2736850" cy="457200"/>
          </a:xfrm>
          <a:prstGeom prst="rect">
            <a:avLst/>
          </a:prstGeom>
          <a:noFill/>
          <a:ln w="9525">
            <a:noFill/>
            <a:miter lim="800000"/>
            <a:headEnd/>
            <a:tailEnd/>
          </a:ln>
          <a:effectLst/>
        </p:spPr>
        <p:txBody>
          <a:bodyPr wrap="none">
            <a:spAutoFit/>
          </a:bodyPr>
          <a:lstStyle/>
          <a:p>
            <a:pPr eaLnBrk="1" hangingPunct="1">
              <a:defRPr/>
            </a:pPr>
            <a:r>
              <a:rPr kumimoji="1" lang="zh-CN" altLang="en-US">
                <a:effectLst>
                  <a:outerShdw blurRad="38100" dist="38100" dir="2700000" algn="tl">
                    <a:srgbClr val="000000"/>
                  </a:outerShdw>
                </a:effectLst>
                <a:latin typeface="Times New Roman" pitchFamily="18" charset="0"/>
              </a:rPr>
              <a:t>洛伦兹速度变换式</a:t>
            </a:r>
            <a:r>
              <a:rPr kumimoji="1" lang="en-US" altLang="zh-CN">
                <a:effectLst>
                  <a:outerShdw blurRad="38100" dist="38100" dir="2700000" algn="tl">
                    <a:srgbClr val="000000"/>
                  </a:outerShdw>
                </a:effectLst>
                <a:latin typeface="Times New Roman" pitchFamily="18" charset="0"/>
              </a:rPr>
              <a:t>:</a:t>
            </a:r>
          </a:p>
        </p:txBody>
      </p:sp>
      <p:graphicFrame>
        <p:nvGraphicFramePr>
          <p:cNvPr id="944149" name="Object 21">
            <a:extLst>
              <a:ext uri="{FF2B5EF4-FFF2-40B4-BE49-F238E27FC236}">
                <a16:creationId xmlns:a16="http://schemas.microsoft.com/office/drawing/2014/main" id="{934B13C9-B368-46E9-A53B-A23ECD36B41D}"/>
              </a:ext>
            </a:extLst>
          </p:cNvPr>
          <p:cNvGraphicFramePr>
            <a:graphicFrameLocks noChangeAspect="1"/>
          </p:cNvGraphicFramePr>
          <p:nvPr/>
        </p:nvGraphicFramePr>
        <p:xfrm>
          <a:off x="4403725" y="4371975"/>
          <a:ext cx="2189163" cy="1044575"/>
        </p:xfrm>
        <a:graphic>
          <a:graphicData uri="http://schemas.openxmlformats.org/presentationml/2006/ole">
            <mc:AlternateContent xmlns:mc="http://schemas.openxmlformats.org/markup-compatibility/2006">
              <mc:Choice xmlns:v="urn:schemas-microsoft-com:vml" Requires="v">
                <p:oleObj spid="_x0000_s16435" name="公式" r:id="rId23" imgW="1630742" imgH="762111" progId="Equation.3">
                  <p:embed/>
                </p:oleObj>
              </mc:Choice>
              <mc:Fallback>
                <p:oleObj name="公式" r:id="rId23" imgW="1630742" imgH="762111" progId="Equation.3">
                  <p:embed/>
                  <p:pic>
                    <p:nvPicPr>
                      <p:cNvPr id="0" name="Object 2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403725" y="4371975"/>
                        <a:ext cx="2189163" cy="1044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50" name="Object 22">
            <a:extLst>
              <a:ext uri="{FF2B5EF4-FFF2-40B4-BE49-F238E27FC236}">
                <a16:creationId xmlns:a16="http://schemas.microsoft.com/office/drawing/2014/main" id="{5483FFED-1C95-4B19-AB4E-DA14F635FA73}"/>
              </a:ext>
            </a:extLst>
          </p:cNvPr>
          <p:cNvGraphicFramePr>
            <a:graphicFrameLocks noChangeAspect="1"/>
          </p:cNvGraphicFramePr>
          <p:nvPr/>
        </p:nvGraphicFramePr>
        <p:xfrm>
          <a:off x="6623050" y="4286250"/>
          <a:ext cx="2112963" cy="1100138"/>
        </p:xfrm>
        <a:graphic>
          <a:graphicData uri="http://schemas.openxmlformats.org/presentationml/2006/ole">
            <mc:AlternateContent xmlns:mc="http://schemas.openxmlformats.org/markup-compatibility/2006">
              <mc:Choice xmlns:v="urn:schemas-microsoft-com:vml" Requires="v">
                <p:oleObj spid="_x0000_s16436" name="公式" r:id="rId25" imgW="1516287" imgH="777074" progId="Equation.3">
                  <p:embed/>
                </p:oleObj>
              </mc:Choice>
              <mc:Fallback>
                <p:oleObj name="公式" r:id="rId25" imgW="1516287" imgH="777074" progId="Equation.3">
                  <p:embed/>
                  <p:pic>
                    <p:nvPicPr>
                      <p:cNvPr id="0" name="Object 22"/>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23050" y="4286250"/>
                        <a:ext cx="2112963" cy="1100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4151" name="Object 23">
            <a:extLst>
              <a:ext uri="{FF2B5EF4-FFF2-40B4-BE49-F238E27FC236}">
                <a16:creationId xmlns:a16="http://schemas.microsoft.com/office/drawing/2014/main" id="{8BB14877-F542-42B9-B507-7946F37B47CB}"/>
              </a:ext>
            </a:extLst>
          </p:cNvPr>
          <p:cNvGraphicFramePr>
            <a:graphicFrameLocks noChangeAspect="1"/>
          </p:cNvGraphicFramePr>
          <p:nvPr/>
        </p:nvGraphicFramePr>
        <p:xfrm>
          <a:off x="3105150" y="4413250"/>
          <a:ext cx="1225550" cy="885825"/>
        </p:xfrm>
        <a:graphic>
          <a:graphicData uri="http://schemas.openxmlformats.org/presentationml/2006/ole">
            <mc:AlternateContent xmlns:mc="http://schemas.openxmlformats.org/markup-compatibility/2006">
              <mc:Choice xmlns:v="urn:schemas-microsoft-com:vml" Requires="v">
                <p:oleObj spid="_x0000_s16437" name="公式" r:id="rId27" imgW="982824" imgH="701262" progId="Equation.3">
                  <p:embed/>
                </p:oleObj>
              </mc:Choice>
              <mc:Fallback>
                <p:oleObj name="公式" r:id="rId27" imgW="982824" imgH="701262" progId="Equation.3">
                  <p:embed/>
                  <p:pic>
                    <p:nvPicPr>
                      <p:cNvPr id="0" name="Object 23"/>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105150" y="4413250"/>
                        <a:ext cx="1225550"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52" name="Object 24">
            <a:extLst>
              <a:ext uri="{FF2B5EF4-FFF2-40B4-BE49-F238E27FC236}">
                <a16:creationId xmlns:a16="http://schemas.microsoft.com/office/drawing/2014/main" id="{C64D8FC9-A9F1-4679-82A8-56ABCED7BF95}"/>
              </a:ext>
            </a:extLst>
          </p:cNvPr>
          <p:cNvGraphicFramePr>
            <a:graphicFrameLocks noChangeAspect="1"/>
          </p:cNvGraphicFramePr>
          <p:nvPr/>
        </p:nvGraphicFramePr>
        <p:xfrm>
          <a:off x="2414588" y="5405438"/>
          <a:ext cx="2268537" cy="1095375"/>
        </p:xfrm>
        <a:graphic>
          <a:graphicData uri="http://schemas.openxmlformats.org/presentationml/2006/ole">
            <mc:AlternateContent xmlns:mc="http://schemas.openxmlformats.org/markup-compatibility/2006">
              <mc:Choice xmlns:v="urn:schemas-microsoft-com:vml" Requires="v">
                <p:oleObj spid="_x0000_s16438" name="公式" r:id="rId29" imgW="1844227" imgH="876328" progId="Equation.3">
                  <p:embed/>
                </p:oleObj>
              </mc:Choice>
              <mc:Fallback>
                <p:oleObj name="公式" r:id="rId29" imgW="1844227" imgH="876328" progId="Equation.3">
                  <p:embed/>
                  <p:pic>
                    <p:nvPicPr>
                      <p:cNvPr id="0" name="Object 24"/>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14588" y="5405438"/>
                        <a:ext cx="2268537"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4153" name="Object 25">
            <a:extLst>
              <a:ext uri="{FF2B5EF4-FFF2-40B4-BE49-F238E27FC236}">
                <a16:creationId xmlns:a16="http://schemas.microsoft.com/office/drawing/2014/main" id="{465A40C0-A513-4B04-A6E6-D697A495D657}"/>
              </a:ext>
            </a:extLst>
          </p:cNvPr>
          <p:cNvGraphicFramePr>
            <a:graphicFrameLocks noChangeAspect="1"/>
          </p:cNvGraphicFramePr>
          <p:nvPr/>
        </p:nvGraphicFramePr>
        <p:xfrm>
          <a:off x="4706938" y="5556250"/>
          <a:ext cx="1595437" cy="858838"/>
        </p:xfrm>
        <a:graphic>
          <a:graphicData uri="http://schemas.openxmlformats.org/presentationml/2006/ole">
            <mc:AlternateContent xmlns:mc="http://schemas.openxmlformats.org/markup-compatibility/2006">
              <mc:Choice xmlns:v="urn:schemas-microsoft-com:vml" Requires="v">
                <p:oleObj spid="_x0000_s16439" name="公式" r:id="rId31" imgW="1630742" imgH="868846" progId="Equation.3">
                  <p:embed/>
                </p:oleObj>
              </mc:Choice>
              <mc:Fallback>
                <p:oleObj name="公式" r:id="rId31" imgW="1630742" imgH="868846" progId="Equation.3">
                  <p:embed/>
                  <p:pic>
                    <p:nvPicPr>
                      <p:cNvPr id="0" name="Object 25"/>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06938" y="5556250"/>
                        <a:ext cx="1595437"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4154" name="Object 26">
            <a:extLst>
              <a:ext uri="{FF2B5EF4-FFF2-40B4-BE49-F238E27FC236}">
                <a16:creationId xmlns:a16="http://schemas.microsoft.com/office/drawing/2014/main" id="{EAFEF3DE-8FD5-4A2E-AD0E-E8063DA756EC}"/>
              </a:ext>
            </a:extLst>
          </p:cNvPr>
          <p:cNvGraphicFramePr>
            <a:graphicFrameLocks noChangeAspect="1"/>
          </p:cNvGraphicFramePr>
          <p:nvPr/>
        </p:nvGraphicFramePr>
        <p:xfrm>
          <a:off x="6364288" y="5478463"/>
          <a:ext cx="2251075" cy="1062037"/>
        </p:xfrm>
        <a:graphic>
          <a:graphicData uri="http://schemas.openxmlformats.org/presentationml/2006/ole">
            <mc:AlternateContent xmlns:mc="http://schemas.openxmlformats.org/markup-compatibility/2006">
              <mc:Choice xmlns:v="urn:schemas-microsoft-com:vml" Requires="v">
                <p:oleObj spid="_x0000_s16440" name="公式" r:id="rId33" imgW="1828800" imgH="853385" progId="Equation.3">
                  <p:embed/>
                </p:oleObj>
              </mc:Choice>
              <mc:Fallback>
                <p:oleObj name="公式" r:id="rId33" imgW="1828800" imgH="853385" progId="Equation.3">
                  <p:embed/>
                  <p:pic>
                    <p:nvPicPr>
                      <p:cNvPr id="0" name="Object 26"/>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6364288" y="5478463"/>
                        <a:ext cx="2251075" cy="106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44155" name="Object 27">
            <a:extLst>
              <a:ext uri="{FF2B5EF4-FFF2-40B4-BE49-F238E27FC236}">
                <a16:creationId xmlns:a16="http://schemas.microsoft.com/office/drawing/2014/main" id="{2D597215-30F3-4D71-9714-C79EAA4A041A}"/>
              </a:ext>
            </a:extLst>
          </p:cNvPr>
          <p:cNvGraphicFramePr>
            <a:graphicFrameLocks noChangeAspect="1"/>
          </p:cNvGraphicFramePr>
          <p:nvPr/>
        </p:nvGraphicFramePr>
        <p:xfrm>
          <a:off x="1085850" y="5575300"/>
          <a:ext cx="1211263" cy="852488"/>
        </p:xfrm>
        <a:graphic>
          <a:graphicData uri="http://schemas.openxmlformats.org/presentationml/2006/ole">
            <mc:AlternateContent xmlns:mc="http://schemas.openxmlformats.org/markup-compatibility/2006">
              <mc:Choice xmlns:v="urn:schemas-microsoft-com:vml" Requires="v">
                <p:oleObj spid="_x0000_s16441" name="公式" r:id="rId35" imgW="1005716" imgH="701262" progId="Equation.3">
                  <p:embed/>
                </p:oleObj>
              </mc:Choice>
              <mc:Fallback>
                <p:oleObj name="公式" r:id="rId35" imgW="1005716" imgH="701262" progId="Equation.3">
                  <p:embed/>
                  <p:pic>
                    <p:nvPicPr>
                      <p:cNvPr id="0" name="Object 2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085850" y="5575300"/>
                        <a:ext cx="1211263"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4134"/>
                                        </p:tgtEl>
                                        <p:attrNameLst>
                                          <p:attrName>style.visibility</p:attrName>
                                        </p:attrNameLst>
                                      </p:cBhvr>
                                      <p:to>
                                        <p:strVal val="visible"/>
                                      </p:to>
                                    </p:set>
                                    <p:animEffect transition="in" filter="wipe(left)">
                                      <p:cBhvr>
                                        <p:cTn id="7" dur="500"/>
                                        <p:tgtEl>
                                          <p:spTgt spid="944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4132"/>
                                        </p:tgtEl>
                                        <p:attrNameLst>
                                          <p:attrName>style.visibility</p:attrName>
                                        </p:attrNameLst>
                                      </p:cBhvr>
                                      <p:to>
                                        <p:strVal val="visible"/>
                                      </p:to>
                                    </p:set>
                                    <p:animEffect transition="in" filter="wipe(left)">
                                      <p:cBhvr>
                                        <p:cTn id="12" dur="500"/>
                                        <p:tgtEl>
                                          <p:spTgt spid="9441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94413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944140"/>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944141"/>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94413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44133"/>
                                        </p:tgtEl>
                                        <p:attrNameLst>
                                          <p:attrName>style.visibility</p:attrName>
                                        </p:attrNameLst>
                                      </p:cBhvr>
                                      <p:to>
                                        <p:strVal val="visible"/>
                                      </p:to>
                                    </p:set>
                                    <p:animEffect transition="in" filter="wipe(left)">
                                      <p:cBhvr>
                                        <p:cTn id="32" dur="500"/>
                                        <p:tgtEl>
                                          <p:spTgt spid="9441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944131"/>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44142"/>
                                        </p:tgtEl>
                                        <p:attrNameLst>
                                          <p:attrName>style.visibility</p:attrName>
                                        </p:attrNameLst>
                                      </p:cBhvr>
                                      <p:to>
                                        <p:strVal val="visible"/>
                                      </p:to>
                                    </p:set>
                                  </p:childTnLst>
                                </p:cTn>
                              </p:par>
                            </p:childTnLst>
                          </p:cTn>
                        </p:par>
                        <p:par>
                          <p:cTn id="41" fill="hold" nodeType="afterGroup">
                            <p:stCondLst>
                              <p:cond delay="0"/>
                            </p:stCondLst>
                            <p:childTnLst>
                              <p:par>
                                <p:cTn id="42" presetID="1" presetClass="entr" presetSubtype="0" fill="hold" nodeType="afterEffect">
                                  <p:stCondLst>
                                    <p:cond delay="0"/>
                                  </p:stCondLst>
                                  <p:childTnLst>
                                    <p:set>
                                      <p:cBhvr>
                                        <p:cTn id="43" dur="1" fill="hold">
                                          <p:stCondLst>
                                            <p:cond delay="0"/>
                                          </p:stCondLst>
                                        </p:cTn>
                                        <p:tgtEl>
                                          <p:spTgt spid="944143"/>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944130"/>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944144"/>
                                        </p:tgtEl>
                                        <p:attrNameLst>
                                          <p:attrName>style.visibility</p:attrName>
                                        </p:attrNameLst>
                                      </p:cBhvr>
                                      <p:to>
                                        <p:strVal val="visible"/>
                                      </p:to>
                                    </p:set>
                                  </p:childTnLst>
                                </p:cTn>
                              </p:par>
                            </p:childTnLst>
                          </p:cTn>
                        </p:par>
                        <p:par>
                          <p:cTn id="52" fill="hold" nodeType="afterGroup">
                            <p:stCondLst>
                              <p:cond delay="0"/>
                            </p:stCondLst>
                            <p:childTnLst>
                              <p:par>
                                <p:cTn id="53" presetID="1" presetClass="entr" presetSubtype="0" fill="hold" nodeType="afterEffect">
                                  <p:stCondLst>
                                    <p:cond delay="0"/>
                                  </p:stCondLst>
                                  <p:childTnLst>
                                    <p:set>
                                      <p:cBhvr>
                                        <p:cTn id="54" dur="1" fill="hold">
                                          <p:stCondLst>
                                            <p:cond delay="0"/>
                                          </p:stCondLst>
                                        </p:cTn>
                                        <p:tgtEl>
                                          <p:spTgt spid="944145"/>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944148"/>
                                        </p:tgtEl>
                                        <p:attrNameLst>
                                          <p:attrName>style.visibility</p:attrName>
                                        </p:attrNameLst>
                                      </p:cBhvr>
                                      <p:to>
                                        <p:strVal val="visible"/>
                                      </p:to>
                                    </p:set>
                                    <p:animEffect transition="in" filter="wipe(left)">
                                      <p:cBhvr>
                                        <p:cTn id="59" dur="500"/>
                                        <p:tgtEl>
                                          <p:spTgt spid="94414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944151"/>
                                        </p:tgtEl>
                                        <p:attrNameLst>
                                          <p:attrName>style.visibility</p:attrName>
                                        </p:attrNameLst>
                                      </p:cBhvr>
                                      <p:to>
                                        <p:strVal val="visible"/>
                                      </p:to>
                                    </p:set>
                                    <p:animEffect transition="in" filter="wipe(left)">
                                      <p:cBhvr>
                                        <p:cTn id="64" dur="500"/>
                                        <p:tgtEl>
                                          <p:spTgt spid="94415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944149"/>
                                        </p:tgtEl>
                                        <p:attrNameLst>
                                          <p:attrName>style.visibility</p:attrName>
                                        </p:attrNameLst>
                                      </p:cBhvr>
                                      <p:to>
                                        <p:strVal val="visible"/>
                                      </p:to>
                                    </p:set>
                                    <p:animEffect transition="in" filter="wipe(left)">
                                      <p:cBhvr>
                                        <p:cTn id="69" dur="500"/>
                                        <p:tgtEl>
                                          <p:spTgt spid="94414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944150"/>
                                        </p:tgtEl>
                                        <p:attrNameLst>
                                          <p:attrName>style.visibility</p:attrName>
                                        </p:attrNameLst>
                                      </p:cBhvr>
                                      <p:to>
                                        <p:strVal val="visible"/>
                                      </p:to>
                                    </p:set>
                                    <p:animEffect transition="in" filter="wipe(left)">
                                      <p:cBhvr>
                                        <p:cTn id="74" dur="500"/>
                                        <p:tgtEl>
                                          <p:spTgt spid="94415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944155"/>
                                        </p:tgtEl>
                                        <p:attrNameLst>
                                          <p:attrName>style.visibility</p:attrName>
                                        </p:attrNameLst>
                                      </p:cBhvr>
                                      <p:to>
                                        <p:strVal val="visible"/>
                                      </p:to>
                                    </p:set>
                                    <p:animEffect transition="in" filter="wipe(left)">
                                      <p:cBhvr>
                                        <p:cTn id="79" dur="500"/>
                                        <p:tgtEl>
                                          <p:spTgt spid="944155"/>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944152"/>
                                        </p:tgtEl>
                                        <p:attrNameLst>
                                          <p:attrName>style.visibility</p:attrName>
                                        </p:attrNameLst>
                                      </p:cBhvr>
                                      <p:to>
                                        <p:strVal val="visible"/>
                                      </p:to>
                                    </p:set>
                                    <p:animEffect transition="in" filter="wipe(left)">
                                      <p:cBhvr>
                                        <p:cTn id="84" dur="500"/>
                                        <p:tgtEl>
                                          <p:spTgt spid="94415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8" fill="hold" nodeType="clickEffect">
                                  <p:stCondLst>
                                    <p:cond delay="0"/>
                                  </p:stCondLst>
                                  <p:childTnLst>
                                    <p:set>
                                      <p:cBhvr>
                                        <p:cTn id="88" dur="1" fill="hold">
                                          <p:stCondLst>
                                            <p:cond delay="0"/>
                                          </p:stCondLst>
                                        </p:cTn>
                                        <p:tgtEl>
                                          <p:spTgt spid="944153"/>
                                        </p:tgtEl>
                                        <p:attrNameLst>
                                          <p:attrName>style.visibility</p:attrName>
                                        </p:attrNameLst>
                                      </p:cBhvr>
                                      <p:to>
                                        <p:strVal val="visible"/>
                                      </p:to>
                                    </p:set>
                                    <p:animEffect transition="in" filter="wipe(left)">
                                      <p:cBhvr>
                                        <p:cTn id="89" dur="500"/>
                                        <p:tgtEl>
                                          <p:spTgt spid="944153"/>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944154"/>
                                        </p:tgtEl>
                                        <p:attrNameLst>
                                          <p:attrName>style.visibility</p:attrName>
                                        </p:attrNameLst>
                                      </p:cBhvr>
                                      <p:to>
                                        <p:strVal val="visible"/>
                                      </p:to>
                                    </p:set>
                                    <p:animEffect transition="in" filter="wipe(left)">
                                      <p:cBhvr>
                                        <p:cTn id="94" dur="500"/>
                                        <p:tgtEl>
                                          <p:spTgt spid="944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4132" grpId="0"/>
      <p:bldP spid="944133" grpId="0"/>
      <p:bldP spid="944134" grpId="0"/>
      <p:bldP spid="94414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a:extLst>
              <a:ext uri="{FF2B5EF4-FFF2-40B4-BE49-F238E27FC236}">
                <a16:creationId xmlns:a16="http://schemas.microsoft.com/office/drawing/2014/main" id="{A2D61577-C309-40EC-998D-55D53DC214AA}"/>
              </a:ext>
            </a:extLst>
          </p:cNvPr>
          <p:cNvSpPr>
            <a:spLocks noChangeArrowheads="1"/>
          </p:cNvSpPr>
          <p:nvPr/>
        </p:nvSpPr>
        <p:spPr bwMode="auto">
          <a:xfrm>
            <a:off x="5435600" y="1341438"/>
            <a:ext cx="3311525" cy="4824412"/>
          </a:xfrm>
          <a:prstGeom prst="rect">
            <a:avLst/>
          </a:prstGeom>
          <a:solidFill>
            <a:srgbClr val="33CCCC">
              <a:alpha val="10196"/>
            </a:srgbClr>
          </a:solidFill>
          <a:ln w="12700" algn="ctr">
            <a:solidFill>
              <a:srgbClr val="B2B2B2">
                <a:alpha val="50195"/>
              </a:srgbClr>
            </a:solidFill>
            <a:miter lim="800000"/>
            <a:headEnd/>
            <a:tailEnd/>
          </a:ln>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
        <p:nvSpPr>
          <p:cNvPr id="973827" name="Rectangle 3">
            <a:extLst>
              <a:ext uri="{FF2B5EF4-FFF2-40B4-BE49-F238E27FC236}">
                <a16:creationId xmlns:a16="http://schemas.microsoft.com/office/drawing/2014/main" id="{1C2235AF-A93C-4880-9779-F727DA80FE14}"/>
              </a:ext>
            </a:extLst>
          </p:cNvPr>
          <p:cNvSpPr>
            <a:spLocks noChangeArrowheads="1"/>
          </p:cNvSpPr>
          <p:nvPr/>
        </p:nvSpPr>
        <p:spPr bwMode="auto">
          <a:xfrm>
            <a:off x="979488" y="1268413"/>
            <a:ext cx="3311525" cy="4824412"/>
          </a:xfrm>
          <a:prstGeom prst="rect">
            <a:avLst/>
          </a:prstGeom>
          <a:solidFill>
            <a:srgbClr val="33CCCC">
              <a:alpha val="10196"/>
            </a:srgbClr>
          </a:solidFill>
          <a:ln w="12700" algn="ctr">
            <a:solidFill>
              <a:srgbClr val="B2B2B2">
                <a:alpha val="50195"/>
              </a:srgbClr>
            </a:solidFill>
            <a:miter lim="800000"/>
            <a:headEnd/>
            <a:tailEnd/>
          </a:ln>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
        <p:nvSpPr>
          <p:cNvPr id="973828" name="Text Box 4">
            <a:extLst>
              <a:ext uri="{FF2B5EF4-FFF2-40B4-BE49-F238E27FC236}">
                <a16:creationId xmlns:a16="http://schemas.microsoft.com/office/drawing/2014/main" id="{7C91E6A9-C85A-4950-82B8-7EC25BB5CA73}"/>
              </a:ext>
            </a:extLst>
          </p:cNvPr>
          <p:cNvSpPr txBox="1">
            <a:spLocks noChangeArrowheads="1"/>
          </p:cNvSpPr>
          <p:nvPr/>
        </p:nvSpPr>
        <p:spPr bwMode="auto">
          <a:xfrm>
            <a:off x="1412875" y="406400"/>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solidFill>
                  <a:srgbClr val="00FF00"/>
                </a:solidFill>
              </a:rPr>
              <a:t>从</a:t>
            </a:r>
            <a:r>
              <a:rPr lang="en-US" altLang="zh-CN" i="1">
                <a:solidFill>
                  <a:srgbClr val="FFCC66"/>
                </a:solidFill>
                <a:latin typeface="Times New Roman" panose="02020603050405020304" pitchFamily="18" charset="0"/>
              </a:rPr>
              <a:t>S</a:t>
            </a:r>
            <a:r>
              <a:rPr lang="zh-CN" altLang="en-US">
                <a:solidFill>
                  <a:srgbClr val="00FF00"/>
                </a:solidFill>
              </a:rPr>
              <a:t>系变换到</a:t>
            </a:r>
            <a:r>
              <a:rPr lang="en-US" altLang="zh-CN" i="1">
                <a:solidFill>
                  <a:srgbClr val="FFCC66"/>
                </a:solidFill>
                <a:latin typeface="Times New Roman" panose="02020603050405020304" pitchFamily="18" charset="0"/>
              </a:rPr>
              <a:t>S</a:t>
            </a:r>
            <a:r>
              <a:rPr lang="en-US" altLang="zh-CN">
                <a:solidFill>
                  <a:srgbClr val="FFCC66"/>
                </a:solidFill>
                <a:latin typeface="Times New Roman" panose="02020603050405020304" pitchFamily="18" charset="0"/>
                <a:sym typeface="Symbol" panose="05050102010706020507" pitchFamily="18" charset="2"/>
              </a:rPr>
              <a:t></a:t>
            </a:r>
            <a:r>
              <a:rPr lang="zh-CN" altLang="en-US">
                <a:solidFill>
                  <a:srgbClr val="00FF00"/>
                </a:solidFill>
              </a:rPr>
              <a:t>系</a:t>
            </a:r>
            <a:endParaRPr lang="zh-CN" altLang="en-US" sz="2000">
              <a:latin typeface="楷体_GB2312" pitchFamily="49" charset="-122"/>
              <a:ea typeface="楷体_GB2312" pitchFamily="49" charset="-122"/>
            </a:endParaRPr>
          </a:p>
        </p:txBody>
      </p:sp>
      <p:graphicFrame>
        <p:nvGraphicFramePr>
          <p:cNvPr id="973829" name="Object 5">
            <a:extLst>
              <a:ext uri="{FF2B5EF4-FFF2-40B4-BE49-F238E27FC236}">
                <a16:creationId xmlns:a16="http://schemas.microsoft.com/office/drawing/2014/main" id="{42AEE17C-846D-4D09-B19E-E711118F51D0}"/>
              </a:ext>
            </a:extLst>
          </p:cNvPr>
          <p:cNvGraphicFramePr>
            <a:graphicFrameLocks noChangeAspect="1"/>
          </p:cNvGraphicFramePr>
          <p:nvPr/>
        </p:nvGraphicFramePr>
        <p:xfrm>
          <a:off x="1266825" y="1557338"/>
          <a:ext cx="2324100" cy="977900"/>
        </p:xfrm>
        <a:graphic>
          <a:graphicData uri="http://schemas.openxmlformats.org/presentationml/2006/ole">
            <mc:AlternateContent xmlns:mc="http://schemas.openxmlformats.org/markup-compatibility/2006">
              <mc:Choice xmlns:v="urn:schemas-microsoft-com:vml" Requires="v">
                <p:oleObj spid="_x0000_s17429" name="公式" r:id="rId3" imgW="2301053" imgH="952639" progId="Equation.3">
                  <p:embed/>
                </p:oleObj>
              </mc:Choice>
              <mc:Fallback>
                <p:oleObj name="公式" r:id="rId3" imgW="2301053" imgH="952639"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6825" y="1557338"/>
                        <a:ext cx="23241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830" name="Object 6">
            <a:extLst>
              <a:ext uri="{FF2B5EF4-FFF2-40B4-BE49-F238E27FC236}">
                <a16:creationId xmlns:a16="http://schemas.microsoft.com/office/drawing/2014/main" id="{6233ABD2-D0C2-4875-9AAC-F860497F1422}"/>
              </a:ext>
            </a:extLst>
          </p:cNvPr>
          <p:cNvGraphicFramePr>
            <a:graphicFrameLocks noChangeAspect="1"/>
          </p:cNvGraphicFramePr>
          <p:nvPr/>
        </p:nvGraphicFramePr>
        <p:xfrm>
          <a:off x="1235075" y="3046413"/>
          <a:ext cx="2728913" cy="1092200"/>
        </p:xfrm>
        <a:graphic>
          <a:graphicData uri="http://schemas.openxmlformats.org/presentationml/2006/ole">
            <mc:AlternateContent xmlns:mc="http://schemas.openxmlformats.org/markup-compatibility/2006">
              <mc:Choice xmlns:v="urn:schemas-microsoft-com:vml" Requires="v">
                <p:oleObj spid="_x0000_s17430" name="公式" r:id="rId5" imgW="2705131" imgH="1066855" progId="Equation.3">
                  <p:embed/>
                </p:oleObj>
              </mc:Choice>
              <mc:Fallback>
                <p:oleObj name="公式" r:id="rId5" imgW="2705131" imgH="106685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35075" y="3046413"/>
                        <a:ext cx="2728913"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831" name="Object 7">
            <a:extLst>
              <a:ext uri="{FF2B5EF4-FFF2-40B4-BE49-F238E27FC236}">
                <a16:creationId xmlns:a16="http://schemas.microsoft.com/office/drawing/2014/main" id="{6CB20E0A-5D55-4960-809C-217B8BDEA834}"/>
              </a:ext>
            </a:extLst>
          </p:cNvPr>
          <p:cNvGraphicFramePr>
            <a:graphicFrameLocks noChangeAspect="1"/>
          </p:cNvGraphicFramePr>
          <p:nvPr/>
        </p:nvGraphicFramePr>
        <p:xfrm>
          <a:off x="1266825" y="4797425"/>
          <a:ext cx="2692400" cy="1054100"/>
        </p:xfrm>
        <a:graphic>
          <a:graphicData uri="http://schemas.openxmlformats.org/presentationml/2006/ole">
            <mc:AlternateContent xmlns:mc="http://schemas.openxmlformats.org/markup-compatibility/2006">
              <mc:Choice xmlns:v="urn:schemas-microsoft-com:vml" Requires="v">
                <p:oleObj spid="_x0000_s17431" name="公式" r:id="rId7" imgW="2666813" imgH="1028949" progId="Equation.3">
                  <p:embed/>
                </p:oleObj>
              </mc:Choice>
              <mc:Fallback>
                <p:oleObj name="公式" r:id="rId7" imgW="2666813" imgH="1028949"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66825" y="4797425"/>
                        <a:ext cx="26924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832" name="Text Box 8">
            <a:extLst>
              <a:ext uri="{FF2B5EF4-FFF2-40B4-BE49-F238E27FC236}">
                <a16:creationId xmlns:a16="http://schemas.microsoft.com/office/drawing/2014/main" id="{BD56CFC1-66EC-4C16-8EAE-4FD065EE219F}"/>
              </a:ext>
            </a:extLst>
          </p:cNvPr>
          <p:cNvSpPr txBox="1">
            <a:spLocks noChangeArrowheads="1"/>
          </p:cNvSpPr>
          <p:nvPr/>
        </p:nvSpPr>
        <p:spPr bwMode="auto">
          <a:xfrm>
            <a:off x="468313" y="3068638"/>
            <a:ext cx="549275" cy="1319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vert="eaVert"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en-US" altLang="zh-CN">
                <a:solidFill>
                  <a:srgbClr val="FF9900"/>
                </a:solidFill>
                <a:latin typeface="楷体_GB2312" pitchFamily="49" charset="-122"/>
                <a:ea typeface="楷体_GB2312" pitchFamily="49" charset="-122"/>
              </a:rPr>
              <a:t>(</a:t>
            </a:r>
            <a:r>
              <a:rPr lang="zh-CN" altLang="en-US">
                <a:solidFill>
                  <a:srgbClr val="FF9900"/>
                </a:solidFill>
                <a:latin typeface="楷体_GB2312" pitchFamily="49" charset="-122"/>
                <a:ea typeface="楷体_GB2312" pitchFamily="49" charset="-122"/>
              </a:rPr>
              <a:t>正变换</a:t>
            </a:r>
            <a:r>
              <a:rPr lang="en-US" altLang="zh-CN">
                <a:solidFill>
                  <a:srgbClr val="FF9900"/>
                </a:solidFill>
                <a:latin typeface="楷体_GB2312" pitchFamily="49" charset="-122"/>
                <a:ea typeface="楷体_GB2312" pitchFamily="49" charset="-122"/>
              </a:rPr>
              <a:t>)</a:t>
            </a:r>
          </a:p>
        </p:txBody>
      </p:sp>
      <p:sp>
        <p:nvSpPr>
          <p:cNvPr id="973833" name="Text Box 9">
            <a:extLst>
              <a:ext uri="{FF2B5EF4-FFF2-40B4-BE49-F238E27FC236}">
                <a16:creationId xmlns:a16="http://schemas.microsoft.com/office/drawing/2014/main" id="{3F1B34D4-6BF4-4A30-AE8D-9AB7747D89E0}"/>
              </a:ext>
            </a:extLst>
          </p:cNvPr>
          <p:cNvSpPr txBox="1">
            <a:spLocks noChangeArrowheads="1"/>
          </p:cNvSpPr>
          <p:nvPr/>
        </p:nvSpPr>
        <p:spPr bwMode="auto">
          <a:xfrm>
            <a:off x="5364163" y="404813"/>
            <a:ext cx="2736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solidFill>
                  <a:srgbClr val="00FF00"/>
                </a:solidFill>
              </a:rPr>
              <a:t>从</a:t>
            </a:r>
            <a:r>
              <a:rPr lang="en-US" altLang="zh-CN">
                <a:solidFill>
                  <a:srgbClr val="FFCC66"/>
                </a:solidFill>
                <a:latin typeface="Times New Roman" panose="02020603050405020304" pitchFamily="18" charset="0"/>
              </a:rPr>
              <a:t>S</a:t>
            </a:r>
            <a:r>
              <a:rPr lang="en-US" altLang="zh-CN" i="1">
                <a:solidFill>
                  <a:srgbClr val="FFCC66"/>
                </a:solidFill>
                <a:sym typeface="Symbol" panose="05050102010706020507" pitchFamily="18" charset="2"/>
              </a:rPr>
              <a:t></a:t>
            </a:r>
            <a:r>
              <a:rPr lang="zh-CN" altLang="en-US">
                <a:solidFill>
                  <a:srgbClr val="00FF00"/>
                </a:solidFill>
              </a:rPr>
              <a:t>系变换到</a:t>
            </a:r>
            <a:r>
              <a:rPr lang="en-US" altLang="zh-CN">
                <a:solidFill>
                  <a:srgbClr val="FFCC66"/>
                </a:solidFill>
                <a:latin typeface="Times New Roman" panose="02020603050405020304" pitchFamily="18" charset="0"/>
              </a:rPr>
              <a:t>S</a:t>
            </a:r>
            <a:r>
              <a:rPr lang="zh-CN" altLang="en-US">
                <a:solidFill>
                  <a:srgbClr val="00FF00"/>
                </a:solidFill>
              </a:rPr>
              <a:t>系</a:t>
            </a:r>
            <a:endParaRPr lang="zh-CN" altLang="en-US"/>
          </a:p>
        </p:txBody>
      </p:sp>
      <p:graphicFrame>
        <p:nvGraphicFramePr>
          <p:cNvPr id="973834" name="Object 10">
            <a:extLst>
              <a:ext uri="{FF2B5EF4-FFF2-40B4-BE49-F238E27FC236}">
                <a16:creationId xmlns:a16="http://schemas.microsoft.com/office/drawing/2014/main" id="{2FC34D25-9BA9-4B06-9872-32D191A91FDA}"/>
              </a:ext>
            </a:extLst>
          </p:cNvPr>
          <p:cNvGraphicFramePr>
            <a:graphicFrameLocks noChangeAspect="1"/>
          </p:cNvGraphicFramePr>
          <p:nvPr/>
        </p:nvGraphicFramePr>
        <p:xfrm>
          <a:off x="5795963" y="1557338"/>
          <a:ext cx="2324100" cy="977900"/>
        </p:xfrm>
        <a:graphic>
          <a:graphicData uri="http://schemas.openxmlformats.org/presentationml/2006/ole">
            <mc:AlternateContent xmlns:mc="http://schemas.openxmlformats.org/markup-compatibility/2006">
              <mc:Choice xmlns:v="urn:schemas-microsoft-com:vml" Requires="v">
                <p:oleObj spid="_x0000_s17432" name="公式" r:id="rId9" imgW="2301053" imgH="952639" progId="Equation.3">
                  <p:embed/>
                </p:oleObj>
              </mc:Choice>
              <mc:Fallback>
                <p:oleObj name="公式" r:id="rId9" imgW="2301053" imgH="952639"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5963" y="1557338"/>
                        <a:ext cx="232410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835" name="Object 11">
            <a:extLst>
              <a:ext uri="{FF2B5EF4-FFF2-40B4-BE49-F238E27FC236}">
                <a16:creationId xmlns:a16="http://schemas.microsoft.com/office/drawing/2014/main" id="{33314AE2-DCD7-4A13-8208-F164D4950DD3}"/>
              </a:ext>
            </a:extLst>
          </p:cNvPr>
          <p:cNvGraphicFramePr>
            <a:graphicFrameLocks noChangeAspect="1"/>
          </p:cNvGraphicFramePr>
          <p:nvPr/>
        </p:nvGraphicFramePr>
        <p:xfrm>
          <a:off x="5803900" y="3128963"/>
          <a:ext cx="2728913" cy="1092200"/>
        </p:xfrm>
        <a:graphic>
          <a:graphicData uri="http://schemas.openxmlformats.org/presentationml/2006/ole">
            <mc:AlternateContent xmlns:mc="http://schemas.openxmlformats.org/markup-compatibility/2006">
              <mc:Choice xmlns:v="urn:schemas-microsoft-com:vml" Requires="v">
                <p:oleObj spid="_x0000_s17433" name="公式" r:id="rId11" imgW="2705131" imgH="1066855" progId="Equation.3">
                  <p:embed/>
                </p:oleObj>
              </mc:Choice>
              <mc:Fallback>
                <p:oleObj name="公式" r:id="rId11" imgW="2705131" imgH="1066855"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03900" y="3128963"/>
                        <a:ext cx="2728913"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3836" name="Object 12">
            <a:extLst>
              <a:ext uri="{FF2B5EF4-FFF2-40B4-BE49-F238E27FC236}">
                <a16:creationId xmlns:a16="http://schemas.microsoft.com/office/drawing/2014/main" id="{83DF1905-9CE4-4A90-B76E-8A0698F5F88B}"/>
              </a:ext>
            </a:extLst>
          </p:cNvPr>
          <p:cNvGraphicFramePr>
            <a:graphicFrameLocks noChangeAspect="1"/>
          </p:cNvGraphicFramePr>
          <p:nvPr/>
        </p:nvGraphicFramePr>
        <p:xfrm>
          <a:off x="5867400" y="4679950"/>
          <a:ext cx="2692400" cy="1054100"/>
        </p:xfrm>
        <a:graphic>
          <a:graphicData uri="http://schemas.openxmlformats.org/presentationml/2006/ole">
            <mc:AlternateContent xmlns:mc="http://schemas.openxmlformats.org/markup-compatibility/2006">
              <mc:Choice xmlns:v="urn:schemas-microsoft-com:vml" Requires="v">
                <p:oleObj spid="_x0000_s17434" name="公式" r:id="rId13" imgW="2666813" imgH="1028949" progId="Equation.3">
                  <p:embed/>
                </p:oleObj>
              </mc:Choice>
              <mc:Fallback>
                <p:oleObj name="公式" r:id="rId13" imgW="2666813" imgH="1028949"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867400" y="4679950"/>
                        <a:ext cx="2692400" cy="105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3837" name="Text Box 13">
            <a:extLst>
              <a:ext uri="{FF2B5EF4-FFF2-40B4-BE49-F238E27FC236}">
                <a16:creationId xmlns:a16="http://schemas.microsoft.com/office/drawing/2014/main" id="{601DD45C-80E2-4769-A9BC-24E95FFFFFE5}"/>
              </a:ext>
            </a:extLst>
          </p:cNvPr>
          <p:cNvSpPr txBox="1">
            <a:spLocks noChangeArrowheads="1"/>
          </p:cNvSpPr>
          <p:nvPr/>
        </p:nvSpPr>
        <p:spPr bwMode="auto">
          <a:xfrm>
            <a:off x="4799013" y="3068638"/>
            <a:ext cx="549275" cy="1512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vert="eaVert">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en-US" altLang="zh-CN">
                <a:solidFill>
                  <a:srgbClr val="FF9900"/>
                </a:solidFill>
                <a:latin typeface="楷体_GB2312" pitchFamily="49" charset="-122"/>
                <a:ea typeface="楷体_GB2312" pitchFamily="49" charset="-122"/>
              </a:rPr>
              <a:t>(</a:t>
            </a:r>
            <a:r>
              <a:rPr lang="zh-CN" altLang="en-US">
                <a:solidFill>
                  <a:srgbClr val="FF9900"/>
                </a:solidFill>
                <a:latin typeface="楷体_GB2312" pitchFamily="49" charset="-122"/>
                <a:ea typeface="楷体_GB2312" pitchFamily="49" charset="-122"/>
              </a:rPr>
              <a:t>逆变换</a:t>
            </a:r>
            <a:r>
              <a:rPr lang="en-US" altLang="zh-CN">
                <a:solidFill>
                  <a:srgbClr val="FF9900"/>
                </a:solidFill>
                <a:latin typeface="楷体_GB2312" pitchFamily="49" charset="-122"/>
                <a:ea typeface="楷体_GB2312" pitchFamily="49" charset="-122"/>
              </a:rPr>
              <a:t>)</a:t>
            </a:r>
            <a:endParaRPr lang="en-US" altLang="zh-CN">
              <a:latin typeface="楷体_GB2312" pitchFamily="49" charset="-122"/>
              <a:ea typeface="楷体_GB2312" pitchFamily="49" charset="-122"/>
            </a:endParaRPr>
          </a:p>
        </p:txBody>
      </p:sp>
      <p:sp>
        <p:nvSpPr>
          <p:cNvPr id="973838" name="Line 14">
            <a:extLst>
              <a:ext uri="{FF2B5EF4-FFF2-40B4-BE49-F238E27FC236}">
                <a16:creationId xmlns:a16="http://schemas.microsoft.com/office/drawing/2014/main" id="{E7D59B26-E74D-4690-8073-D0BD1C8FB4C0}"/>
              </a:ext>
            </a:extLst>
          </p:cNvPr>
          <p:cNvSpPr>
            <a:spLocks noChangeShapeType="1"/>
          </p:cNvSpPr>
          <p:nvPr/>
        </p:nvSpPr>
        <p:spPr bwMode="auto">
          <a:xfrm>
            <a:off x="4716463" y="1052513"/>
            <a:ext cx="0" cy="5184775"/>
          </a:xfrm>
          <a:prstGeom prst="line">
            <a:avLst/>
          </a:prstGeom>
          <a:noFill/>
          <a:ln w="38100" cmpd="dbl">
            <a:solidFill>
              <a:schemeClr val="bg1"/>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73828"/>
                                        </p:tgtEl>
                                        <p:attrNameLst>
                                          <p:attrName>style.visibility</p:attrName>
                                        </p:attrNameLst>
                                      </p:cBhvr>
                                      <p:to>
                                        <p:strVal val="visible"/>
                                      </p:to>
                                    </p:set>
                                    <p:animEffect transition="in" filter="wipe(left)">
                                      <p:cBhvr>
                                        <p:cTn id="7" dur="500"/>
                                        <p:tgtEl>
                                          <p:spTgt spid="973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973829"/>
                                        </p:tgtEl>
                                        <p:attrNameLst>
                                          <p:attrName>style.visibility</p:attrName>
                                        </p:attrNameLst>
                                      </p:cBhvr>
                                      <p:to>
                                        <p:strVal val="visible"/>
                                      </p:to>
                                    </p:set>
                                    <p:animEffect transition="in" filter="dissolve">
                                      <p:cBhvr>
                                        <p:cTn id="12" dur="500"/>
                                        <p:tgtEl>
                                          <p:spTgt spid="973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973830"/>
                                        </p:tgtEl>
                                        <p:attrNameLst>
                                          <p:attrName>style.visibility</p:attrName>
                                        </p:attrNameLst>
                                      </p:cBhvr>
                                      <p:to>
                                        <p:strVal val="visible"/>
                                      </p:to>
                                    </p:set>
                                    <p:animEffect transition="in" filter="dissolve">
                                      <p:cBhvr>
                                        <p:cTn id="17" dur="500"/>
                                        <p:tgtEl>
                                          <p:spTgt spid="973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973831"/>
                                        </p:tgtEl>
                                        <p:attrNameLst>
                                          <p:attrName>style.visibility</p:attrName>
                                        </p:attrNameLst>
                                      </p:cBhvr>
                                      <p:to>
                                        <p:strVal val="visible"/>
                                      </p:to>
                                    </p:set>
                                    <p:animEffect transition="in" filter="dissolve">
                                      <p:cBhvr>
                                        <p:cTn id="22" dur="500"/>
                                        <p:tgtEl>
                                          <p:spTgt spid="9738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73832"/>
                                        </p:tgtEl>
                                        <p:attrNameLst>
                                          <p:attrName>style.visibility</p:attrName>
                                        </p:attrNameLst>
                                      </p:cBhvr>
                                      <p:to>
                                        <p:strVal val="visible"/>
                                      </p:to>
                                    </p:set>
                                    <p:animEffect transition="in" filter="dissolve">
                                      <p:cBhvr>
                                        <p:cTn id="27" dur="500"/>
                                        <p:tgtEl>
                                          <p:spTgt spid="973832"/>
                                        </p:tgtEl>
                                      </p:cBhvr>
                                    </p:animEffect>
                                  </p:childTnLst>
                                </p:cTn>
                              </p:par>
                            </p:childTnLst>
                          </p:cTn>
                        </p:par>
                        <p:par>
                          <p:cTn id="28" fill="hold" nodeType="afterGroup">
                            <p:stCondLst>
                              <p:cond delay="500"/>
                            </p:stCondLst>
                            <p:childTnLst>
                              <p:par>
                                <p:cTn id="29" presetID="4" presetClass="entr" presetSubtype="16" fill="hold" grpId="0" nodeType="afterEffect">
                                  <p:stCondLst>
                                    <p:cond delay="0"/>
                                  </p:stCondLst>
                                  <p:childTnLst>
                                    <p:set>
                                      <p:cBhvr>
                                        <p:cTn id="30" dur="1" fill="hold">
                                          <p:stCondLst>
                                            <p:cond delay="0"/>
                                          </p:stCondLst>
                                        </p:cTn>
                                        <p:tgtEl>
                                          <p:spTgt spid="973827"/>
                                        </p:tgtEl>
                                        <p:attrNameLst>
                                          <p:attrName>style.visibility</p:attrName>
                                        </p:attrNameLst>
                                      </p:cBhvr>
                                      <p:to>
                                        <p:strVal val="visible"/>
                                      </p:to>
                                    </p:set>
                                    <p:animEffect transition="in" filter="box(in)">
                                      <p:cBhvr>
                                        <p:cTn id="31" dur="500"/>
                                        <p:tgtEl>
                                          <p:spTgt spid="9738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nodeType="clickEffect">
                                  <p:stCondLst>
                                    <p:cond delay="0"/>
                                  </p:stCondLst>
                                  <p:childTnLst>
                                    <p:set>
                                      <p:cBhvr>
                                        <p:cTn id="35" dur="1" fill="hold">
                                          <p:stCondLst>
                                            <p:cond delay="0"/>
                                          </p:stCondLst>
                                        </p:cTn>
                                        <p:tgtEl>
                                          <p:spTgt spid="973838"/>
                                        </p:tgtEl>
                                        <p:attrNameLst>
                                          <p:attrName>style.visibility</p:attrName>
                                        </p:attrNameLst>
                                      </p:cBhvr>
                                      <p:to>
                                        <p:strVal val="visible"/>
                                      </p:to>
                                    </p:set>
                                    <p:animEffect transition="in" filter="wipe(up)">
                                      <p:cBhvr>
                                        <p:cTn id="36" dur="500"/>
                                        <p:tgtEl>
                                          <p:spTgt spid="9738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73833"/>
                                        </p:tgtEl>
                                        <p:attrNameLst>
                                          <p:attrName>style.visibility</p:attrName>
                                        </p:attrNameLst>
                                      </p:cBhvr>
                                      <p:to>
                                        <p:strVal val="visible"/>
                                      </p:to>
                                    </p:set>
                                    <p:animEffect transition="in" filter="wipe(left)">
                                      <p:cBhvr>
                                        <p:cTn id="41" dur="500"/>
                                        <p:tgtEl>
                                          <p:spTgt spid="9738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nodeType="clickEffect">
                                  <p:stCondLst>
                                    <p:cond delay="0"/>
                                  </p:stCondLst>
                                  <p:childTnLst>
                                    <p:set>
                                      <p:cBhvr>
                                        <p:cTn id="45" dur="1" fill="hold">
                                          <p:stCondLst>
                                            <p:cond delay="0"/>
                                          </p:stCondLst>
                                        </p:cTn>
                                        <p:tgtEl>
                                          <p:spTgt spid="973834"/>
                                        </p:tgtEl>
                                        <p:attrNameLst>
                                          <p:attrName>style.visibility</p:attrName>
                                        </p:attrNameLst>
                                      </p:cBhvr>
                                      <p:to>
                                        <p:strVal val="visible"/>
                                      </p:to>
                                    </p:set>
                                    <p:animEffect transition="in" filter="dissolve">
                                      <p:cBhvr>
                                        <p:cTn id="46" dur="500"/>
                                        <p:tgtEl>
                                          <p:spTgt spid="973834"/>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973835"/>
                                        </p:tgtEl>
                                        <p:attrNameLst>
                                          <p:attrName>style.visibility</p:attrName>
                                        </p:attrNameLst>
                                      </p:cBhvr>
                                      <p:to>
                                        <p:strVal val="visible"/>
                                      </p:to>
                                    </p:set>
                                    <p:animEffect transition="in" filter="dissolve">
                                      <p:cBhvr>
                                        <p:cTn id="51" dur="500"/>
                                        <p:tgtEl>
                                          <p:spTgt spid="97383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nodeType="clickEffect">
                                  <p:stCondLst>
                                    <p:cond delay="0"/>
                                  </p:stCondLst>
                                  <p:childTnLst>
                                    <p:set>
                                      <p:cBhvr>
                                        <p:cTn id="55" dur="1" fill="hold">
                                          <p:stCondLst>
                                            <p:cond delay="0"/>
                                          </p:stCondLst>
                                        </p:cTn>
                                        <p:tgtEl>
                                          <p:spTgt spid="973836"/>
                                        </p:tgtEl>
                                        <p:attrNameLst>
                                          <p:attrName>style.visibility</p:attrName>
                                        </p:attrNameLst>
                                      </p:cBhvr>
                                      <p:to>
                                        <p:strVal val="visible"/>
                                      </p:to>
                                    </p:set>
                                    <p:animEffect transition="in" filter="dissolve">
                                      <p:cBhvr>
                                        <p:cTn id="56" dur="500"/>
                                        <p:tgtEl>
                                          <p:spTgt spid="97383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973837"/>
                                        </p:tgtEl>
                                        <p:attrNameLst>
                                          <p:attrName>style.visibility</p:attrName>
                                        </p:attrNameLst>
                                      </p:cBhvr>
                                      <p:to>
                                        <p:strVal val="visible"/>
                                      </p:to>
                                    </p:set>
                                    <p:animEffect transition="in" filter="dissolve">
                                      <p:cBhvr>
                                        <p:cTn id="61" dur="500"/>
                                        <p:tgtEl>
                                          <p:spTgt spid="973837"/>
                                        </p:tgtEl>
                                      </p:cBhvr>
                                    </p:animEffect>
                                  </p:childTnLst>
                                </p:cTn>
                              </p:par>
                            </p:childTnLst>
                          </p:cTn>
                        </p:par>
                        <p:par>
                          <p:cTn id="62" fill="hold" nodeType="afterGroup">
                            <p:stCondLst>
                              <p:cond delay="1000"/>
                            </p:stCondLst>
                            <p:childTnLst>
                              <p:par>
                                <p:cTn id="63" presetID="4" presetClass="entr" presetSubtype="16" fill="hold" grpId="0" nodeType="afterEffect">
                                  <p:stCondLst>
                                    <p:cond delay="0"/>
                                  </p:stCondLst>
                                  <p:childTnLst>
                                    <p:set>
                                      <p:cBhvr>
                                        <p:cTn id="64" dur="1" fill="hold">
                                          <p:stCondLst>
                                            <p:cond delay="0"/>
                                          </p:stCondLst>
                                        </p:cTn>
                                        <p:tgtEl>
                                          <p:spTgt spid="973826"/>
                                        </p:tgtEl>
                                        <p:attrNameLst>
                                          <p:attrName>style.visibility</p:attrName>
                                        </p:attrNameLst>
                                      </p:cBhvr>
                                      <p:to>
                                        <p:strVal val="visible"/>
                                      </p:to>
                                    </p:set>
                                    <p:animEffect transition="in" filter="box(in)">
                                      <p:cBhvr>
                                        <p:cTn id="65" dur="500"/>
                                        <p:tgtEl>
                                          <p:spTgt spid="9738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3826" grpId="0" animBg="1"/>
      <p:bldP spid="973827" grpId="0" animBg="1"/>
      <p:bldP spid="973828" grpId="0" autoUpdateAnimBg="0"/>
      <p:bldP spid="973832" grpId="0"/>
      <p:bldP spid="973833" grpId="0" autoUpdateAnimBg="0"/>
      <p:bldP spid="973837"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6658" name="Text Box 2">
            <a:extLst>
              <a:ext uri="{FF2B5EF4-FFF2-40B4-BE49-F238E27FC236}">
                <a16:creationId xmlns:a16="http://schemas.microsoft.com/office/drawing/2014/main" id="{A36EB652-71A4-43B3-8AAD-452E7042C573}"/>
              </a:ext>
            </a:extLst>
          </p:cNvPr>
          <p:cNvSpPr txBox="1">
            <a:spLocks noChangeArrowheads="1"/>
          </p:cNvSpPr>
          <p:nvPr/>
        </p:nvSpPr>
        <p:spPr bwMode="auto">
          <a:xfrm>
            <a:off x="539750" y="1125538"/>
            <a:ext cx="8353425" cy="822325"/>
          </a:xfrm>
          <a:prstGeom prst="rect">
            <a:avLst/>
          </a:prstGeom>
          <a:noFill/>
          <a:ln w="12700">
            <a:noFill/>
            <a:miter lim="800000"/>
            <a:headEnd type="none" w="sm" len="sm"/>
            <a:tailEnd type="none" w="sm" len="sm"/>
          </a:ln>
          <a:effectLst/>
        </p:spPr>
        <p:txBody>
          <a:bodyPr>
            <a:spAutoFit/>
          </a:bodyPr>
          <a:lstStyle/>
          <a:p>
            <a:pPr marL="450850" indent="-450850" eaLnBrk="1" hangingPunct="1">
              <a:buClr>
                <a:srgbClr val="FFFF00"/>
              </a:buClr>
              <a:buSzPct val="75000"/>
              <a:buFont typeface="Monotype Sorts" pitchFamily="2" charset="2"/>
              <a:buNone/>
              <a:defRPr/>
            </a:pPr>
            <a:r>
              <a:rPr kumimoji="1" lang="en-US" altLang="zh-CN">
                <a:effectLst>
                  <a:outerShdw blurRad="38100" dist="38100" dir="2700000" algn="tl">
                    <a:srgbClr val="000000"/>
                  </a:outerShdw>
                </a:effectLst>
                <a:latin typeface="Times New Roman" pitchFamily="18" charset="0"/>
                <a:sym typeface="Wingdings 2" pitchFamily="18" charset="2"/>
              </a:rPr>
              <a:t>(1)</a:t>
            </a:r>
            <a:r>
              <a:rPr kumimoji="1" lang="en-US" altLang="zh-CN">
                <a:solidFill>
                  <a:srgbClr val="00FF00"/>
                </a:solidFill>
                <a:effectLst>
                  <a:outerShdw blurRad="38100" dist="38100" dir="2700000" algn="tl">
                    <a:srgbClr val="000000"/>
                  </a:outerShdw>
                </a:effectLst>
                <a:latin typeface="Times New Roman" pitchFamily="18" charset="0"/>
                <a:sym typeface="Wingdings 2" pitchFamily="18" charset="2"/>
              </a:rPr>
              <a:t> </a:t>
            </a:r>
            <a:r>
              <a:rPr kumimoji="1" lang="zh-CN" altLang="en-US">
                <a:effectLst>
                  <a:outerShdw blurRad="38100" dist="38100" dir="2700000" algn="tl">
                    <a:srgbClr val="000000"/>
                  </a:outerShdw>
                </a:effectLst>
              </a:rPr>
              <a:t>当</a:t>
            </a:r>
            <a:r>
              <a:rPr kumimoji="1" lang="en-US" altLang="zh-CN" i="1">
                <a:solidFill>
                  <a:srgbClr val="FFCC66"/>
                </a:solidFill>
                <a:effectLst>
                  <a:outerShdw blurRad="38100" dist="38100" dir="2700000" algn="tl">
                    <a:srgbClr val="000000"/>
                  </a:outerShdw>
                </a:effectLst>
                <a:latin typeface="Times New Roman" pitchFamily="18" charset="0"/>
              </a:rPr>
              <a:t>u</a:t>
            </a:r>
            <a:r>
              <a:rPr kumimoji="1" lang="zh-CN" altLang="en-US">
                <a:effectLst>
                  <a:outerShdw blurRad="38100" dist="38100" dir="2700000" algn="tl">
                    <a:srgbClr val="000000"/>
                  </a:outerShdw>
                </a:effectLst>
              </a:rPr>
              <a:t>和</a:t>
            </a:r>
            <a:r>
              <a:rPr kumimoji="1" lang="en-US" altLang="zh-CN" i="1">
                <a:solidFill>
                  <a:srgbClr val="FFCC66"/>
                </a:solidFill>
                <a:effectLst>
                  <a:outerShdw blurRad="38100" dist="38100" dir="2700000" algn="tl">
                    <a:srgbClr val="000000"/>
                  </a:outerShdw>
                </a:effectLst>
                <a:latin typeface="Bookman Old Style" pitchFamily="18" charset="0"/>
                <a:cs typeface="Times New Roman" pitchFamily="18" charset="0"/>
              </a:rPr>
              <a:t>v </a:t>
            </a:r>
            <a:r>
              <a:rPr kumimoji="1" lang="zh-CN" altLang="en-US">
                <a:effectLst>
                  <a:outerShdw blurRad="38100" dist="38100" dir="2700000" algn="tl">
                    <a:srgbClr val="000000"/>
                  </a:outerShdw>
                </a:effectLst>
              </a:rPr>
              <a:t>远小于光速时，相对论速度变换定理又回到伽利略变换，因此伽利略变换是相对论速度变换的低速近似</a:t>
            </a:r>
            <a:r>
              <a:rPr kumimoji="1" lang="en-US" altLang="zh-CN">
                <a:effectLst>
                  <a:outerShdw blurRad="38100" dist="38100" dir="2700000" algn="tl">
                    <a:srgbClr val="000000"/>
                  </a:outerShdw>
                </a:effectLst>
              </a:rPr>
              <a:t>.</a:t>
            </a:r>
            <a:endParaRPr kumimoji="1" lang="en-US" altLang="zh-CN" b="0">
              <a:effectLst>
                <a:outerShdw blurRad="38100" dist="38100" dir="2700000" algn="tl">
                  <a:srgbClr val="000000"/>
                </a:outerShdw>
              </a:effectLst>
            </a:endParaRPr>
          </a:p>
        </p:txBody>
      </p:sp>
      <p:sp>
        <p:nvSpPr>
          <p:cNvPr id="966659" name="Text Box 3">
            <a:extLst>
              <a:ext uri="{FF2B5EF4-FFF2-40B4-BE49-F238E27FC236}">
                <a16:creationId xmlns:a16="http://schemas.microsoft.com/office/drawing/2014/main" id="{CC31589C-A88D-410C-A679-A3E86E1F6356}"/>
              </a:ext>
            </a:extLst>
          </p:cNvPr>
          <p:cNvSpPr txBox="1">
            <a:spLocks noChangeArrowheads="1"/>
          </p:cNvSpPr>
          <p:nvPr/>
        </p:nvSpPr>
        <p:spPr bwMode="auto">
          <a:xfrm>
            <a:off x="539750" y="3933825"/>
            <a:ext cx="8135938" cy="895350"/>
          </a:xfrm>
          <a:prstGeom prst="rect">
            <a:avLst/>
          </a:prstGeom>
          <a:noFill/>
          <a:ln w="12700">
            <a:noFill/>
            <a:miter lim="800000"/>
            <a:headEnd type="none" w="sm" len="sm"/>
            <a:tailEnd type="none" w="sm" len="sm"/>
          </a:ln>
          <a:effectLst/>
        </p:spPr>
        <p:txBody>
          <a:bodyPr>
            <a:spAutoFit/>
          </a:bodyPr>
          <a:lstStyle/>
          <a:p>
            <a:pPr marL="450850" indent="-450850" eaLnBrk="1" hangingPunct="1">
              <a:lnSpc>
                <a:spcPct val="110000"/>
              </a:lnSpc>
              <a:buClr>
                <a:srgbClr val="FFFF00"/>
              </a:buClr>
              <a:buSzPct val="75000"/>
              <a:buFont typeface="Monotype Sorts" pitchFamily="2" charset="2"/>
              <a:buNone/>
              <a:defRPr/>
            </a:pPr>
            <a:r>
              <a:rPr kumimoji="1" lang="en-US" altLang="zh-CN">
                <a:effectLst>
                  <a:outerShdw blurRad="38100" dist="38100" dir="2700000" algn="tl">
                    <a:srgbClr val="000000"/>
                  </a:outerShdw>
                </a:effectLst>
                <a:latin typeface="Times New Roman" pitchFamily="18" charset="0"/>
                <a:sym typeface="Wingdings 2" pitchFamily="18" charset="2"/>
              </a:rPr>
              <a:t>(3)</a:t>
            </a:r>
            <a:r>
              <a:rPr kumimoji="1" lang="en-US" altLang="zh-CN">
                <a:solidFill>
                  <a:srgbClr val="00FF00"/>
                </a:solidFill>
                <a:effectLst>
                  <a:outerShdw blurRad="38100" dist="38100" dir="2700000" algn="tl">
                    <a:srgbClr val="000000"/>
                  </a:outerShdw>
                </a:effectLst>
                <a:latin typeface="Times New Roman" pitchFamily="18" charset="0"/>
                <a:sym typeface="Wingdings 2" pitchFamily="18" charset="2"/>
              </a:rPr>
              <a:t> </a:t>
            </a:r>
            <a:r>
              <a:rPr kumimoji="1" lang="zh-CN" altLang="en-US">
                <a:effectLst>
                  <a:outerShdw blurRad="38100" dist="38100" dir="2700000" algn="tl">
                    <a:srgbClr val="000000"/>
                  </a:outerShdw>
                </a:effectLst>
              </a:rPr>
              <a:t>由相对论速度变换公式，不可能得出大于光速的物体运动速度</a:t>
            </a:r>
            <a:r>
              <a:rPr kumimoji="1" lang="en-US" altLang="zh-CN" b="0">
                <a:effectLst>
                  <a:outerShdw blurRad="38100" dist="38100" dir="2700000" algn="tl">
                    <a:srgbClr val="000000"/>
                  </a:outerShdw>
                </a:effectLst>
              </a:rPr>
              <a:t>. </a:t>
            </a:r>
            <a:r>
              <a:rPr kumimoji="1" lang="zh-CN" altLang="en-US">
                <a:effectLst>
                  <a:outerShdw blurRad="38100" dist="38100" dir="2700000" algn="tl">
                    <a:srgbClr val="000000"/>
                  </a:outerShdw>
                </a:effectLst>
              </a:rPr>
              <a:t>即使在极端情况下，</a:t>
            </a:r>
            <a:r>
              <a:rPr kumimoji="1" lang="zh-CN" altLang="en-US"/>
              <a:t>令       ，</a:t>
            </a:r>
          </a:p>
        </p:txBody>
      </p:sp>
      <p:sp>
        <p:nvSpPr>
          <p:cNvPr id="966660" name="Text Box 4">
            <a:extLst>
              <a:ext uri="{FF2B5EF4-FFF2-40B4-BE49-F238E27FC236}">
                <a16:creationId xmlns:a16="http://schemas.microsoft.com/office/drawing/2014/main" id="{0828C3DC-2CF4-491E-8632-B582E9AC0FCF}"/>
              </a:ext>
            </a:extLst>
          </p:cNvPr>
          <p:cNvSpPr txBox="1">
            <a:spLocks noChangeArrowheads="1"/>
          </p:cNvSpPr>
          <p:nvPr/>
        </p:nvSpPr>
        <p:spPr bwMode="auto">
          <a:xfrm>
            <a:off x="539750" y="2276475"/>
            <a:ext cx="8134350" cy="457200"/>
          </a:xfrm>
          <a:prstGeom prst="rect">
            <a:avLst/>
          </a:prstGeom>
          <a:noFill/>
          <a:ln w="12700">
            <a:noFill/>
            <a:miter lim="800000"/>
            <a:headEnd type="none" w="sm" len="sm"/>
            <a:tailEnd type="none" w="sm" len="sm"/>
          </a:ln>
          <a:effectLst/>
        </p:spPr>
        <p:txBody>
          <a:bodyPr>
            <a:spAutoFit/>
          </a:bodyPr>
          <a:lstStyle/>
          <a:p>
            <a:pPr marL="381000" indent="-381000" eaLnBrk="1" hangingPunct="1">
              <a:buClr>
                <a:srgbClr val="FFFF00"/>
              </a:buClr>
              <a:buSzPct val="75000"/>
              <a:buFont typeface="Monotype Sorts" pitchFamily="2" charset="2"/>
              <a:buNone/>
              <a:defRPr/>
            </a:pPr>
            <a:r>
              <a:rPr kumimoji="1" lang="en-US" altLang="zh-CN">
                <a:effectLst>
                  <a:outerShdw blurRad="38100" dist="38100" dir="2700000" algn="tl">
                    <a:srgbClr val="000000"/>
                  </a:outerShdw>
                </a:effectLst>
                <a:latin typeface="Times New Roman" pitchFamily="18" charset="0"/>
                <a:sym typeface="Wingdings 2" pitchFamily="18" charset="2"/>
              </a:rPr>
              <a:t>(2)</a:t>
            </a:r>
            <a:r>
              <a:rPr kumimoji="1" lang="en-US" altLang="zh-CN">
                <a:solidFill>
                  <a:srgbClr val="00FF00"/>
                </a:solidFill>
                <a:effectLst>
                  <a:outerShdw blurRad="38100" dist="38100" dir="2700000" algn="tl">
                    <a:srgbClr val="000000"/>
                  </a:outerShdw>
                </a:effectLst>
                <a:latin typeface="Times New Roman" pitchFamily="18" charset="0"/>
                <a:sym typeface="Wingdings 2" pitchFamily="18" charset="2"/>
              </a:rPr>
              <a:t> </a:t>
            </a:r>
            <a:r>
              <a:rPr kumimoji="1" lang="zh-CN" altLang="en-US">
                <a:effectLst>
                  <a:outerShdw blurRad="38100" dist="38100" dir="2700000" algn="tl">
                    <a:srgbClr val="000000"/>
                  </a:outerShdw>
                </a:effectLst>
              </a:rPr>
              <a:t>相对论速度变换定理与光速不变原理在逻辑上必然自洽</a:t>
            </a:r>
            <a:r>
              <a:rPr kumimoji="1" lang="zh-CN" altLang="en-US" b="0"/>
              <a:t> </a:t>
            </a:r>
          </a:p>
        </p:txBody>
      </p:sp>
      <p:graphicFrame>
        <p:nvGraphicFramePr>
          <p:cNvPr id="966661" name="Object 5">
            <a:extLst>
              <a:ext uri="{FF2B5EF4-FFF2-40B4-BE49-F238E27FC236}">
                <a16:creationId xmlns:a16="http://schemas.microsoft.com/office/drawing/2014/main" id="{9EC159AA-E66C-407E-AD06-ABF1DCFEFCCF}"/>
              </a:ext>
            </a:extLst>
          </p:cNvPr>
          <p:cNvGraphicFramePr>
            <a:graphicFrameLocks noChangeAspect="1"/>
          </p:cNvGraphicFramePr>
          <p:nvPr/>
        </p:nvGraphicFramePr>
        <p:xfrm>
          <a:off x="1979613" y="2765425"/>
          <a:ext cx="4556125" cy="1023938"/>
        </p:xfrm>
        <a:graphic>
          <a:graphicData uri="http://schemas.openxmlformats.org/presentationml/2006/ole">
            <mc:AlternateContent xmlns:mc="http://schemas.openxmlformats.org/markup-compatibility/2006">
              <mc:Choice xmlns:v="urn:schemas-microsoft-com:vml" Requires="v">
                <p:oleObj spid="_x0000_s18447" name="公式" r:id="rId3" imgW="4533931" imgH="944658" progId="Equation.3">
                  <p:embed/>
                </p:oleObj>
              </mc:Choice>
              <mc:Fallback>
                <p:oleObj name="公式" r:id="rId3" imgW="4533931" imgH="944658"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765425"/>
                        <a:ext cx="4556125" cy="1023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6662" name="Object 6">
            <a:extLst>
              <a:ext uri="{FF2B5EF4-FFF2-40B4-BE49-F238E27FC236}">
                <a16:creationId xmlns:a16="http://schemas.microsoft.com/office/drawing/2014/main" id="{03898BB2-4622-4752-A7D2-A27CC120B207}"/>
              </a:ext>
            </a:extLst>
          </p:cNvPr>
          <p:cNvGraphicFramePr>
            <a:graphicFrameLocks noChangeAspect="1"/>
          </p:cNvGraphicFramePr>
          <p:nvPr/>
        </p:nvGraphicFramePr>
        <p:xfrm>
          <a:off x="2098675" y="4846638"/>
          <a:ext cx="2806700" cy="1023937"/>
        </p:xfrm>
        <a:graphic>
          <a:graphicData uri="http://schemas.openxmlformats.org/presentationml/2006/ole">
            <mc:AlternateContent xmlns:mc="http://schemas.openxmlformats.org/markup-compatibility/2006">
              <mc:Choice xmlns:v="urn:schemas-microsoft-com:vml" Requires="v">
                <p:oleObj spid="_x0000_s18448" name="公式" r:id="rId5" imgW="2781269" imgH="944658" progId="Equation.3">
                  <p:embed/>
                </p:oleObj>
              </mc:Choice>
              <mc:Fallback>
                <p:oleObj name="公式" r:id="rId5" imgW="2781269" imgH="944658"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8675" y="4846638"/>
                        <a:ext cx="2806700" cy="102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6663" name="Object 7">
            <a:extLst>
              <a:ext uri="{FF2B5EF4-FFF2-40B4-BE49-F238E27FC236}">
                <a16:creationId xmlns:a16="http://schemas.microsoft.com/office/drawing/2014/main" id="{D3C3D645-2186-4641-9615-4700CD1C9DB6}"/>
              </a:ext>
            </a:extLst>
          </p:cNvPr>
          <p:cNvGraphicFramePr>
            <a:graphicFrameLocks noGrp="1" noChangeAspect="1"/>
          </p:cNvGraphicFramePr>
          <p:nvPr>
            <p:ph sz="half" idx="4294967295"/>
          </p:nvPr>
        </p:nvGraphicFramePr>
        <p:xfrm>
          <a:off x="5483225" y="4437063"/>
          <a:ext cx="889000" cy="425450"/>
        </p:xfrm>
        <a:graphic>
          <a:graphicData uri="http://schemas.openxmlformats.org/presentationml/2006/ole">
            <mc:AlternateContent xmlns:mc="http://schemas.openxmlformats.org/markup-compatibility/2006">
              <mc:Choice xmlns:v="urn:schemas-microsoft-com:vml" Requires="v">
                <p:oleObj spid="_x0000_s18449" name="公式" r:id="rId7" imgW="906687" imgH="418961" progId="Equation.3">
                  <p:embed/>
                </p:oleObj>
              </mc:Choice>
              <mc:Fallback>
                <p:oleObj name="公式" r:id="rId7" imgW="906687" imgH="418961" progId="Equation.3">
                  <p:embed/>
                  <p:pic>
                    <p:nvPicPr>
                      <p:cNvPr id="0" name="Object 7"/>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83225" y="4437063"/>
                        <a:ext cx="8890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66664" name="Object 8">
            <a:extLst>
              <a:ext uri="{FF2B5EF4-FFF2-40B4-BE49-F238E27FC236}">
                <a16:creationId xmlns:a16="http://schemas.microsoft.com/office/drawing/2014/main" id="{39279F1A-312A-4B5B-B06B-45ACDCFE70D7}"/>
              </a:ext>
            </a:extLst>
          </p:cNvPr>
          <p:cNvGraphicFramePr>
            <a:graphicFrameLocks noGrp="1" noChangeAspect="1"/>
          </p:cNvGraphicFramePr>
          <p:nvPr>
            <p:ph sz="half" idx="4294967295"/>
          </p:nvPr>
        </p:nvGraphicFramePr>
        <p:xfrm>
          <a:off x="6750050" y="4556125"/>
          <a:ext cx="774700" cy="241300"/>
        </p:xfrm>
        <a:graphic>
          <a:graphicData uri="http://schemas.openxmlformats.org/presentationml/2006/ole">
            <mc:AlternateContent xmlns:mc="http://schemas.openxmlformats.org/markup-compatibility/2006">
              <mc:Choice xmlns:v="urn:schemas-microsoft-com:vml" Requires="v">
                <p:oleObj spid="_x0000_s18450" name="公式" r:id="rId9" imgW="754411" imgH="220952" progId="Equation.3">
                  <p:embed/>
                </p:oleObj>
              </mc:Choice>
              <mc:Fallback>
                <p:oleObj name="公式" r:id="rId9" imgW="754411" imgH="220952" progId="Equation.3">
                  <p:embed/>
                  <p:pic>
                    <p:nvPicPr>
                      <p:cNvPr id="0" name="Object 8"/>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50050" y="4556125"/>
                        <a:ext cx="774700" cy="24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66665" name="Text Box 9">
            <a:extLst>
              <a:ext uri="{FF2B5EF4-FFF2-40B4-BE49-F238E27FC236}">
                <a16:creationId xmlns:a16="http://schemas.microsoft.com/office/drawing/2014/main" id="{0CC210D0-2194-417E-AC65-EE2555E9DD10}"/>
              </a:ext>
            </a:extLst>
          </p:cNvPr>
          <p:cNvSpPr txBox="1">
            <a:spLocks noChangeArrowheads="1"/>
          </p:cNvSpPr>
          <p:nvPr/>
        </p:nvSpPr>
        <p:spPr bwMode="auto">
          <a:xfrm>
            <a:off x="250825" y="549275"/>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en-US" altLang="zh-CN" sz="1800">
                <a:solidFill>
                  <a:srgbClr val="00FFCC"/>
                </a:solidFill>
                <a:latin typeface="Arial" panose="020B0604020202020204" pitchFamily="34" charset="0"/>
                <a:ea typeface="宋体" panose="02010600030101010101" pitchFamily="2" charset="-122"/>
                <a:sym typeface="Wingdings" panose="05000000000000000000" pitchFamily="2" charset="2"/>
              </a:rPr>
              <a:t>  </a:t>
            </a:r>
            <a:r>
              <a:rPr lang="zh-CN" altLang="en-US">
                <a:solidFill>
                  <a:srgbClr val="FFFF00"/>
                </a:solidFill>
                <a:latin typeface="Arial" panose="020B0604020202020204" pitchFamily="34" charset="0"/>
                <a:ea typeface="宋体" panose="02010600030101010101" pitchFamily="2" charset="-122"/>
              </a:rPr>
              <a:t>说明</a:t>
            </a:r>
          </a:p>
        </p:txBody>
      </p:sp>
      <p:sp>
        <p:nvSpPr>
          <p:cNvPr id="966666" name="Rectangle 10">
            <a:extLst>
              <a:ext uri="{FF2B5EF4-FFF2-40B4-BE49-F238E27FC236}">
                <a16:creationId xmlns:a16="http://schemas.microsoft.com/office/drawing/2014/main" id="{DE0AF735-C1D0-45B8-B2F0-E92C71930A3C}"/>
              </a:ext>
            </a:extLst>
          </p:cNvPr>
          <p:cNvSpPr>
            <a:spLocks noChangeArrowheads="1"/>
          </p:cNvSpPr>
          <p:nvPr/>
        </p:nvSpPr>
        <p:spPr bwMode="auto">
          <a:xfrm>
            <a:off x="900113" y="5929313"/>
            <a:ext cx="5548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latin typeface="楷体_GB2312" pitchFamily="49" charset="-122"/>
                <a:ea typeface="楷体_GB2312" pitchFamily="49" charset="-122"/>
              </a:rPr>
              <a:t>真空中的光速</a:t>
            </a:r>
            <a:r>
              <a:rPr lang="en-US" altLang="zh-CN" i="1">
                <a:solidFill>
                  <a:srgbClr val="FFCC66"/>
                </a:solidFill>
                <a:latin typeface="楷体_GB2312" pitchFamily="49" charset="-122"/>
                <a:ea typeface="楷体_GB2312" pitchFamily="49" charset="-122"/>
              </a:rPr>
              <a:t>c </a:t>
            </a:r>
            <a:r>
              <a:rPr lang="zh-CN" altLang="en-US">
                <a:latin typeface="楷体_GB2312" pitchFamily="49" charset="-122"/>
                <a:ea typeface="楷体_GB2312" pitchFamily="49" charset="-122"/>
              </a:rPr>
              <a:t>是物体运动速度的极限</a:t>
            </a:r>
            <a:r>
              <a:rPr lang="en-US" altLang="zh-CN">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66665"/>
                                        </p:tgtEl>
                                        <p:attrNameLst>
                                          <p:attrName>style.visibility</p:attrName>
                                        </p:attrNameLst>
                                      </p:cBhvr>
                                      <p:to>
                                        <p:strVal val="visible"/>
                                      </p:to>
                                    </p:set>
                                    <p:animEffect transition="in" filter="wipe(left)">
                                      <p:cBhvr>
                                        <p:cTn id="7" dur="500"/>
                                        <p:tgtEl>
                                          <p:spTgt spid="9666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6658"/>
                                        </p:tgtEl>
                                        <p:attrNameLst>
                                          <p:attrName>style.visibility</p:attrName>
                                        </p:attrNameLst>
                                      </p:cBhvr>
                                      <p:to>
                                        <p:strVal val="visible"/>
                                      </p:to>
                                    </p:set>
                                    <p:animEffect transition="in" filter="wipe(left)">
                                      <p:cBhvr>
                                        <p:cTn id="12" dur="500"/>
                                        <p:tgtEl>
                                          <p:spTgt spid="9666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6660"/>
                                        </p:tgtEl>
                                        <p:attrNameLst>
                                          <p:attrName>style.visibility</p:attrName>
                                        </p:attrNameLst>
                                      </p:cBhvr>
                                      <p:to>
                                        <p:strVal val="visible"/>
                                      </p:to>
                                    </p:set>
                                    <p:animEffect transition="in" filter="wipe(left)">
                                      <p:cBhvr>
                                        <p:cTn id="17" dur="500"/>
                                        <p:tgtEl>
                                          <p:spTgt spid="9666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66661"/>
                                        </p:tgtEl>
                                        <p:attrNameLst>
                                          <p:attrName>style.visibility</p:attrName>
                                        </p:attrNameLst>
                                      </p:cBhvr>
                                      <p:to>
                                        <p:strVal val="visible"/>
                                      </p:to>
                                    </p:set>
                                    <p:animEffect transition="in" filter="wipe(left)">
                                      <p:cBhvr>
                                        <p:cTn id="22" dur="500"/>
                                        <p:tgtEl>
                                          <p:spTgt spid="96666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66659"/>
                                        </p:tgtEl>
                                        <p:attrNameLst>
                                          <p:attrName>style.visibility</p:attrName>
                                        </p:attrNameLst>
                                      </p:cBhvr>
                                      <p:to>
                                        <p:strVal val="visible"/>
                                      </p:to>
                                    </p:set>
                                    <p:animEffect transition="in" filter="wipe(left)">
                                      <p:cBhvr>
                                        <p:cTn id="27" dur="500"/>
                                        <p:tgtEl>
                                          <p:spTgt spid="966659"/>
                                        </p:tgtEl>
                                      </p:cBhvr>
                                    </p:animEffect>
                                  </p:childTnLst>
                                </p:cTn>
                              </p:par>
                              <p:par>
                                <p:cTn id="28" presetID="22" presetClass="entr" presetSubtype="8" fill="hold" nodeType="withEffect">
                                  <p:stCondLst>
                                    <p:cond delay="0"/>
                                  </p:stCondLst>
                                  <p:childTnLst>
                                    <p:set>
                                      <p:cBhvr>
                                        <p:cTn id="29" dur="1" fill="hold">
                                          <p:stCondLst>
                                            <p:cond delay="0"/>
                                          </p:stCondLst>
                                        </p:cTn>
                                        <p:tgtEl>
                                          <p:spTgt spid="966663"/>
                                        </p:tgtEl>
                                        <p:attrNameLst>
                                          <p:attrName>style.visibility</p:attrName>
                                        </p:attrNameLst>
                                      </p:cBhvr>
                                      <p:to>
                                        <p:strVal val="visible"/>
                                      </p:to>
                                    </p:set>
                                    <p:animEffect transition="in" filter="wipe(left)">
                                      <p:cBhvr>
                                        <p:cTn id="30" dur="500"/>
                                        <p:tgtEl>
                                          <p:spTgt spid="966663"/>
                                        </p:tgtEl>
                                      </p:cBhvr>
                                    </p:animEffect>
                                  </p:childTnLst>
                                </p:cTn>
                              </p:par>
                              <p:par>
                                <p:cTn id="31" presetID="22" presetClass="entr" presetSubtype="8" fill="hold" nodeType="withEffect">
                                  <p:stCondLst>
                                    <p:cond delay="0"/>
                                  </p:stCondLst>
                                  <p:childTnLst>
                                    <p:set>
                                      <p:cBhvr>
                                        <p:cTn id="32" dur="1" fill="hold">
                                          <p:stCondLst>
                                            <p:cond delay="0"/>
                                          </p:stCondLst>
                                        </p:cTn>
                                        <p:tgtEl>
                                          <p:spTgt spid="966664"/>
                                        </p:tgtEl>
                                        <p:attrNameLst>
                                          <p:attrName>style.visibility</p:attrName>
                                        </p:attrNameLst>
                                      </p:cBhvr>
                                      <p:to>
                                        <p:strVal val="visible"/>
                                      </p:to>
                                    </p:set>
                                    <p:animEffect transition="in" filter="wipe(left)">
                                      <p:cBhvr>
                                        <p:cTn id="33" dur="500"/>
                                        <p:tgtEl>
                                          <p:spTgt spid="96666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966662"/>
                                        </p:tgtEl>
                                        <p:attrNameLst>
                                          <p:attrName>style.visibility</p:attrName>
                                        </p:attrNameLst>
                                      </p:cBhvr>
                                      <p:to>
                                        <p:strVal val="visible"/>
                                      </p:to>
                                    </p:set>
                                    <p:animEffect transition="in" filter="wipe(left)">
                                      <p:cBhvr>
                                        <p:cTn id="38" dur="500"/>
                                        <p:tgtEl>
                                          <p:spTgt spid="96666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966666"/>
                                        </p:tgtEl>
                                        <p:attrNameLst>
                                          <p:attrName>style.visibility</p:attrName>
                                        </p:attrNameLst>
                                      </p:cBhvr>
                                      <p:to>
                                        <p:strVal val="visible"/>
                                      </p:to>
                                    </p:set>
                                    <p:animEffect transition="in" filter="wipe(left)">
                                      <p:cBhvr>
                                        <p:cTn id="43" dur="500"/>
                                        <p:tgtEl>
                                          <p:spTgt spid="966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658" grpId="0"/>
      <p:bldP spid="966659" grpId="0"/>
      <p:bldP spid="966660" grpId="0"/>
      <p:bldP spid="966665" grpId="0"/>
      <p:bldP spid="96666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6898" name="Text Box 2">
            <a:extLst>
              <a:ext uri="{FF2B5EF4-FFF2-40B4-BE49-F238E27FC236}">
                <a16:creationId xmlns:a16="http://schemas.microsoft.com/office/drawing/2014/main" id="{2CC11383-8B8E-4750-BD6E-B6CED6DB2A3D}"/>
              </a:ext>
            </a:extLst>
          </p:cNvPr>
          <p:cNvSpPr txBox="1">
            <a:spLocks noChangeArrowheads="1"/>
          </p:cNvSpPr>
          <p:nvPr/>
        </p:nvSpPr>
        <p:spPr bwMode="auto">
          <a:xfrm>
            <a:off x="655638" y="301625"/>
            <a:ext cx="7813675" cy="855663"/>
          </a:xfrm>
          <a:prstGeom prst="rect">
            <a:avLst/>
          </a:prstGeom>
          <a:noFill/>
          <a:ln w="12700">
            <a:noFill/>
            <a:miter lim="800000"/>
            <a:headEnd type="none" w="sm" len="sm"/>
            <a:tailEnd type="none" w="sm" len="sm"/>
          </a:ln>
          <a:effectLst/>
        </p:spPr>
        <p:txBody>
          <a:bodyPr>
            <a:spAutoFit/>
          </a:bodyPr>
          <a:lstStyle/>
          <a:p>
            <a:pPr eaLnBrk="1" hangingPunct="1">
              <a:lnSpc>
                <a:spcPct val="110000"/>
              </a:lnSpc>
              <a:spcBef>
                <a:spcPts val="2400"/>
              </a:spcBef>
              <a:buClr>
                <a:schemeClr val="tx2"/>
              </a:buClr>
              <a:buFont typeface="Monotype Sorts" pitchFamily="2" charset="2"/>
              <a:buChar char="&amp;"/>
              <a:defRPr/>
            </a:pPr>
            <a:r>
              <a:rPr lang="zh-CN" altLang="en-US"/>
              <a:t>一飞船和一彗星相对地面分别以</a:t>
            </a:r>
            <a:r>
              <a:rPr lang="en-US" altLang="zh-CN">
                <a:solidFill>
                  <a:srgbClr val="FFCC66"/>
                </a:solidFill>
                <a:effectLst>
                  <a:outerShdw blurRad="38100" dist="38100" dir="2700000" algn="tl">
                    <a:srgbClr val="000000"/>
                  </a:outerShdw>
                </a:effectLst>
                <a:ea typeface="宋体" pitchFamily="2" charset="-122"/>
              </a:rPr>
              <a:t>0.6</a:t>
            </a:r>
            <a:r>
              <a:rPr lang="en-US" altLang="zh-CN" i="1">
                <a:solidFill>
                  <a:srgbClr val="FFCC66"/>
                </a:solidFill>
                <a:effectLst>
                  <a:outerShdw blurRad="38100" dist="38100" dir="2700000" algn="tl">
                    <a:srgbClr val="000000"/>
                  </a:outerShdw>
                </a:effectLst>
                <a:ea typeface="宋体" pitchFamily="2" charset="-122"/>
              </a:rPr>
              <a:t>c</a:t>
            </a:r>
            <a:r>
              <a:rPr lang="zh-CN" altLang="en-US">
                <a:effectLst>
                  <a:outerShdw blurRad="38100" dist="38100" dir="2700000" algn="tl">
                    <a:srgbClr val="000000"/>
                  </a:outerShdw>
                </a:effectLst>
                <a:ea typeface="宋体" pitchFamily="2" charset="-122"/>
              </a:rPr>
              <a:t>和</a:t>
            </a:r>
            <a:r>
              <a:rPr lang="en-US" altLang="zh-CN">
                <a:solidFill>
                  <a:srgbClr val="FFCC66"/>
                </a:solidFill>
                <a:effectLst>
                  <a:outerShdw blurRad="38100" dist="38100" dir="2700000" algn="tl">
                    <a:srgbClr val="000000"/>
                  </a:outerShdw>
                </a:effectLst>
                <a:ea typeface="宋体" pitchFamily="2" charset="-122"/>
              </a:rPr>
              <a:t>0.8</a:t>
            </a:r>
            <a:r>
              <a:rPr lang="en-US" altLang="zh-CN" i="1">
                <a:solidFill>
                  <a:srgbClr val="FFCC66"/>
                </a:solidFill>
                <a:effectLst>
                  <a:outerShdw blurRad="38100" dist="38100" dir="2700000" algn="tl">
                    <a:srgbClr val="000000"/>
                  </a:outerShdw>
                </a:effectLst>
                <a:ea typeface="宋体" pitchFamily="2" charset="-122"/>
              </a:rPr>
              <a:t>c</a:t>
            </a:r>
            <a:r>
              <a:rPr lang="zh-CN" altLang="en-US"/>
              <a:t>的速度相向而行</a:t>
            </a:r>
            <a:r>
              <a:rPr lang="en-US" altLang="zh-CN"/>
              <a:t>, </a:t>
            </a:r>
            <a:r>
              <a:rPr lang="zh-CN" altLang="en-US"/>
              <a:t>在地面上观测</a:t>
            </a:r>
            <a:r>
              <a:rPr lang="en-US" altLang="zh-CN"/>
              <a:t>,</a:t>
            </a:r>
            <a:r>
              <a:rPr lang="zh-CN" altLang="en-US"/>
              <a:t>再有</a:t>
            </a:r>
            <a:r>
              <a:rPr lang="en-US" altLang="zh-CN">
                <a:solidFill>
                  <a:srgbClr val="FFCC66"/>
                </a:solidFill>
                <a:effectLst>
                  <a:outerShdw blurRad="38100" dist="38100" dir="2700000" algn="tl">
                    <a:srgbClr val="000000"/>
                  </a:outerShdw>
                </a:effectLst>
                <a:ea typeface="宋体" pitchFamily="2" charset="-122"/>
              </a:rPr>
              <a:t>5s</a:t>
            </a:r>
            <a:r>
              <a:rPr lang="zh-CN" altLang="en-US"/>
              <a:t>二者就要相遇</a:t>
            </a:r>
            <a:r>
              <a:rPr lang="en-US" altLang="zh-CN"/>
              <a:t>.</a:t>
            </a:r>
          </a:p>
        </p:txBody>
      </p:sp>
      <p:sp>
        <p:nvSpPr>
          <p:cNvPr id="976899" name="Text Box 3">
            <a:extLst>
              <a:ext uri="{FF2B5EF4-FFF2-40B4-BE49-F238E27FC236}">
                <a16:creationId xmlns:a16="http://schemas.microsoft.com/office/drawing/2014/main" id="{83D011A7-E23F-4CC3-A957-A9AF6E0BE9E0}"/>
              </a:ext>
            </a:extLst>
          </p:cNvPr>
          <p:cNvSpPr txBox="1">
            <a:spLocks noChangeArrowheads="1"/>
          </p:cNvSpPr>
          <p:nvPr/>
        </p:nvSpPr>
        <p:spPr bwMode="auto">
          <a:xfrm>
            <a:off x="611188" y="2205038"/>
            <a:ext cx="5348287"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952500" indent="-952500">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0000"/>
              </a:lnSpc>
              <a:spcBef>
                <a:spcPct val="50000"/>
              </a:spcBef>
              <a:buClr>
                <a:schemeClr val="tx2"/>
              </a:buClr>
              <a:buFont typeface="Monotype Sorts" pitchFamily="2" charset="2"/>
              <a:buChar char="&amp;"/>
            </a:pPr>
            <a:r>
              <a:rPr lang="zh-CN" altLang="en-US"/>
              <a:t>设地面为</a:t>
            </a:r>
            <a:r>
              <a:rPr lang="en-US" altLang="zh-CN">
                <a:solidFill>
                  <a:srgbClr val="FFCC66"/>
                </a:solidFill>
                <a:ea typeface="宋体" panose="02010600030101010101" pitchFamily="2" charset="-122"/>
              </a:rPr>
              <a:t>S</a:t>
            </a:r>
            <a:r>
              <a:rPr lang="zh-CN" altLang="en-US"/>
              <a:t>系</a:t>
            </a:r>
            <a:r>
              <a:rPr lang="en-US" altLang="zh-CN"/>
              <a:t>,</a:t>
            </a:r>
            <a:r>
              <a:rPr lang="zh-CN" altLang="en-US"/>
              <a:t>飞船为</a:t>
            </a:r>
            <a:r>
              <a:rPr lang="en-US" altLang="zh-CN">
                <a:solidFill>
                  <a:srgbClr val="FFCC66"/>
                </a:solidFill>
                <a:ea typeface="宋体" panose="02010600030101010101" pitchFamily="2" charset="-122"/>
              </a:rPr>
              <a:t>S</a:t>
            </a:r>
            <a:r>
              <a:rPr lang="en-US" altLang="zh-CN">
                <a:solidFill>
                  <a:srgbClr val="FFCC66"/>
                </a:solidFill>
                <a:ea typeface="宋体" panose="02010600030101010101" pitchFamily="2" charset="-122"/>
                <a:sym typeface="Symbol" panose="05050102010706020507" pitchFamily="18" charset="2"/>
              </a:rPr>
              <a:t></a:t>
            </a:r>
            <a:r>
              <a:rPr lang="zh-CN" altLang="en-US"/>
              <a:t>系</a:t>
            </a:r>
          </a:p>
        </p:txBody>
      </p:sp>
      <p:graphicFrame>
        <p:nvGraphicFramePr>
          <p:cNvPr id="976900" name="Object 4">
            <a:extLst>
              <a:ext uri="{FF2B5EF4-FFF2-40B4-BE49-F238E27FC236}">
                <a16:creationId xmlns:a16="http://schemas.microsoft.com/office/drawing/2014/main" id="{BC4CFA7A-DC06-41CB-8F0F-09AF4CA3BA44}"/>
              </a:ext>
            </a:extLst>
          </p:cNvPr>
          <p:cNvGraphicFramePr>
            <a:graphicFrameLocks noChangeAspect="1"/>
          </p:cNvGraphicFramePr>
          <p:nvPr/>
        </p:nvGraphicFramePr>
        <p:xfrm>
          <a:off x="1763713" y="2708275"/>
          <a:ext cx="1903412" cy="800100"/>
        </p:xfrm>
        <a:graphic>
          <a:graphicData uri="http://schemas.openxmlformats.org/presentationml/2006/ole">
            <mc:AlternateContent xmlns:mc="http://schemas.openxmlformats.org/markup-compatibility/2006">
              <mc:Choice xmlns:v="urn:schemas-microsoft-com:vml" Requires="v">
                <p:oleObj spid="_x0000_s19502" name="公式" r:id="rId3" imgW="1882047" imgH="777074" progId="Equation.3">
                  <p:embed/>
                </p:oleObj>
              </mc:Choice>
              <mc:Fallback>
                <p:oleObj name="公式" r:id="rId3" imgW="1882047" imgH="77707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2708275"/>
                        <a:ext cx="1903412"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6901" name="Object 5">
            <a:extLst>
              <a:ext uri="{FF2B5EF4-FFF2-40B4-BE49-F238E27FC236}">
                <a16:creationId xmlns:a16="http://schemas.microsoft.com/office/drawing/2014/main" id="{340B64F3-4A79-4540-BA8D-24E3D715A4CE}"/>
              </a:ext>
            </a:extLst>
          </p:cNvPr>
          <p:cNvGraphicFramePr>
            <a:graphicFrameLocks noChangeAspect="1"/>
          </p:cNvGraphicFramePr>
          <p:nvPr/>
        </p:nvGraphicFramePr>
        <p:xfrm>
          <a:off x="2124075" y="3649663"/>
          <a:ext cx="1814513" cy="723900"/>
        </p:xfrm>
        <a:graphic>
          <a:graphicData uri="http://schemas.openxmlformats.org/presentationml/2006/ole">
            <mc:AlternateContent xmlns:mc="http://schemas.openxmlformats.org/markup-compatibility/2006">
              <mc:Choice xmlns:v="urn:schemas-microsoft-com:vml" Requires="v">
                <p:oleObj spid="_x0000_s19503" name="公式" r:id="rId5" imgW="1790482" imgH="701262" progId="Equation.3">
                  <p:embed/>
                </p:oleObj>
              </mc:Choice>
              <mc:Fallback>
                <p:oleObj name="公式" r:id="rId5" imgW="1790482" imgH="70126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3649663"/>
                        <a:ext cx="1814513"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6902" name="Object 6">
            <a:extLst>
              <a:ext uri="{FF2B5EF4-FFF2-40B4-BE49-F238E27FC236}">
                <a16:creationId xmlns:a16="http://schemas.microsoft.com/office/drawing/2014/main" id="{4F9BB787-D1D7-4E35-92B3-705C247367C2}"/>
              </a:ext>
            </a:extLst>
          </p:cNvPr>
          <p:cNvGraphicFramePr>
            <a:graphicFrameLocks noChangeAspect="1"/>
          </p:cNvGraphicFramePr>
          <p:nvPr/>
        </p:nvGraphicFramePr>
        <p:xfrm>
          <a:off x="2151063" y="4589463"/>
          <a:ext cx="1270000" cy="279400"/>
        </p:xfrm>
        <a:graphic>
          <a:graphicData uri="http://schemas.openxmlformats.org/presentationml/2006/ole">
            <mc:AlternateContent xmlns:mc="http://schemas.openxmlformats.org/markup-compatibility/2006">
              <mc:Choice xmlns:v="urn:schemas-microsoft-com:vml" Requires="v">
                <p:oleObj spid="_x0000_s19504" name="公式" r:id="rId7" imgW="1249556" imgH="258858" progId="Equation.3">
                  <p:embed/>
                </p:oleObj>
              </mc:Choice>
              <mc:Fallback>
                <p:oleObj name="公式" r:id="rId7" imgW="1249556" imgH="258858"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1063" y="4589463"/>
                        <a:ext cx="12700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6903" name="Text Box 7">
            <a:extLst>
              <a:ext uri="{FF2B5EF4-FFF2-40B4-BE49-F238E27FC236}">
                <a16:creationId xmlns:a16="http://schemas.microsoft.com/office/drawing/2014/main" id="{E6D3B0E3-285E-4E36-B247-9916FAE6FFC0}"/>
              </a:ext>
            </a:extLst>
          </p:cNvPr>
          <p:cNvSpPr txBox="1">
            <a:spLocks noChangeArrowheads="1"/>
          </p:cNvSpPr>
          <p:nvPr/>
        </p:nvSpPr>
        <p:spPr bwMode="auto">
          <a:xfrm>
            <a:off x="617538" y="5013325"/>
            <a:ext cx="39687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0000"/>
              </a:lnSpc>
              <a:spcBef>
                <a:spcPct val="50000"/>
              </a:spcBef>
              <a:buClr>
                <a:schemeClr val="tx2"/>
              </a:buClr>
              <a:buFont typeface="Monotype Sorts" pitchFamily="2" charset="2"/>
              <a:buChar char="&amp;"/>
            </a:pPr>
            <a:r>
              <a:rPr lang="zh-CN" altLang="en-US"/>
              <a:t>负号表示沿</a:t>
            </a:r>
            <a:r>
              <a:rPr lang="en-US" altLang="zh-CN" i="1">
                <a:solidFill>
                  <a:srgbClr val="FFCC66"/>
                </a:solidFill>
              </a:rPr>
              <a:t>x</a:t>
            </a:r>
            <a:r>
              <a:rPr lang="en-US" altLang="zh-CN">
                <a:solidFill>
                  <a:srgbClr val="FFCC66"/>
                </a:solidFill>
                <a:sym typeface="Symbol" panose="05050102010706020507" pitchFamily="18" charset="2"/>
              </a:rPr>
              <a:t></a:t>
            </a:r>
            <a:r>
              <a:rPr lang="zh-CN" altLang="en-US"/>
              <a:t>轴负向</a:t>
            </a:r>
          </a:p>
        </p:txBody>
      </p:sp>
      <p:sp>
        <p:nvSpPr>
          <p:cNvPr id="976904" name="Text Box 8">
            <a:extLst>
              <a:ext uri="{FF2B5EF4-FFF2-40B4-BE49-F238E27FC236}">
                <a16:creationId xmlns:a16="http://schemas.microsoft.com/office/drawing/2014/main" id="{B6F26FD3-404B-4C24-B025-00D7897D9A34}"/>
              </a:ext>
            </a:extLst>
          </p:cNvPr>
          <p:cNvSpPr txBox="1">
            <a:spLocks noChangeArrowheads="1"/>
          </p:cNvSpPr>
          <p:nvPr/>
        </p:nvSpPr>
        <p:spPr bwMode="auto">
          <a:xfrm>
            <a:off x="627063" y="5492750"/>
            <a:ext cx="8351837" cy="534988"/>
          </a:xfrm>
          <a:prstGeom prst="rect">
            <a:avLst/>
          </a:prstGeom>
          <a:noFill/>
          <a:ln w="12700">
            <a:noFill/>
            <a:miter lim="800000"/>
            <a:headEnd type="none" w="sm" len="sm"/>
            <a:tailEnd type="none" w="sm" len="sm"/>
          </a:ln>
          <a:effectLst/>
        </p:spPr>
        <p:txBody>
          <a:bodyPr>
            <a:spAutoFit/>
          </a:bodyPr>
          <a:lstStyle/>
          <a:p>
            <a:pPr marL="381000" indent="-381000">
              <a:lnSpc>
                <a:spcPct val="120000"/>
              </a:lnSpc>
              <a:spcBef>
                <a:spcPct val="50000"/>
              </a:spcBef>
              <a:buClr>
                <a:schemeClr val="tx2"/>
              </a:buClr>
              <a:buFont typeface="Monotype Sorts" pitchFamily="2" charset="2"/>
              <a:buNone/>
              <a:defRPr/>
            </a:pPr>
            <a:r>
              <a:rPr lang="zh-CN" altLang="en-US" dirty="0">
                <a:effectLst>
                  <a:outerShdw blurRad="38100" dist="38100" dir="2700000" algn="tl">
                    <a:srgbClr val="000000"/>
                  </a:outerShdw>
                </a:effectLst>
                <a:latin typeface="Arial" charset="0"/>
                <a:sym typeface="Monotype Sorts" pitchFamily="2" charset="2"/>
              </a:rPr>
              <a:t>对飞船，观察到</a:t>
            </a:r>
            <a:r>
              <a:rPr lang="zh-CN" altLang="en-US" dirty="0">
                <a:effectLst>
                  <a:outerShdw blurRad="38100" dist="38100" dir="2700000" algn="tl">
                    <a:srgbClr val="000000"/>
                  </a:outerShdw>
                </a:effectLst>
              </a:rPr>
              <a:t>其</a:t>
            </a:r>
            <a:r>
              <a:rPr lang="zh-CN" altLang="en-US" dirty="0">
                <a:effectLst>
                  <a:outerShdw blurRad="38100" dist="38100" dir="2700000" algn="tl">
                    <a:srgbClr val="000000"/>
                  </a:outerShdw>
                </a:effectLst>
                <a:latin typeface="Arial" charset="0"/>
                <a:sym typeface="Monotype Sorts" pitchFamily="2" charset="2"/>
              </a:rPr>
              <a:t>与</a:t>
            </a:r>
            <a:r>
              <a:rPr lang="zh-CN" altLang="en-US" dirty="0">
                <a:effectLst>
                  <a:outerShdw blurRad="38100" dist="38100" dir="2700000" algn="tl">
                    <a:srgbClr val="000000"/>
                  </a:outerShdw>
                </a:effectLst>
              </a:rPr>
              <a:t>彗星</a:t>
            </a:r>
            <a:r>
              <a:rPr lang="zh-CN" altLang="en-US" dirty="0">
                <a:effectLst>
                  <a:outerShdw blurRad="38100" dist="38100" dir="2700000" algn="tl">
                    <a:srgbClr val="000000"/>
                  </a:outerShdw>
                </a:effectLst>
                <a:latin typeface="Arial" charset="0"/>
                <a:sym typeface="Monotype Sorts" pitchFamily="2" charset="2"/>
              </a:rPr>
              <a:t>相撞是在同一地点发生的两个事件</a:t>
            </a:r>
          </a:p>
        </p:txBody>
      </p:sp>
      <p:graphicFrame>
        <p:nvGraphicFramePr>
          <p:cNvPr id="976905" name="Object 9">
            <a:extLst>
              <a:ext uri="{FF2B5EF4-FFF2-40B4-BE49-F238E27FC236}">
                <a16:creationId xmlns:a16="http://schemas.microsoft.com/office/drawing/2014/main" id="{A5EB0646-7B89-4A2B-B1AC-BD415B37561A}"/>
              </a:ext>
            </a:extLst>
          </p:cNvPr>
          <p:cNvGraphicFramePr>
            <a:graphicFrameLocks noChangeAspect="1"/>
          </p:cNvGraphicFramePr>
          <p:nvPr/>
        </p:nvGraphicFramePr>
        <p:xfrm>
          <a:off x="1568450" y="6008688"/>
          <a:ext cx="2208213" cy="444500"/>
        </p:xfrm>
        <a:graphic>
          <a:graphicData uri="http://schemas.openxmlformats.org/presentationml/2006/ole">
            <mc:AlternateContent xmlns:mc="http://schemas.openxmlformats.org/markup-compatibility/2006">
              <mc:Choice xmlns:v="urn:schemas-microsoft-com:vml" Requires="v">
                <p:oleObj spid="_x0000_s19505" name="公式" r:id="rId9" imgW="2187096" imgH="418961" progId="Equation.3">
                  <p:embed/>
                </p:oleObj>
              </mc:Choice>
              <mc:Fallback>
                <p:oleObj name="公式" r:id="rId9" imgW="2187096" imgH="418961"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68450" y="6008688"/>
                        <a:ext cx="22082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6906" name="Object 10">
            <a:extLst>
              <a:ext uri="{FF2B5EF4-FFF2-40B4-BE49-F238E27FC236}">
                <a16:creationId xmlns:a16="http://schemas.microsoft.com/office/drawing/2014/main" id="{F979A8E4-491A-4D39-9BAD-005EFBC91B3B}"/>
              </a:ext>
            </a:extLst>
          </p:cNvPr>
          <p:cNvGraphicFramePr>
            <a:graphicFrameLocks noChangeAspect="1"/>
          </p:cNvGraphicFramePr>
          <p:nvPr/>
        </p:nvGraphicFramePr>
        <p:xfrm>
          <a:off x="3851275" y="6021388"/>
          <a:ext cx="1628775" cy="384175"/>
        </p:xfrm>
        <a:graphic>
          <a:graphicData uri="http://schemas.openxmlformats.org/presentationml/2006/ole">
            <mc:AlternateContent xmlns:mc="http://schemas.openxmlformats.org/markup-compatibility/2006">
              <mc:Choice xmlns:v="urn:schemas-microsoft-com:vml" Requires="v">
                <p:oleObj spid="_x0000_s19506" name="公式" r:id="rId11" imgW="1592424" imgH="358112" progId="Equation.3">
                  <p:embed/>
                </p:oleObj>
              </mc:Choice>
              <mc:Fallback>
                <p:oleObj name="公式" r:id="rId11" imgW="1592424" imgH="358112"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51275" y="6021388"/>
                        <a:ext cx="1628775"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6907" name="Object 11">
            <a:extLst>
              <a:ext uri="{FF2B5EF4-FFF2-40B4-BE49-F238E27FC236}">
                <a16:creationId xmlns:a16="http://schemas.microsoft.com/office/drawing/2014/main" id="{DB44D556-9C4A-42E1-8522-088B4EB0E6F2}"/>
              </a:ext>
            </a:extLst>
          </p:cNvPr>
          <p:cNvGraphicFramePr>
            <a:graphicFrameLocks noChangeAspect="1"/>
          </p:cNvGraphicFramePr>
          <p:nvPr/>
        </p:nvGraphicFramePr>
        <p:xfrm>
          <a:off x="5483225" y="6092825"/>
          <a:ext cx="673100" cy="330200"/>
        </p:xfrm>
        <a:graphic>
          <a:graphicData uri="http://schemas.openxmlformats.org/presentationml/2006/ole">
            <mc:AlternateContent xmlns:mc="http://schemas.openxmlformats.org/markup-compatibility/2006">
              <mc:Choice xmlns:v="urn:schemas-microsoft-com:vml" Requires="v">
                <p:oleObj spid="_x0000_s19507" name="公式" r:id="rId13" imgW="647918" imgH="304745" progId="Equation.3">
                  <p:embed/>
                </p:oleObj>
              </mc:Choice>
              <mc:Fallback>
                <p:oleObj name="公式" r:id="rId13" imgW="647918" imgH="304745"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83225" y="6092825"/>
                        <a:ext cx="673100" cy="33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2">
            <a:extLst>
              <a:ext uri="{FF2B5EF4-FFF2-40B4-BE49-F238E27FC236}">
                <a16:creationId xmlns:a16="http://schemas.microsoft.com/office/drawing/2014/main" id="{F5438572-46E2-488A-B951-6F56D3D7C3AD}"/>
              </a:ext>
            </a:extLst>
          </p:cNvPr>
          <p:cNvGrpSpPr>
            <a:grpSpLocks/>
          </p:cNvGrpSpPr>
          <p:nvPr/>
        </p:nvGrpSpPr>
        <p:grpSpPr bwMode="auto">
          <a:xfrm>
            <a:off x="4892675" y="2701925"/>
            <a:ext cx="3436938" cy="2311400"/>
            <a:chOff x="3255" y="1520"/>
            <a:chExt cx="2165" cy="1456"/>
          </a:xfrm>
        </p:grpSpPr>
        <p:grpSp>
          <p:nvGrpSpPr>
            <p:cNvPr id="19473" name="Group 13">
              <a:extLst>
                <a:ext uri="{FF2B5EF4-FFF2-40B4-BE49-F238E27FC236}">
                  <a16:creationId xmlns:a16="http://schemas.microsoft.com/office/drawing/2014/main" id="{380D6C96-05A4-4FC3-A292-BF94895DB422}"/>
                </a:ext>
              </a:extLst>
            </p:cNvPr>
            <p:cNvGrpSpPr>
              <a:grpSpLocks/>
            </p:cNvGrpSpPr>
            <p:nvPr/>
          </p:nvGrpSpPr>
          <p:grpSpPr bwMode="auto">
            <a:xfrm>
              <a:off x="3384" y="1668"/>
              <a:ext cx="1940" cy="1081"/>
              <a:chOff x="3156" y="2160"/>
              <a:chExt cx="2244" cy="1212"/>
            </a:xfrm>
          </p:grpSpPr>
          <p:sp>
            <p:nvSpPr>
              <p:cNvPr id="19487" name="Line 14">
                <a:extLst>
                  <a:ext uri="{FF2B5EF4-FFF2-40B4-BE49-F238E27FC236}">
                    <a16:creationId xmlns:a16="http://schemas.microsoft.com/office/drawing/2014/main" id="{A9DF87BE-7D28-4C98-B503-E9FDA3C2E834}"/>
                  </a:ext>
                </a:extLst>
              </p:cNvPr>
              <p:cNvSpPr>
                <a:spLocks noChangeShapeType="1"/>
              </p:cNvSpPr>
              <p:nvPr/>
            </p:nvSpPr>
            <p:spPr bwMode="auto">
              <a:xfrm>
                <a:off x="3156" y="3372"/>
                <a:ext cx="2244" cy="0"/>
              </a:xfrm>
              <a:prstGeom prst="line">
                <a:avLst/>
              </a:prstGeom>
              <a:noFill/>
              <a:ln w="38100">
                <a:solidFill>
                  <a:srgbClr val="FFFF00"/>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Line 15">
                <a:extLst>
                  <a:ext uri="{FF2B5EF4-FFF2-40B4-BE49-F238E27FC236}">
                    <a16:creationId xmlns:a16="http://schemas.microsoft.com/office/drawing/2014/main" id="{912BE157-74D4-47FC-9D2A-888F589A4EBA}"/>
                  </a:ext>
                </a:extLst>
              </p:cNvPr>
              <p:cNvSpPr>
                <a:spLocks noChangeShapeType="1"/>
              </p:cNvSpPr>
              <p:nvPr/>
            </p:nvSpPr>
            <p:spPr bwMode="auto">
              <a:xfrm flipV="1">
                <a:off x="3168" y="2160"/>
                <a:ext cx="0" cy="1212"/>
              </a:xfrm>
              <a:prstGeom prst="line">
                <a:avLst/>
              </a:prstGeom>
              <a:noFill/>
              <a:ln w="38100">
                <a:solidFill>
                  <a:srgbClr val="FFFF00"/>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19474" name="Object 16">
              <a:extLst>
                <a:ext uri="{FF2B5EF4-FFF2-40B4-BE49-F238E27FC236}">
                  <a16:creationId xmlns:a16="http://schemas.microsoft.com/office/drawing/2014/main" id="{8E90DC2F-7110-4A5F-9A7C-EA8C1433C060}"/>
                </a:ext>
              </a:extLst>
            </p:cNvPr>
            <p:cNvGraphicFramePr>
              <a:graphicFrameLocks/>
            </p:cNvGraphicFramePr>
            <p:nvPr/>
          </p:nvGraphicFramePr>
          <p:xfrm>
            <a:off x="5103" y="2816"/>
            <a:ext cx="317" cy="160"/>
          </p:xfrm>
          <a:graphic>
            <a:graphicData uri="http://schemas.openxmlformats.org/presentationml/2006/ole">
              <mc:AlternateContent xmlns:mc="http://schemas.openxmlformats.org/markup-compatibility/2006">
                <mc:Choice xmlns:v="urn:schemas-microsoft-com:vml" Requires="v">
                  <p:oleObj spid="_x0000_s19508" name="公式" r:id="rId15" imgW="205522" imgH="220952" progId="Equation.3">
                    <p:embed/>
                  </p:oleObj>
                </mc:Choice>
                <mc:Fallback>
                  <p:oleObj name="公式" r:id="rId15" imgW="205522" imgH="220952" progId="Equation.3">
                    <p:embed/>
                    <p:pic>
                      <p:nvPicPr>
                        <p:cNvPr id="0" name="Object 16"/>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03" y="2816"/>
                          <a:ext cx="317"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75" name="Group 17">
              <a:extLst>
                <a:ext uri="{FF2B5EF4-FFF2-40B4-BE49-F238E27FC236}">
                  <a16:creationId xmlns:a16="http://schemas.microsoft.com/office/drawing/2014/main" id="{B65956EB-E22B-43A8-A31C-5AC6D88933AF}"/>
                </a:ext>
              </a:extLst>
            </p:cNvPr>
            <p:cNvGrpSpPr>
              <a:grpSpLocks/>
            </p:cNvGrpSpPr>
            <p:nvPr/>
          </p:nvGrpSpPr>
          <p:grpSpPr bwMode="auto">
            <a:xfrm>
              <a:off x="5153" y="2041"/>
              <a:ext cx="239" cy="310"/>
              <a:chOff x="5136" y="3000"/>
              <a:chExt cx="276" cy="348"/>
            </a:xfrm>
          </p:grpSpPr>
          <p:sp>
            <p:nvSpPr>
              <p:cNvPr id="19485" name="Oval 18">
                <a:extLst>
                  <a:ext uri="{FF2B5EF4-FFF2-40B4-BE49-F238E27FC236}">
                    <a16:creationId xmlns:a16="http://schemas.microsoft.com/office/drawing/2014/main" id="{DC874BF1-F658-45B2-850F-D0F299F40B05}"/>
                  </a:ext>
                </a:extLst>
              </p:cNvPr>
              <p:cNvSpPr>
                <a:spLocks noChangeArrowheads="1"/>
              </p:cNvSpPr>
              <p:nvPr/>
            </p:nvSpPr>
            <p:spPr bwMode="auto">
              <a:xfrm>
                <a:off x="5184" y="3168"/>
                <a:ext cx="192" cy="180"/>
              </a:xfrm>
              <a:prstGeom prst="ellipse">
                <a:avLst/>
              </a:prstGeom>
              <a:solidFill>
                <a:schemeClr val="accent1"/>
              </a:solidFill>
              <a:ln w="12700">
                <a:solidFill>
                  <a:schemeClr val="tx1"/>
                </a:solidFill>
                <a:round/>
                <a:headEnd type="none" w="sm" len="sm"/>
                <a:tailEnd type="none" w="sm" len="sm"/>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0000"/>
                  </a:lnSpc>
                  <a:buClr>
                    <a:schemeClr val="tx2"/>
                  </a:buClr>
                  <a:buFont typeface="Monotype Sorts" pitchFamily="2" charset="2"/>
                  <a:buChar char="&amp;"/>
                </a:pPr>
                <a:endParaRPr lang="zh-CN" altLang="en-US"/>
              </a:p>
            </p:txBody>
          </p:sp>
          <p:sp>
            <p:nvSpPr>
              <p:cNvPr id="19486" name="AutoShape 19">
                <a:extLst>
                  <a:ext uri="{FF2B5EF4-FFF2-40B4-BE49-F238E27FC236}">
                    <a16:creationId xmlns:a16="http://schemas.microsoft.com/office/drawing/2014/main" id="{A7793E8E-C09A-412B-81CA-627A361778D5}"/>
                  </a:ext>
                </a:extLst>
              </p:cNvPr>
              <p:cNvSpPr>
                <a:spLocks noChangeArrowheads="1"/>
              </p:cNvSpPr>
              <p:nvPr/>
            </p:nvSpPr>
            <p:spPr bwMode="auto">
              <a:xfrm>
                <a:off x="5136" y="3000"/>
                <a:ext cx="276" cy="119"/>
              </a:xfrm>
              <a:prstGeom prst="leftArrow">
                <a:avLst>
                  <a:gd name="adj1" fmla="val 50000"/>
                  <a:gd name="adj2" fmla="val 57983"/>
                </a:avLst>
              </a:prstGeom>
              <a:solidFill>
                <a:srgbClr val="FF3300"/>
              </a:solidFill>
              <a:ln w="12700">
                <a:solidFill>
                  <a:schemeClr val="tx1"/>
                </a:solidFill>
                <a:miter lim="800000"/>
                <a:headEnd type="none" w="sm" len="sm"/>
                <a:tailEnd type="none" w="sm" len="sm"/>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0000"/>
                  </a:lnSpc>
                  <a:buClr>
                    <a:schemeClr val="tx2"/>
                  </a:buClr>
                  <a:buFont typeface="Monotype Sorts" pitchFamily="2" charset="2"/>
                  <a:buChar char="&amp;"/>
                </a:pPr>
                <a:endParaRPr lang="zh-CN" altLang="en-US"/>
              </a:p>
            </p:txBody>
          </p:sp>
        </p:grpSp>
        <p:graphicFrame>
          <p:nvGraphicFramePr>
            <p:cNvPr id="19476" name="Object 20">
              <a:extLst>
                <a:ext uri="{FF2B5EF4-FFF2-40B4-BE49-F238E27FC236}">
                  <a16:creationId xmlns:a16="http://schemas.microsoft.com/office/drawing/2014/main" id="{60443F3F-22D7-4D6E-A876-07CD018D7B55}"/>
                </a:ext>
              </a:extLst>
            </p:cNvPr>
            <p:cNvGraphicFramePr>
              <a:graphicFrameLocks noChangeAspect="1"/>
            </p:cNvGraphicFramePr>
            <p:nvPr/>
          </p:nvGraphicFramePr>
          <p:xfrm>
            <a:off x="5210" y="1801"/>
            <a:ext cx="165" cy="223"/>
          </p:xfrm>
          <a:graphic>
            <a:graphicData uri="http://schemas.openxmlformats.org/presentationml/2006/ole">
              <mc:AlternateContent xmlns:mc="http://schemas.openxmlformats.org/markup-compatibility/2006">
                <mc:Choice xmlns:v="urn:schemas-microsoft-com:vml" Requires="v">
                  <p:oleObj spid="_x0000_s19509" name="公式" r:id="rId17" imgW="319978" imgH="418961" progId="Equation.3">
                    <p:embed/>
                  </p:oleObj>
                </mc:Choice>
                <mc:Fallback>
                  <p:oleObj name="公式" r:id="rId17" imgW="319978" imgH="418961"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10" y="1801"/>
                          <a:ext cx="16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7" name="Line 21">
              <a:extLst>
                <a:ext uri="{FF2B5EF4-FFF2-40B4-BE49-F238E27FC236}">
                  <a16:creationId xmlns:a16="http://schemas.microsoft.com/office/drawing/2014/main" id="{0CA5E3B7-8C21-4DC9-8E1D-A1274D034266}"/>
                </a:ext>
              </a:extLst>
            </p:cNvPr>
            <p:cNvSpPr>
              <a:spLocks noChangeShapeType="1"/>
            </p:cNvSpPr>
            <p:nvPr/>
          </p:nvSpPr>
          <p:spPr bwMode="auto">
            <a:xfrm>
              <a:off x="3882" y="2330"/>
              <a:ext cx="944" cy="0"/>
            </a:xfrm>
            <a:prstGeom prst="line">
              <a:avLst/>
            </a:prstGeom>
            <a:noFill/>
            <a:ln w="38100">
              <a:solidFill>
                <a:srgbClr val="66FF33"/>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8" name="Line 22">
              <a:extLst>
                <a:ext uri="{FF2B5EF4-FFF2-40B4-BE49-F238E27FC236}">
                  <a16:creationId xmlns:a16="http://schemas.microsoft.com/office/drawing/2014/main" id="{9CF934BD-6202-4698-A832-1C5C5D03BF31}"/>
                </a:ext>
              </a:extLst>
            </p:cNvPr>
            <p:cNvSpPr>
              <a:spLocks noChangeShapeType="1"/>
            </p:cNvSpPr>
            <p:nvPr/>
          </p:nvSpPr>
          <p:spPr bwMode="auto">
            <a:xfrm flipV="1">
              <a:off x="3893" y="1667"/>
              <a:ext cx="0" cy="663"/>
            </a:xfrm>
            <a:prstGeom prst="line">
              <a:avLst/>
            </a:prstGeom>
            <a:noFill/>
            <a:ln w="38100">
              <a:solidFill>
                <a:srgbClr val="66FF33"/>
              </a:solidFill>
              <a:round/>
              <a:headEnd type="none" w="sm" len="sm"/>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479" name="Object 23">
              <a:extLst>
                <a:ext uri="{FF2B5EF4-FFF2-40B4-BE49-F238E27FC236}">
                  <a16:creationId xmlns:a16="http://schemas.microsoft.com/office/drawing/2014/main" id="{DD04D7E9-1D5A-49C3-98EB-ABC787FAF9CB}"/>
                </a:ext>
              </a:extLst>
            </p:cNvPr>
            <p:cNvGraphicFramePr>
              <a:graphicFrameLocks noChangeAspect="1"/>
            </p:cNvGraphicFramePr>
            <p:nvPr/>
          </p:nvGraphicFramePr>
          <p:xfrm>
            <a:off x="4642" y="2356"/>
            <a:ext cx="143" cy="167"/>
          </p:xfrm>
          <a:graphic>
            <a:graphicData uri="http://schemas.openxmlformats.org/presentationml/2006/ole">
              <mc:AlternateContent xmlns:mc="http://schemas.openxmlformats.org/markup-compatibility/2006">
                <mc:Choice xmlns:v="urn:schemas-microsoft-com:vml" Requires="v">
                  <p:oleObj spid="_x0000_s19510" name="公式" r:id="rId19" imgW="266731" imgH="304745" progId="Equation.3">
                    <p:embed/>
                  </p:oleObj>
                </mc:Choice>
                <mc:Fallback>
                  <p:oleObj name="公式" r:id="rId19" imgW="266731" imgH="304745"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2" y="2356"/>
                          <a:ext cx="143" cy="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0" name="AutoShape 24">
              <a:extLst>
                <a:ext uri="{FF2B5EF4-FFF2-40B4-BE49-F238E27FC236}">
                  <a16:creationId xmlns:a16="http://schemas.microsoft.com/office/drawing/2014/main" id="{4252EAB5-F29C-4E95-87D2-27C874DB6855}"/>
                </a:ext>
              </a:extLst>
            </p:cNvPr>
            <p:cNvSpPr>
              <a:spLocks noChangeArrowheads="1"/>
            </p:cNvSpPr>
            <p:nvPr/>
          </p:nvSpPr>
          <p:spPr bwMode="auto">
            <a:xfrm>
              <a:off x="4328" y="1795"/>
              <a:ext cx="270" cy="107"/>
            </a:xfrm>
            <a:prstGeom prst="rightArrow">
              <a:avLst>
                <a:gd name="adj1" fmla="val 50000"/>
                <a:gd name="adj2" fmla="val 63084"/>
              </a:avLst>
            </a:prstGeom>
            <a:solidFill>
              <a:srgbClr val="00FFFF"/>
            </a:solidFill>
            <a:ln w="12700">
              <a:solidFill>
                <a:schemeClr val="tx1"/>
              </a:solidFill>
              <a:miter lim="800000"/>
              <a:headEnd type="none" w="sm" len="sm"/>
              <a:tailEnd type="none" w="sm" len="sm"/>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0000"/>
                </a:lnSpc>
                <a:buClr>
                  <a:schemeClr val="tx2"/>
                </a:buClr>
                <a:buFont typeface="Monotype Sorts" pitchFamily="2" charset="2"/>
                <a:buChar char="&amp;"/>
              </a:pPr>
              <a:endParaRPr lang="zh-CN" altLang="en-US"/>
            </a:p>
          </p:txBody>
        </p:sp>
        <p:graphicFrame>
          <p:nvGraphicFramePr>
            <p:cNvPr id="19481" name="Object 25">
              <a:extLst>
                <a:ext uri="{FF2B5EF4-FFF2-40B4-BE49-F238E27FC236}">
                  <a16:creationId xmlns:a16="http://schemas.microsoft.com/office/drawing/2014/main" id="{6B3A6AD5-C5C7-42CC-8618-259E669C0DFF}"/>
                </a:ext>
              </a:extLst>
            </p:cNvPr>
            <p:cNvGraphicFramePr>
              <a:graphicFrameLocks noChangeAspect="1"/>
            </p:cNvGraphicFramePr>
            <p:nvPr/>
          </p:nvGraphicFramePr>
          <p:xfrm>
            <a:off x="4371" y="1639"/>
            <a:ext cx="142" cy="158"/>
          </p:xfrm>
          <a:graphic>
            <a:graphicData uri="http://schemas.openxmlformats.org/presentationml/2006/ole">
              <mc:AlternateContent xmlns:mc="http://schemas.openxmlformats.org/markup-compatibility/2006">
                <mc:Choice xmlns:v="urn:schemas-microsoft-com:vml" Requires="v">
                  <p:oleObj spid="_x0000_s19511" name="公式" r:id="rId21" imgW="205522" imgH="220952" progId="Equation.3">
                    <p:embed/>
                  </p:oleObj>
                </mc:Choice>
                <mc:Fallback>
                  <p:oleObj name="公式" r:id="rId21" imgW="205522" imgH="220952" progId="Equation.3">
                    <p:embed/>
                    <p:pic>
                      <p:nvPicPr>
                        <p:cNvPr id="0" name="Object 2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371" y="1639"/>
                          <a:ext cx="142" cy="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2" name="Object 26">
              <a:extLst>
                <a:ext uri="{FF2B5EF4-FFF2-40B4-BE49-F238E27FC236}">
                  <a16:creationId xmlns:a16="http://schemas.microsoft.com/office/drawing/2014/main" id="{6B6BC368-6D12-4C78-9ABA-B0A200839800}"/>
                </a:ext>
              </a:extLst>
            </p:cNvPr>
            <p:cNvGraphicFramePr>
              <a:graphicFrameLocks noChangeAspect="1"/>
            </p:cNvGraphicFramePr>
            <p:nvPr/>
          </p:nvGraphicFramePr>
          <p:xfrm>
            <a:off x="3613" y="2181"/>
            <a:ext cx="722" cy="219"/>
          </p:xfrm>
          <a:graphic>
            <a:graphicData uri="http://schemas.openxmlformats.org/presentationml/2006/ole">
              <mc:AlternateContent xmlns:mc="http://schemas.openxmlformats.org/markup-compatibility/2006">
                <mc:Choice xmlns:v="urn:schemas-microsoft-com:vml" Requires="v">
                  <p:oleObj spid="_x0000_s19512" name="Clip" r:id="rId23" imgW="2575747" imgH="1714749" progId="MS_ClipArt_Gallery.5">
                    <p:embed/>
                  </p:oleObj>
                </mc:Choice>
                <mc:Fallback>
                  <p:oleObj name="Clip" r:id="rId23" imgW="2575747" imgH="1714749" progId="MS_ClipArt_Gallery.5">
                    <p:embed/>
                    <p:pic>
                      <p:nvPicPr>
                        <p:cNvPr id="0" name="Object 2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613" y="2181"/>
                          <a:ext cx="722"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3" name="Object 27">
              <a:extLst>
                <a:ext uri="{FF2B5EF4-FFF2-40B4-BE49-F238E27FC236}">
                  <a16:creationId xmlns:a16="http://schemas.microsoft.com/office/drawing/2014/main" id="{4CE67303-F532-4A7D-BFEC-81A589325E0E}"/>
                </a:ext>
              </a:extLst>
            </p:cNvPr>
            <p:cNvGraphicFramePr>
              <a:graphicFrameLocks noChangeAspect="1"/>
            </p:cNvGraphicFramePr>
            <p:nvPr/>
          </p:nvGraphicFramePr>
          <p:xfrm>
            <a:off x="3255" y="1520"/>
            <a:ext cx="109" cy="166"/>
          </p:xfrm>
          <a:graphic>
            <a:graphicData uri="http://schemas.openxmlformats.org/presentationml/2006/ole">
              <mc:AlternateContent xmlns:mc="http://schemas.openxmlformats.org/markup-compatibility/2006">
                <mc:Choice xmlns:v="urn:schemas-microsoft-com:vml" Requires="v">
                  <p:oleObj spid="_x0000_s19513" name="公式" r:id="rId25" imgW="190593" imgH="304745" progId="Equation.3">
                    <p:embed/>
                  </p:oleObj>
                </mc:Choice>
                <mc:Fallback>
                  <p:oleObj name="公式" r:id="rId25" imgW="190593" imgH="304745" progId="Equation.3">
                    <p:embed/>
                    <p:pic>
                      <p:nvPicPr>
                        <p:cNvPr id="0" name="Object 27"/>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255" y="1520"/>
                          <a:ext cx="109" cy="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484" name="Object 28">
              <a:extLst>
                <a:ext uri="{FF2B5EF4-FFF2-40B4-BE49-F238E27FC236}">
                  <a16:creationId xmlns:a16="http://schemas.microsoft.com/office/drawing/2014/main" id="{5A33D1CC-540F-42EE-BD11-E21B55856256}"/>
                </a:ext>
              </a:extLst>
            </p:cNvPr>
            <p:cNvGraphicFramePr>
              <a:graphicFrameLocks noChangeAspect="1"/>
            </p:cNvGraphicFramePr>
            <p:nvPr/>
          </p:nvGraphicFramePr>
          <p:xfrm>
            <a:off x="3890" y="1520"/>
            <a:ext cx="140" cy="165"/>
          </p:xfrm>
          <a:graphic>
            <a:graphicData uri="http://schemas.openxmlformats.org/presentationml/2006/ole">
              <mc:AlternateContent xmlns:mc="http://schemas.openxmlformats.org/markup-compatibility/2006">
                <mc:Choice xmlns:v="urn:schemas-microsoft-com:vml" Requires="v">
                  <p:oleObj spid="_x0000_s19514" name="公式" r:id="rId27" imgW="259267" imgH="304745" progId="Equation.3">
                    <p:embed/>
                  </p:oleObj>
                </mc:Choice>
                <mc:Fallback>
                  <p:oleObj name="公式" r:id="rId27" imgW="259267" imgH="304745" progId="Equation.3">
                    <p:embed/>
                    <p:pic>
                      <p:nvPicPr>
                        <p:cNvPr id="0" name="Object 28"/>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890" y="1520"/>
                          <a:ext cx="140" cy="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76925" name="Rectangle 29">
            <a:extLst>
              <a:ext uri="{FF2B5EF4-FFF2-40B4-BE49-F238E27FC236}">
                <a16:creationId xmlns:a16="http://schemas.microsoft.com/office/drawing/2014/main" id="{12F99D30-E524-4DF6-9391-D59DC2C1B735}"/>
              </a:ext>
            </a:extLst>
          </p:cNvPr>
          <p:cNvSpPr>
            <a:spLocks noChangeArrowheads="1"/>
          </p:cNvSpPr>
          <p:nvPr/>
        </p:nvSpPr>
        <p:spPr bwMode="auto">
          <a:xfrm>
            <a:off x="792163" y="1238250"/>
            <a:ext cx="7372350" cy="91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0000"/>
              </a:lnSpc>
              <a:buClr>
                <a:schemeClr val="tx2"/>
              </a:buClr>
              <a:buFont typeface="Monotype Sorts" pitchFamily="2" charset="2"/>
              <a:buChar char="&amp;"/>
            </a:pPr>
            <a:r>
              <a:rPr lang="en-US" altLang="zh-CN"/>
              <a:t>(1)</a:t>
            </a:r>
            <a:r>
              <a:rPr lang="zh-CN" altLang="en-US"/>
              <a:t>飞船上看彗星的速度为多少</a:t>
            </a:r>
            <a:r>
              <a:rPr lang="en-US" altLang="zh-CN"/>
              <a:t>?</a:t>
            </a:r>
          </a:p>
          <a:p>
            <a:pPr eaLnBrk="1" hangingPunct="1">
              <a:lnSpc>
                <a:spcPct val="120000"/>
              </a:lnSpc>
              <a:buClr>
                <a:schemeClr val="tx2"/>
              </a:buClr>
              <a:buFont typeface="Monotype Sorts" pitchFamily="2" charset="2"/>
              <a:buChar char="&amp;"/>
            </a:pPr>
            <a:r>
              <a:rPr lang="en-US" altLang="zh-CN"/>
              <a:t>(2)</a:t>
            </a:r>
            <a:r>
              <a:rPr lang="zh-CN" altLang="en-US"/>
              <a:t>从飞船上的钟看再经多少时间二者将相遇</a:t>
            </a:r>
            <a:r>
              <a:rPr lang="en-US" altLang="zh-CN"/>
              <a:t>?</a:t>
            </a:r>
          </a:p>
        </p:txBody>
      </p:sp>
      <p:sp>
        <p:nvSpPr>
          <p:cNvPr id="976926" name="Rectangle 30">
            <a:extLst>
              <a:ext uri="{FF2B5EF4-FFF2-40B4-BE49-F238E27FC236}">
                <a16:creationId xmlns:a16="http://schemas.microsoft.com/office/drawing/2014/main" id="{6056417E-12F8-4EB8-8E7E-1030D4277D6C}"/>
              </a:ext>
            </a:extLst>
          </p:cNvPr>
          <p:cNvSpPr>
            <a:spLocks noChangeArrowheads="1"/>
          </p:cNvSpPr>
          <p:nvPr/>
        </p:nvSpPr>
        <p:spPr bwMode="auto">
          <a:xfrm>
            <a:off x="236538" y="1258888"/>
            <a:ext cx="868362" cy="492125"/>
          </a:xfrm>
          <a:prstGeom prst="rect">
            <a:avLst/>
          </a:prstGeom>
          <a:noFill/>
          <a:ln w="28575" algn="ctr">
            <a:noFill/>
            <a:miter lim="800000"/>
            <a:headEnd/>
            <a:tailEnd/>
          </a:ln>
          <a:effectLst/>
        </p:spPr>
        <p:txBody>
          <a:bodyPr wrap="none">
            <a:spAutoFit/>
          </a:bodyPr>
          <a:lstStyle/>
          <a:p>
            <a:pPr eaLnBrk="1" hangingPunct="1">
              <a:lnSpc>
                <a:spcPct val="120000"/>
              </a:lnSpc>
              <a:buClr>
                <a:schemeClr val="tx2"/>
              </a:buClr>
              <a:buFont typeface="Monotype Sorts" pitchFamily="2" charset="2"/>
              <a:buChar char="&amp;"/>
              <a:defRPr/>
            </a:pPr>
            <a:r>
              <a:rPr lang="zh-CN" altLang="en-US">
                <a:solidFill>
                  <a:srgbClr val="FFFF00"/>
                </a:solidFill>
                <a:effectLst>
                  <a:outerShdw blurRad="38100" dist="38100" dir="2700000" algn="tl">
                    <a:srgbClr val="000000"/>
                  </a:outerShdw>
                </a:effectLst>
                <a:latin typeface="Arial" charset="0"/>
                <a:ea typeface="宋体" pitchFamily="2" charset="-122"/>
              </a:rPr>
              <a:t>求</a:t>
            </a:r>
          </a:p>
        </p:txBody>
      </p:sp>
      <p:sp>
        <p:nvSpPr>
          <p:cNvPr id="976927" name="Rectangle 31">
            <a:extLst>
              <a:ext uri="{FF2B5EF4-FFF2-40B4-BE49-F238E27FC236}">
                <a16:creationId xmlns:a16="http://schemas.microsoft.com/office/drawing/2014/main" id="{3B7E3E89-C050-4B77-B06A-1DCD2D376AF9}"/>
              </a:ext>
            </a:extLst>
          </p:cNvPr>
          <p:cNvSpPr>
            <a:spLocks noChangeArrowheads="1"/>
          </p:cNvSpPr>
          <p:nvPr/>
        </p:nvSpPr>
        <p:spPr bwMode="auto">
          <a:xfrm>
            <a:off x="250825" y="307975"/>
            <a:ext cx="868363" cy="492125"/>
          </a:xfrm>
          <a:prstGeom prst="rect">
            <a:avLst/>
          </a:prstGeom>
          <a:noFill/>
          <a:ln w="28575" algn="ctr">
            <a:noFill/>
            <a:miter lim="800000"/>
            <a:headEnd/>
            <a:tailEnd/>
          </a:ln>
          <a:effectLst/>
        </p:spPr>
        <p:txBody>
          <a:bodyPr wrap="none">
            <a:spAutoFit/>
          </a:bodyPr>
          <a:lstStyle/>
          <a:p>
            <a:pPr eaLnBrk="1" hangingPunct="1">
              <a:lnSpc>
                <a:spcPct val="120000"/>
              </a:lnSpc>
              <a:buClr>
                <a:schemeClr val="tx2"/>
              </a:buClr>
              <a:buFont typeface="Monotype Sorts" pitchFamily="2" charset="2"/>
              <a:buChar char="&amp;"/>
              <a:defRPr/>
            </a:pPr>
            <a:r>
              <a:rPr lang="zh-CN" altLang="en-US">
                <a:solidFill>
                  <a:srgbClr val="FFFF00"/>
                </a:solidFill>
                <a:effectLst>
                  <a:outerShdw blurRad="38100" dist="38100" dir="2700000" algn="tl">
                    <a:srgbClr val="000000"/>
                  </a:outerShdw>
                </a:effectLst>
                <a:latin typeface="Arial" charset="0"/>
                <a:ea typeface="宋体" pitchFamily="2" charset="-122"/>
              </a:rPr>
              <a:t>例</a:t>
            </a:r>
          </a:p>
        </p:txBody>
      </p:sp>
      <p:sp>
        <p:nvSpPr>
          <p:cNvPr id="976928" name="Rectangle 32">
            <a:extLst>
              <a:ext uri="{FF2B5EF4-FFF2-40B4-BE49-F238E27FC236}">
                <a16:creationId xmlns:a16="http://schemas.microsoft.com/office/drawing/2014/main" id="{37E69C4A-E380-457E-AB20-F58177749BD6}"/>
              </a:ext>
            </a:extLst>
          </p:cNvPr>
          <p:cNvSpPr>
            <a:spLocks noChangeArrowheads="1"/>
          </p:cNvSpPr>
          <p:nvPr/>
        </p:nvSpPr>
        <p:spPr bwMode="auto">
          <a:xfrm>
            <a:off x="236538" y="2203450"/>
            <a:ext cx="868362" cy="492125"/>
          </a:xfrm>
          <a:prstGeom prst="rect">
            <a:avLst/>
          </a:prstGeom>
          <a:noFill/>
          <a:ln w="28575" algn="ctr">
            <a:noFill/>
            <a:miter lim="800000"/>
            <a:headEnd/>
            <a:tailEnd/>
          </a:ln>
          <a:effectLst/>
        </p:spPr>
        <p:txBody>
          <a:bodyPr wrap="none">
            <a:spAutoFit/>
          </a:bodyPr>
          <a:lstStyle/>
          <a:p>
            <a:pPr eaLnBrk="1" hangingPunct="1">
              <a:lnSpc>
                <a:spcPct val="120000"/>
              </a:lnSpc>
              <a:buClr>
                <a:schemeClr val="tx2"/>
              </a:buClr>
              <a:buFont typeface="Monotype Sorts" pitchFamily="2" charset="2"/>
              <a:buChar char="&amp;"/>
              <a:defRPr/>
            </a:pPr>
            <a:r>
              <a:rPr lang="zh-CN" altLang="en-US">
                <a:solidFill>
                  <a:srgbClr val="FFFF00"/>
                </a:solidFill>
                <a:effectLst>
                  <a:outerShdw blurRad="38100" dist="38100" dir="2700000" algn="tl">
                    <a:srgbClr val="000000"/>
                  </a:outerShdw>
                </a:effectLst>
                <a:latin typeface="Arial" charset="0"/>
                <a:ea typeface="宋体" pitchFamily="2" charset="-122"/>
              </a:rPr>
              <a:t>解</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76927"/>
                                        </p:tgtEl>
                                        <p:attrNameLst>
                                          <p:attrName>style.visibility</p:attrName>
                                        </p:attrNameLst>
                                      </p:cBhvr>
                                      <p:to>
                                        <p:strVal val="visible"/>
                                      </p:to>
                                    </p:set>
                                    <p:animEffect transition="in" filter="wipe(left)">
                                      <p:cBhvr>
                                        <p:cTn id="7" dur="500"/>
                                        <p:tgtEl>
                                          <p:spTgt spid="97692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76898"/>
                                        </p:tgtEl>
                                        <p:attrNameLst>
                                          <p:attrName>style.visibility</p:attrName>
                                        </p:attrNameLst>
                                      </p:cBhvr>
                                      <p:to>
                                        <p:strVal val="visible"/>
                                      </p:to>
                                    </p:set>
                                    <p:animEffect transition="in" filter="wipe(left)">
                                      <p:cBhvr>
                                        <p:cTn id="11" dur="500"/>
                                        <p:tgtEl>
                                          <p:spTgt spid="976898"/>
                                        </p:tgtEl>
                                      </p:cBhvr>
                                    </p:animEffect>
                                  </p:childTnLst>
                                </p:cTn>
                              </p:par>
                            </p:childTnLst>
                          </p:cTn>
                        </p:par>
                        <p:par>
                          <p:cTn id="12" fill="hold" nodeType="afterGroup">
                            <p:stCondLst>
                              <p:cond delay="1000"/>
                            </p:stCondLst>
                            <p:childTnLst>
                              <p:par>
                                <p:cTn id="13" presetID="47"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1000"/>
                                        <p:tgtEl>
                                          <p:spTgt spid="2"/>
                                        </p:tgtEl>
                                      </p:cBhvr>
                                    </p:animEffect>
                                    <p:anim calcmode="lin" valueType="num">
                                      <p:cBhvr>
                                        <p:cTn id="16" dur="1000" fill="hold"/>
                                        <p:tgtEl>
                                          <p:spTgt spid="2"/>
                                        </p:tgtEl>
                                        <p:attrNameLst>
                                          <p:attrName>ppt_x</p:attrName>
                                        </p:attrNameLst>
                                      </p:cBhvr>
                                      <p:tavLst>
                                        <p:tav tm="0">
                                          <p:val>
                                            <p:strVal val="#ppt_x"/>
                                          </p:val>
                                        </p:tav>
                                        <p:tav tm="100000">
                                          <p:val>
                                            <p:strVal val="#ppt_x"/>
                                          </p:val>
                                        </p:tav>
                                      </p:tavLst>
                                    </p:anim>
                                    <p:anim calcmode="lin" valueType="num">
                                      <p:cBhvr>
                                        <p:cTn id="17" dur="1000" fill="hold"/>
                                        <p:tgtEl>
                                          <p:spTgt spid="2"/>
                                        </p:tgtEl>
                                        <p:attrNameLst>
                                          <p:attrName>ppt_y</p:attrName>
                                        </p:attrNameLst>
                                      </p:cBhvr>
                                      <p:tavLst>
                                        <p:tav tm="0">
                                          <p:val>
                                            <p:strVal val="#ppt_y-.1"/>
                                          </p:val>
                                        </p:tav>
                                        <p:tav tm="100000">
                                          <p:val>
                                            <p:strVal val="#ppt_y"/>
                                          </p:val>
                                        </p:tav>
                                      </p:tavLst>
                                    </p:anim>
                                  </p:childTnLst>
                                </p:cTn>
                              </p:par>
                            </p:childTnLst>
                          </p:cTn>
                        </p:par>
                        <p:par>
                          <p:cTn id="18" fill="hold" nodeType="afterGroup">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976926"/>
                                        </p:tgtEl>
                                        <p:attrNameLst>
                                          <p:attrName>style.visibility</p:attrName>
                                        </p:attrNameLst>
                                      </p:cBhvr>
                                      <p:to>
                                        <p:strVal val="visible"/>
                                      </p:to>
                                    </p:set>
                                    <p:animEffect transition="in" filter="wipe(left)">
                                      <p:cBhvr>
                                        <p:cTn id="21" dur="500"/>
                                        <p:tgtEl>
                                          <p:spTgt spid="976926"/>
                                        </p:tgtEl>
                                      </p:cBhvr>
                                    </p:animEffect>
                                  </p:childTnLst>
                                </p:cTn>
                              </p:par>
                            </p:childTnLst>
                          </p:cTn>
                        </p:par>
                        <p:par>
                          <p:cTn id="22" fill="hold" nodeType="afterGroup">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976925"/>
                                        </p:tgtEl>
                                        <p:attrNameLst>
                                          <p:attrName>style.visibility</p:attrName>
                                        </p:attrNameLst>
                                      </p:cBhvr>
                                      <p:to>
                                        <p:strVal val="visible"/>
                                      </p:to>
                                    </p:set>
                                    <p:animEffect transition="in" filter="wipe(left)">
                                      <p:cBhvr>
                                        <p:cTn id="25" dur="500"/>
                                        <p:tgtEl>
                                          <p:spTgt spid="97692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76928"/>
                                        </p:tgtEl>
                                        <p:attrNameLst>
                                          <p:attrName>style.visibility</p:attrName>
                                        </p:attrNameLst>
                                      </p:cBhvr>
                                      <p:to>
                                        <p:strVal val="visible"/>
                                      </p:to>
                                    </p:set>
                                    <p:animEffect transition="in" filter="wipe(left)">
                                      <p:cBhvr>
                                        <p:cTn id="30" dur="500"/>
                                        <p:tgtEl>
                                          <p:spTgt spid="976928"/>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976899"/>
                                        </p:tgtEl>
                                        <p:attrNameLst>
                                          <p:attrName>style.visibility</p:attrName>
                                        </p:attrNameLst>
                                      </p:cBhvr>
                                      <p:to>
                                        <p:strVal val="visible"/>
                                      </p:to>
                                    </p:set>
                                    <p:animEffect transition="in" filter="wipe(left)">
                                      <p:cBhvr>
                                        <p:cTn id="34" dur="500"/>
                                        <p:tgtEl>
                                          <p:spTgt spid="97689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976900"/>
                                        </p:tgtEl>
                                        <p:attrNameLst>
                                          <p:attrName>style.visibility</p:attrName>
                                        </p:attrNameLst>
                                      </p:cBhvr>
                                      <p:to>
                                        <p:strVal val="visible"/>
                                      </p:to>
                                    </p:set>
                                    <p:animEffect transition="in" filter="wipe(left)">
                                      <p:cBhvr>
                                        <p:cTn id="39" dur="500"/>
                                        <p:tgtEl>
                                          <p:spTgt spid="976900"/>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976901"/>
                                        </p:tgtEl>
                                        <p:attrNameLst>
                                          <p:attrName>style.visibility</p:attrName>
                                        </p:attrNameLst>
                                      </p:cBhvr>
                                      <p:to>
                                        <p:strVal val="visible"/>
                                      </p:to>
                                    </p:set>
                                    <p:animEffect transition="in" filter="wipe(left)">
                                      <p:cBhvr>
                                        <p:cTn id="44" dur="500"/>
                                        <p:tgtEl>
                                          <p:spTgt spid="97690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976902"/>
                                        </p:tgtEl>
                                        <p:attrNameLst>
                                          <p:attrName>style.visibility</p:attrName>
                                        </p:attrNameLst>
                                      </p:cBhvr>
                                      <p:to>
                                        <p:strVal val="visible"/>
                                      </p:to>
                                    </p:set>
                                    <p:animEffect transition="in" filter="wipe(left)">
                                      <p:cBhvr>
                                        <p:cTn id="49" dur="500"/>
                                        <p:tgtEl>
                                          <p:spTgt spid="97690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76903"/>
                                        </p:tgtEl>
                                        <p:attrNameLst>
                                          <p:attrName>style.visibility</p:attrName>
                                        </p:attrNameLst>
                                      </p:cBhvr>
                                      <p:to>
                                        <p:strVal val="visible"/>
                                      </p:to>
                                    </p:set>
                                    <p:animEffect transition="in" filter="wipe(left)">
                                      <p:cBhvr>
                                        <p:cTn id="54" dur="500"/>
                                        <p:tgtEl>
                                          <p:spTgt spid="97690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976904"/>
                                        </p:tgtEl>
                                        <p:attrNameLst>
                                          <p:attrName>style.visibility</p:attrName>
                                        </p:attrNameLst>
                                      </p:cBhvr>
                                      <p:to>
                                        <p:strVal val="visible"/>
                                      </p:to>
                                    </p:set>
                                    <p:animEffect transition="in" filter="wipe(left)">
                                      <p:cBhvr>
                                        <p:cTn id="59" dur="500"/>
                                        <p:tgtEl>
                                          <p:spTgt spid="97690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976905"/>
                                        </p:tgtEl>
                                        <p:attrNameLst>
                                          <p:attrName>style.visibility</p:attrName>
                                        </p:attrNameLst>
                                      </p:cBhvr>
                                      <p:to>
                                        <p:strVal val="visible"/>
                                      </p:to>
                                    </p:set>
                                    <p:animEffect transition="in" filter="wipe(left)">
                                      <p:cBhvr>
                                        <p:cTn id="64" dur="500"/>
                                        <p:tgtEl>
                                          <p:spTgt spid="97690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976906"/>
                                        </p:tgtEl>
                                        <p:attrNameLst>
                                          <p:attrName>style.visibility</p:attrName>
                                        </p:attrNameLst>
                                      </p:cBhvr>
                                      <p:to>
                                        <p:strVal val="visible"/>
                                      </p:to>
                                    </p:set>
                                    <p:animEffect transition="in" filter="wipe(left)">
                                      <p:cBhvr>
                                        <p:cTn id="69" dur="500"/>
                                        <p:tgtEl>
                                          <p:spTgt spid="97690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976907"/>
                                        </p:tgtEl>
                                        <p:attrNameLst>
                                          <p:attrName>style.visibility</p:attrName>
                                        </p:attrNameLst>
                                      </p:cBhvr>
                                      <p:to>
                                        <p:strVal val="visible"/>
                                      </p:to>
                                    </p:set>
                                    <p:animEffect transition="in" filter="wipe(left)">
                                      <p:cBhvr>
                                        <p:cTn id="74" dur="500"/>
                                        <p:tgtEl>
                                          <p:spTgt spid="976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6898" grpId="0"/>
      <p:bldP spid="976899" grpId="0"/>
      <p:bldP spid="976903" grpId="0"/>
      <p:bldP spid="976904" grpId="0"/>
      <p:bldP spid="976925" grpId="0"/>
      <p:bldP spid="976926" grpId="0"/>
      <p:bldP spid="976927" grpId="0"/>
      <p:bldP spid="97692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178" name="Rectangle 2">
            <a:extLst>
              <a:ext uri="{FF2B5EF4-FFF2-40B4-BE49-F238E27FC236}">
                <a16:creationId xmlns:a16="http://schemas.microsoft.com/office/drawing/2014/main" id="{2AA7522F-A8D9-4C7B-B0CD-EBA8F76C6667}"/>
              </a:ext>
            </a:extLst>
          </p:cNvPr>
          <p:cNvSpPr>
            <a:spLocks noChangeArrowheads="1"/>
          </p:cNvSpPr>
          <p:nvPr/>
        </p:nvSpPr>
        <p:spPr bwMode="auto">
          <a:xfrm>
            <a:off x="755650" y="276225"/>
            <a:ext cx="8066088"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sz="2400" b="1">
                <a:solidFill>
                  <a:schemeClr val="bg1"/>
                </a:solidFill>
                <a:latin typeface="仿宋_GB2312" pitchFamily="49" charset="-122"/>
                <a:ea typeface="仿宋_GB2312" pitchFamily="49" charset="-122"/>
              </a:defRPr>
            </a:lvl1pPr>
            <a:lvl2pPr marL="742950" indent="-285750">
              <a:tabLst>
                <a:tab pos="1733550" algn="l"/>
              </a:tabLst>
              <a:defRPr sz="2400" b="1">
                <a:solidFill>
                  <a:schemeClr val="bg1"/>
                </a:solidFill>
                <a:latin typeface="仿宋_GB2312" pitchFamily="49" charset="-122"/>
                <a:ea typeface="仿宋_GB2312" pitchFamily="49" charset="-122"/>
              </a:defRPr>
            </a:lvl2pPr>
            <a:lvl3pPr marL="1143000" indent="-228600">
              <a:tabLst>
                <a:tab pos="1733550" algn="l"/>
              </a:tabLst>
              <a:defRPr sz="2400" b="1">
                <a:solidFill>
                  <a:schemeClr val="bg1"/>
                </a:solidFill>
                <a:latin typeface="仿宋_GB2312" pitchFamily="49" charset="-122"/>
                <a:ea typeface="仿宋_GB2312" pitchFamily="49" charset="-122"/>
              </a:defRPr>
            </a:lvl3pPr>
            <a:lvl4pPr marL="1600200" indent="-228600">
              <a:tabLst>
                <a:tab pos="1733550" algn="l"/>
              </a:tabLst>
              <a:defRPr sz="2400" b="1">
                <a:solidFill>
                  <a:schemeClr val="bg1"/>
                </a:solidFill>
                <a:latin typeface="仿宋_GB2312" pitchFamily="49" charset="-122"/>
                <a:ea typeface="仿宋_GB2312" pitchFamily="49" charset="-122"/>
              </a:defRPr>
            </a:lvl4pPr>
            <a:lvl5pPr marL="2057400" indent="-228600">
              <a:tabLst>
                <a:tab pos="1733550" algn="l"/>
              </a:tabLst>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9pPr>
          </a:lstStyle>
          <a:p>
            <a:pPr eaLnBrk="1" hangingPunct="1">
              <a:lnSpc>
                <a:spcPct val="110000"/>
              </a:lnSpc>
              <a:buClr>
                <a:schemeClr val="tx2"/>
              </a:buClr>
              <a:buFont typeface="Monotype Sorts" pitchFamily="2" charset="2"/>
              <a:buChar char="&amp;"/>
            </a:pPr>
            <a:r>
              <a:rPr lang="en-US" altLang="zh-CN"/>
              <a:t> </a:t>
            </a:r>
            <a:r>
              <a:rPr lang="zh-CN" altLang="en-US"/>
              <a:t>一宇宙飞船以速度</a:t>
            </a:r>
            <a:r>
              <a:rPr lang="zh-CN" altLang="en-US">
                <a:solidFill>
                  <a:srgbClr val="66FFFF"/>
                </a:solidFill>
              </a:rPr>
              <a:t> </a:t>
            </a:r>
            <a:r>
              <a:rPr lang="en-US" altLang="zh-CN" i="1">
                <a:solidFill>
                  <a:srgbClr val="66FFFF"/>
                </a:solidFill>
              </a:rPr>
              <a:t>u</a:t>
            </a:r>
            <a:r>
              <a:rPr lang="en-US" altLang="zh-CN" i="1">
                <a:solidFill>
                  <a:srgbClr val="FFFF00"/>
                </a:solidFill>
              </a:rPr>
              <a:t> </a:t>
            </a:r>
            <a:r>
              <a:rPr lang="zh-CN" altLang="en-US"/>
              <a:t>远离地球沿 </a:t>
            </a:r>
            <a:r>
              <a:rPr lang="en-US" altLang="zh-CN" i="1">
                <a:solidFill>
                  <a:srgbClr val="66FFFF"/>
                </a:solidFill>
              </a:rPr>
              <a:t>x</a:t>
            </a:r>
            <a:r>
              <a:rPr lang="en-US" altLang="zh-CN" i="1">
                <a:solidFill>
                  <a:srgbClr val="FFFF00"/>
                </a:solidFill>
              </a:rPr>
              <a:t> </a:t>
            </a:r>
            <a:r>
              <a:rPr lang="zh-CN" altLang="en-US"/>
              <a:t>轴方向飞行，发现飞船前方有一棒形不明飞行物，平行于 </a:t>
            </a:r>
            <a:r>
              <a:rPr lang="en-US" altLang="zh-CN" i="1">
                <a:solidFill>
                  <a:srgbClr val="66FFFF"/>
                </a:solidFill>
              </a:rPr>
              <a:t>x </a:t>
            </a:r>
            <a:r>
              <a:rPr lang="zh-CN" altLang="en-US"/>
              <a:t>轴。飞船上测得此物长为</a:t>
            </a:r>
            <a:r>
              <a:rPr lang="en-US" altLang="zh-CN" i="1">
                <a:solidFill>
                  <a:srgbClr val="66FFFF"/>
                </a:solidFill>
              </a:rPr>
              <a:t>l</a:t>
            </a:r>
            <a:r>
              <a:rPr lang="en-US" altLang="zh-CN" sz="1200" i="1">
                <a:solidFill>
                  <a:srgbClr val="66FFFF"/>
                </a:solidFill>
              </a:rPr>
              <a:t> </a:t>
            </a:r>
            <a:r>
              <a:rPr lang="en-US" altLang="zh-CN" i="1">
                <a:solidFill>
                  <a:srgbClr val="66FFFF"/>
                </a:solidFill>
              </a:rPr>
              <a:t>'</a:t>
            </a:r>
            <a:r>
              <a:rPr lang="en-US" altLang="zh-CN" i="1">
                <a:solidFill>
                  <a:srgbClr val="FFFF00"/>
                </a:solidFill>
              </a:rPr>
              <a:t> </a:t>
            </a:r>
            <a:r>
              <a:rPr lang="zh-CN" altLang="en-US"/>
              <a:t>，速度大小为</a:t>
            </a:r>
            <a:r>
              <a:rPr lang="zh-CN" altLang="en-US">
                <a:ea typeface="宋体" panose="02010600030101010101" pitchFamily="2" charset="-122"/>
              </a:rPr>
              <a:t> </a:t>
            </a:r>
            <a:r>
              <a:rPr lang="en-US" altLang="zh-CN" sz="2800" i="1">
                <a:solidFill>
                  <a:srgbClr val="66FFFF"/>
                </a:solidFill>
                <a:latin typeface="Bookman Old Style" panose="02050604050505020204" pitchFamily="18" charset="0"/>
                <a:ea typeface="宋体" panose="02010600030101010101" pitchFamily="2" charset="-122"/>
              </a:rPr>
              <a:t>v</a:t>
            </a:r>
            <a:r>
              <a:rPr lang="en-US" altLang="zh-CN" sz="1200" i="1">
                <a:solidFill>
                  <a:srgbClr val="66FFFF"/>
                </a:solidFill>
                <a:latin typeface="Bookman Old Style" panose="02050604050505020204" pitchFamily="18" charset="0"/>
                <a:ea typeface="宋体" panose="02010600030101010101" pitchFamily="2" charset="-122"/>
              </a:rPr>
              <a:t> </a:t>
            </a:r>
            <a:r>
              <a:rPr lang="en-US" altLang="zh-CN" i="1">
                <a:solidFill>
                  <a:srgbClr val="66FFFF"/>
                </a:solidFill>
                <a:ea typeface="宋体" panose="02010600030101010101" pitchFamily="2" charset="-122"/>
              </a:rPr>
              <a:t>'</a:t>
            </a:r>
            <a:r>
              <a:rPr lang="en-US" altLang="zh-CN" b="0">
                <a:solidFill>
                  <a:schemeClr val="tx1"/>
                </a:solidFill>
                <a:ea typeface="宋体" panose="02010600030101010101" pitchFamily="2" charset="-122"/>
              </a:rPr>
              <a:t> </a:t>
            </a:r>
            <a:r>
              <a:rPr lang="zh-CN" altLang="en-US"/>
              <a:t>，方向沿 </a:t>
            </a:r>
            <a:r>
              <a:rPr lang="en-US" altLang="zh-CN" i="1">
                <a:solidFill>
                  <a:srgbClr val="66FFFF"/>
                </a:solidFill>
              </a:rPr>
              <a:t>x</a:t>
            </a:r>
            <a:r>
              <a:rPr lang="en-US" altLang="zh-CN" i="1">
                <a:solidFill>
                  <a:srgbClr val="FFFF00"/>
                </a:solidFill>
              </a:rPr>
              <a:t> </a:t>
            </a:r>
            <a:r>
              <a:rPr lang="zh-CN" altLang="en-US"/>
              <a:t>轴正向。</a:t>
            </a:r>
          </a:p>
        </p:txBody>
      </p:sp>
      <p:sp>
        <p:nvSpPr>
          <p:cNvPr id="946179" name="Rectangle 3">
            <a:extLst>
              <a:ext uri="{FF2B5EF4-FFF2-40B4-BE49-F238E27FC236}">
                <a16:creationId xmlns:a16="http://schemas.microsoft.com/office/drawing/2014/main" id="{8E802BBF-0988-48F3-89B0-330BD9B41F16}"/>
              </a:ext>
            </a:extLst>
          </p:cNvPr>
          <p:cNvSpPr>
            <a:spLocks noChangeArrowheads="1"/>
          </p:cNvSpPr>
          <p:nvPr/>
        </p:nvSpPr>
        <p:spPr bwMode="auto">
          <a:xfrm>
            <a:off x="757238" y="2246313"/>
            <a:ext cx="820737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buClr>
                <a:schemeClr val="tx2"/>
              </a:buClr>
              <a:buFont typeface="Monotype Sorts" pitchFamily="2" charset="2"/>
              <a:buChar char="&amp;"/>
            </a:pPr>
            <a:r>
              <a:rPr lang="zh-CN" altLang="en-US"/>
              <a:t>令地球参照系为</a:t>
            </a:r>
            <a:r>
              <a:rPr lang="zh-CN" altLang="en-US">
                <a:solidFill>
                  <a:srgbClr val="66FFFF"/>
                </a:solidFill>
              </a:rPr>
              <a:t> </a:t>
            </a:r>
            <a:r>
              <a:rPr lang="en-US" altLang="zh-CN" i="1">
                <a:solidFill>
                  <a:srgbClr val="66FFFF"/>
                </a:solidFill>
              </a:rPr>
              <a:t>S</a:t>
            </a:r>
            <a:r>
              <a:rPr lang="en-US" altLang="zh-CN" i="1">
                <a:solidFill>
                  <a:srgbClr val="FFFF00"/>
                </a:solidFill>
              </a:rPr>
              <a:t> </a:t>
            </a:r>
            <a:r>
              <a:rPr lang="zh-CN" altLang="en-US"/>
              <a:t>系，飞船为 </a:t>
            </a:r>
            <a:r>
              <a:rPr lang="en-US" altLang="zh-CN" i="1">
                <a:solidFill>
                  <a:srgbClr val="66FFFF"/>
                </a:solidFill>
              </a:rPr>
              <a:t>S</a:t>
            </a:r>
            <a:r>
              <a:rPr lang="en-US" altLang="zh-CN" sz="1000" i="1">
                <a:solidFill>
                  <a:srgbClr val="66FFFF"/>
                </a:solidFill>
              </a:rPr>
              <a:t> </a:t>
            </a:r>
            <a:r>
              <a:rPr lang="en-US" altLang="zh-CN" i="1">
                <a:solidFill>
                  <a:srgbClr val="66FFFF"/>
                </a:solidFill>
              </a:rPr>
              <a:t>'</a:t>
            </a:r>
            <a:r>
              <a:rPr lang="en-US" altLang="zh-CN" i="1">
                <a:solidFill>
                  <a:srgbClr val="FFFF00"/>
                </a:solidFill>
              </a:rPr>
              <a:t> </a:t>
            </a:r>
            <a:r>
              <a:rPr lang="zh-CN" altLang="en-US"/>
              <a:t>系，不明飞行物为</a:t>
            </a:r>
            <a:r>
              <a:rPr lang="en-US" altLang="zh-CN" i="1">
                <a:solidFill>
                  <a:srgbClr val="66FFFF"/>
                </a:solidFill>
              </a:rPr>
              <a:t>S''</a:t>
            </a:r>
            <a:r>
              <a:rPr lang="en-US" altLang="zh-CN" i="1">
                <a:solidFill>
                  <a:srgbClr val="FFFF00"/>
                </a:solidFill>
              </a:rPr>
              <a:t> </a:t>
            </a:r>
            <a:r>
              <a:rPr lang="zh-CN" altLang="en-US"/>
              <a:t>系，在</a:t>
            </a:r>
            <a:r>
              <a:rPr lang="en-US" altLang="zh-CN" i="1">
                <a:solidFill>
                  <a:srgbClr val="66FFFF"/>
                </a:solidFill>
              </a:rPr>
              <a:t>S''</a:t>
            </a:r>
            <a:r>
              <a:rPr lang="en-US" altLang="zh-CN" i="1">
                <a:solidFill>
                  <a:srgbClr val="FFFF00"/>
                </a:solidFill>
              </a:rPr>
              <a:t> </a:t>
            </a:r>
            <a:r>
              <a:rPr lang="zh-CN" altLang="en-US"/>
              <a:t>系中测得的不明飞行物的长度为原长 </a:t>
            </a:r>
            <a:r>
              <a:rPr lang="en-US" altLang="zh-CN" i="1">
                <a:solidFill>
                  <a:srgbClr val="66FFFF"/>
                </a:solidFill>
              </a:rPr>
              <a:t>l</a:t>
            </a:r>
            <a:r>
              <a:rPr lang="en-US" altLang="zh-CN" sz="1400" i="1">
                <a:solidFill>
                  <a:srgbClr val="66FFFF"/>
                </a:solidFill>
              </a:rPr>
              <a:t> </a:t>
            </a:r>
            <a:r>
              <a:rPr lang="en-US" altLang="zh-CN" baseline="-25000">
                <a:solidFill>
                  <a:srgbClr val="66FFFF"/>
                </a:solidFill>
              </a:rPr>
              <a:t>0</a:t>
            </a:r>
            <a:r>
              <a:rPr lang="en-US" altLang="zh-CN" baseline="-25000">
                <a:solidFill>
                  <a:srgbClr val="FFFF00"/>
                </a:solidFill>
              </a:rPr>
              <a:t> </a:t>
            </a:r>
            <a:r>
              <a:rPr lang="zh-CN" altLang="en-US"/>
              <a:t>，则由长度收缩公式有  </a:t>
            </a:r>
          </a:p>
        </p:txBody>
      </p:sp>
      <p:graphicFrame>
        <p:nvGraphicFramePr>
          <p:cNvPr id="946180" name="Object 4">
            <a:extLst>
              <a:ext uri="{FF2B5EF4-FFF2-40B4-BE49-F238E27FC236}">
                <a16:creationId xmlns:a16="http://schemas.microsoft.com/office/drawing/2014/main" id="{E37488CA-F9DE-4FFE-86FA-EA955B5D91A2}"/>
              </a:ext>
            </a:extLst>
          </p:cNvPr>
          <p:cNvGraphicFramePr>
            <a:graphicFrameLocks/>
          </p:cNvGraphicFramePr>
          <p:nvPr/>
        </p:nvGraphicFramePr>
        <p:xfrm>
          <a:off x="2227263" y="3471863"/>
          <a:ext cx="1985962" cy="901700"/>
        </p:xfrm>
        <a:graphic>
          <a:graphicData uri="http://schemas.openxmlformats.org/presentationml/2006/ole">
            <mc:AlternateContent xmlns:mc="http://schemas.openxmlformats.org/markup-compatibility/2006">
              <mc:Choice xmlns:v="urn:schemas-microsoft-com:vml" Requires="v">
                <p:oleObj spid="_x0000_s20499" name="公式" r:id="rId3" imgW="1973611" imgH="876328" progId="Equation.3">
                  <p:embed/>
                </p:oleObj>
              </mc:Choice>
              <mc:Fallback>
                <p:oleObj name="公式" r:id="rId3" imgW="1973611" imgH="876328"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7263" y="3471863"/>
                        <a:ext cx="19859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6181" name="Object 5">
            <a:extLst>
              <a:ext uri="{FF2B5EF4-FFF2-40B4-BE49-F238E27FC236}">
                <a16:creationId xmlns:a16="http://schemas.microsoft.com/office/drawing/2014/main" id="{AB6B1282-9F2E-4F90-9116-A46F9BE1861B}"/>
              </a:ext>
            </a:extLst>
          </p:cNvPr>
          <p:cNvGraphicFramePr>
            <a:graphicFrameLocks/>
          </p:cNvGraphicFramePr>
          <p:nvPr/>
        </p:nvGraphicFramePr>
        <p:xfrm>
          <a:off x="5021263" y="3395663"/>
          <a:ext cx="2328862" cy="863600"/>
        </p:xfrm>
        <a:graphic>
          <a:graphicData uri="http://schemas.openxmlformats.org/presentationml/2006/ole">
            <mc:AlternateContent xmlns:mc="http://schemas.openxmlformats.org/markup-compatibility/2006">
              <mc:Choice xmlns:v="urn:schemas-microsoft-com:vml" Requires="v">
                <p:oleObj spid="_x0000_s20500" name="公式" r:id="rId5" imgW="2278162" imgH="838422" progId="Equation.3">
                  <p:embed/>
                </p:oleObj>
              </mc:Choice>
              <mc:Fallback>
                <p:oleObj name="公式" r:id="rId5" imgW="2278162" imgH="838422"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1263" y="3395663"/>
                        <a:ext cx="2328862"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6182" name="Object 6">
            <a:extLst>
              <a:ext uri="{FF2B5EF4-FFF2-40B4-BE49-F238E27FC236}">
                <a16:creationId xmlns:a16="http://schemas.microsoft.com/office/drawing/2014/main" id="{92402216-8A1D-44CA-B56D-447ABBEC174B}"/>
              </a:ext>
            </a:extLst>
          </p:cNvPr>
          <p:cNvGraphicFramePr>
            <a:graphicFrameLocks/>
          </p:cNvGraphicFramePr>
          <p:nvPr/>
        </p:nvGraphicFramePr>
        <p:xfrm>
          <a:off x="1619250" y="4508500"/>
          <a:ext cx="2211388" cy="884238"/>
        </p:xfrm>
        <a:graphic>
          <a:graphicData uri="http://schemas.openxmlformats.org/presentationml/2006/ole">
            <mc:AlternateContent xmlns:mc="http://schemas.openxmlformats.org/markup-compatibility/2006">
              <mc:Choice xmlns:v="urn:schemas-microsoft-com:vml" Requires="v">
                <p:oleObj spid="_x0000_s20501" name="公式" r:id="rId7" imgW="2011929" imgH="792535" progId="Equation.3">
                  <p:embed/>
                </p:oleObj>
              </mc:Choice>
              <mc:Fallback>
                <p:oleObj name="公式" r:id="rId7" imgW="2011929" imgH="792535"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4508500"/>
                        <a:ext cx="2211388" cy="88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6183" name="Object 7">
            <a:extLst>
              <a:ext uri="{FF2B5EF4-FFF2-40B4-BE49-F238E27FC236}">
                <a16:creationId xmlns:a16="http://schemas.microsoft.com/office/drawing/2014/main" id="{3CB53F9A-386C-4BC7-9892-64C34242DC32}"/>
              </a:ext>
            </a:extLst>
          </p:cNvPr>
          <p:cNvGraphicFramePr>
            <a:graphicFrameLocks/>
          </p:cNvGraphicFramePr>
          <p:nvPr/>
        </p:nvGraphicFramePr>
        <p:xfrm>
          <a:off x="1704975" y="5600700"/>
          <a:ext cx="4448175" cy="925513"/>
        </p:xfrm>
        <a:graphic>
          <a:graphicData uri="http://schemas.openxmlformats.org/presentationml/2006/ole">
            <mc:AlternateContent xmlns:mc="http://schemas.openxmlformats.org/markup-compatibility/2006">
              <mc:Choice xmlns:v="urn:schemas-microsoft-com:vml" Requires="v">
                <p:oleObj spid="_x0000_s20502" name="公式" r:id="rId9" imgW="4358764" imgH="906752" progId="Equation.3">
                  <p:embed/>
                </p:oleObj>
              </mc:Choice>
              <mc:Fallback>
                <p:oleObj name="公式" r:id="rId9" imgW="4358764" imgH="906752"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04975" y="5600700"/>
                        <a:ext cx="44481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6184" name="Object 8">
            <a:extLst>
              <a:ext uri="{FF2B5EF4-FFF2-40B4-BE49-F238E27FC236}">
                <a16:creationId xmlns:a16="http://schemas.microsoft.com/office/drawing/2014/main" id="{891E2EF3-F981-4361-B3B3-AC155C7229B2}"/>
              </a:ext>
            </a:extLst>
          </p:cNvPr>
          <p:cNvGraphicFramePr>
            <a:graphicFrameLocks/>
          </p:cNvGraphicFramePr>
          <p:nvPr/>
        </p:nvGraphicFramePr>
        <p:xfrm>
          <a:off x="5365750" y="4484688"/>
          <a:ext cx="2698750" cy="1017587"/>
        </p:xfrm>
        <a:graphic>
          <a:graphicData uri="http://schemas.openxmlformats.org/presentationml/2006/ole">
            <mc:AlternateContent xmlns:mc="http://schemas.openxmlformats.org/markup-compatibility/2006">
              <mc:Choice xmlns:v="urn:schemas-microsoft-com:vml" Requires="v">
                <p:oleObj spid="_x0000_s20503" name="公式" r:id="rId11" imgW="2224916" imgH="891789" progId="Equation.3">
                  <p:embed/>
                </p:oleObj>
              </mc:Choice>
              <mc:Fallback>
                <p:oleObj name="公式" r:id="rId11" imgW="2224916" imgH="891789" progId="Equation.3">
                  <p:embed/>
                  <p:pic>
                    <p:nvPicPr>
                      <p:cNvPr id="0" name="Object 8"/>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65750" y="4484688"/>
                        <a:ext cx="2698750" cy="1017587"/>
                      </a:xfrm>
                      <a:prstGeom prst="rect">
                        <a:avLst/>
                      </a:prstGeom>
                      <a:noFill/>
                      <a:ln>
                        <a:noFill/>
                      </a:ln>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19050">
                            <a:solidFill>
                              <a:srgbClr val="FF0000"/>
                            </a:solidFill>
                            <a:miter lim="800000"/>
                            <a:headEnd/>
                            <a:tailEnd/>
                          </a14:hiddenLine>
                        </a:ext>
                      </a:extLst>
                    </p:spPr>
                  </p:pic>
                </p:oleObj>
              </mc:Fallback>
            </mc:AlternateContent>
          </a:graphicData>
        </a:graphic>
      </p:graphicFrame>
      <p:sp>
        <p:nvSpPr>
          <p:cNvPr id="946185" name="Text Box 9">
            <a:extLst>
              <a:ext uri="{FF2B5EF4-FFF2-40B4-BE49-F238E27FC236}">
                <a16:creationId xmlns:a16="http://schemas.microsoft.com/office/drawing/2014/main" id="{E0F19239-DE05-4D87-B488-34D9EA5BC8D1}"/>
              </a:ext>
            </a:extLst>
          </p:cNvPr>
          <p:cNvSpPr txBox="1">
            <a:spLocks noChangeArrowheads="1"/>
          </p:cNvSpPr>
          <p:nvPr/>
        </p:nvSpPr>
        <p:spPr bwMode="auto">
          <a:xfrm>
            <a:off x="755650" y="1676400"/>
            <a:ext cx="54959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lnSpc>
                <a:spcPct val="110000"/>
              </a:lnSpc>
              <a:buClr>
                <a:schemeClr val="tx2"/>
              </a:buClr>
              <a:buFont typeface="Monotype Sorts" pitchFamily="2" charset="2"/>
              <a:buChar char="&amp;"/>
            </a:pPr>
            <a:r>
              <a:rPr lang="zh-CN" altLang="en-US"/>
              <a:t>地面参考系上观测者测得此物长度。</a:t>
            </a:r>
          </a:p>
        </p:txBody>
      </p:sp>
      <p:sp>
        <p:nvSpPr>
          <p:cNvPr id="946186" name="Line 10">
            <a:extLst>
              <a:ext uri="{FF2B5EF4-FFF2-40B4-BE49-F238E27FC236}">
                <a16:creationId xmlns:a16="http://schemas.microsoft.com/office/drawing/2014/main" id="{3B697E6D-EAEB-4041-BB46-EC0ACB46635A}"/>
              </a:ext>
            </a:extLst>
          </p:cNvPr>
          <p:cNvSpPr>
            <a:spLocks noChangeShapeType="1"/>
          </p:cNvSpPr>
          <p:nvPr/>
        </p:nvSpPr>
        <p:spPr bwMode="auto">
          <a:xfrm rot="10800000" flipV="1">
            <a:off x="3965575" y="4941888"/>
            <a:ext cx="1254125"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46187" name="Rectangle 11">
            <a:extLst>
              <a:ext uri="{FF2B5EF4-FFF2-40B4-BE49-F238E27FC236}">
                <a16:creationId xmlns:a16="http://schemas.microsoft.com/office/drawing/2014/main" id="{B2D6C50D-2F1C-4AB8-A689-E57BF54893F7}"/>
              </a:ext>
            </a:extLst>
          </p:cNvPr>
          <p:cNvSpPr>
            <a:spLocks noChangeArrowheads="1"/>
          </p:cNvSpPr>
          <p:nvPr/>
        </p:nvSpPr>
        <p:spPr bwMode="auto">
          <a:xfrm>
            <a:off x="293688" y="3159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lnSpc>
                <a:spcPct val="120000"/>
              </a:lnSpc>
              <a:buClr>
                <a:schemeClr val="tx2"/>
              </a:buClr>
              <a:buFont typeface="Monotype Sorts" pitchFamily="2" charset="2"/>
              <a:buChar char="&amp;"/>
            </a:pPr>
            <a:r>
              <a:rPr lang="zh-CN" altLang="en-US">
                <a:solidFill>
                  <a:srgbClr val="FFFF66"/>
                </a:solidFill>
                <a:latin typeface="宋体" panose="02010600030101010101" pitchFamily="2" charset="-122"/>
                <a:ea typeface="宋体" panose="02010600030101010101" pitchFamily="2" charset="-122"/>
              </a:rPr>
              <a:t>例</a:t>
            </a:r>
          </a:p>
        </p:txBody>
      </p:sp>
      <p:sp>
        <p:nvSpPr>
          <p:cNvPr id="946188" name="Rectangle 12">
            <a:extLst>
              <a:ext uri="{FF2B5EF4-FFF2-40B4-BE49-F238E27FC236}">
                <a16:creationId xmlns:a16="http://schemas.microsoft.com/office/drawing/2014/main" id="{9AF48EA1-90F7-4D0A-927E-0621574D9A39}"/>
              </a:ext>
            </a:extLst>
          </p:cNvPr>
          <p:cNvSpPr>
            <a:spLocks noChangeArrowheads="1"/>
          </p:cNvSpPr>
          <p:nvPr/>
        </p:nvSpPr>
        <p:spPr bwMode="auto">
          <a:xfrm>
            <a:off x="276225" y="22510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lnSpc>
                <a:spcPct val="120000"/>
              </a:lnSpc>
              <a:buClr>
                <a:schemeClr val="tx2"/>
              </a:buClr>
              <a:buFont typeface="Monotype Sorts" pitchFamily="2" charset="2"/>
              <a:buChar char="&amp;"/>
            </a:pPr>
            <a:r>
              <a:rPr lang="zh-CN" altLang="en-US">
                <a:solidFill>
                  <a:srgbClr val="FFFF66"/>
                </a:solidFill>
                <a:latin typeface="宋体" panose="02010600030101010101" pitchFamily="2" charset="-122"/>
                <a:ea typeface="宋体" panose="02010600030101010101" pitchFamily="2" charset="-122"/>
              </a:rPr>
              <a:t>解</a:t>
            </a:r>
          </a:p>
        </p:txBody>
      </p:sp>
      <p:sp>
        <p:nvSpPr>
          <p:cNvPr id="946189" name="Rectangle 13">
            <a:extLst>
              <a:ext uri="{FF2B5EF4-FFF2-40B4-BE49-F238E27FC236}">
                <a16:creationId xmlns:a16="http://schemas.microsoft.com/office/drawing/2014/main" id="{FAA6FE34-D9D9-4FD3-8BCD-B5EA5C737E2A}"/>
              </a:ext>
            </a:extLst>
          </p:cNvPr>
          <p:cNvSpPr>
            <a:spLocks noChangeArrowheads="1"/>
          </p:cNvSpPr>
          <p:nvPr/>
        </p:nvSpPr>
        <p:spPr bwMode="auto">
          <a:xfrm>
            <a:off x="277813" y="172085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lnSpc>
                <a:spcPct val="120000"/>
              </a:lnSpc>
              <a:buClr>
                <a:schemeClr val="tx2"/>
              </a:buClr>
              <a:buFont typeface="Monotype Sorts" pitchFamily="2" charset="2"/>
              <a:buChar char="&amp;"/>
            </a:pPr>
            <a:r>
              <a:rPr lang="zh-CN" altLang="en-US">
                <a:solidFill>
                  <a:srgbClr val="FFFF66"/>
                </a:solidFill>
                <a:latin typeface="宋体" panose="02010600030101010101" pitchFamily="2" charset="-122"/>
                <a:ea typeface="宋体" panose="02010600030101010101" pitchFamily="2" charset="-122"/>
              </a:rPr>
              <a:t>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6187"/>
                                        </p:tgtEl>
                                        <p:attrNameLst>
                                          <p:attrName>style.visibility</p:attrName>
                                        </p:attrNameLst>
                                      </p:cBhvr>
                                      <p:to>
                                        <p:strVal val="visible"/>
                                      </p:to>
                                    </p:set>
                                    <p:animEffect transition="in" filter="wipe(left)">
                                      <p:cBhvr>
                                        <p:cTn id="7" dur="500"/>
                                        <p:tgtEl>
                                          <p:spTgt spid="9461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7000"/>
                                  </p:iterate>
                                  <p:childTnLst>
                                    <p:set>
                                      <p:cBhvr>
                                        <p:cTn id="11" dur="1" fill="hold">
                                          <p:stCondLst>
                                            <p:cond delay="0"/>
                                          </p:stCondLst>
                                        </p:cTn>
                                        <p:tgtEl>
                                          <p:spTgt spid="946178"/>
                                        </p:tgtEl>
                                        <p:attrNameLst>
                                          <p:attrName>style.visibility</p:attrName>
                                        </p:attrNameLst>
                                      </p:cBhvr>
                                      <p:to>
                                        <p:strVal val="visible"/>
                                      </p:to>
                                    </p:set>
                                    <p:animEffect transition="in" filter="wipe(left)">
                                      <p:cBhvr>
                                        <p:cTn id="12" dur="500"/>
                                        <p:tgtEl>
                                          <p:spTgt spid="9461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46189"/>
                                        </p:tgtEl>
                                        <p:attrNameLst>
                                          <p:attrName>style.visibility</p:attrName>
                                        </p:attrNameLst>
                                      </p:cBhvr>
                                      <p:to>
                                        <p:strVal val="visible"/>
                                      </p:to>
                                    </p:set>
                                    <p:animEffect transition="in" filter="wipe(left)">
                                      <p:cBhvr>
                                        <p:cTn id="17" dur="500"/>
                                        <p:tgtEl>
                                          <p:spTgt spid="9461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7000"/>
                                  </p:iterate>
                                  <p:childTnLst>
                                    <p:set>
                                      <p:cBhvr>
                                        <p:cTn id="21" dur="1" fill="hold">
                                          <p:stCondLst>
                                            <p:cond delay="0"/>
                                          </p:stCondLst>
                                        </p:cTn>
                                        <p:tgtEl>
                                          <p:spTgt spid="946185"/>
                                        </p:tgtEl>
                                        <p:attrNameLst>
                                          <p:attrName>style.visibility</p:attrName>
                                        </p:attrNameLst>
                                      </p:cBhvr>
                                      <p:to>
                                        <p:strVal val="visible"/>
                                      </p:to>
                                    </p:set>
                                    <p:animEffect transition="in" filter="wipe(left)">
                                      <p:cBhvr>
                                        <p:cTn id="22" dur="500"/>
                                        <p:tgtEl>
                                          <p:spTgt spid="94618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6188"/>
                                        </p:tgtEl>
                                        <p:attrNameLst>
                                          <p:attrName>style.visibility</p:attrName>
                                        </p:attrNameLst>
                                      </p:cBhvr>
                                      <p:to>
                                        <p:strVal val="visible"/>
                                      </p:to>
                                    </p:set>
                                    <p:animEffect transition="in" filter="wipe(left)">
                                      <p:cBhvr>
                                        <p:cTn id="27" dur="500"/>
                                        <p:tgtEl>
                                          <p:spTgt spid="9461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7000"/>
                                  </p:iterate>
                                  <p:childTnLst>
                                    <p:set>
                                      <p:cBhvr>
                                        <p:cTn id="31" dur="1" fill="hold">
                                          <p:stCondLst>
                                            <p:cond delay="0"/>
                                          </p:stCondLst>
                                        </p:cTn>
                                        <p:tgtEl>
                                          <p:spTgt spid="946179"/>
                                        </p:tgtEl>
                                        <p:attrNameLst>
                                          <p:attrName>style.visibility</p:attrName>
                                        </p:attrNameLst>
                                      </p:cBhvr>
                                      <p:to>
                                        <p:strVal val="visible"/>
                                      </p:to>
                                    </p:set>
                                    <p:animEffect transition="in" filter="wipe(left)">
                                      <p:cBhvr>
                                        <p:cTn id="32" dur="500"/>
                                        <p:tgtEl>
                                          <p:spTgt spid="94617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46180"/>
                                        </p:tgtEl>
                                        <p:attrNameLst>
                                          <p:attrName>style.visibility</p:attrName>
                                        </p:attrNameLst>
                                      </p:cBhvr>
                                      <p:to>
                                        <p:strVal val="visible"/>
                                      </p:to>
                                    </p:set>
                                    <p:animEffect transition="in" filter="wipe(left)">
                                      <p:cBhvr>
                                        <p:cTn id="37" dur="500"/>
                                        <p:tgtEl>
                                          <p:spTgt spid="94618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46181"/>
                                        </p:tgtEl>
                                        <p:attrNameLst>
                                          <p:attrName>style.visibility</p:attrName>
                                        </p:attrNameLst>
                                      </p:cBhvr>
                                      <p:to>
                                        <p:strVal val="visible"/>
                                      </p:to>
                                    </p:set>
                                    <p:animEffect transition="in" filter="wipe(left)">
                                      <p:cBhvr>
                                        <p:cTn id="42" dur="500"/>
                                        <p:tgtEl>
                                          <p:spTgt spid="94618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2" fill="hold" nodeType="clickEffect">
                                  <p:stCondLst>
                                    <p:cond delay="0"/>
                                  </p:stCondLst>
                                  <p:childTnLst>
                                    <p:set>
                                      <p:cBhvr>
                                        <p:cTn id="46" dur="1" fill="hold">
                                          <p:stCondLst>
                                            <p:cond delay="0"/>
                                          </p:stCondLst>
                                        </p:cTn>
                                        <p:tgtEl>
                                          <p:spTgt spid="946184"/>
                                        </p:tgtEl>
                                        <p:attrNameLst>
                                          <p:attrName>style.visibility</p:attrName>
                                        </p:attrNameLst>
                                      </p:cBhvr>
                                      <p:to>
                                        <p:strVal val="visible"/>
                                      </p:to>
                                    </p:set>
                                    <p:animEffect transition="in" filter="wipe(right)">
                                      <p:cBhvr>
                                        <p:cTn id="47" dur="500"/>
                                        <p:tgtEl>
                                          <p:spTgt spid="94618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946186"/>
                                        </p:tgtEl>
                                        <p:attrNameLst>
                                          <p:attrName>style.visibility</p:attrName>
                                        </p:attrNameLst>
                                      </p:cBhvr>
                                      <p:to>
                                        <p:strVal val="visible"/>
                                      </p:to>
                                    </p:set>
                                    <p:animEffect transition="in" filter="wipe(right)">
                                      <p:cBhvr>
                                        <p:cTn id="52" dur="500"/>
                                        <p:tgtEl>
                                          <p:spTgt spid="94618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2" fill="hold" nodeType="clickEffect">
                                  <p:stCondLst>
                                    <p:cond delay="0"/>
                                  </p:stCondLst>
                                  <p:childTnLst>
                                    <p:set>
                                      <p:cBhvr>
                                        <p:cTn id="56" dur="1" fill="hold">
                                          <p:stCondLst>
                                            <p:cond delay="0"/>
                                          </p:stCondLst>
                                        </p:cTn>
                                        <p:tgtEl>
                                          <p:spTgt spid="946182"/>
                                        </p:tgtEl>
                                        <p:attrNameLst>
                                          <p:attrName>style.visibility</p:attrName>
                                        </p:attrNameLst>
                                      </p:cBhvr>
                                      <p:to>
                                        <p:strVal val="visible"/>
                                      </p:to>
                                    </p:set>
                                    <p:animEffect transition="in" filter="wipe(right)">
                                      <p:cBhvr>
                                        <p:cTn id="57" dur="500"/>
                                        <p:tgtEl>
                                          <p:spTgt spid="94618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46183"/>
                                        </p:tgtEl>
                                        <p:attrNameLst>
                                          <p:attrName>style.visibility</p:attrName>
                                        </p:attrNameLst>
                                      </p:cBhvr>
                                      <p:to>
                                        <p:strVal val="visible"/>
                                      </p:to>
                                    </p:set>
                                    <p:animEffect transition="in" filter="wipe(left)">
                                      <p:cBhvr>
                                        <p:cTn id="62" dur="500"/>
                                        <p:tgtEl>
                                          <p:spTgt spid="946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6178" grpId="0"/>
      <p:bldP spid="946179" grpId="0"/>
      <p:bldP spid="946185" grpId="0"/>
      <p:bldP spid="946187" grpId="0"/>
      <p:bldP spid="946188" grpId="0"/>
      <p:bldP spid="94618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7202" name="Rectangle 2">
            <a:extLst>
              <a:ext uri="{FF2B5EF4-FFF2-40B4-BE49-F238E27FC236}">
                <a16:creationId xmlns:a16="http://schemas.microsoft.com/office/drawing/2014/main" id="{A386F32C-E4A1-4ED0-A702-728EAF8EEE25}"/>
              </a:ext>
            </a:extLst>
          </p:cNvPr>
          <p:cNvSpPr>
            <a:spLocks noChangeArrowheads="1"/>
          </p:cNvSpPr>
          <p:nvPr/>
        </p:nvSpPr>
        <p:spPr bwMode="auto">
          <a:xfrm>
            <a:off x="-22225" y="381000"/>
            <a:ext cx="52228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0000"/>
              </a:lnSpc>
              <a:buClr>
                <a:schemeClr val="tx2"/>
              </a:buClr>
              <a:buFont typeface="Monotype Sorts" pitchFamily="2" charset="2"/>
              <a:buNone/>
            </a:pPr>
            <a:r>
              <a:rPr lang="zh-CN" altLang="en-US">
                <a:solidFill>
                  <a:srgbClr val="FFFF66"/>
                </a:solidFill>
                <a:latin typeface="宋体" panose="02010600030101010101" pitchFamily="2" charset="-122"/>
                <a:ea typeface="宋体" panose="02010600030101010101" pitchFamily="2" charset="-122"/>
              </a:rPr>
              <a:t>例</a:t>
            </a:r>
          </a:p>
        </p:txBody>
      </p:sp>
      <p:sp>
        <p:nvSpPr>
          <p:cNvPr id="947203" name="Rectangle 3">
            <a:extLst>
              <a:ext uri="{FF2B5EF4-FFF2-40B4-BE49-F238E27FC236}">
                <a16:creationId xmlns:a16="http://schemas.microsoft.com/office/drawing/2014/main" id="{14613448-0C66-4DD5-BF88-5D98CA3543CA}"/>
              </a:ext>
            </a:extLst>
          </p:cNvPr>
          <p:cNvSpPr>
            <a:spLocks noChangeArrowheads="1"/>
          </p:cNvSpPr>
          <p:nvPr/>
        </p:nvSpPr>
        <p:spPr bwMode="auto">
          <a:xfrm>
            <a:off x="-39688" y="2403475"/>
            <a:ext cx="52228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0000"/>
              </a:lnSpc>
              <a:buClr>
                <a:schemeClr val="tx2"/>
              </a:buClr>
              <a:buFont typeface="Monotype Sorts" pitchFamily="2" charset="2"/>
              <a:buNone/>
            </a:pPr>
            <a:r>
              <a:rPr lang="zh-CN" altLang="en-US">
                <a:solidFill>
                  <a:srgbClr val="FFFF66"/>
                </a:solidFill>
                <a:latin typeface="宋体" panose="02010600030101010101" pitchFamily="2" charset="-122"/>
                <a:ea typeface="宋体" panose="02010600030101010101" pitchFamily="2" charset="-122"/>
              </a:rPr>
              <a:t>解</a:t>
            </a:r>
          </a:p>
        </p:txBody>
      </p:sp>
      <p:sp>
        <p:nvSpPr>
          <p:cNvPr id="947204" name="Rectangle 4">
            <a:extLst>
              <a:ext uri="{FF2B5EF4-FFF2-40B4-BE49-F238E27FC236}">
                <a16:creationId xmlns:a16="http://schemas.microsoft.com/office/drawing/2014/main" id="{440D7742-21B2-4CC6-91AF-447ABC3EF050}"/>
              </a:ext>
            </a:extLst>
          </p:cNvPr>
          <p:cNvSpPr>
            <a:spLocks noChangeArrowheads="1"/>
          </p:cNvSpPr>
          <p:nvPr/>
        </p:nvSpPr>
        <p:spPr bwMode="auto">
          <a:xfrm>
            <a:off x="-38100" y="981075"/>
            <a:ext cx="522288"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0000"/>
              </a:lnSpc>
              <a:buClr>
                <a:schemeClr val="tx2"/>
              </a:buClr>
              <a:buFont typeface="Monotype Sorts" pitchFamily="2" charset="2"/>
              <a:buNone/>
            </a:pPr>
            <a:r>
              <a:rPr lang="zh-CN" altLang="en-US">
                <a:solidFill>
                  <a:srgbClr val="FFFF66"/>
                </a:solidFill>
                <a:latin typeface="宋体" panose="02010600030101010101" pitchFamily="2" charset="-122"/>
                <a:ea typeface="宋体" panose="02010600030101010101" pitchFamily="2" charset="-122"/>
              </a:rPr>
              <a:t>求</a:t>
            </a:r>
          </a:p>
        </p:txBody>
      </p:sp>
      <p:sp>
        <p:nvSpPr>
          <p:cNvPr id="947205" name="Text Box 5">
            <a:extLst>
              <a:ext uri="{FF2B5EF4-FFF2-40B4-BE49-F238E27FC236}">
                <a16:creationId xmlns:a16="http://schemas.microsoft.com/office/drawing/2014/main" id="{86B7E888-9897-4C49-89BB-A14377CDF883}"/>
              </a:ext>
            </a:extLst>
          </p:cNvPr>
          <p:cNvSpPr txBox="1">
            <a:spLocks noChangeArrowheads="1"/>
          </p:cNvSpPr>
          <p:nvPr/>
        </p:nvSpPr>
        <p:spPr bwMode="auto">
          <a:xfrm>
            <a:off x="439738" y="333375"/>
            <a:ext cx="9437687"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30000"/>
              </a:lnSpc>
              <a:buClr>
                <a:schemeClr val="tx2"/>
              </a:buClr>
              <a:buFont typeface="Monotype Sorts" pitchFamily="2" charset="2"/>
              <a:buNone/>
            </a:pPr>
            <a:r>
              <a:rPr lang="zh-CN" altLang="en-US">
                <a:solidFill>
                  <a:srgbClr val="FFFFFF"/>
                </a:solidFill>
              </a:rPr>
              <a:t>飞船 </a:t>
            </a:r>
            <a:r>
              <a:rPr lang="en-US" altLang="zh-CN" i="1">
                <a:solidFill>
                  <a:srgbClr val="66FFFF"/>
                </a:solidFill>
              </a:rPr>
              <a:t>A</a:t>
            </a:r>
            <a:r>
              <a:rPr lang="en-US" altLang="zh-CN">
                <a:solidFill>
                  <a:srgbClr val="FFFFFF"/>
                </a:solidFill>
              </a:rPr>
              <a:t> , </a:t>
            </a:r>
            <a:r>
              <a:rPr lang="en-US" altLang="zh-CN" i="1">
                <a:solidFill>
                  <a:srgbClr val="66FFFF"/>
                </a:solidFill>
              </a:rPr>
              <a:t>B</a:t>
            </a:r>
            <a:r>
              <a:rPr lang="en-US" altLang="zh-CN">
                <a:solidFill>
                  <a:srgbClr val="FFFFFF"/>
                </a:solidFill>
              </a:rPr>
              <a:t> </a:t>
            </a:r>
            <a:r>
              <a:rPr lang="zh-CN" altLang="en-US">
                <a:solidFill>
                  <a:srgbClr val="FFFFFF"/>
                </a:solidFill>
              </a:rPr>
              <a:t>相对于地面分别以 </a:t>
            </a:r>
            <a:r>
              <a:rPr lang="en-US" altLang="zh-CN">
                <a:solidFill>
                  <a:srgbClr val="66FFFF"/>
                </a:solidFill>
              </a:rPr>
              <a:t>0.6 </a:t>
            </a:r>
            <a:r>
              <a:rPr lang="en-US" altLang="zh-CN" i="1">
                <a:solidFill>
                  <a:srgbClr val="66FFFF"/>
                </a:solidFill>
              </a:rPr>
              <a:t>c </a:t>
            </a:r>
            <a:r>
              <a:rPr lang="zh-CN" altLang="en-US">
                <a:solidFill>
                  <a:srgbClr val="FFFFFF"/>
                </a:solidFill>
              </a:rPr>
              <a:t>和 </a:t>
            </a:r>
            <a:r>
              <a:rPr lang="en-US" altLang="zh-CN">
                <a:solidFill>
                  <a:srgbClr val="66FFFF"/>
                </a:solidFill>
              </a:rPr>
              <a:t>0.8 </a:t>
            </a:r>
            <a:r>
              <a:rPr lang="en-US" altLang="zh-CN" i="1">
                <a:solidFill>
                  <a:srgbClr val="66FFFF"/>
                </a:solidFill>
              </a:rPr>
              <a:t>c</a:t>
            </a:r>
            <a:r>
              <a:rPr lang="en-US" altLang="zh-CN" i="1">
                <a:solidFill>
                  <a:srgbClr val="FFFFFF"/>
                </a:solidFill>
              </a:rPr>
              <a:t> </a:t>
            </a:r>
            <a:r>
              <a:rPr lang="zh-CN" altLang="en-US">
                <a:solidFill>
                  <a:srgbClr val="FFFFFF"/>
                </a:solidFill>
              </a:rPr>
              <a:t>的速度相向而行。</a:t>
            </a:r>
          </a:p>
        </p:txBody>
      </p:sp>
      <p:sp>
        <p:nvSpPr>
          <p:cNvPr id="947206" name="Text Box 6">
            <a:extLst>
              <a:ext uri="{FF2B5EF4-FFF2-40B4-BE49-F238E27FC236}">
                <a16:creationId xmlns:a16="http://schemas.microsoft.com/office/drawing/2014/main" id="{6220F6DA-D9E9-4C09-805C-89AFFB8F413A}"/>
              </a:ext>
            </a:extLst>
          </p:cNvPr>
          <p:cNvSpPr txBox="1">
            <a:spLocks noChangeArrowheads="1"/>
          </p:cNvSpPr>
          <p:nvPr/>
        </p:nvSpPr>
        <p:spPr bwMode="auto">
          <a:xfrm>
            <a:off x="450850" y="908050"/>
            <a:ext cx="76120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buClr>
                <a:schemeClr val="tx2"/>
              </a:buClr>
              <a:buFont typeface="Monotype Sorts" pitchFamily="2" charset="2"/>
              <a:buNone/>
            </a:pPr>
            <a:r>
              <a:rPr lang="en-US" altLang="zh-CN">
                <a:solidFill>
                  <a:srgbClr val="FFFFFF"/>
                </a:solidFill>
              </a:rPr>
              <a:t>(1) </a:t>
            </a:r>
            <a:r>
              <a:rPr lang="zh-CN" altLang="en-US">
                <a:solidFill>
                  <a:srgbClr val="FFFFFF"/>
                </a:solidFill>
              </a:rPr>
              <a:t>飞船 </a:t>
            </a:r>
            <a:r>
              <a:rPr lang="en-US" altLang="zh-CN" i="1">
                <a:solidFill>
                  <a:srgbClr val="66FFFF"/>
                </a:solidFill>
              </a:rPr>
              <a:t>A</a:t>
            </a:r>
            <a:r>
              <a:rPr lang="en-US" altLang="zh-CN" i="1">
                <a:solidFill>
                  <a:srgbClr val="FFFFFF"/>
                </a:solidFill>
              </a:rPr>
              <a:t> </a:t>
            </a:r>
            <a:r>
              <a:rPr lang="zh-CN" altLang="en-US">
                <a:solidFill>
                  <a:srgbClr val="FFFFFF"/>
                </a:solidFill>
              </a:rPr>
              <a:t>上测得地球的速度；</a:t>
            </a:r>
          </a:p>
          <a:p>
            <a:pPr eaLnBrk="1" hangingPunct="1">
              <a:lnSpc>
                <a:spcPct val="110000"/>
              </a:lnSpc>
              <a:buClr>
                <a:schemeClr val="tx2"/>
              </a:buClr>
              <a:buFont typeface="Monotype Sorts" pitchFamily="2" charset="2"/>
              <a:buNone/>
            </a:pPr>
            <a:r>
              <a:rPr lang="en-US" altLang="zh-CN">
                <a:solidFill>
                  <a:srgbClr val="FFFFFF"/>
                </a:solidFill>
              </a:rPr>
              <a:t>(2) </a:t>
            </a:r>
            <a:r>
              <a:rPr lang="zh-CN" altLang="en-US">
                <a:solidFill>
                  <a:srgbClr val="FFFFFF"/>
                </a:solidFill>
              </a:rPr>
              <a:t>飞船 </a:t>
            </a:r>
            <a:r>
              <a:rPr lang="en-US" altLang="zh-CN" i="1">
                <a:solidFill>
                  <a:srgbClr val="66FFFF"/>
                </a:solidFill>
              </a:rPr>
              <a:t>A</a:t>
            </a:r>
            <a:r>
              <a:rPr lang="en-US" altLang="zh-CN">
                <a:solidFill>
                  <a:srgbClr val="FFFFFF"/>
                </a:solidFill>
              </a:rPr>
              <a:t> </a:t>
            </a:r>
            <a:r>
              <a:rPr lang="zh-CN" altLang="en-US">
                <a:solidFill>
                  <a:srgbClr val="FFFFFF"/>
                </a:solidFill>
              </a:rPr>
              <a:t>上测得飞船 </a:t>
            </a:r>
            <a:r>
              <a:rPr lang="en-US" altLang="zh-CN" i="1">
                <a:solidFill>
                  <a:srgbClr val="66FFFF"/>
                </a:solidFill>
              </a:rPr>
              <a:t>B</a:t>
            </a:r>
            <a:r>
              <a:rPr lang="en-US" altLang="zh-CN">
                <a:solidFill>
                  <a:srgbClr val="FFFFFF"/>
                </a:solidFill>
              </a:rPr>
              <a:t> </a:t>
            </a:r>
            <a:r>
              <a:rPr lang="zh-CN" altLang="en-US">
                <a:solidFill>
                  <a:srgbClr val="FFFFFF"/>
                </a:solidFill>
              </a:rPr>
              <a:t>的速度；</a:t>
            </a:r>
          </a:p>
          <a:p>
            <a:pPr>
              <a:lnSpc>
                <a:spcPct val="110000"/>
              </a:lnSpc>
              <a:buClr>
                <a:schemeClr val="tx2"/>
              </a:buClr>
              <a:buFont typeface="Monotype Sorts" pitchFamily="2" charset="2"/>
              <a:buNone/>
            </a:pPr>
            <a:r>
              <a:rPr lang="en-US" altLang="zh-CN">
                <a:solidFill>
                  <a:srgbClr val="FFFFFF"/>
                </a:solidFill>
              </a:rPr>
              <a:t>(3) </a:t>
            </a:r>
            <a:r>
              <a:rPr lang="zh-CN" altLang="en-US">
                <a:solidFill>
                  <a:srgbClr val="FFFFFF"/>
                </a:solidFill>
              </a:rPr>
              <a:t>地面上测得飞船</a:t>
            </a:r>
            <a:r>
              <a:rPr lang="zh-CN" altLang="en-US" i="1">
                <a:solidFill>
                  <a:srgbClr val="66FFFF"/>
                </a:solidFill>
              </a:rPr>
              <a:t> </a:t>
            </a:r>
            <a:r>
              <a:rPr lang="en-US" altLang="zh-CN" i="1">
                <a:solidFill>
                  <a:srgbClr val="66FFFF"/>
                </a:solidFill>
              </a:rPr>
              <a:t>A</a:t>
            </a:r>
            <a:r>
              <a:rPr lang="en-US" altLang="zh-CN">
                <a:solidFill>
                  <a:srgbClr val="FFFFFF"/>
                </a:solidFill>
              </a:rPr>
              <a:t> </a:t>
            </a:r>
            <a:r>
              <a:rPr lang="zh-CN" altLang="en-US">
                <a:solidFill>
                  <a:srgbClr val="FFFFFF"/>
                </a:solidFill>
              </a:rPr>
              <a:t>和飞船 </a:t>
            </a:r>
            <a:r>
              <a:rPr lang="en-US" altLang="zh-CN" i="1">
                <a:solidFill>
                  <a:srgbClr val="66FFFF"/>
                </a:solidFill>
              </a:rPr>
              <a:t>B</a:t>
            </a:r>
            <a:r>
              <a:rPr lang="en-US" altLang="zh-CN">
                <a:solidFill>
                  <a:srgbClr val="FFFFFF"/>
                </a:solidFill>
              </a:rPr>
              <a:t> </a:t>
            </a:r>
            <a:r>
              <a:rPr lang="zh-CN" altLang="en-US">
                <a:solidFill>
                  <a:srgbClr val="FFFFFF"/>
                </a:solidFill>
              </a:rPr>
              <a:t>的相对速度。</a:t>
            </a:r>
          </a:p>
        </p:txBody>
      </p:sp>
      <p:sp>
        <p:nvSpPr>
          <p:cNvPr id="947207" name="Text Box 7">
            <a:extLst>
              <a:ext uri="{FF2B5EF4-FFF2-40B4-BE49-F238E27FC236}">
                <a16:creationId xmlns:a16="http://schemas.microsoft.com/office/drawing/2014/main" id="{D75E1903-24F7-4F5F-B210-BFB184A295C9}"/>
              </a:ext>
            </a:extLst>
          </p:cNvPr>
          <p:cNvSpPr txBox="1">
            <a:spLocks noChangeArrowheads="1"/>
          </p:cNvSpPr>
          <p:nvPr/>
        </p:nvSpPr>
        <p:spPr bwMode="auto">
          <a:xfrm>
            <a:off x="411163" y="2428875"/>
            <a:ext cx="8874125"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0000"/>
              </a:lnSpc>
              <a:buClr>
                <a:schemeClr val="tx2"/>
              </a:buClr>
              <a:buFont typeface="Monotype Sorts" pitchFamily="2" charset="2"/>
              <a:buNone/>
            </a:pPr>
            <a:r>
              <a:rPr lang="en-US" altLang="zh-CN">
                <a:solidFill>
                  <a:srgbClr val="FFFFFF"/>
                </a:solidFill>
              </a:rPr>
              <a:t>(1) </a:t>
            </a:r>
            <a:r>
              <a:rPr lang="zh-CN" altLang="en-US">
                <a:solidFill>
                  <a:srgbClr val="FFFFFF"/>
                </a:solidFill>
              </a:rPr>
              <a:t>根据运动的相对性，飞船</a:t>
            </a:r>
            <a:r>
              <a:rPr lang="zh-CN" altLang="en-US" i="1">
                <a:solidFill>
                  <a:srgbClr val="66FFFF"/>
                </a:solidFill>
              </a:rPr>
              <a:t>  </a:t>
            </a:r>
            <a:r>
              <a:rPr lang="en-US" altLang="zh-CN" i="1">
                <a:solidFill>
                  <a:srgbClr val="66FFFF"/>
                </a:solidFill>
              </a:rPr>
              <a:t>A </a:t>
            </a:r>
            <a:r>
              <a:rPr lang="zh-CN" altLang="en-US">
                <a:solidFill>
                  <a:srgbClr val="FFFFFF"/>
                </a:solidFill>
              </a:rPr>
              <a:t>上测得地球的速度为</a:t>
            </a:r>
            <a:r>
              <a:rPr lang="en-US" altLang="zh-CN">
                <a:solidFill>
                  <a:srgbClr val="FFFFFF"/>
                </a:solidFill>
              </a:rPr>
              <a:t>:  </a:t>
            </a:r>
            <a:r>
              <a:rPr lang="en-US" altLang="zh-CN">
                <a:solidFill>
                  <a:srgbClr val="66FFFF"/>
                </a:solidFill>
              </a:rPr>
              <a:t>0.6 </a:t>
            </a:r>
            <a:r>
              <a:rPr lang="en-US" altLang="zh-CN" i="1">
                <a:solidFill>
                  <a:srgbClr val="66FFFF"/>
                </a:solidFill>
              </a:rPr>
              <a:t>c</a:t>
            </a:r>
            <a:endParaRPr lang="en-US" altLang="zh-CN">
              <a:solidFill>
                <a:srgbClr val="66FFFF"/>
              </a:solidFill>
            </a:endParaRPr>
          </a:p>
        </p:txBody>
      </p:sp>
      <p:sp>
        <p:nvSpPr>
          <p:cNvPr id="947208" name="Text Box 8">
            <a:extLst>
              <a:ext uri="{FF2B5EF4-FFF2-40B4-BE49-F238E27FC236}">
                <a16:creationId xmlns:a16="http://schemas.microsoft.com/office/drawing/2014/main" id="{C719BE1D-39F2-4CB6-B6DE-A2E7EA4C49D6}"/>
              </a:ext>
            </a:extLst>
          </p:cNvPr>
          <p:cNvSpPr txBox="1">
            <a:spLocks noChangeArrowheads="1"/>
          </p:cNvSpPr>
          <p:nvPr/>
        </p:nvSpPr>
        <p:spPr bwMode="auto">
          <a:xfrm>
            <a:off x="439738" y="2860675"/>
            <a:ext cx="8599487"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10000"/>
              </a:lnSpc>
              <a:buClr>
                <a:schemeClr val="tx2"/>
              </a:buClr>
              <a:buFont typeface="Monotype Sorts" pitchFamily="2" charset="2"/>
              <a:buNone/>
            </a:pPr>
            <a:r>
              <a:rPr lang="en-US" altLang="zh-CN">
                <a:solidFill>
                  <a:srgbClr val="FFFFFF"/>
                </a:solidFill>
              </a:rPr>
              <a:t>(2) </a:t>
            </a:r>
            <a:r>
              <a:rPr lang="zh-CN" altLang="en-US">
                <a:solidFill>
                  <a:srgbClr val="FFFFFF"/>
                </a:solidFill>
              </a:rPr>
              <a:t>设地面为 </a:t>
            </a:r>
            <a:r>
              <a:rPr lang="en-US" altLang="zh-CN" i="1">
                <a:solidFill>
                  <a:srgbClr val="66FFFF"/>
                </a:solidFill>
              </a:rPr>
              <a:t>S</a:t>
            </a:r>
            <a:r>
              <a:rPr lang="en-US" altLang="zh-CN" i="1">
                <a:solidFill>
                  <a:srgbClr val="FFFFFF"/>
                </a:solidFill>
              </a:rPr>
              <a:t> </a:t>
            </a:r>
            <a:r>
              <a:rPr lang="zh-CN" altLang="en-US">
                <a:solidFill>
                  <a:srgbClr val="FFFFFF"/>
                </a:solidFill>
              </a:rPr>
              <a:t>系，飞船 </a:t>
            </a:r>
            <a:r>
              <a:rPr lang="en-US" altLang="zh-CN" i="1">
                <a:solidFill>
                  <a:srgbClr val="66FFFF"/>
                </a:solidFill>
              </a:rPr>
              <a:t>A</a:t>
            </a:r>
            <a:r>
              <a:rPr lang="en-US" altLang="zh-CN">
                <a:solidFill>
                  <a:srgbClr val="FFFFFF"/>
                </a:solidFill>
              </a:rPr>
              <a:t> </a:t>
            </a:r>
            <a:r>
              <a:rPr lang="zh-CN" altLang="en-US">
                <a:solidFill>
                  <a:srgbClr val="FFFFFF"/>
                </a:solidFill>
              </a:rPr>
              <a:t>为 </a:t>
            </a:r>
            <a:r>
              <a:rPr lang="en-US" altLang="zh-CN" i="1">
                <a:solidFill>
                  <a:srgbClr val="66FFFF"/>
                </a:solidFill>
              </a:rPr>
              <a:t>S</a:t>
            </a:r>
            <a:r>
              <a:rPr lang="en-US" altLang="zh-CN" i="1">
                <a:solidFill>
                  <a:srgbClr val="66FFFF"/>
                </a:solidFill>
                <a:sym typeface="Symbol" panose="05050102010706020507" pitchFamily="18" charset="2"/>
              </a:rPr>
              <a:t>'</a:t>
            </a:r>
            <a:r>
              <a:rPr lang="zh-CN" altLang="en-US">
                <a:solidFill>
                  <a:srgbClr val="FFFFFF"/>
                </a:solidFill>
              </a:rPr>
              <a:t>系， </a:t>
            </a:r>
            <a:r>
              <a:rPr lang="en-US" altLang="zh-CN" i="1">
                <a:solidFill>
                  <a:srgbClr val="66FFFF"/>
                </a:solidFill>
              </a:rPr>
              <a:t>S</a:t>
            </a:r>
            <a:r>
              <a:rPr lang="en-US" altLang="zh-CN" i="1">
                <a:solidFill>
                  <a:srgbClr val="66FFFF"/>
                </a:solidFill>
                <a:sym typeface="Symbol" panose="05050102010706020507" pitchFamily="18" charset="2"/>
              </a:rPr>
              <a:t>'</a:t>
            </a:r>
            <a:r>
              <a:rPr lang="zh-CN" altLang="en-US">
                <a:solidFill>
                  <a:srgbClr val="FFFFFF"/>
                </a:solidFill>
              </a:rPr>
              <a:t>系相对与 </a:t>
            </a:r>
            <a:r>
              <a:rPr lang="en-US" altLang="zh-CN" i="1">
                <a:solidFill>
                  <a:srgbClr val="66FFFF"/>
                </a:solidFill>
              </a:rPr>
              <a:t>S</a:t>
            </a:r>
            <a:r>
              <a:rPr lang="en-US" altLang="zh-CN" i="1">
                <a:solidFill>
                  <a:srgbClr val="66FFFF"/>
                </a:solidFill>
                <a:sym typeface="Symbol" panose="05050102010706020507" pitchFamily="18" charset="2"/>
              </a:rPr>
              <a:t> </a:t>
            </a:r>
            <a:r>
              <a:rPr lang="zh-CN" altLang="en-US">
                <a:solidFill>
                  <a:srgbClr val="FFFFFF"/>
                </a:solidFill>
              </a:rPr>
              <a:t>系的速度为 </a:t>
            </a:r>
            <a:r>
              <a:rPr lang="en-US" altLang="zh-CN" i="1">
                <a:solidFill>
                  <a:srgbClr val="66FFFF"/>
                </a:solidFill>
              </a:rPr>
              <a:t>u</a:t>
            </a:r>
            <a:r>
              <a:rPr lang="en-US" altLang="zh-CN">
                <a:solidFill>
                  <a:srgbClr val="66FFFF"/>
                </a:solidFill>
              </a:rPr>
              <a:t> = 0.6 </a:t>
            </a:r>
            <a:r>
              <a:rPr lang="en-US" altLang="zh-CN" i="1">
                <a:solidFill>
                  <a:srgbClr val="66FFFF"/>
                </a:solidFill>
              </a:rPr>
              <a:t>c</a:t>
            </a:r>
            <a:r>
              <a:rPr lang="en-US" altLang="zh-CN">
                <a:solidFill>
                  <a:srgbClr val="FFFFFF"/>
                </a:solidFill>
              </a:rPr>
              <a:t>. </a:t>
            </a:r>
            <a:r>
              <a:rPr lang="zh-CN" altLang="en-US">
                <a:solidFill>
                  <a:srgbClr val="FFFFFF"/>
                </a:solidFill>
              </a:rPr>
              <a:t>依题意飞船</a:t>
            </a:r>
            <a:r>
              <a:rPr lang="zh-CN" altLang="en-US" i="1">
                <a:solidFill>
                  <a:srgbClr val="66FFFF"/>
                </a:solidFill>
              </a:rPr>
              <a:t> </a:t>
            </a:r>
            <a:r>
              <a:rPr lang="en-US" altLang="zh-CN" i="1">
                <a:solidFill>
                  <a:srgbClr val="66FFFF"/>
                </a:solidFill>
              </a:rPr>
              <a:t>B</a:t>
            </a:r>
            <a:r>
              <a:rPr lang="en-US" altLang="zh-CN">
                <a:solidFill>
                  <a:srgbClr val="FFFFFF"/>
                </a:solidFill>
              </a:rPr>
              <a:t> </a:t>
            </a:r>
            <a:r>
              <a:rPr lang="zh-CN" altLang="en-US">
                <a:solidFill>
                  <a:srgbClr val="FFFFFF"/>
                </a:solidFill>
              </a:rPr>
              <a:t>在 </a:t>
            </a:r>
            <a:r>
              <a:rPr lang="en-US" altLang="zh-CN" i="1">
                <a:solidFill>
                  <a:srgbClr val="66FFFF"/>
                </a:solidFill>
              </a:rPr>
              <a:t>S </a:t>
            </a:r>
            <a:r>
              <a:rPr lang="zh-CN" altLang="en-US">
                <a:solidFill>
                  <a:srgbClr val="FFFFFF"/>
                </a:solidFill>
              </a:rPr>
              <a:t>系中的速度</a:t>
            </a:r>
            <a:r>
              <a:rPr lang="en-US" altLang="zh-CN" i="1">
                <a:solidFill>
                  <a:srgbClr val="66FFFF"/>
                </a:solidFill>
                <a:latin typeface="Bookman Old Style" panose="02050604050505020204" pitchFamily="18" charset="0"/>
                <a:ea typeface="宋体" panose="02010600030101010101" pitchFamily="2" charset="-122"/>
              </a:rPr>
              <a:t>v </a:t>
            </a:r>
            <a:r>
              <a:rPr lang="en-US" altLang="zh-CN">
                <a:solidFill>
                  <a:srgbClr val="66FFFF"/>
                </a:solidFill>
                <a:ea typeface="宋体" panose="02010600030101010101" pitchFamily="2" charset="-122"/>
              </a:rPr>
              <a:t>= </a:t>
            </a:r>
            <a:r>
              <a:rPr lang="en-US" altLang="zh-CN">
                <a:solidFill>
                  <a:srgbClr val="66FFFF"/>
                </a:solidFill>
                <a:latin typeface="宋体" panose="02010600030101010101" pitchFamily="2" charset="-122"/>
                <a:ea typeface="宋体" panose="02010600030101010101" pitchFamily="2" charset="-122"/>
              </a:rPr>
              <a:t>-</a:t>
            </a:r>
            <a:r>
              <a:rPr lang="en-US" altLang="zh-CN">
                <a:solidFill>
                  <a:srgbClr val="66FFFF"/>
                </a:solidFill>
                <a:ea typeface="宋体" panose="02010600030101010101" pitchFamily="2" charset="-122"/>
              </a:rPr>
              <a:t>0.8 </a:t>
            </a:r>
            <a:r>
              <a:rPr lang="en-US" altLang="zh-CN" i="1">
                <a:solidFill>
                  <a:srgbClr val="66FFFF"/>
                </a:solidFill>
                <a:ea typeface="宋体" panose="02010600030101010101" pitchFamily="2" charset="-122"/>
              </a:rPr>
              <a:t>c</a:t>
            </a:r>
            <a:r>
              <a:rPr lang="zh-CN" altLang="en-US">
                <a:solidFill>
                  <a:srgbClr val="FFFFFF"/>
                </a:solidFill>
                <a:ea typeface="宋体" panose="02010600030101010101" pitchFamily="2" charset="-122"/>
              </a:rPr>
              <a:t>，</a:t>
            </a:r>
            <a:r>
              <a:rPr lang="zh-CN" altLang="en-US">
                <a:solidFill>
                  <a:srgbClr val="FFFFFF"/>
                </a:solidFill>
              </a:rPr>
              <a:t>由洛仑兹速度变换，</a:t>
            </a:r>
            <a:r>
              <a:rPr lang="en-US" altLang="zh-CN" i="1">
                <a:solidFill>
                  <a:srgbClr val="66FFFF"/>
                </a:solidFill>
              </a:rPr>
              <a:t>S</a:t>
            </a:r>
            <a:r>
              <a:rPr lang="en-US" altLang="zh-CN" i="1">
                <a:solidFill>
                  <a:srgbClr val="66FFFF"/>
                </a:solidFill>
                <a:sym typeface="Symbol" panose="05050102010706020507" pitchFamily="18" charset="2"/>
              </a:rPr>
              <a:t>'</a:t>
            </a:r>
            <a:r>
              <a:rPr lang="zh-CN" altLang="en-US">
                <a:solidFill>
                  <a:srgbClr val="FFFFFF"/>
                </a:solidFill>
              </a:rPr>
              <a:t>系</a:t>
            </a:r>
            <a:r>
              <a:rPr lang="en-US" altLang="zh-CN">
                <a:solidFill>
                  <a:srgbClr val="FFFFFF"/>
                </a:solidFill>
              </a:rPr>
              <a:t>(</a:t>
            </a:r>
            <a:r>
              <a:rPr lang="zh-CN" altLang="en-US">
                <a:solidFill>
                  <a:srgbClr val="FFFFFF"/>
                </a:solidFill>
              </a:rPr>
              <a:t>飞船</a:t>
            </a:r>
            <a:r>
              <a:rPr lang="zh-CN" altLang="en-US" i="1">
                <a:solidFill>
                  <a:srgbClr val="66FFFF"/>
                </a:solidFill>
              </a:rPr>
              <a:t> </a:t>
            </a:r>
            <a:r>
              <a:rPr lang="en-US" altLang="zh-CN" i="1">
                <a:solidFill>
                  <a:srgbClr val="66FFFF"/>
                </a:solidFill>
              </a:rPr>
              <a:t>A</a:t>
            </a:r>
            <a:r>
              <a:rPr lang="en-US" altLang="zh-CN">
                <a:solidFill>
                  <a:srgbClr val="FFFFFF"/>
                </a:solidFill>
              </a:rPr>
              <a:t> )</a:t>
            </a:r>
            <a:r>
              <a:rPr lang="zh-CN" altLang="en-US">
                <a:solidFill>
                  <a:srgbClr val="FFFFFF"/>
                </a:solidFill>
              </a:rPr>
              <a:t>测得飞船</a:t>
            </a:r>
            <a:r>
              <a:rPr lang="zh-CN" altLang="en-US" i="1">
                <a:solidFill>
                  <a:srgbClr val="66FFFF"/>
                </a:solidFill>
              </a:rPr>
              <a:t> </a:t>
            </a:r>
            <a:r>
              <a:rPr lang="en-US" altLang="zh-CN" i="1">
                <a:solidFill>
                  <a:srgbClr val="66FFFF"/>
                </a:solidFill>
              </a:rPr>
              <a:t>B</a:t>
            </a:r>
            <a:r>
              <a:rPr lang="en-US" altLang="zh-CN">
                <a:solidFill>
                  <a:srgbClr val="FFFFFF"/>
                </a:solidFill>
              </a:rPr>
              <a:t> </a:t>
            </a:r>
            <a:r>
              <a:rPr lang="zh-CN" altLang="en-US">
                <a:solidFill>
                  <a:srgbClr val="FFFFFF"/>
                </a:solidFill>
              </a:rPr>
              <a:t>的速度为</a:t>
            </a:r>
          </a:p>
        </p:txBody>
      </p:sp>
      <p:graphicFrame>
        <p:nvGraphicFramePr>
          <p:cNvPr id="947209" name="Object 9">
            <a:extLst>
              <a:ext uri="{FF2B5EF4-FFF2-40B4-BE49-F238E27FC236}">
                <a16:creationId xmlns:a16="http://schemas.microsoft.com/office/drawing/2014/main" id="{719F8760-DA43-4F4D-A545-4E04FD903B11}"/>
              </a:ext>
            </a:extLst>
          </p:cNvPr>
          <p:cNvGraphicFramePr>
            <a:graphicFrameLocks/>
          </p:cNvGraphicFramePr>
          <p:nvPr/>
        </p:nvGraphicFramePr>
        <p:xfrm>
          <a:off x="1412875" y="4365625"/>
          <a:ext cx="6297613" cy="863600"/>
        </p:xfrm>
        <a:graphic>
          <a:graphicData uri="http://schemas.openxmlformats.org/presentationml/2006/ole">
            <mc:AlternateContent xmlns:mc="http://schemas.openxmlformats.org/markup-compatibility/2006">
              <mc:Choice xmlns:v="urn:schemas-microsoft-com:vml" Requires="v">
                <p:oleObj spid="_x0000_s21519" name="公式" r:id="rId3" imgW="5905407" imgH="838422" progId="Equation.3">
                  <p:embed/>
                </p:oleObj>
              </mc:Choice>
              <mc:Fallback>
                <p:oleObj name="公式" r:id="rId3" imgW="5905407" imgH="838422" progId="Equation.3">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2875" y="4365625"/>
                        <a:ext cx="62976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7210" name="Text Box 10">
            <a:extLst>
              <a:ext uri="{FF2B5EF4-FFF2-40B4-BE49-F238E27FC236}">
                <a16:creationId xmlns:a16="http://schemas.microsoft.com/office/drawing/2014/main" id="{72FA26F1-4320-4245-A6B5-0507BD9B280E}"/>
              </a:ext>
            </a:extLst>
          </p:cNvPr>
          <p:cNvSpPr txBox="1">
            <a:spLocks noChangeArrowheads="1"/>
          </p:cNvSpPr>
          <p:nvPr/>
        </p:nvSpPr>
        <p:spPr bwMode="auto">
          <a:xfrm>
            <a:off x="439738" y="5519738"/>
            <a:ext cx="7081837"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0000"/>
              </a:lnSpc>
              <a:buClr>
                <a:schemeClr val="tx2"/>
              </a:buClr>
              <a:buFont typeface="Monotype Sorts" pitchFamily="2" charset="2"/>
              <a:buNone/>
            </a:pPr>
            <a:r>
              <a:rPr lang="en-US" altLang="zh-CN">
                <a:solidFill>
                  <a:srgbClr val="FFFFFF"/>
                </a:solidFill>
              </a:rPr>
              <a:t>(3) </a:t>
            </a:r>
            <a:r>
              <a:rPr lang="zh-CN" altLang="en-US">
                <a:solidFill>
                  <a:srgbClr val="FFFFFF"/>
                </a:solidFill>
              </a:rPr>
              <a:t>地面上测得飞船</a:t>
            </a:r>
            <a:r>
              <a:rPr lang="zh-CN" altLang="en-US" i="1">
                <a:solidFill>
                  <a:srgbClr val="66FFFF"/>
                </a:solidFill>
              </a:rPr>
              <a:t> </a:t>
            </a:r>
            <a:r>
              <a:rPr lang="en-US" altLang="zh-CN" i="1">
                <a:solidFill>
                  <a:srgbClr val="66FFFF"/>
                </a:solidFill>
              </a:rPr>
              <a:t>A </a:t>
            </a:r>
            <a:r>
              <a:rPr lang="zh-CN" altLang="en-US">
                <a:solidFill>
                  <a:srgbClr val="FFFFFF"/>
                </a:solidFill>
              </a:rPr>
              <a:t>和飞船 </a:t>
            </a:r>
            <a:r>
              <a:rPr lang="en-US" altLang="zh-CN" i="1">
                <a:solidFill>
                  <a:srgbClr val="66FFFF"/>
                </a:solidFill>
              </a:rPr>
              <a:t>B</a:t>
            </a:r>
            <a:r>
              <a:rPr lang="en-US" altLang="zh-CN">
                <a:solidFill>
                  <a:srgbClr val="FFFFFF"/>
                </a:solidFill>
              </a:rPr>
              <a:t> </a:t>
            </a:r>
            <a:r>
              <a:rPr lang="zh-CN" altLang="en-US">
                <a:solidFill>
                  <a:srgbClr val="FFFFFF"/>
                </a:solidFill>
              </a:rPr>
              <a:t>的相对速度为</a:t>
            </a:r>
          </a:p>
        </p:txBody>
      </p:sp>
      <p:graphicFrame>
        <p:nvGraphicFramePr>
          <p:cNvPr id="947211" name="Object 11">
            <a:extLst>
              <a:ext uri="{FF2B5EF4-FFF2-40B4-BE49-F238E27FC236}">
                <a16:creationId xmlns:a16="http://schemas.microsoft.com/office/drawing/2014/main" id="{4322F3F4-48B9-40DA-B658-CE0D43233E96}"/>
              </a:ext>
            </a:extLst>
          </p:cNvPr>
          <p:cNvGraphicFramePr>
            <a:graphicFrameLocks/>
          </p:cNvGraphicFramePr>
          <p:nvPr/>
        </p:nvGraphicFramePr>
        <p:xfrm>
          <a:off x="942975" y="6137275"/>
          <a:ext cx="2647950" cy="315913"/>
        </p:xfrm>
        <a:graphic>
          <a:graphicData uri="http://schemas.openxmlformats.org/presentationml/2006/ole">
            <mc:AlternateContent xmlns:mc="http://schemas.openxmlformats.org/markup-compatibility/2006">
              <mc:Choice xmlns:v="urn:schemas-microsoft-com:vml" Requires="v">
                <p:oleObj spid="_x0000_s21520" name="公式" r:id="rId5" imgW="2468756" imgH="297263" progId="Equation.3">
                  <p:embed/>
                </p:oleObj>
              </mc:Choice>
              <mc:Fallback>
                <p:oleObj name="公式" r:id="rId5" imgW="2468756" imgH="297263" progId="Equation.3">
                  <p:embed/>
                  <p:pic>
                    <p:nvPicPr>
                      <p:cNvPr id="0" name="Object 11"/>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2975" y="6137275"/>
                        <a:ext cx="26479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7212" name="Text Box 12">
            <a:extLst>
              <a:ext uri="{FF2B5EF4-FFF2-40B4-BE49-F238E27FC236}">
                <a16:creationId xmlns:a16="http://schemas.microsoft.com/office/drawing/2014/main" id="{2661C8B9-79D6-4ED9-AC3E-3F075E227B0F}"/>
              </a:ext>
            </a:extLst>
          </p:cNvPr>
          <p:cNvSpPr txBox="1">
            <a:spLocks noChangeArrowheads="1"/>
          </p:cNvSpPr>
          <p:nvPr/>
        </p:nvSpPr>
        <p:spPr bwMode="auto">
          <a:xfrm>
            <a:off x="3468688" y="6067425"/>
            <a:ext cx="2487612"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0000"/>
              </a:lnSpc>
              <a:buClr>
                <a:schemeClr val="tx2"/>
              </a:buClr>
              <a:buFont typeface="Monotype Sorts" pitchFamily="2" charset="2"/>
              <a:buNone/>
            </a:pPr>
            <a:r>
              <a:rPr lang="zh-CN" altLang="en-US">
                <a:solidFill>
                  <a:srgbClr val="00FFFF"/>
                </a:solidFill>
              </a:rPr>
              <a:t>（第三者观测）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6000"/>
                                  </p:iterate>
                                  <p:childTnLst>
                                    <p:set>
                                      <p:cBhvr>
                                        <p:cTn id="6" dur="1" fill="hold">
                                          <p:stCondLst>
                                            <p:cond delay="0"/>
                                          </p:stCondLst>
                                        </p:cTn>
                                        <p:tgtEl>
                                          <p:spTgt spid="947202"/>
                                        </p:tgtEl>
                                        <p:attrNameLst>
                                          <p:attrName>style.visibility</p:attrName>
                                        </p:attrNameLst>
                                      </p:cBhvr>
                                      <p:to>
                                        <p:strVal val="visible"/>
                                      </p:to>
                                    </p:set>
                                    <p:animEffect transition="in" filter="wipe(left)">
                                      <p:cBhvr>
                                        <p:cTn id="7" dur="500"/>
                                        <p:tgtEl>
                                          <p:spTgt spid="9472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lt">
                                    <p:tmPct val="6000"/>
                                  </p:iterate>
                                  <p:childTnLst>
                                    <p:set>
                                      <p:cBhvr>
                                        <p:cTn id="11" dur="1" fill="hold">
                                          <p:stCondLst>
                                            <p:cond delay="0"/>
                                          </p:stCondLst>
                                        </p:cTn>
                                        <p:tgtEl>
                                          <p:spTgt spid="947205"/>
                                        </p:tgtEl>
                                        <p:attrNameLst>
                                          <p:attrName>style.visibility</p:attrName>
                                        </p:attrNameLst>
                                      </p:cBhvr>
                                      <p:to>
                                        <p:strVal val="visible"/>
                                      </p:to>
                                    </p:set>
                                    <p:animEffect transition="in" filter="wipe(left)">
                                      <p:cBhvr>
                                        <p:cTn id="12" dur="500"/>
                                        <p:tgtEl>
                                          <p:spTgt spid="9472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6000"/>
                                  </p:iterate>
                                  <p:childTnLst>
                                    <p:set>
                                      <p:cBhvr>
                                        <p:cTn id="16" dur="1" fill="hold">
                                          <p:stCondLst>
                                            <p:cond delay="0"/>
                                          </p:stCondLst>
                                        </p:cTn>
                                        <p:tgtEl>
                                          <p:spTgt spid="947204"/>
                                        </p:tgtEl>
                                        <p:attrNameLst>
                                          <p:attrName>style.visibility</p:attrName>
                                        </p:attrNameLst>
                                      </p:cBhvr>
                                      <p:to>
                                        <p:strVal val="visible"/>
                                      </p:to>
                                    </p:set>
                                    <p:animEffect transition="in" filter="wipe(left)">
                                      <p:cBhvr>
                                        <p:cTn id="17" dur="500"/>
                                        <p:tgtEl>
                                          <p:spTgt spid="9472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lt">
                                    <p:tmPct val="6000"/>
                                  </p:iterate>
                                  <p:childTnLst>
                                    <p:set>
                                      <p:cBhvr>
                                        <p:cTn id="21" dur="1" fill="hold">
                                          <p:stCondLst>
                                            <p:cond delay="0"/>
                                          </p:stCondLst>
                                        </p:cTn>
                                        <p:tgtEl>
                                          <p:spTgt spid="947206"/>
                                        </p:tgtEl>
                                        <p:attrNameLst>
                                          <p:attrName>style.visibility</p:attrName>
                                        </p:attrNameLst>
                                      </p:cBhvr>
                                      <p:to>
                                        <p:strVal val="visible"/>
                                      </p:to>
                                    </p:set>
                                    <p:animEffect transition="in" filter="wipe(left)">
                                      <p:cBhvr>
                                        <p:cTn id="22" dur="500"/>
                                        <p:tgtEl>
                                          <p:spTgt spid="94720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6000"/>
                                  </p:iterate>
                                  <p:childTnLst>
                                    <p:set>
                                      <p:cBhvr>
                                        <p:cTn id="26" dur="1" fill="hold">
                                          <p:stCondLst>
                                            <p:cond delay="0"/>
                                          </p:stCondLst>
                                        </p:cTn>
                                        <p:tgtEl>
                                          <p:spTgt spid="947203"/>
                                        </p:tgtEl>
                                        <p:attrNameLst>
                                          <p:attrName>style.visibility</p:attrName>
                                        </p:attrNameLst>
                                      </p:cBhvr>
                                      <p:to>
                                        <p:strVal val="visible"/>
                                      </p:to>
                                    </p:set>
                                    <p:animEffect transition="in" filter="wipe(left)">
                                      <p:cBhvr>
                                        <p:cTn id="27" dur="500"/>
                                        <p:tgtEl>
                                          <p:spTgt spid="94720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lt">
                                    <p:tmPct val="6000"/>
                                  </p:iterate>
                                  <p:childTnLst>
                                    <p:set>
                                      <p:cBhvr>
                                        <p:cTn id="31" dur="1" fill="hold">
                                          <p:stCondLst>
                                            <p:cond delay="0"/>
                                          </p:stCondLst>
                                        </p:cTn>
                                        <p:tgtEl>
                                          <p:spTgt spid="947207"/>
                                        </p:tgtEl>
                                        <p:attrNameLst>
                                          <p:attrName>style.visibility</p:attrName>
                                        </p:attrNameLst>
                                      </p:cBhvr>
                                      <p:to>
                                        <p:strVal val="visible"/>
                                      </p:to>
                                    </p:set>
                                    <p:animEffect transition="in" filter="wipe(left)">
                                      <p:cBhvr>
                                        <p:cTn id="32" dur="500"/>
                                        <p:tgtEl>
                                          <p:spTgt spid="94720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6000"/>
                                  </p:iterate>
                                  <p:childTnLst>
                                    <p:set>
                                      <p:cBhvr>
                                        <p:cTn id="36" dur="1" fill="hold">
                                          <p:stCondLst>
                                            <p:cond delay="0"/>
                                          </p:stCondLst>
                                        </p:cTn>
                                        <p:tgtEl>
                                          <p:spTgt spid="947208"/>
                                        </p:tgtEl>
                                        <p:attrNameLst>
                                          <p:attrName>style.visibility</p:attrName>
                                        </p:attrNameLst>
                                      </p:cBhvr>
                                      <p:to>
                                        <p:strVal val="visible"/>
                                      </p:to>
                                    </p:set>
                                    <p:animEffect transition="in" filter="wipe(left)">
                                      <p:cBhvr>
                                        <p:cTn id="37" dur="500"/>
                                        <p:tgtEl>
                                          <p:spTgt spid="9472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iterate type="lt">
                                    <p:tmPct val="6000"/>
                                  </p:iterate>
                                  <p:childTnLst>
                                    <p:set>
                                      <p:cBhvr>
                                        <p:cTn id="41" dur="1" fill="hold">
                                          <p:stCondLst>
                                            <p:cond delay="0"/>
                                          </p:stCondLst>
                                        </p:cTn>
                                        <p:tgtEl>
                                          <p:spTgt spid="947209"/>
                                        </p:tgtEl>
                                        <p:attrNameLst>
                                          <p:attrName>style.visibility</p:attrName>
                                        </p:attrNameLst>
                                      </p:cBhvr>
                                      <p:to>
                                        <p:strVal val="visible"/>
                                      </p:to>
                                    </p:set>
                                    <p:animEffect transition="in" filter="wipe(left)">
                                      <p:cBhvr>
                                        <p:cTn id="42" dur="500"/>
                                        <p:tgtEl>
                                          <p:spTgt spid="9472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iterate type="lt">
                                    <p:tmPct val="6000"/>
                                  </p:iterate>
                                  <p:childTnLst>
                                    <p:set>
                                      <p:cBhvr>
                                        <p:cTn id="46" dur="1" fill="hold">
                                          <p:stCondLst>
                                            <p:cond delay="0"/>
                                          </p:stCondLst>
                                        </p:cTn>
                                        <p:tgtEl>
                                          <p:spTgt spid="947210"/>
                                        </p:tgtEl>
                                        <p:attrNameLst>
                                          <p:attrName>style.visibility</p:attrName>
                                        </p:attrNameLst>
                                      </p:cBhvr>
                                      <p:to>
                                        <p:strVal val="visible"/>
                                      </p:to>
                                    </p:set>
                                    <p:animEffect transition="in" filter="wipe(left)">
                                      <p:cBhvr>
                                        <p:cTn id="47" dur="500"/>
                                        <p:tgtEl>
                                          <p:spTgt spid="9472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iterate type="lt">
                                    <p:tmPct val="6000"/>
                                  </p:iterate>
                                  <p:childTnLst>
                                    <p:set>
                                      <p:cBhvr>
                                        <p:cTn id="51" dur="1" fill="hold">
                                          <p:stCondLst>
                                            <p:cond delay="0"/>
                                          </p:stCondLst>
                                        </p:cTn>
                                        <p:tgtEl>
                                          <p:spTgt spid="947211"/>
                                        </p:tgtEl>
                                        <p:attrNameLst>
                                          <p:attrName>style.visibility</p:attrName>
                                        </p:attrNameLst>
                                      </p:cBhvr>
                                      <p:to>
                                        <p:strVal val="visible"/>
                                      </p:to>
                                    </p:set>
                                    <p:animEffect transition="in" filter="wipe(left)">
                                      <p:cBhvr>
                                        <p:cTn id="52" dur="500"/>
                                        <p:tgtEl>
                                          <p:spTgt spid="9472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47212"/>
                                        </p:tgtEl>
                                        <p:attrNameLst>
                                          <p:attrName>style.visibility</p:attrName>
                                        </p:attrNameLst>
                                      </p:cBhvr>
                                      <p:to>
                                        <p:strVal val="visible"/>
                                      </p:to>
                                    </p:set>
                                    <p:animEffect transition="in" filter="wipe(left)">
                                      <p:cBhvr>
                                        <p:cTn id="57" dur="500"/>
                                        <p:tgtEl>
                                          <p:spTgt spid="947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2" grpId="0"/>
      <p:bldP spid="947203" grpId="0"/>
      <p:bldP spid="947204" grpId="0"/>
      <p:bldP spid="947205" grpId="0"/>
      <p:bldP spid="947206" grpId="0"/>
      <p:bldP spid="947207" grpId="0"/>
      <p:bldP spid="947208" grpId="0"/>
      <p:bldP spid="947210" grpId="0"/>
      <p:bldP spid="9472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226" name="Text Box 2">
            <a:extLst>
              <a:ext uri="{FF2B5EF4-FFF2-40B4-BE49-F238E27FC236}">
                <a16:creationId xmlns:a16="http://schemas.microsoft.com/office/drawing/2014/main" id="{4C236D1F-4DF6-4086-9512-98C5DB947D86}"/>
              </a:ext>
            </a:extLst>
          </p:cNvPr>
          <p:cNvSpPr txBox="1">
            <a:spLocks noChangeArrowheads="1"/>
          </p:cNvSpPr>
          <p:nvPr/>
        </p:nvSpPr>
        <p:spPr bwMode="auto">
          <a:xfrm>
            <a:off x="439738" y="315913"/>
            <a:ext cx="8153400" cy="210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buClr>
                <a:schemeClr val="tx2"/>
              </a:buClr>
              <a:buFont typeface="Monotype Sorts" pitchFamily="2" charset="2"/>
              <a:buChar char="&amp;"/>
            </a:pPr>
            <a:r>
              <a:rPr lang="zh-CN" altLang="en-US">
                <a:ea typeface="楷体_GB2312" pitchFamily="49" charset="-122"/>
              </a:rPr>
              <a:t>在相对论中，物质的运动速度不会超过真空中的光速 </a:t>
            </a:r>
            <a:r>
              <a:rPr lang="en-US" altLang="zh-CN" i="1">
                <a:solidFill>
                  <a:srgbClr val="66FFFF"/>
                </a:solidFill>
                <a:ea typeface="楷体_GB2312" pitchFamily="49" charset="-122"/>
              </a:rPr>
              <a:t>c</a:t>
            </a:r>
            <a:r>
              <a:rPr lang="zh-CN" altLang="en-US">
                <a:ea typeface="楷体_GB2312" pitchFamily="49" charset="-122"/>
              </a:rPr>
              <a:t>，是指某观察者看到的所有物体相对于它的速度不会超过 </a:t>
            </a:r>
            <a:r>
              <a:rPr lang="en-US" altLang="zh-CN" i="1">
                <a:solidFill>
                  <a:srgbClr val="66FFFF"/>
                </a:solidFill>
                <a:ea typeface="楷体_GB2312" pitchFamily="49" charset="-122"/>
              </a:rPr>
              <a:t>c</a:t>
            </a:r>
            <a:r>
              <a:rPr lang="en-US" altLang="zh-CN">
                <a:ea typeface="楷体_GB2312" pitchFamily="49" charset="-122"/>
              </a:rPr>
              <a:t>.  </a:t>
            </a:r>
            <a:r>
              <a:rPr lang="zh-CN" altLang="en-US">
                <a:ea typeface="楷体_GB2312" pitchFamily="49" charset="-122"/>
              </a:rPr>
              <a:t>在地面上观测飞船 </a:t>
            </a:r>
            <a:r>
              <a:rPr lang="en-US" altLang="zh-CN" i="1">
                <a:solidFill>
                  <a:srgbClr val="66FFFF"/>
                </a:solidFill>
                <a:ea typeface="楷体_GB2312" pitchFamily="49" charset="-122"/>
              </a:rPr>
              <a:t>A</a:t>
            </a:r>
            <a:r>
              <a:rPr lang="en-US" altLang="zh-CN">
                <a:solidFill>
                  <a:srgbClr val="66FFFF"/>
                </a:solidFill>
                <a:ea typeface="楷体_GB2312" pitchFamily="49" charset="-122"/>
              </a:rPr>
              <a:t> </a:t>
            </a:r>
            <a:r>
              <a:rPr lang="zh-CN" altLang="en-US">
                <a:ea typeface="楷体_GB2312" pitchFamily="49" charset="-122"/>
              </a:rPr>
              <a:t>和飞船 </a:t>
            </a:r>
            <a:r>
              <a:rPr lang="en-US" altLang="zh-CN" i="1">
                <a:solidFill>
                  <a:srgbClr val="66FFFF"/>
                </a:solidFill>
                <a:ea typeface="楷体_GB2312" pitchFamily="49" charset="-122"/>
              </a:rPr>
              <a:t>B</a:t>
            </a:r>
            <a:r>
              <a:rPr lang="en-US" altLang="zh-CN">
                <a:solidFill>
                  <a:srgbClr val="66FFFF"/>
                </a:solidFill>
                <a:ea typeface="楷体_GB2312" pitchFamily="49" charset="-122"/>
              </a:rPr>
              <a:t> </a:t>
            </a:r>
            <a:r>
              <a:rPr lang="zh-CN" altLang="en-US">
                <a:ea typeface="楷体_GB2312" pitchFamily="49" charset="-122"/>
              </a:rPr>
              <a:t>的相对速度是地面看到的其它两物体的相对速度，它不是某一物体对地面的速度，因此不受极限速度的限制。</a:t>
            </a:r>
          </a:p>
        </p:txBody>
      </p:sp>
      <p:sp>
        <p:nvSpPr>
          <p:cNvPr id="3" name="Text Box 13">
            <a:extLst>
              <a:ext uri="{FF2B5EF4-FFF2-40B4-BE49-F238E27FC236}">
                <a16:creationId xmlns:a16="http://schemas.microsoft.com/office/drawing/2014/main" id="{FE85B4C8-DFCE-4F37-BAD9-62DAE3D14D9C}"/>
              </a:ext>
            </a:extLst>
          </p:cNvPr>
          <p:cNvSpPr txBox="1">
            <a:spLocks noChangeArrowheads="1"/>
          </p:cNvSpPr>
          <p:nvPr/>
        </p:nvSpPr>
        <p:spPr bwMode="auto">
          <a:xfrm>
            <a:off x="714375" y="2516188"/>
            <a:ext cx="5483225"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pPr>
            <a:r>
              <a:rPr kumimoji="1" lang="zh-CN" altLang="en-US">
                <a:latin typeface="Times New Roman" panose="02020603050405020304" pitchFamily="18" charset="0"/>
              </a:rPr>
              <a:t>如图所示，棒 </a:t>
            </a:r>
            <a:r>
              <a:rPr kumimoji="1" lang="en-US" altLang="zh-CN" i="1">
                <a:solidFill>
                  <a:srgbClr val="66FFFF"/>
                </a:solidFill>
                <a:latin typeface="Times New Roman" panose="02020603050405020304" pitchFamily="18" charset="0"/>
              </a:rPr>
              <a:t>AB</a:t>
            </a:r>
            <a:r>
              <a:rPr kumimoji="1" lang="en-US" altLang="zh-CN" i="1">
                <a:latin typeface="Times New Roman" panose="02020603050405020304" pitchFamily="18" charset="0"/>
              </a:rPr>
              <a:t> </a:t>
            </a:r>
            <a:r>
              <a:rPr kumimoji="1" lang="zh-CN" altLang="en-US">
                <a:latin typeface="Times New Roman" panose="02020603050405020304" pitchFamily="18" charset="0"/>
              </a:rPr>
              <a:t>的</a:t>
            </a:r>
            <a:r>
              <a:rPr kumimoji="1" lang="en-US" altLang="zh-CN" i="1">
                <a:solidFill>
                  <a:srgbClr val="66FFFF"/>
                </a:solidFill>
                <a:latin typeface="Times New Roman" panose="02020603050405020304" pitchFamily="18" charset="0"/>
              </a:rPr>
              <a:t>B </a:t>
            </a:r>
            <a:r>
              <a:rPr kumimoji="1" lang="zh-CN" altLang="en-US">
                <a:latin typeface="Times New Roman" panose="02020603050405020304" pitchFamily="18" charset="0"/>
              </a:rPr>
              <a:t>端位于</a:t>
            </a:r>
            <a:r>
              <a:rPr kumimoji="1" lang="en-US" altLang="zh-CN" i="1">
                <a:solidFill>
                  <a:srgbClr val="66FFFF"/>
                </a:solidFill>
                <a:latin typeface="Times New Roman" panose="02020603050405020304" pitchFamily="18" charset="0"/>
              </a:rPr>
              <a:t>x </a:t>
            </a:r>
            <a:r>
              <a:rPr kumimoji="1" lang="zh-CN" altLang="en-US">
                <a:latin typeface="Times New Roman" panose="02020603050405020304" pitchFamily="18" charset="0"/>
              </a:rPr>
              <a:t>轴上</a:t>
            </a:r>
            <a:r>
              <a:rPr kumimoji="1" lang="en-US" altLang="zh-CN" sz="2800" i="1">
                <a:solidFill>
                  <a:srgbClr val="66FFFF"/>
                </a:solidFill>
                <a:latin typeface="Times New Roman" panose="02020603050405020304" pitchFamily="18" charset="0"/>
              </a:rPr>
              <a:t>x</a:t>
            </a:r>
            <a:r>
              <a:rPr kumimoji="1" lang="en-US" altLang="zh-CN" baseline="-25000">
                <a:solidFill>
                  <a:srgbClr val="66FFFF"/>
                </a:solidFill>
                <a:latin typeface="Times New Roman" panose="02020603050405020304" pitchFamily="18" charset="0"/>
              </a:rPr>
              <a:t>0 </a:t>
            </a:r>
            <a:r>
              <a:rPr kumimoji="1" lang="zh-CN" altLang="en-US">
                <a:latin typeface="Times New Roman" panose="02020603050405020304" pitchFamily="18" charset="0"/>
              </a:rPr>
              <a:t>处，其与 </a:t>
            </a:r>
            <a:r>
              <a:rPr kumimoji="1" lang="en-US" altLang="zh-CN" i="1">
                <a:solidFill>
                  <a:srgbClr val="66FFFF"/>
                </a:solidFill>
                <a:latin typeface="Times New Roman" panose="02020603050405020304" pitchFamily="18" charset="0"/>
              </a:rPr>
              <a:t>x </a:t>
            </a:r>
            <a:r>
              <a:rPr kumimoji="1" lang="zh-CN" altLang="en-US">
                <a:latin typeface="Times New Roman" panose="02020603050405020304" pitchFamily="18" charset="0"/>
              </a:rPr>
              <a:t>轴的夹角为</a:t>
            </a:r>
            <a:r>
              <a:rPr kumimoji="1" lang="zh-CN" altLang="en-US" i="1">
                <a:solidFill>
                  <a:srgbClr val="66FFFF"/>
                </a:solidFill>
                <a:latin typeface="Times New Roman" panose="02020603050405020304" pitchFamily="18" charset="0"/>
                <a:sym typeface="Symbol" panose="05050102010706020507" pitchFamily="18" charset="2"/>
              </a:rPr>
              <a:t> </a:t>
            </a:r>
            <a:r>
              <a:rPr kumimoji="1" lang="zh-CN" altLang="en-US">
                <a:latin typeface="Times New Roman" panose="02020603050405020304" pitchFamily="18" charset="0"/>
              </a:rPr>
              <a:t>。现棒</a:t>
            </a:r>
            <a:r>
              <a:rPr kumimoji="1" lang="en-US" altLang="zh-CN" i="1">
                <a:solidFill>
                  <a:srgbClr val="66FFFF"/>
                </a:solidFill>
                <a:latin typeface="Times New Roman" panose="02020603050405020304" pitchFamily="18" charset="0"/>
              </a:rPr>
              <a:t>AB</a:t>
            </a:r>
            <a:r>
              <a:rPr kumimoji="1" lang="zh-CN" altLang="en-US">
                <a:latin typeface="Times New Roman" panose="02020603050405020304" pitchFamily="18" charset="0"/>
              </a:rPr>
              <a:t>以恒定速度</a:t>
            </a:r>
            <a:r>
              <a:rPr kumimoji="1" lang="en-US" altLang="zh-CN" sz="2800" i="1">
                <a:solidFill>
                  <a:srgbClr val="66FFFF"/>
                </a:solidFill>
                <a:latin typeface="Bookman Old Style" panose="02050604050505020204" pitchFamily="18" charset="0"/>
                <a:ea typeface="宋体" panose="02010600030101010101" pitchFamily="2" charset="-122"/>
              </a:rPr>
              <a:t>v</a:t>
            </a:r>
            <a:r>
              <a:rPr kumimoji="1" lang="en-US" altLang="zh-CN" sz="2800" i="1">
                <a:solidFill>
                  <a:srgbClr val="66FFFF"/>
                </a:solidFill>
                <a:latin typeface="Times New Roman" panose="02020603050405020304" pitchFamily="18" charset="0"/>
                <a:ea typeface="宋体" panose="02010600030101010101" pitchFamily="2" charset="-122"/>
              </a:rPr>
              <a:t> </a:t>
            </a:r>
            <a:r>
              <a:rPr kumimoji="1" lang="en-US" altLang="zh-CN">
                <a:solidFill>
                  <a:srgbClr val="66FFFF"/>
                </a:solidFill>
                <a:latin typeface="Times New Roman" panose="02020603050405020304" pitchFamily="18" charset="0"/>
                <a:ea typeface="宋体" panose="02010600030101010101" pitchFamily="2" charset="-122"/>
              </a:rPr>
              <a:t>(</a:t>
            </a:r>
            <a:r>
              <a:rPr kumimoji="1" lang="en-US" altLang="zh-CN" sz="2800" i="1">
                <a:solidFill>
                  <a:srgbClr val="66FFFF"/>
                </a:solidFill>
                <a:latin typeface="Bookman Old Style" panose="02050604050505020204" pitchFamily="18" charset="0"/>
                <a:ea typeface="宋体" panose="02010600030101010101" pitchFamily="2" charset="-122"/>
              </a:rPr>
              <a:t>v</a:t>
            </a:r>
            <a:r>
              <a:rPr kumimoji="1" lang="en-US" altLang="zh-CN" sz="2800" i="1">
                <a:solidFill>
                  <a:srgbClr val="66FFFF"/>
                </a:solidFill>
                <a:latin typeface="Times New Roman" panose="02020603050405020304" pitchFamily="18" charset="0"/>
                <a:ea typeface="宋体" panose="02010600030101010101" pitchFamily="2" charset="-122"/>
              </a:rPr>
              <a:t> &lt; c</a:t>
            </a:r>
            <a:r>
              <a:rPr kumimoji="1" lang="en-US" altLang="zh-CN" i="1">
                <a:solidFill>
                  <a:srgbClr val="66FFFF"/>
                </a:solidFill>
                <a:latin typeface="Times New Roman" panose="02020603050405020304" pitchFamily="18" charset="0"/>
                <a:ea typeface="宋体" panose="02010600030101010101" pitchFamily="2" charset="-122"/>
              </a:rPr>
              <a:t> </a:t>
            </a:r>
            <a:r>
              <a:rPr kumimoji="1" lang="en-US" altLang="zh-CN">
                <a:solidFill>
                  <a:srgbClr val="66FFFF"/>
                </a:solidFill>
                <a:latin typeface="Times New Roman" panose="02020603050405020304" pitchFamily="18" charset="0"/>
                <a:ea typeface="宋体" panose="02010600030101010101" pitchFamily="2" charset="-122"/>
              </a:rPr>
              <a:t>)</a:t>
            </a:r>
            <a:r>
              <a:rPr kumimoji="1" lang="zh-CN" altLang="en-US">
                <a:latin typeface="Times New Roman" panose="02020603050405020304" pitchFamily="18" charset="0"/>
              </a:rPr>
              <a:t>沿 </a:t>
            </a:r>
            <a:r>
              <a:rPr kumimoji="1" lang="en-US" altLang="zh-CN" i="1">
                <a:solidFill>
                  <a:srgbClr val="66FFFF"/>
                </a:solidFill>
                <a:latin typeface="Times New Roman" panose="02020603050405020304" pitchFamily="18" charset="0"/>
              </a:rPr>
              <a:t>y </a:t>
            </a:r>
            <a:r>
              <a:rPr kumimoji="1" lang="zh-CN" altLang="en-US">
                <a:latin typeface="Times New Roman" panose="02020603050405020304" pitchFamily="18" charset="0"/>
              </a:rPr>
              <a:t>轴向上做平动，试求棒与 </a:t>
            </a:r>
            <a:r>
              <a:rPr kumimoji="1" lang="en-US" altLang="zh-CN" i="1">
                <a:solidFill>
                  <a:srgbClr val="66FFFF"/>
                </a:solidFill>
                <a:latin typeface="Times New Roman" panose="02020603050405020304" pitchFamily="18" charset="0"/>
              </a:rPr>
              <a:t>x </a:t>
            </a:r>
            <a:r>
              <a:rPr kumimoji="1" lang="zh-CN" altLang="en-US">
                <a:latin typeface="Times New Roman" panose="02020603050405020304" pitchFamily="18" charset="0"/>
              </a:rPr>
              <a:t>轴交点的运动速度 </a:t>
            </a:r>
            <a:r>
              <a:rPr kumimoji="1" lang="en-US" altLang="zh-CN" i="1">
                <a:solidFill>
                  <a:srgbClr val="66FFFF"/>
                </a:solidFill>
                <a:latin typeface="Times New Roman" panose="02020603050405020304" pitchFamily="18" charset="0"/>
              </a:rPr>
              <a:t>V</a:t>
            </a:r>
            <a:r>
              <a:rPr kumimoji="1" lang="zh-CN" altLang="en-US">
                <a:latin typeface="Times New Roman" panose="02020603050405020304" pitchFamily="18" charset="0"/>
              </a:rPr>
              <a:t>。</a:t>
            </a:r>
          </a:p>
        </p:txBody>
      </p:sp>
      <p:grpSp>
        <p:nvGrpSpPr>
          <p:cNvPr id="2" name="Group 14">
            <a:extLst>
              <a:ext uri="{FF2B5EF4-FFF2-40B4-BE49-F238E27FC236}">
                <a16:creationId xmlns:a16="http://schemas.microsoft.com/office/drawing/2014/main" id="{E2C0628E-02CD-43B7-9AF5-32D3963800D3}"/>
              </a:ext>
            </a:extLst>
          </p:cNvPr>
          <p:cNvGrpSpPr>
            <a:grpSpLocks/>
          </p:cNvGrpSpPr>
          <p:nvPr/>
        </p:nvGrpSpPr>
        <p:grpSpPr bwMode="auto">
          <a:xfrm>
            <a:off x="6022975" y="3213100"/>
            <a:ext cx="2913063" cy="2336800"/>
            <a:chOff x="3742" y="2387"/>
            <a:chExt cx="1835" cy="1472"/>
          </a:xfrm>
        </p:grpSpPr>
        <p:sp>
          <p:nvSpPr>
            <p:cNvPr id="5" name="Line 15">
              <a:extLst>
                <a:ext uri="{FF2B5EF4-FFF2-40B4-BE49-F238E27FC236}">
                  <a16:creationId xmlns:a16="http://schemas.microsoft.com/office/drawing/2014/main" id="{72EBC32C-FC7D-4C60-82D6-FFA926638D7E}"/>
                </a:ext>
              </a:extLst>
            </p:cNvPr>
            <p:cNvSpPr>
              <a:spLocks noChangeShapeType="1"/>
            </p:cNvSpPr>
            <p:nvPr/>
          </p:nvSpPr>
          <p:spPr bwMode="auto">
            <a:xfrm>
              <a:off x="4068" y="3106"/>
              <a:ext cx="1392" cy="0"/>
            </a:xfrm>
            <a:prstGeom prst="line">
              <a:avLst/>
            </a:prstGeom>
            <a:noFill/>
            <a:ln w="28575">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6" name="Line 16">
              <a:extLst>
                <a:ext uri="{FF2B5EF4-FFF2-40B4-BE49-F238E27FC236}">
                  <a16:creationId xmlns:a16="http://schemas.microsoft.com/office/drawing/2014/main" id="{E8B7B6DF-668F-4DA2-A6E5-718D3624A224}"/>
                </a:ext>
              </a:extLst>
            </p:cNvPr>
            <p:cNvSpPr>
              <a:spLocks noChangeShapeType="1"/>
            </p:cNvSpPr>
            <p:nvPr/>
          </p:nvSpPr>
          <p:spPr bwMode="auto">
            <a:xfrm flipV="1">
              <a:off x="4068" y="2530"/>
              <a:ext cx="0" cy="1200"/>
            </a:xfrm>
            <a:prstGeom prst="line">
              <a:avLst/>
            </a:prstGeom>
            <a:noFill/>
            <a:ln w="28575">
              <a:solidFill>
                <a:srgbClr val="FFFF00"/>
              </a:solidFill>
              <a:round/>
              <a:headEnd/>
              <a:tailEnd type="triangle" w="med"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22542" name="Text Box 17">
              <a:extLst>
                <a:ext uri="{FF2B5EF4-FFF2-40B4-BE49-F238E27FC236}">
                  <a16:creationId xmlns:a16="http://schemas.microsoft.com/office/drawing/2014/main" id="{32AB61A0-A8CF-439D-AA81-5ED4EDB723FA}"/>
                </a:ext>
              </a:extLst>
            </p:cNvPr>
            <p:cNvSpPr txBox="1">
              <a:spLocks noChangeArrowheads="1"/>
            </p:cNvSpPr>
            <p:nvPr/>
          </p:nvSpPr>
          <p:spPr bwMode="auto">
            <a:xfrm>
              <a:off x="3742" y="2971"/>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O</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2543" name="Text Box 18">
              <a:extLst>
                <a:ext uri="{FF2B5EF4-FFF2-40B4-BE49-F238E27FC236}">
                  <a16:creationId xmlns:a16="http://schemas.microsoft.com/office/drawing/2014/main" id="{D7E0BB1F-58B9-489B-B192-BCE1CCB6FC24}"/>
                </a:ext>
              </a:extLst>
            </p:cNvPr>
            <p:cNvSpPr txBox="1">
              <a:spLocks noChangeArrowheads="1"/>
            </p:cNvSpPr>
            <p:nvPr/>
          </p:nvSpPr>
          <p:spPr bwMode="auto">
            <a:xfrm>
              <a:off x="3780" y="2626"/>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2544" name="Text Box 19">
              <a:extLst>
                <a:ext uri="{FF2B5EF4-FFF2-40B4-BE49-F238E27FC236}">
                  <a16:creationId xmlns:a16="http://schemas.microsoft.com/office/drawing/2014/main" id="{E383AE15-94BB-4D48-8B79-C79B1E8075A2}"/>
                </a:ext>
              </a:extLst>
            </p:cNvPr>
            <p:cNvSpPr txBox="1">
              <a:spLocks noChangeArrowheads="1"/>
            </p:cNvSpPr>
            <p:nvPr/>
          </p:nvSpPr>
          <p:spPr bwMode="auto">
            <a:xfrm>
              <a:off x="5193" y="310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x</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2545" name="Text Box 20">
              <a:extLst>
                <a:ext uri="{FF2B5EF4-FFF2-40B4-BE49-F238E27FC236}">
                  <a16:creationId xmlns:a16="http://schemas.microsoft.com/office/drawing/2014/main" id="{6B46E96B-EBD2-4587-B95A-7A1D152999E0}"/>
                </a:ext>
              </a:extLst>
            </p:cNvPr>
            <p:cNvSpPr txBox="1">
              <a:spLocks noChangeArrowheads="1"/>
            </p:cNvSpPr>
            <p:nvPr/>
          </p:nvSpPr>
          <p:spPr bwMode="auto">
            <a:xfrm>
              <a:off x="4068" y="2482"/>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y</a:t>
              </a:r>
              <a:endParaRPr kumimoji="1" lang="en-US" altLang="zh-CN" b="0">
                <a:solidFill>
                  <a:schemeClr val="tx1"/>
                </a:solidFill>
                <a:latin typeface="Times New Roman" panose="02020603050405020304" pitchFamily="18" charset="0"/>
                <a:ea typeface="宋体" panose="02010600030101010101" pitchFamily="2" charset="-122"/>
              </a:endParaRPr>
            </a:p>
          </p:txBody>
        </p:sp>
        <p:grpSp>
          <p:nvGrpSpPr>
            <p:cNvPr id="22546" name="Group 21">
              <a:extLst>
                <a:ext uri="{FF2B5EF4-FFF2-40B4-BE49-F238E27FC236}">
                  <a16:creationId xmlns:a16="http://schemas.microsoft.com/office/drawing/2014/main" id="{40566FED-E496-4DBB-AC42-A6C37E914008}"/>
                </a:ext>
              </a:extLst>
            </p:cNvPr>
            <p:cNvGrpSpPr>
              <a:grpSpLocks/>
            </p:cNvGrpSpPr>
            <p:nvPr/>
          </p:nvGrpSpPr>
          <p:grpSpPr bwMode="auto">
            <a:xfrm>
              <a:off x="4164" y="2674"/>
              <a:ext cx="1008" cy="1185"/>
              <a:chOff x="6144" y="1248"/>
              <a:chExt cx="1008" cy="1185"/>
            </a:xfrm>
          </p:grpSpPr>
          <p:sp>
            <p:nvSpPr>
              <p:cNvPr id="17" name="Line 22">
                <a:extLst>
                  <a:ext uri="{FF2B5EF4-FFF2-40B4-BE49-F238E27FC236}">
                    <a16:creationId xmlns:a16="http://schemas.microsoft.com/office/drawing/2014/main" id="{8CF777DF-0B76-4397-A3C9-62957A99D9E9}"/>
                  </a:ext>
                </a:extLst>
              </p:cNvPr>
              <p:cNvSpPr>
                <a:spLocks noChangeShapeType="1"/>
              </p:cNvSpPr>
              <p:nvPr/>
            </p:nvSpPr>
            <p:spPr bwMode="auto">
              <a:xfrm flipH="1">
                <a:off x="6192" y="1680"/>
                <a:ext cx="528" cy="528"/>
              </a:xfrm>
              <a:prstGeom prst="line">
                <a:avLst/>
              </a:prstGeom>
              <a:noFill/>
              <a:ln w="76200">
                <a:solidFill>
                  <a:srgbClr val="66FF33"/>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18" name="Line 23">
                <a:extLst>
                  <a:ext uri="{FF2B5EF4-FFF2-40B4-BE49-F238E27FC236}">
                    <a16:creationId xmlns:a16="http://schemas.microsoft.com/office/drawing/2014/main" id="{D5975512-5D24-45B6-92DD-A51B61437A6F}"/>
                  </a:ext>
                </a:extLst>
              </p:cNvPr>
              <p:cNvSpPr>
                <a:spLocks noChangeShapeType="1"/>
              </p:cNvSpPr>
              <p:nvPr/>
            </p:nvSpPr>
            <p:spPr bwMode="auto">
              <a:xfrm flipV="1">
                <a:off x="6720" y="1248"/>
                <a:ext cx="432" cy="432"/>
              </a:xfrm>
              <a:prstGeom prst="line">
                <a:avLst/>
              </a:prstGeom>
              <a:noFill/>
              <a:ln w="38100">
                <a:solidFill>
                  <a:srgbClr val="66FF33"/>
                </a:solidFill>
                <a:prstDash val="sysDot"/>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sp>
            <p:nvSpPr>
              <p:cNvPr id="19" name="Freeform 24">
                <a:extLst>
                  <a:ext uri="{FF2B5EF4-FFF2-40B4-BE49-F238E27FC236}">
                    <a16:creationId xmlns:a16="http://schemas.microsoft.com/office/drawing/2014/main" id="{1C3FD04C-A928-4089-B45E-4BC7CB3F7048}"/>
                  </a:ext>
                </a:extLst>
              </p:cNvPr>
              <p:cNvSpPr>
                <a:spLocks/>
              </p:cNvSpPr>
              <p:nvPr/>
            </p:nvSpPr>
            <p:spPr bwMode="auto">
              <a:xfrm>
                <a:off x="6864" y="1530"/>
                <a:ext cx="72" cy="126"/>
              </a:xfrm>
              <a:custGeom>
                <a:avLst/>
                <a:gdLst/>
                <a:ahLst/>
                <a:cxnLst>
                  <a:cxn ang="0">
                    <a:pos x="12" y="18"/>
                  </a:cxn>
                  <a:cxn ang="0">
                    <a:pos x="60" y="90"/>
                  </a:cxn>
                  <a:cxn ang="0">
                    <a:pos x="72" y="126"/>
                  </a:cxn>
                </a:cxnLst>
                <a:rect l="0" t="0" r="r" b="b"/>
                <a:pathLst>
                  <a:path w="72" h="126">
                    <a:moveTo>
                      <a:pt x="12" y="18"/>
                    </a:moveTo>
                    <a:cubicBezTo>
                      <a:pt x="41" y="104"/>
                      <a:pt x="0" y="0"/>
                      <a:pt x="60" y="90"/>
                    </a:cubicBezTo>
                    <a:cubicBezTo>
                      <a:pt x="67" y="101"/>
                      <a:pt x="72" y="126"/>
                      <a:pt x="72" y="126"/>
                    </a:cubicBezTo>
                  </a:path>
                </a:pathLst>
              </a:custGeom>
              <a:noFill/>
              <a:ln w="38100" cmpd="sng">
                <a:solidFill>
                  <a:srgbClr val="33CCFF"/>
                </a:solidFill>
                <a:round/>
                <a:headEnd/>
                <a:tailEn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22555" name="Object 25">
                <a:extLst>
                  <a:ext uri="{FF2B5EF4-FFF2-40B4-BE49-F238E27FC236}">
                    <a16:creationId xmlns:a16="http://schemas.microsoft.com/office/drawing/2014/main" id="{65A4E68F-5358-4136-BA6A-BCBD2EBA17E2}"/>
                  </a:ext>
                </a:extLst>
              </p:cNvPr>
              <p:cNvGraphicFramePr>
                <a:graphicFrameLocks noChangeAspect="1"/>
              </p:cNvGraphicFramePr>
              <p:nvPr/>
            </p:nvGraphicFramePr>
            <p:xfrm>
              <a:off x="6960" y="1440"/>
              <a:ext cx="171" cy="240"/>
            </p:xfrm>
            <a:graphic>
              <a:graphicData uri="http://schemas.openxmlformats.org/presentationml/2006/ole">
                <mc:AlternateContent xmlns:mc="http://schemas.openxmlformats.org/markup-compatibility/2006">
                  <mc:Choice xmlns:v="urn:schemas-microsoft-com:vml" Requires="v">
                    <p:oleObj spid="_x0000_s22565" name="公式" r:id="rId3" imgW="106493" imgH="152622" progId="Equation.3">
                      <p:embed/>
                    </p:oleObj>
                  </mc:Choice>
                  <mc:Fallback>
                    <p:oleObj name="公式" r:id="rId3" imgW="106493" imgH="152622" progId="Equation.3">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0" y="1440"/>
                            <a:ext cx="171"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56" name="Text Box 26">
                <a:extLst>
                  <a:ext uri="{FF2B5EF4-FFF2-40B4-BE49-F238E27FC236}">
                    <a16:creationId xmlns:a16="http://schemas.microsoft.com/office/drawing/2014/main" id="{44E13EB7-48B6-4478-AACC-F0EC155B5668}"/>
                  </a:ext>
                </a:extLst>
              </p:cNvPr>
              <p:cNvSpPr txBox="1">
                <a:spLocks noChangeArrowheads="1"/>
              </p:cNvSpPr>
              <p:nvPr/>
            </p:nvSpPr>
            <p:spPr bwMode="auto">
              <a:xfrm>
                <a:off x="6144" y="210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66"/>
                    </a:solidFill>
                    <a:latin typeface="Times New Roman" panose="02020603050405020304" pitchFamily="18" charset="0"/>
                    <a:ea typeface="宋体" panose="02010600030101010101" pitchFamily="2" charset="-122"/>
                  </a:rPr>
                  <a:t>A</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22557" name="Text Box 27">
                <a:extLst>
                  <a:ext uri="{FF2B5EF4-FFF2-40B4-BE49-F238E27FC236}">
                    <a16:creationId xmlns:a16="http://schemas.microsoft.com/office/drawing/2014/main" id="{DDED0C60-1E8A-4D49-B21A-E1334991E2F4}"/>
                  </a:ext>
                </a:extLst>
              </p:cNvPr>
              <p:cNvSpPr txBox="1">
                <a:spLocks noChangeArrowheads="1"/>
              </p:cNvSpPr>
              <p:nvPr/>
            </p:nvSpPr>
            <p:spPr bwMode="auto">
              <a:xfrm>
                <a:off x="6503" y="1401"/>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66"/>
                    </a:solidFill>
                    <a:latin typeface="Times New Roman" panose="02020603050405020304" pitchFamily="18" charset="0"/>
                    <a:ea typeface="宋体" panose="02010600030101010101" pitchFamily="2" charset="-122"/>
                  </a:rPr>
                  <a:t>B</a:t>
                </a:r>
                <a:endParaRPr kumimoji="1" lang="en-US" altLang="zh-CN" b="0">
                  <a:solidFill>
                    <a:schemeClr val="tx1"/>
                  </a:solidFill>
                  <a:latin typeface="Times New Roman" panose="02020603050405020304" pitchFamily="18" charset="0"/>
                  <a:ea typeface="宋体" panose="02010600030101010101" pitchFamily="2" charset="-122"/>
                </a:endParaRPr>
              </a:p>
            </p:txBody>
          </p:sp>
          <p:graphicFrame>
            <p:nvGraphicFramePr>
              <p:cNvPr id="22558" name="Object 28">
                <a:extLst>
                  <a:ext uri="{FF2B5EF4-FFF2-40B4-BE49-F238E27FC236}">
                    <a16:creationId xmlns:a16="http://schemas.microsoft.com/office/drawing/2014/main" id="{F191C054-47DC-4130-98E5-084010882CA5}"/>
                  </a:ext>
                </a:extLst>
              </p:cNvPr>
              <p:cNvGraphicFramePr>
                <a:graphicFrameLocks noChangeAspect="1"/>
              </p:cNvGraphicFramePr>
              <p:nvPr/>
            </p:nvGraphicFramePr>
            <p:xfrm>
              <a:off x="6693" y="1584"/>
              <a:ext cx="363" cy="448"/>
            </p:xfrm>
            <a:graphic>
              <a:graphicData uri="http://schemas.openxmlformats.org/presentationml/2006/ole">
                <mc:AlternateContent xmlns:mc="http://schemas.openxmlformats.org/markup-compatibility/2006">
                  <mc:Choice xmlns:v="urn:schemas-microsoft-com:vml" Requires="v">
                    <p:oleObj spid="_x0000_s22566" name="公式" r:id="rId5" imgW="144811" imgH="183046" progId="Equation.3">
                      <p:embed/>
                    </p:oleObj>
                  </mc:Choice>
                  <mc:Fallback>
                    <p:oleObj name="公式" r:id="rId5" imgW="144811" imgH="183046" progId="Equation.3">
                      <p:embed/>
                      <p:pic>
                        <p:nvPicPr>
                          <p:cNvPr id="0" name="Object 2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93" y="1584"/>
                            <a:ext cx="363" cy="4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2547" name="Group 29">
              <a:extLst>
                <a:ext uri="{FF2B5EF4-FFF2-40B4-BE49-F238E27FC236}">
                  <a16:creationId xmlns:a16="http://schemas.microsoft.com/office/drawing/2014/main" id="{3AF0D9EF-7721-45EE-B71C-EB21977AC574}"/>
                </a:ext>
              </a:extLst>
            </p:cNvPr>
            <p:cNvGrpSpPr>
              <a:grpSpLocks/>
            </p:cNvGrpSpPr>
            <p:nvPr/>
          </p:nvGrpSpPr>
          <p:grpSpPr bwMode="auto">
            <a:xfrm>
              <a:off x="4500" y="2387"/>
              <a:ext cx="282" cy="910"/>
              <a:chOff x="2972" y="3313"/>
              <a:chExt cx="282" cy="910"/>
            </a:xfrm>
          </p:grpSpPr>
          <p:sp>
            <p:nvSpPr>
              <p:cNvPr id="13" name="Line 30">
                <a:extLst>
                  <a:ext uri="{FF2B5EF4-FFF2-40B4-BE49-F238E27FC236}">
                    <a16:creationId xmlns:a16="http://schemas.microsoft.com/office/drawing/2014/main" id="{FDF6BBDB-C7A3-44E8-BB58-9F8457AF1196}"/>
                  </a:ext>
                </a:extLst>
              </p:cNvPr>
              <p:cNvSpPr>
                <a:spLocks noChangeShapeType="1"/>
              </p:cNvSpPr>
              <p:nvPr/>
            </p:nvSpPr>
            <p:spPr bwMode="auto">
              <a:xfrm rot="5400000" flipH="1">
                <a:off x="2565" y="3812"/>
                <a:ext cx="818" cy="4"/>
              </a:xfrm>
              <a:prstGeom prst="line">
                <a:avLst/>
              </a:prstGeom>
              <a:noFill/>
              <a:ln w="38100">
                <a:solidFill>
                  <a:schemeClr val="bg1"/>
                </a:solidFill>
                <a:round/>
                <a:headEnd/>
                <a:tailEnd type="triangle" w="sm" len="lg"/>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nvGrpSpPr>
              <p:cNvPr id="22549" name="Group 31">
                <a:extLst>
                  <a:ext uri="{FF2B5EF4-FFF2-40B4-BE49-F238E27FC236}">
                    <a16:creationId xmlns:a16="http://schemas.microsoft.com/office/drawing/2014/main" id="{83F5236F-3A64-4BA7-9B7E-585F79AC4A18}"/>
                  </a:ext>
                </a:extLst>
              </p:cNvPr>
              <p:cNvGrpSpPr>
                <a:grpSpLocks/>
              </p:cNvGrpSpPr>
              <p:nvPr/>
            </p:nvGrpSpPr>
            <p:grpSpPr bwMode="auto">
              <a:xfrm>
                <a:off x="3017" y="3313"/>
                <a:ext cx="237" cy="327"/>
                <a:chOff x="4128" y="2353"/>
                <a:chExt cx="283" cy="327"/>
              </a:xfrm>
            </p:grpSpPr>
            <p:sp>
              <p:nvSpPr>
                <p:cNvPr id="22550" name="Text Box 32">
                  <a:extLst>
                    <a:ext uri="{FF2B5EF4-FFF2-40B4-BE49-F238E27FC236}">
                      <a16:creationId xmlns:a16="http://schemas.microsoft.com/office/drawing/2014/main" id="{E6C36575-684D-4E3D-8E44-E79B8F6ABE31}"/>
                    </a:ext>
                  </a:extLst>
                </p:cNvPr>
                <p:cNvSpPr txBox="1">
                  <a:spLocks noChangeArrowheads="1"/>
                </p:cNvSpPr>
                <p:nvPr/>
              </p:nvSpPr>
              <p:spPr bwMode="auto">
                <a:xfrm>
                  <a:off x="4128" y="2353"/>
                  <a:ext cx="2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latin typeface="Bookman Old Style" panose="02050604050505020204" pitchFamily="18" charset="0"/>
                      <a:ea typeface="宋体" panose="02010600030101010101" pitchFamily="2" charset="-122"/>
                    </a:rPr>
                    <a:t>v</a:t>
                  </a:r>
                  <a:endParaRPr kumimoji="1" lang="en-US" altLang="zh-CN" b="0">
                    <a:latin typeface="Bookman Old Style" panose="02050604050505020204" pitchFamily="18" charset="0"/>
                    <a:ea typeface="宋体" panose="02010600030101010101" pitchFamily="2" charset="-122"/>
                  </a:endParaRPr>
                </a:p>
              </p:txBody>
            </p:sp>
            <p:sp>
              <p:nvSpPr>
                <p:cNvPr id="16" name="Line 33">
                  <a:extLst>
                    <a:ext uri="{FF2B5EF4-FFF2-40B4-BE49-F238E27FC236}">
                      <a16:creationId xmlns:a16="http://schemas.microsoft.com/office/drawing/2014/main" id="{92098848-18DD-42F7-9C60-26DE26985028}"/>
                    </a:ext>
                  </a:extLst>
                </p:cNvPr>
                <p:cNvSpPr>
                  <a:spLocks noChangeShapeType="1"/>
                </p:cNvSpPr>
                <p:nvPr/>
              </p:nvSpPr>
              <p:spPr bwMode="auto">
                <a:xfrm>
                  <a:off x="4138" y="2406"/>
                  <a:ext cx="240" cy="0"/>
                </a:xfrm>
                <a:prstGeom prst="line">
                  <a:avLst/>
                </a:prstGeom>
                <a:noFill/>
                <a:ln w="38100">
                  <a:solidFill>
                    <a:schemeClr val="bg1"/>
                  </a:solidFill>
                  <a:round/>
                  <a:headEnd/>
                  <a:tailEnd type="triangle" w="med" len="med"/>
                </a:ln>
                <a:effectLst/>
              </p:spPr>
              <p:txBody>
                <a:bodyPr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pSp>
        </p:grpSp>
      </p:grpSp>
      <p:sp>
        <p:nvSpPr>
          <p:cNvPr id="24" name="Text Box 34">
            <a:extLst>
              <a:ext uri="{FF2B5EF4-FFF2-40B4-BE49-F238E27FC236}">
                <a16:creationId xmlns:a16="http://schemas.microsoft.com/office/drawing/2014/main" id="{45507CC6-83F4-4053-884A-A122E002236B}"/>
              </a:ext>
            </a:extLst>
          </p:cNvPr>
          <p:cNvSpPr txBox="1">
            <a:spLocks noChangeArrowheads="1"/>
          </p:cNvSpPr>
          <p:nvPr/>
        </p:nvSpPr>
        <p:spPr bwMode="auto">
          <a:xfrm>
            <a:off x="220663" y="3122613"/>
            <a:ext cx="544512"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Times New Roman" panose="02020603050405020304" pitchFamily="18" charset="0"/>
                <a:ea typeface="宋体" panose="02010600030101010101" pitchFamily="2" charset="-122"/>
              </a:rPr>
              <a:t>思考题</a:t>
            </a:r>
          </a:p>
        </p:txBody>
      </p:sp>
      <p:graphicFrame>
        <p:nvGraphicFramePr>
          <p:cNvPr id="25" name="Object 35">
            <a:extLst>
              <a:ext uri="{FF2B5EF4-FFF2-40B4-BE49-F238E27FC236}">
                <a16:creationId xmlns:a16="http://schemas.microsoft.com/office/drawing/2014/main" id="{DD4C5290-6313-4142-BCFD-31DA53F97C57}"/>
              </a:ext>
            </a:extLst>
          </p:cNvPr>
          <p:cNvGraphicFramePr>
            <a:graphicFrameLocks/>
          </p:cNvGraphicFramePr>
          <p:nvPr/>
        </p:nvGraphicFramePr>
        <p:xfrm>
          <a:off x="1789113" y="4537075"/>
          <a:ext cx="1820862" cy="381000"/>
        </p:xfrm>
        <a:graphic>
          <a:graphicData uri="http://schemas.openxmlformats.org/presentationml/2006/ole">
            <mc:AlternateContent xmlns:mc="http://schemas.openxmlformats.org/markup-compatibility/2006">
              <mc:Choice xmlns:v="urn:schemas-microsoft-com:vml" Requires="v">
                <p:oleObj spid="_x0000_s22567" name="公式" r:id="rId7" imgW="1790482" imgH="358112" progId="Equation.3">
                  <p:embed/>
                </p:oleObj>
              </mc:Choice>
              <mc:Fallback>
                <p:oleObj name="公式" r:id="rId7" imgW="1790482" imgH="358112" progId="Equation.3">
                  <p:embed/>
                  <p:pic>
                    <p:nvPicPr>
                      <p:cNvPr id="0" name="Object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89113" y="4537075"/>
                        <a:ext cx="1820862" cy="3810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36">
            <a:extLst>
              <a:ext uri="{FF2B5EF4-FFF2-40B4-BE49-F238E27FC236}">
                <a16:creationId xmlns:a16="http://schemas.microsoft.com/office/drawing/2014/main" id="{35F9D79B-1FE3-411E-B871-0E8260251C1C}"/>
              </a:ext>
            </a:extLst>
          </p:cNvPr>
          <p:cNvGraphicFramePr>
            <a:graphicFrameLocks/>
          </p:cNvGraphicFramePr>
          <p:nvPr/>
        </p:nvGraphicFramePr>
        <p:xfrm>
          <a:off x="1911350" y="5430838"/>
          <a:ext cx="1131888" cy="317500"/>
        </p:xfrm>
        <a:graphic>
          <a:graphicData uri="http://schemas.openxmlformats.org/presentationml/2006/ole">
            <mc:AlternateContent xmlns:mc="http://schemas.openxmlformats.org/markup-compatibility/2006">
              <mc:Choice xmlns:v="urn:schemas-microsoft-com:vml" Requires="v">
                <p:oleObj spid="_x0000_s22568" name="公式" r:id="rId9" imgW="1104744" imgH="297263" progId="Equation.3">
                  <p:embed/>
                </p:oleObj>
              </mc:Choice>
              <mc:Fallback>
                <p:oleObj name="公式" r:id="rId9" imgW="1104744" imgH="297263" progId="Equation.3">
                  <p:embed/>
                  <p:pic>
                    <p:nvPicPr>
                      <p:cNvPr id="0" name="Object 36"/>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11350" y="5430838"/>
                        <a:ext cx="1131888" cy="317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37">
            <a:extLst>
              <a:ext uri="{FF2B5EF4-FFF2-40B4-BE49-F238E27FC236}">
                <a16:creationId xmlns:a16="http://schemas.microsoft.com/office/drawing/2014/main" id="{15FD25B8-D3A3-4CD1-883D-7A2993BA3181}"/>
              </a:ext>
            </a:extLst>
          </p:cNvPr>
          <p:cNvGraphicFramePr>
            <a:graphicFrameLocks/>
          </p:cNvGraphicFramePr>
          <p:nvPr/>
        </p:nvGraphicFramePr>
        <p:xfrm>
          <a:off x="1890713" y="5756275"/>
          <a:ext cx="1030287" cy="393700"/>
        </p:xfrm>
        <a:graphic>
          <a:graphicData uri="http://schemas.openxmlformats.org/presentationml/2006/ole">
            <mc:AlternateContent xmlns:mc="http://schemas.openxmlformats.org/markup-compatibility/2006">
              <mc:Choice xmlns:v="urn:schemas-microsoft-com:vml" Requires="v">
                <p:oleObj spid="_x0000_s22569" name="公式" r:id="rId11" imgW="1005716" imgH="373574" progId="Equation.3">
                  <p:embed/>
                </p:oleObj>
              </mc:Choice>
              <mc:Fallback>
                <p:oleObj name="公式" r:id="rId11" imgW="1005716" imgH="373574" progId="Equation.3">
                  <p:embed/>
                  <p:pic>
                    <p:nvPicPr>
                      <p:cNvPr id="0" name="Object 3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90713" y="5756275"/>
                        <a:ext cx="1030287" cy="3937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 name="AutoShape 38">
            <a:extLst>
              <a:ext uri="{FF2B5EF4-FFF2-40B4-BE49-F238E27FC236}">
                <a16:creationId xmlns:a16="http://schemas.microsoft.com/office/drawing/2014/main" id="{E811BA82-ACCC-4544-8D25-39BD54D26286}"/>
              </a:ext>
            </a:extLst>
          </p:cNvPr>
          <p:cNvSpPr>
            <a:spLocks/>
          </p:cNvSpPr>
          <p:nvPr/>
        </p:nvSpPr>
        <p:spPr bwMode="auto">
          <a:xfrm rot="10800000">
            <a:off x="3114675" y="5502275"/>
            <a:ext cx="288925" cy="647700"/>
          </a:xfrm>
          <a:prstGeom prst="leftBrace">
            <a:avLst>
              <a:gd name="adj1" fmla="val 18681"/>
              <a:gd name="adj2" fmla="val 50000"/>
            </a:avLst>
          </a:prstGeom>
          <a:noFill/>
          <a:ln w="22225">
            <a:solidFill>
              <a:srgbClr val="66FFFF"/>
            </a:solidFill>
            <a:round/>
            <a:headEnd/>
            <a:tailEnd/>
          </a:ln>
        </p:spPr>
        <p:txBody>
          <a:bodyPr rot="10800000" wrap="none" anchor="ctr"/>
          <a:lstStyle/>
          <a:p>
            <a:pPr algn="ctr">
              <a:lnSpc>
                <a:spcPct val="120000"/>
              </a:lnSpc>
              <a:buClr>
                <a:schemeClr val="tx2"/>
              </a:buClr>
              <a:buFont typeface="Monotype Sorts" pitchFamily="2" charset="2"/>
              <a:buChar char="&amp;"/>
              <a:defRPr/>
            </a:pPr>
            <a:endParaRPr lang="zh-CN" altLang="en-US">
              <a:effectLst>
                <a:outerShdw blurRad="38100" dist="38100" dir="2700000" algn="tl">
                  <a:srgbClr val="000000">
                    <a:alpha val="43137"/>
                  </a:srgbClr>
                </a:outerShdw>
              </a:effectLst>
            </a:endParaRPr>
          </a:p>
        </p:txBody>
      </p:sp>
      <p:graphicFrame>
        <p:nvGraphicFramePr>
          <p:cNvPr id="29" name="Object 39">
            <a:extLst>
              <a:ext uri="{FF2B5EF4-FFF2-40B4-BE49-F238E27FC236}">
                <a16:creationId xmlns:a16="http://schemas.microsoft.com/office/drawing/2014/main" id="{931B49A6-C433-4BA4-A440-0B30DEE053EB}"/>
              </a:ext>
            </a:extLst>
          </p:cNvPr>
          <p:cNvGraphicFramePr>
            <a:graphicFrameLocks/>
          </p:cNvGraphicFramePr>
          <p:nvPr/>
        </p:nvGraphicFramePr>
        <p:xfrm>
          <a:off x="3546475" y="5646738"/>
          <a:ext cx="788988" cy="304800"/>
        </p:xfrm>
        <a:graphic>
          <a:graphicData uri="http://schemas.openxmlformats.org/presentationml/2006/ole">
            <mc:AlternateContent xmlns:mc="http://schemas.openxmlformats.org/markup-compatibility/2006">
              <mc:Choice xmlns:v="urn:schemas-microsoft-com:vml" Requires="v">
                <p:oleObj spid="_x0000_s22570" name="公式" r:id="rId13" imgW="761876" imgH="281801" progId="Equation.3">
                  <p:embed/>
                </p:oleObj>
              </mc:Choice>
              <mc:Fallback>
                <p:oleObj name="公式" r:id="rId13" imgW="761876" imgH="281801" progId="Equation.3">
                  <p:embed/>
                  <p:pic>
                    <p:nvPicPr>
                      <p:cNvPr id="0" name="Object 39"/>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46475" y="5646738"/>
                        <a:ext cx="788988" cy="304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 name="Text Box 40">
            <a:extLst>
              <a:ext uri="{FF2B5EF4-FFF2-40B4-BE49-F238E27FC236}">
                <a16:creationId xmlns:a16="http://schemas.microsoft.com/office/drawing/2014/main" id="{C0B0F648-4E3C-4F55-9C07-59B26F381F8D}"/>
              </a:ext>
            </a:extLst>
          </p:cNvPr>
          <p:cNvSpPr txBox="1">
            <a:spLocks noChangeArrowheads="1"/>
          </p:cNvSpPr>
          <p:nvPr/>
        </p:nvSpPr>
        <p:spPr bwMode="auto">
          <a:xfrm>
            <a:off x="4267200" y="5141913"/>
            <a:ext cx="719138"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7200" b="0">
                <a:solidFill>
                  <a:srgbClr val="00FF00"/>
                </a:solidFill>
                <a:latin typeface="Times New Roman" panose="02020603050405020304" pitchFamily="18" charset="0"/>
                <a:ea typeface="宋体" panose="02010600030101010101" pitchFamily="2" charset="-122"/>
              </a:rPr>
              <a:t>?</a:t>
            </a:r>
            <a:endParaRPr kumimoji="1" lang="en-US" altLang="zh-CN" sz="7200" b="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4000"/>
                                  </p:iterate>
                                  <p:childTnLst>
                                    <p:set>
                                      <p:cBhvr>
                                        <p:cTn id="6" dur="1" fill="hold">
                                          <p:stCondLst>
                                            <p:cond delay="0"/>
                                          </p:stCondLst>
                                        </p:cTn>
                                        <p:tgtEl>
                                          <p:spTgt spid="948226"/>
                                        </p:tgtEl>
                                        <p:attrNameLst>
                                          <p:attrName>style.visibility</p:attrName>
                                        </p:attrNameLst>
                                      </p:cBhvr>
                                      <p:to>
                                        <p:strVal val="visible"/>
                                      </p:to>
                                    </p:set>
                                    <p:animEffect transition="in" filter="wipe(left)">
                                      <p:cBhvr>
                                        <p:cTn id="7" dur="500"/>
                                        <p:tgtEl>
                                          <p:spTgt spid="948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5" presetClass="entr" presetSubtype="0" fill="hold" grpId="0" nodeType="clickEffect">
                                  <p:stCondLst>
                                    <p:cond delay="0"/>
                                  </p:stCondLst>
                                  <p:iterate type="lt">
                                    <p:tmPct val="10000"/>
                                  </p:iterate>
                                  <p:childTnLst>
                                    <p:set>
                                      <p:cBhvr>
                                        <p:cTn id="11" dur="1" fill="hold">
                                          <p:stCondLst>
                                            <p:cond delay="0"/>
                                          </p:stCondLst>
                                        </p:cTn>
                                        <p:tgtEl>
                                          <p:spTgt spid="24"/>
                                        </p:tgtEl>
                                        <p:attrNameLst>
                                          <p:attrName>style.visibility</p:attrName>
                                        </p:attrNameLst>
                                      </p:cBhvr>
                                      <p:to>
                                        <p:strVal val="visible"/>
                                      </p:to>
                                    </p:set>
                                    <p:animEffect transition="in" filter="fade">
                                      <p:cBhvr>
                                        <p:cTn id="12" dur="2000"/>
                                        <p:tgtEl>
                                          <p:spTgt spid="24"/>
                                        </p:tgtEl>
                                      </p:cBhvr>
                                    </p:animEffect>
                                    <p:anim calcmode="lin" valueType="num">
                                      <p:cBhvr>
                                        <p:cTn id="13" dur="2000" fill="hold"/>
                                        <p:tgtEl>
                                          <p:spTgt spid="24"/>
                                        </p:tgtEl>
                                        <p:attrNameLst>
                                          <p:attrName>ppt_w</p:attrName>
                                        </p:attrNameLst>
                                      </p:cBhvr>
                                      <p:tavLst>
                                        <p:tav tm="0" fmla="#ppt_w*sin(2.5*pi*$)">
                                          <p:val>
                                            <p:fltVal val="0"/>
                                          </p:val>
                                        </p:tav>
                                        <p:tav tm="100000">
                                          <p:val>
                                            <p:fltVal val="1"/>
                                          </p:val>
                                        </p:tav>
                                      </p:tavLst>
                                    </p:anim>
                                    <p:anim calcmode="lin" valueType="num">
                                      <p:cBhvr>
                                        <p:cTn id="14" dur="2000" fill="hold"/>
                                        <p:tgtEl>
                                          <p:spTgt spid="24"/>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fltVal val="0"/>
                                          </p:val>
                                        </p:tav>
                                        <p:tav tm="100000">
                                          <p:val>
                                            <p:strVal val="#ppt_w"/>
                                          </p:val>
                                        </p:tav>
                                      </p:tavLst>
                                    </p:anim>
                                    <p:anim calcmode="lin" valueType="num">
                                      <p:cBhvr>
                                        <p:cTn id="20"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iterate type="wd">
                                    <p:tmPct val="100000"/>
                                  </p:iterate>
                                  <p:childTnLst>
                                    <p:set>
                                      <p:cBhvr>
                                        <p:cTn id="24" dur="1" fill="hold">
                                          <p:stCondLst>
                                            <p:cond delay="0"/>
                                          </p:stCondLst>
                                        </p:cTn>
                                        <p:tgtEl>
                                          <p:spTgt spid="3"/>
                                        </p:tgtEl>
                                        <p:attrNameLst>
                                          <p:attrName>style.visibility</p:attrName>
                                        </p:attrNameLst>
                                      </p:cBhvr>
                                      <p:to>
                                        <p:strVal val="visible"/>
                                      </p:to>
                                    </p:set>
                                    <p:animEffect transition="in" filter="wipe(left)">
                                      <p:cBhvr>
                                        <p:cTn id="25" dur="100"/>
                                        <p:tgtEl>
                                          <p:spTgt spid="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2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6"/>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27"/>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6" presetClass="entr" presetSubtype="42"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barn(outHorizontal)">
                                      <p:cBhvr>
                                        <p:cTn id="41" dur="500"/>
                                        <p:tgtEl>
                                          <p:spTgt spid="28"/>
                                        </p:tgtEl>
                                      </p:cBhvr>
                                    </p:animEffect>
                                  </p:childTnLst>
                                </p:cTn>
                              </p:par>
                            </p:childTnLst>
                          </p:cTn>
                        </p:par>
                        <p:par>
                          <p:cTn id="42" fill="hold" nodeType="afterGroup">
                            <p:stCondLst>
                              <p:cond delay="500"/>
                            </p:stCondLst>
                            <p:childTnLst>
                              <p:par>
                                <p:cTn id="43" presetID="1" presetClass="entr" presetSubtype="0" fill="hold" nodeType="afterEffect">
                                  <p:stCondLst>
                                    <p:cond delay="0"/>
                                  </p:stCondLst>
                                  <p:childTnLst>
                                    <p:set>
                                      <p:cBhvr>
                                        <p:cTn id="44" dur="1" fill="hold">
                                          <p:stCondLst>
                                            <p:cond delay="499"/>
                                          </p:stCondLst>
                                        </p:cTn>
                                        <p:tgtEl>
                                          <p:spTgt spid="29"/>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45" presetClass="entr" presetSubtype="0" fill="hold" grpId="0" nodeType="clickEffect">
                                  <p:stCondLst>
                                    <p:cond delay="0"/>
                                  </p:stCondLst>
                                  <p:iterate type="lt">
                                    <p:tmPct val="10000"/>
                                  </p:iterate>
                                  <p:childTnLst>
                                    <p:set>
                                      <p:cBhvr>
                                        <p:cTn id="48" dur="1" fill="hold">
                                          <p:stCondLst>
                                            <p:cond delay="0"/>
                                          </p:stCondLst>
                                        </p:cTn>
                                        <p:tgtEl>
                                          <p:spTgt spid="30"/>
                                        </p:tgtEl>
                                        <p:attrNameLst>
                                          <p:attrName>style.visibility</p:attrName>
                                        </p:attrNameLst>
                                      </p:cBhvr>
                                      <p:to>
                                        <p:strVal val="visible"/>
                                      </p:to>
                                    </p:set>
                                    <p:animEffect transition="in" filter="fade">
                                      <p:cBhvr>
                                        <p:cTn id="49" dur="2000"/>
                                        <p:tgtEl>
                                          <p:spTgt spid="30"/>
                                        </p:tgtEl>
                                      </p:cBhvr>
                                    </p:animEffect>
                                    <p:anim calcmode="lin" valueType="num">
                                      <p:cBhvr>
                                        <p:cTn id="50" dur="2000" fill="hold"/>
                                        <p:tgtEl>
                                          <p:spTgt spid="30"/>
                                        </p:tgtEl>
                                        <p:attrNameLst>
                                          <p:attrName>ppt_w</p:attrName>
                                        </p:attrNameLst>
                                      </p:cBhvr>
                                      <p:tavLst>
                                        <p:tav tm="0" fmla="#ppt_w*sin(2.5*pi*$)">
                                          <p:val>
                                            <p:fltVal val="0"/>
                                          </p:val>
                                        </p:tav>
                                        <p:tav tm="100000">
                                          <p:val>
                                            <p:fltVal val="1"/>
                                          </p:val>
                                        </p:tav>
                                      </p:tavLst>
                                    </p:anim>
                                    <p:anim calcmode="lin" valueType="num">
                                      <p:cBhvr>
                                        <p:cTn id="51" dur="2000" fill="hold"/>
                                        <p:tgtEl>
                                          <p:spTgt spid="3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8226" grpId="0"/>
      <p:bldP spid="3" grpId="0"/>
      <p:bldP spid="24" grpId="0"/>
      <p:bldP spid="28" grpId="0" animBg="1"/>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74" name="Rectangle 2">
            <a:extLst>
              <a:ext uri="{FF2B5EF4-FFF2-40B4-BE49-F238E27FC236}">
                <a16:creationId xmlns:a16="http://schemas.microsoft.com/office/drawing/2014/main" id="{357FEB24-7EA8-41AF-AA12-DBDFDC8A7B1F}"/>
              </a:ext>
            </a:extLst>
          </p:cNvPr>
          <p:cNvSpPr>
            <a:spLocks noChangeArrowheads="1"/>
          </p:cNvSpPr>
          <p:nvPr/>
        </p:nvSpPr>
        <p:spPr bwMode="auto">
          <a:xfrm>
            <a:off x="1497013" y="3548063"/>
            <a:ext cx="7646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Times New Roman" panose="02020603050405020304" pitchFamily="18" charset="0"/>
              </a:rPr>
              <a:t>即趋于低速时，物理量必须趋于经典理论中相应的量。</a:t>
            </a:r>
          </a:p>
        </p:txBody>
      </p:sp>
      <p:sp>
        <p:nvSpPr>
          <p:cNvPr id="924675" name="Rectangle 3">
            <a:extLst>
              <a:ext uri="{FF2B5EF4-FFF2-40B4-BE49-F238E27FC236}">
                <a16:creationId xmlns:a16="http://schemas.microsoft.com/office/drawing/2014/main" id="{35A55D8A-81CF-4C50-88C8-B1BF12A03B55}"/>
              </a:ext>
            </a:extLst>
          </p:cNvPr>
          <p:cNvSpPr>
            <a:spLocks noChangeArrowheads="1"/>
          </p:cNvSpPr>
          <p:nvPr/>
        </p:nvSpPr>
        <p:spPr bwMode="auto">
          <a:xfrm>
            <a:off x="755650" y="1171575"/>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物理概念：动量，质量，能量，</a:t>
            </a:r>
            <a:r>
              <a:rPr kumimoji="1" lang="en-US" altLang="zh-CN">
                <a:latin typeface="Times New Roman" panose="02020603050405020304" pitchFamily="18" charset="0"/>
              </a:rPr>
              <a:t>……</a:t>
            </a:r>
          </a:p>
        </p:txBody>
      </p:sp>
      <p:sp>
        <p:nvSpPr>
          <p:cNvPr id="924676" name="AutoShape 4">
            <a:extLst>
              <a:ext uri="{FF2B5EF4-FFF2-40B4-BE49-F238E27FC236}">
                <a16:creationId xmlns:a16="http://schemas.microsoft.com/office/drawing/2014/main" id="{A7C6A3E4-91BD-43C8-98EC-E26507170420}"/>
              </a:ext>
            </a:extLst>
          </p:cNvPr>
          <p:cNvSpPr>
            <a:spLocks noChangeArrowheads="1"/>
          </p:cNvSpPr>
          <p:nvPr/>
        </p:nvSpPr>
        <p:spPr bwMode="auto">
          <a:xfrm>
            <a:off x="5867400" y="1311275"/>
            <a:ext cx="838200" cy="246063"/>
          </a:xfrm>
          <a:prstGeom prst="leftRightArrow">
            <a:avLst>
              <a:gd name="adj1" fmla="val 31815"/>
              <a:gd name="adj2" fmla="val 68381"/>
            </a:avLst>
          </a:prstGeom>
          <a:solidFill>
            <a:srgbClr val="FFCCFF"/>
          </a:solidFill>
          <a:ln w="22225">
            <a:solidFill>
              <a:srgbClr val="FFCCFF"/>
            </a:solidFill>
            <a:miter lim="800000"/>
            <a:headEnd/>
            <a:tailEnd/>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
        <p:nvSpPr>
          <p:cNvPr id="924677" name="Rectangle 5">
            <a:extLst>
              <a:ext uri="{FF2B5EF4-FFF2-40B4-BE49-F238E27FC236}">
                <a16:creationId xmlns:a16="http://schemas.microsoft.com/office/drawing/2014/main" id="{5E4FF9EF-B18F-4407-A129-5D8F45516B5F}"/>
              </a:ext>
            </a:extLst>
          </p:cNvPr>
          <p:cNvSpPr>
            <a:spLocks noChangeArrowheads="1"/>
          </p:cNvSpPr>
          <p:nvPr/>
        </p:nvSpPr>
        <p:spPr bwMode="auto">
          <a:xfrm>
            <a:off x="6732588" y="117157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重新审视</a:t>
            </a:r>
          </a:p>
        </p:txBody>
      </p:sp>
      <p:sp>
        <p:nvSpPr>
          <p:cNvPr id="924678" name="Rectangle 6">
            <a:extLst>
              <a:ext uri="{FF2B5EF4-FFF2-40B4-BE49-F238E27FC236}">
                <a16:creationId xmlns:a16="http://schemas.microsoft.com/office/drawing/2014/main" id="{7FA0CC22-B2A6-4641-BF69-AF03919EA58A}"/>
              </a:ext>
            </a:extLst>
          </p:cNvPr>
          <p:cNvSpPr>
            <a:spLocks noChangeArrowheads="1"/>
          </p:cNvSpPr>
          <p:nvPr/>
        </p:nvSpPr>
        <p:spPr bwMode="auto">
          <a:xfrm>
            <a:off x="1000125" y="2154238"/>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rPr>
              <a:t>(1)  </a:t>
            </a:r>
            <a:r>
              <a:rPr kumimoji="1" lang="zh-CN" altLang="en-US">
                <a:latin typeface="Times New Roman" panose="02020603050405020304" pitchFamily="18" charset="0"/>
              </a:rPr>
              <a:t>应符合爱因斯坦的狭义相对性原理</a:t>
            </a:r>
          </a:p>
        </p:txBody>
      </p:sp>
      <p:sp>
        <p:nvSpPr>
          <p:cNvPr id="924679" name="Rectangle 7">
            <a:extLst>
              <a:ext uri="{FF2B5EF4-FFF2-40B4-BE49-F238E27FC236}">
                <a16:creationId xmlns:a16="http://schemas.microsoft.com/office/drawing/2014/main" id="{77FF4206-56D5-4F97-8F81-B52C11722BBA}"/>
              </a:ext>
            </a:extLst>
          </p:cNvPr>
          <p:cNvSpPr>
            <a:spLocks noChangeArrowheads="1"/>
          </p:cNvSpPr>
          <p:nvPr/>
        </p:nvSpPr>
        <p:spPr bwMode="auto">
          <a:xfrm>
            <a:off x="971550" y="3090863"/>
            <a:ext cx="299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rPr>
              <a:t>(2)  </a:t>
            </a:r>
            <a:r>
              <a:rPr kumimoji="1" lang="zh-CN" altLang="en-US">
                <a:latin typeface="Times New Roman" panose="02020603050405020304" pitchFamily="18" charset="0"/>
              </a:rPr>
              <a:t>应满足对应原理</a:t>
            </a:r>
          </a:p>
        </p:txBody>
      </p:sp>
      <p:sp>
        <p:nvSpPr>
          <p:cNvPr id="924680" name="Rectangle 8">
            <a:extLst>
              <a:ext uri="{FF2B5EF4-FFF2-40B4-BE49-F238E27FC236}">
                <a16:creationId xmlns:a16="http://schemas.microsoft.com/office/drawing/2014/main" id="{9B397E29-2845-490A-A96F-C4AE6D6F5DC1}"/>
              </a:ext>
            </a:extLst>
          </p:cNvPr>
          <p:cNvSpPr>
            <a:spLocks noChangeArrowheads="1"/>
          </p:cNvSpPr>
          <p:nvPr/>
        </p:nvSpPr>
        <p:spPr bwMode="auto">
          <a:xfrm>
            <a:off x="1525588" y="2611438"/>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Times New Roman" panose="02020603050405020304" pitchFamily="18" charset="0"/>
              </a:rPr>
              <a:t>即经过洛伦兹变换时保持定律形式不变。</a:t>
            </a:r>
          </a:p>
        </p:txBody>
      </p:sp>
      <p:sp>
        <p:nvSpPr>
          <p:cNvPr id="924681" name="Text Box 9">
            <a:extLst>
              <a:ext uri="{FF2B5EF4-FFF2-40B4-BE49-F238E27FC236}">
                <a16:creationId xmlns:a16="http://schemas.microsoft.com/office/drawing/2014/main" id="{195D65DE-89C2-4324-83E1-8691EFC5601C}"/>
              </a:ext>
            </a:extLst>
          </p:cNvPr>
          <p:cNvSpPr txBox="1">
            <a:spLocks noChangeArrowheads="1"/>
          </p:cNvSpPr>
          <p:nvPr/>
        </p:nvSpPr>
        <p:spPr bwMode="auto">
          <a:xfrm>
            <a:off x="754063" y="1603375"/>
            <a:ext cx="1179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66FFFF"/>
                </a:solidFill>
                <a:latin typeface="Times New Roman" panose="02020603050405020304" pitchFamily="18" charset="0"/>
              </a:rPr>
              <a:t>原则</a:t>
            </a:r>
          </a:p>
        </p:txBody>
      </p:sp>
      <p:sp>
        <p:nvSpPr>
          <p:cNvPr id="924682" name="Text Box 10">
            <a:extLst>
              <a:ext uri="{FF2B5EF4-FFF2-40B4-BE49-F238E27FC236}">
                <a16:creationId xmlns:a16="http://schemas.microsoft.com/office/drawing/2014/main" id="{2B7E081C-731D-47D5-87CF-415B2902ECB0}"/>
              </a:ext>
            </a:extLst>
          </p:cNvPr>
          <p:cNvSpPr txBox="1">
            <a:spLocks noChangeArrowheads="1"/>
          </p:cNvSpPr>
          <p:nvPr/>
        </p:nvSpPr>
        <p:spPr bwMode="auto">
          <a:xfrm>
            <a:off x="1600200" y="339725"/>
            <a:ext cx="6858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en-US" altLang="zh-CN" sz="3600">
                <a:solidFill>
                  <a:srgbClr val="66FF33"/>
                </a:solidFill>
                <a:latin typeface="Times New Roman" panose="02020603050405020304" pitchFamily="18" charset="0"/>
                <a:ea typeface="黑体" panose="02010609060101010101" pitchFamily="49" charset="-122"/>
              </a:rPr>
              <a:t>§15.6  </a:t>
            </a:r>
            <a:r>
              <a:rPr kumimoji="1" lang="zh-CN" altLang="en-US" sz="3200">
                <a:solidFill>
                  <a:srgbClr val="66FF33"/>
                </a:solidFill>
                <a:latin typeface="Times New Roman" panose="02020603050405020304" pitchFamily="18" charset="0"/>
                <a:ea typeface="黑体" panose="02010609060101010101" pitchFamily="49" charset="-122"/>
              </a:rPr>
              <a:t>狭义相对论质点动力学简介</a:t>
            </a:r>
          </a:p>
        </p:txBody>
      </p:sp>
      <p:sp>
        <p:nvSpPr>
          <p:cNvPr id="924683" name="Text Box 11">
            <a:extLst>
              <a:ext uri="{FF2B5EF4-FFF2-40B4-BE49-F238E27FC236}">
                <a16:creationId xmlns:a16="http://schemas.microsoft.com/office/drawing/2014/main" id="{24204597-5B1A-415B-BDEB-197391EA7E20}"/>
              </a:ext>
            </a:extLst>
          </p:cNvPr>
          <p:cNvSpPr txBox="1">
            <a:spLocks noChangeArrowheads="1"/>
          </p:cNvSpPr>
          <p:nvPr/>
        </p:nvSpPr>
        <p:spPr bwMode="auto">
          <a:xfrm>
            <a:off x="192088" y="4133850"/>
            <a:ext cx="762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zh-CN" altLang="en-US" sz="2800">
                <a:solidFill>
                  <a:srgbClr val="FFFF00"/>
                </a:solidFill>
                <a:latin typeface="宋体" panose="02010600030101010101" pitchFamily="2" charset="-122"/>
                <a:ea typeface="宋体" panose="02010600030101010101" pitchFamily="2" charset="-122"/>
              </a:rPr>
              <a:t>一</a:t>
            </a:r>
            <a:r>
              <a:rPr kumimoji="1" lang="en-US" altLang="zh-CN" sz="2800">
                <a:solidFill>
                  <a:srgbClr val="FFFF00"/>
                </a:solidFill>
                <a:latin typeface="宋体" panose="02010600030101010101" pitchFamily="2" charset="-122"/>
                <a:ea typeface="宋体" panose="02010600030101010101" pitchFamily="2" charset="-122"/>
              </a:rPr>
              <a:t>.</a:t>
            </a:r>
            <a:r>
              <a:rPr kumimoji="1" lang="zh-CN" altLang="en-US" sz="2800">
                <a:solidFill>
                  <a:srgbClr val="FFFF00"/>
                </a:solidFill>
                <a:latin typeface="宋体" panose="02010600030101010101" pitchFamily="2" charset="-122"/>
                <a:ea typeface="宋体" panose="02010600030101010101" pitchFamily="2" charset="-122"/>
              </a:rPr>
              <a:t>相对论质量、动量  质点动力学基本方程</a:t>
            </a:r>
          </a:p>
        </p:txBody>
      </p:sp>
      <p:sp>
        <p:nvSpPr>
          <p:cNvPr id="924684" name="Rectangle 12">
            <a:extLst>
              <a:ext uri="{FF2B5EF4-FFF2-40B4-BE49-F238E27FC236}">
                <a16:creationId xmlns:a16="http://schemas.microsoft.com/office/drawing/2014/main" id="{B6C39F83-889C-4E4F-B27E-119FB9CCE39B}"/>
              </a:ext>
            </a:extLst>
          </p:cNvPr>
          <p:cNvSpPr>
            <a:spLocks noChangeArrowheads="1"/>
          </p:cNvSpPr>
          <p:nvPr/>
        </p:nvSpPr>
        <p:spPr bwMode="auto">
          <a:xfrm>
            <a:off x="427038" y="4772025"/>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solidFill>
                  <a:srgbClr val="66FFFF"/>
                </a:solidFill>
                <a:latin typeface="Times New Roman" panose="02020603050405020304" pitchFamily="18" charset="0"/>
              </a:rPr>
              <a:t>1. </a:t>
            </a:r>
            <a:r>
              <a:rPr kumimoji="1" lang="zh-CN" altLang="en-US">
                <a:solidFill>
                  <a:srgbClr val="66FFFF"/>
                </a:solidFill>
                <a:latin typeface="Times New Roman" panose="02020603050405020304" pitchFamily="18" charset="0"/>
              </a:rPr>
              <a:t>质速关系</a:t>
            </a:r>
          </a:p>
        </p:txBody>
      </p:sp>
      <p:sp>
        <p:nvSpPr>
          <p:cNvPr id="924685" name="Rectangle 13">
            <a:extLst>
              <a:ext uri="{FF2B5EF4-FFF2-40B4-BE49-F238E27FC236}">
                <a16:creationId xmlns:a16="http://schemas.microsoft.com/office/drawing/2014/main" id="{17D9C1DB-E96E-473E-B32F-8CBE85216D46}"/>
              </a:ext>
            </a:extLst>
          </p:cNvPr>
          <p:cNvSpPr>
            <a:spLocks noChangeArrowheads="1"/>
          </p:cNvSpPr>
          <p:nvPr/>
        </p:nvSpPr>
        <p:spPr bwMode="auto">
          <a:xfrm>
            <a:off x="785813" y="531177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经典理论：</a:t>
            </a:r>
          </a:p>
        </p:txBody>
      </p:sp>
      <p:graphicFrame>
        <p:nvGraphicFramePr>
          <p:cNvPr id="924686" name="Object 2">
            <a:extLst>
              <a:ext uri="{FF2B5EF4-FFF2-40B4-BE49-F238E27FC236}">
                <a16:creationId xmlns:a16="http://schemas.microsoft.com/office/drawing/2014/main" id="{008745A8-B49B-4F22-B807-12922BAECC21}"/>
              </a:ext>
            </a:extLst>
          </p:cNvPr>
          <p:cNvGraphicFramePr>
            <a:graphicFrameLocks/>
          </p:cNvGraphicFramePr>
          <p:nvPr/>
        </p:nvGraphicFramePr>
        <p:xfrm>
          <a:off x="2459038" y="5370513"/>
          <a:ext cx="2005012" cy="433387"/>
        </p:xfrm>
        <a:graphic>
          <a:graphicData uri="http://schemas.openxmlformats.org/presentationml/2006/ole">
            <mc:AlternateContent xmlns:mc="http://schemas.openxmlformats.org/markup-compatibility/2006">
              <mc:Choice xmlns:v="urn:schemas-microsoft-com:vml" Requires="v">
                <p:oleObj spid="_x0000_s23571" name="公式" r:id="rId3" imgW="1981076" imgH="411480" progId="Equation.3">
                  <p:embed/>
                </p:oleObj>
              </mc:Choice>
              <mc:Fallback>
                <p:oleObj name="公式" r:id="rId3" imgW="1981076" imgH="41148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9038" y="5370513"/>
                        <a:ext cx="2005012" cy="4333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4687" name="AutoShape 15">
            <a:extLst>
              <a:ext uri="{FF2B5EF4-FFF2-40B4-BE49-F238E27FC236}">
                <a16:creationId xmlns:a16="http://schemas.microsoft.com/office/drawing/2014/main" id="{227442E4-6CF2-41B3-85F5-3D3B8DDE7C47}"/>
              </a:ext>
            </a:extLst>
          </p:cNvPr>
          <p:cNvSpPr>
            <a:spLocks noChangeArrowheads="1"/>
          </p:cNvSpPr>
          <p:nvPr/>
        </p:nvSpPr>
        <p:spPr bwMode="auto">
          <a:xfrm>
            <a:off x="4643438" y="5459413"/>
            <a:ext cx="1171575" cy="201612"/>
          </a:xfrm>
          <a:prstGeom prst="leftRightArrow">
            <a:avLst>
              <a:gd name="adj1" fmla="val 43333"/>
              <a:gd name="adj2" fmla="val 115871"/>
            </a:avLst>
          </a:prstGeom>
          <a:solidFill>
            <a:srgbClr val="FFCCFF"/>
          </a:solidFill>
          <a:ln w="22225">
            <a:solidFill>
              <a:srgbClr val="FFCCFF"/>
            </a:solidFill>
            <a:miter lim="800000"/>
            <a:headEnd/>
            <a:tailEnd/>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
        <p:nvSpPr>
          <p:cNvPr id="924688" name="Rectangle 16">
            <a:extLst>
              <a:ext uri="{FF2B5EF4-FFF2-40B4-BE49-F238E27FC236}">
                <a16:creationId xmlns:a16="http://schemas.microsoft.com/office/drawing/2014/main" id="{FB0BD4B2-FB80-4C48-9B55-CB746A8ACD9D}"/>
              </a:ext>
            </a:extLst>
          </p:cNvPr>
          <p:cNvSpPr>
            <a:spLocks noChangeArrowheads="1"/>
          </p:cNvSpPr>
          <p:nvPr/>
        </p:nvSpPr>
        <p:spPr bwMode="auto">
          <a:xfrm>
            <a:off x="722313" y="5995988"/>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buClr>
                <a:srgbClr val="FF6600"/>
              </a:buClr>
              <a:buFont typeface="Wingdings" panose="05000000000000000000" pitchFamily="2" charset="2"/>
              <a:buChar char="l"/>
            </a:pPr>
            <a:r>
              <a:rPr kumimoji="1" lang="en-US" altLang="zh-CN">
                <a:latin typeface="Times New Roman" panose="02020603050405020304" pitchFamily="18" charset="0"/>
              </a:rPr>
              <a:t>  </a:t>
            </a:r>
            <a:r>
              <a:rPr kumimoji="1" lang="zh-CN" altLang="en-US">
                <a:latin typeface="Times New Roman" panose="02020603050405020304" pitchFamily="18" charset="0"/>
              </a:rPr>
              <a:t>问题的提出：</a:t>
            </a:r>
            <a:r>
              <a:rPr kumimoji="1" lang="zh-CN" altLang="en-US">
                <a:solidFill>
                  <a:srgbClr val="FFFF00"/>
                </a:solidFill>
                <a:latin typeface="Times New Roman" panose="02020603050405020304" pitchFamily="18" charset="0"/>
              </a:rPr>
              <a:t>以两质点的弹性正碰撞为例</a:t>
            </a:r>
          </a:p>
        </p:txBody>
      </p:sp>
      <p:sp>
        <p:nvSpPr>
          <p:cNvPr id="924689" name="Rectangle 17">
            <a:extLst>
              <a:ext uri="{FF2B5EF4-FFF2-40B4-BE49-F238E27FC236}">
                <a16:creationId xmlns:a16="http://schemas.microsoft.com/office/drawing/2014/main" id="{AC702EE0-A960-40D5-9632-C1204687FC11}"/>
              </a:ext>
            </a:extLst>
          </p:cNvPr>
          <p:cNvSpPr>
            <a:spLocks noChangeArrowheads="1"/>
          </p:cNvSpPr>
          <p:nvPr/>
        </p:nvSpPr>
        <p:spPr bwMode="auto">
          <a:xfrm>
            <a:off x="5867400" y="5300663"/>
            <a:ext cx="309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t>与物体运动无关</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46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924675"/>
                                        </p:tgtEl>
                                        <p:attrNameLst>
                                          <p:attrName>style.visibility</p:attrName>
                                        </p:attrNameLst>
                                      </p:cBhvr>
                                      <p:to>
                                        <p:strVal val="visible"/>
                                      </p:to>
                                    </p:set>
                                    <p:animEffect transition="in" filter="slide(fromBottom)">
                                      <p:cBhvr>
                                        <p:cTn id="11" dur="300"/>
                                        <p:tgtEl>
                                          <p:spTgt spid="9246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924676"/>
                                        </p:tgtEl>
                                        <p:attrNameLst>
                                          <p:attrName>style.visibility</p:attrName>
                                        </p:attrNameLst>
                                      </p:cBhvr>
                                      <p:to>
                                        <p:strVal val="visible"/>
                                      </p:to>
                                    </p:set>
                                    <p:animEffect transition="in" filter="dissolve">
                                      <p:cBhvr>
                                        <p:cTn id="16" dur="500"/>
                                        <p:tgtEl>
                                          <p:spTgt spid="92467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924677"/>
                                        </p:tgtEl>
                                        <p:attrNameLst>
                                          <p:attrName>style.visibility</p:attrName>
                                        </p:attrNameLst>
                                      </p:cBhvr>
                                      <p:to>
                                        <p:strVal val="visible"/>
                                      </p:to>
                                    </p:set>
                                    <p:animEffect transition="in" filter="slide(fromBottom)">
                                      <p:cBhvr>
                                        <p:cTn id="21" dur="300"/>
                                        <p:tgtEl>
                                          <p:spTgt spid="92467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924681"/>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924678"/>
                                        </p:tgtEl>
                                        <p:attrNameLst>
                                          <p:attrName>style.visibility</p:attrName>
                                        </p:attrNameLst>
                                      </p:cBhvr>
                                      <p:to>
                                        <p:strVal val="visible"/>
                                      </p:to>
                                    </p:set>
                                    <p:anim calcmode="lin" valueType="num">
                                      <p:cBhvr additive="base">
                                        <p:cTn id="30" dur="300" fill="hold"/>
                                        <p:tgtEl>
                                          <p:spTgt spid="924678"/>
                                        </p:tgtEl>
                                        <p:attrNameLst>
                                          <p:attrName>ppt_x</p:attrName>
                                        </p:attrNameLst>
                                      </p:cBhvr>
                                      <p:tavLst>
                                        <p:tav tm="0">
                                          <p:val>
                                            <p:strVal val="1+#ppt_w/2"/>
                                          </p:val>
                                        </p:tav>
                                        <p:tav tm="100000">
                                          <p:val>
                                            <p:strVal val="#ppt_x"/>
                                          </p:val>
                                        </p:tav>
                                      </p:tavLst>
                                    </p:anim>
                                    <p:anim calcmode="lin" valueType="num">
                                      <p:cBhvr additive="base">
                                        <p:cTn id="31" dur="300" fill="hold"/>
                                        <p:tgtEl>
                                          <p:spTgt spid="924678"/>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924680"/>
                                        </p:tgtEl>
                                        <p:attrNameLst>
                                          <p:attrName>style.visibility</p:attrName>
                                        </p:attrNameLst>
                                      </p:cBhvr>
                                      <p:to>
                                        <p:strVal val="visible"/>
                                      </p:to>
                                    </p:set>
                                    <p:anim calcmode="lin" valueType="num">
                                      <p:cBhvr additive="base">
                                        <p:cTn id="36" dur="300" fill="hold"/>
                                        <p:tgtEl>
                                          <p:spTgt spid="924680"/>
                                        </p:tgtEl>
                                        <p:attrNameLst>
                                          <p:attrName>ppt_x</p:attrName>
                                        </p:attrNameLst>
                                      </p:cBhvr>
                                      <p:tavLst>
                                        <p:tav tm="0">
                                          <p:val>
                                            <p:strVal val="0-#ppt_w/2"/>
                                          </p:val>
                                        </p:tav>
                                        <p:tav tm="100000">
                                          <p:val>
                                            <p:strVal val="#ppt_x"/>
                                          </p:val>
                                        </p:tav>
                                      </p:tavLst>
                                    </p:anim>
                                    <p:anim calcmode="lin" valueType="num">
                                      <p:cBhvr additive="base">
                                        <p:cTn id="37" dur="300" fill="hold"/>
                                        <p:tgtEl>
                                          <p:spTgt spid="924680"/>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924679"/>
                                        </p:tgtEl>
                                        <p:attrNameLst>
                                          <p:attrName>style.visibility</p:attrName>
                                        </p:attrNameLst>
                                      </p:cBhvr>
                                      <p:to>
                                        <p:strVal val="visible"/>
                                      </p:to>
                                    </p:set>
                                    <p:animEffect transition="in" filter="dissolve">
                                      <p:cBhvr>
                                        <p:cTn id="42" dur="300"/>
                                        <p:tgtEl>
                                          <p:spTgt spid="9246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924674"/>
                                        </p:tgtEl>
                                        <p:attrNameLst>
                                          <p:attrName>style.visibility</p:attrName>
                                        </p:attrNameLst>
                                      </p:cBhvr>
                                      <p:to>
                                        <p:strVal val="visible"/>
                                      </p:to>
                                    </p:set>
                                    <p:animEffect transition="in" filter="slide(fromBottom)">
                                      <p:cBhvr>
                                        <p:cTn id="47" dur="300"/>
                                        <p:tgtEl>
                                          <p:spTgt spid="92467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924683"/>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924684"/>
                                        </p:tgtEl>
                                        <p:attrNameLst>
                                          <p:attrName>style.visibility</p:attrName>
                                        </p:attrNameLst>
                                      </p:cBhvr>
                                      <p:to>
                                        <p:strVal val="visible"/>
                                      </p:to>
                                    </p:set>
                                    <p:animEffect transition="in" filter="slide(fromBottom)">
                                      <p:cBhvr>
                                        <p:cTn id="56" dur="300"/>
                                        <p:tgtEl>
                                          <p:spTgt spid="924684"/>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924685"/>
                                        </p:tgtEl>
                                        <p:attrNameLst>
                                          <p:attrName>style.visibility</p:attrName>
                                        </p:attrNameLst>
                                      </p:cBhvr>
                                      <p:to>
                                        <p:strVal val="visible"/>
                                      </p:to>
                                    </p:set>
                                    <p:anim calcmode="lin" valueType="num">
                                      <p:cBhvr additive="base">
                                        <p:cTn id="61" dur="300" fill="hold"/>
                                        <p:tgtEl>
                                          <p:spTgt spid="924685"/>
                                        </p:tgtEl>
                                        <p:attrNameLst>
                                          <p:attrName>ppt_x</p:attrName>
                                        </p:attrNameLst>
                                      </p:cBhvr>
                                      <p:tavLst>
                                        <p:tav tm="0">
                                          <p:val>
                                            <p:strVal val="0-#ppt_w/2"/>
                                          </p:val>
                                        </p:tav>
                                        <p:tav tm="100000">
                                          <p:val>
                                            <p:strVal val="#ppt_x"/>
                                          </p:val>
                                        </p:tav>
                                      </p:tavLst>
                                    </p:anim>
                                    <p:anim calcmode="lin" valueType="num">
                                      <p:cBhvr additive="base">
                                        <p:cTn id="62" dur="300" fill="hold"/>
                                        <p:tgtEl>
                                          <p:spTgt spid="924685"/>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924686"/>
                                        </p:tgtEl>
                                        <p:attrNameLst>
                                          <p:attrName>style.visibility</p:attrName>
                                        </p:attrNameLst>
                                      </p:cBhvr>
                                      <p:to>
                                        <p:strVal val="visible"/>
                                      </p:to>
                                    </p:set>
                                    <p:animEffect transition="in" filter="wipe(left)">
                                      <p:cBhvr>
                                        <p:cTn id="67" dur="500"/>
                                        <p:tgtEl>
                                          <p:spTgt spid="92468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924687"/>
                                        </p:tgtEl>
                                        <p:attrNameLst>
                                          <p:attrName>style.visibility</p:attrName>
                                        </p:attrNameLst>
                                      </p:cBhvr>
                                      <p:to>
                                        <p:strVal val="visible"/>
                                      </p:to>
                                    </p:set>
                                    <p:anim calcmode="lin" valueType="num">
                                      <p:cBhvr additive="base">
                                        <p:cTn id="72" dur="500" fill="hold"/>
                                        <p:tgtEl>
                                          <p:spTgt spid="924687"/>
                                        </p:tgtEl>
                                        <p:attrNameLst>
                                          <p:attrName>ppt_x</p:attrName>
                                        </p:attrNameLst>
                                      </p:cBhvr>
                                      <p:tavLst>
                                        <p:tav tm="0">
                                          <p:val>
                                            <p:strVal val="0-#ppt_w/2"/>
                                          </p:val>
                                        </p:tav>
                                        <p:tav tm="100000">
                                          <p:val>
                                            <p:strVal val="#ppt_x"/>
                                          </p:val>
                                        </p:tav>
                                      </p:tavLst>
                                    </p:anim>
                                    <p:anim calcmode="lin" valueType="num">
                                      <p:cBhvr additive="base">
                                        <p:cTn id="73" dur="500" fill="hold"/>
                                        <p:tgtEl>
                                          <p:spTgt spid="924687"/>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grpId="0" nodeType="clickEffect">
                                  <p:stCondLst>
                                    <p:cond delay="0"/>
                                  </p:stCondLst>
                                  <p:childTnLst>
                                    <p:set>
                                      <p:cBhvr>
                                        <p:cTn id="77" dur="1" fill="hold">
                                          <p:stCondLst>
                                            <p:cond delay="299"/>
                                          </p:stCondLst>
                                        </p:cTn>
                                        <p:tgtEl>
                                          <p:spTgt spid="924689"/>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2" presetClass="entr" presetSubtype="4" fill="hold" grpId="0" nodeType="clickEffect">
                                  <p:stCondLst>
                                    <p:cond delay="0"/>
                                  </p:stCondLst>
                                  <p:childTnLst>
                                    <p:set>
                                      <p:cBhvr>
                                        <p:cTn id="81" dur="1" fill="hold">
                                          <p:stCondLst>
                                            <p:cond delay="0"/>
                                          </p:stCondLst>
                                        </p:cTn>
                                        <p:tgtEl>
                                          <p:spTgt spid="924688"/>
                                        </p:tgtEl>
                                        <p:attrNameLst>
                                          <p:attrName>style.visibility</p:attrName>
                                        </p:attrNameLst>
                                      </p:cBhvr>
                                      <p:to>
                                        <p:strVal val="visible"/>
                                      </p:to>
                                    </p:set>
                                    <p:animEffect transition="in" filter="slide(fromBottom)">
                                      <p:cBhvr>
                                        <p:cTn id="82" dur="300"/>
                                        <p:tgtEl>
                                          <p:spTgt spid="924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674" grpId="0" autoUpdateAnimBg="0"/>
      <p:bldP spid="924675" grpId="0" autoUpdateAnimBg="0"/>
      <p:bldP spid="924676" grpId="0" animBg="1"/>
      <p:bldP spid="924677" grpId="0" autoUpdateAnimBg="0"/>
      <p:bldP spid="924678" grpId="0" autoUpdateAnimBg="0"/>
      <p:bldP spid="924679" grpId="0" autoUpdateAnimBg="0"/>
      <p:bldP spid="924680" grpId="0" autoUpdateAnimBg="0"/>
      <p:bldP spid="924681" grpId="0"/>
      <p:bldP spid="924682" grpId="0" autoUpdateAnimBg="0"/>
      <p:bldP spid="924683" grpId="0" autoUpdateAnimBg="0"/>
      <p:bldP spid="924684" grpId="0" autoUpdateAnimBg="0"/>
      <p:bldP spid="924685" grpId="0" autoUpdateAnimBg="0"/>
      <p:bldP spid="924687" grpId="0" animBg="1"/>
      <p:bldP spid="924688" grpId="0" autoUpdateAnimBg="0"/>
      <p:bldP spid="92468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Line 2">
            <a:extLst>
              <a:ext uri="{FF2B5EF4-FFF2-40B4-BE49-F238E27FC236}">
                <a16:creationId xmlns:a16="http://schemas.microsoft.com/office/drawing/2014/main" id="{544C3F5D-1473-4908-895A-E23C8581080F}"/>
              </a:ext>
            </a:extLst>
          </p:cNvPr>
          <p:cNvSpPr>
            <a:spLocks noChangeShapeType="1"/>
          </p:cNvSpPr>
          <p:nvPr/>
        </p:nvSpPr>
        <p:spPr bwMode="auto">
          <a:xfrm>
            <a:off x="5967413" y="2732088"/>
            <a:ext cx="2665412" cy="0"/>
          </a:xfrm>
          <a:prstGeom prst="line">
            <a:avLst/>
          </a:prstGeom>
          <a:noFill/>
          <a:ln w="28575">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25699" name="Oval 3">
            <a:extLst>
              <a:ext uri="{FF2B5EF4-FFF2-40B4-BE49-F238E27FC236}">
                <a16:creationId xmlns:a16="http://schemas.microsoft.com/office/drawing/2014/main" id="{57C882AA-B7BA-4009-9E96-92900D13DB5A}"/>
              </a:ext>
            </a:extLst>
          </p:cNvPr>
          <p:cNvSpPr>
            <a:spLocks noChangeArrowheads="1"/>
          </p:cNvSpPr>
          <p:nvPr/>
        </p:nvSpPr>
        <p:spPr bwMode="auto">
          <a:xfrm>
            <a:off x="6221413" y="1893888"/>
            <a:ext cx="609600" cy="609600"/>
          </a:xfrm>
          <a:prstGeom prst="ellipse">
            <a:avLst/>
          </a:prstGeom>
          <a:noFill/>
          <a:ln w="38100">
            <a:solidFill>
              <a:srgbClr val="FFFF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
        <p:nvSpPr>
          <p:cNvPr id="925700" name="Oval 4">
            <a:extLst>
              <a:ext uri="{FF2B5EF4-FFF2-40B4-BE49-F238E27FC236}">
                <a16:creationId xmlns:a16="http://schemas.microsoft.com/office/drawing/2014/main" id="{0BFC618B-9147-4778-8B0F-D5F47E855427}"/>
              </a:ext>
            </a:extLst>
          </p:cNvPr>
          <p:cNvSpPr>
            <a:spLocks noChangeArrowheads="1"/>
          </p:cNvSpPr>
          <p:nvPr/>
        </p:nvSpPr>
        <p:spPr bwMode="auto">
          <a:xfrm>
            <a:off x="7596188" y="1893888"/>
            <a:ext cx="609600" cy="609600"/>
          </a:xfrm>
          <a:prstGeom prst="ellipse">
            <a:avLst/>
          </a:prstGeom>
          <a:noFill/>
          <a:ln w="38100">
            <a:solidFill>
              <a:srgbClr val="FF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graphicFrame>
        <p:nvGraphicFramePr>
          <p:cNvPr id="925701" name="Object 2">
            <a:extLst>
              <a:ext uri="{FF2B5EF4-FFF2-40B4-BE49-F238E27FC236}">
                <a16:creationId xmlns:a16="http://schemas.microsoft.com/office/drawing/2014/main" id="{AB31D35B-45C8-4C9F-A889-5D3962B997A7}"/>
              </a:ext>
            </a:extLst>
          </p:cNvPr>
          <p:cNvGraphicFramePr>
            <a:graphicFrameLocks/>
          </p:cNvGraphicFramePr>
          <p:nvPr/>
        </p:nvGraphicFramePr>
        <p:xfrm>
          <a:off x="1690688" y="765175"/>
          <a:ext cx="3817937" cy="434975"/>
        </p:xfrm>
        <a:graphic>
          <a:graphicData uri="http://schemas.openxmlformats.org/presentationml/2006/ole">
            <mc:AlternateContent xmlns:mc="http://schemas.openxmlformats.org/markup-compatibility/2006">
              <mc:Choice xmlns:v="urn:schemas-microsoft-com:vml" Requires="v">
                <p:oleObj spid="_x0000_s24627" name="公式" r:id="rId3" imgW="3825302" imgH="411480" progId="Equation.3">
                  <p:embed/>
                </p:oleObj>
              </mc:Choice>
              <mc:Fallback>
                <p:oleObj name="公式" r:id="rId3" imgW="3825302" imgH="41148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0688" y="765175"/>
                        <a:ext cx="3817937" cy="434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02" name="Object 3">
            <a:extLst>
              <a:ext uri="{FF2B5EF4-FFF2-40B4-BE49-F238E27FC236}">
                <a16:creationId xmlns:a16="http://schemas.microsoft.com/office/drawing/2014/main" id="{CB2822E4-B0A1-45E8-8253-F4F8B2459ECC}"/>
              </a:ext>
            </a:extLst>
          </p:cNvPr>
          <p:cNvGraphicFramePr>
            <a:graphicFrameLocks noChangeAspect="1"/>
          </p:cNvGraphicFramePr>
          <p:nvPr/>
        </p:nvGraphicFramePr>
        <p:xfrm>
          <a:off x="7596188" y="1893888"/>
          <a:ext cx="557212" cy="554037"/>
        </p:xfrm>
        <a:graphic>
          <a:graphicData uri="http://schemas.openxmlformats.org/presentationml/2006/ole">
            <mc:AlternateContent xmlns:mc="http://schemas.openxmlformats.org/markup-compatibility/2006">
              <mc:Choice xmlns:v="urn:schemas-microsoft-com:vml" Requires="v">
                <p:oleObj spid="_x0000_s24628" name="Equation" r:id="rId5" imgW="183129" imgH="190528" progId="Equation.3">
                  <p:embed/>
                </p:oleObj>
              </mc:Choice>
              <mc:Fallback>
                <p:oleObj name="Equation" r:id="rId5" imgW="183129" imgH="190528"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6188" y="1893888"/>
                        <a:ext cx="557212" cy="554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03" name="Object 4">
            <a:extLst>
              <a:ext uri="{FF2B5EF4-FFF2-40B4-BE49-F238E27FC236}">
                <a16:creationId xmlns:a16="http://schemas.microsoft.com/office/drawing/2014/main" id="{67C7476A-B4B8-42AB-A0D5-FD3F3A34B935}"/>
              </a:ext>
            </a:extLst>
          </p:cNvPr>
          <p:cNvGraphicFramePr>
            <a:graphicFrameLocks noChangeAspect="1"/>
          </p:cNvGraphicFramePr>
          <p:nvPr/>
        </p:nvGraphicFramePr>
        <p:xfrm>
          <a:off x="6297613" y="1893888"/>
          <a:ext cx="522287" cy="554037"/>
        </p:xfrm>
        <a:graphic>
          <a:graphicData uri="http://schemas.openxmlformats.org/presentationml/2006/ole">
            <mc:AlternateContent xmlns:mc="http://schemas.openxmlformats.org/markup-compatibility/2006">
              <mc:Choice xmlns:v="urn:schemas-microsoft-com:vml" Requires="v">
                <p:oleObj spid="_x0000_s24629" name="Equation" r:id="rId7" imgW="167702" imgH="190528" progId="Equation.3">
                  <p:embed/>
                </p:oleObj>
              </mc:Choice>
              <mc:Fallback>
                <p:oleObj name="Equation" r:id="rId7" imgW="167702" imgH="190528"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97613" y="1893888"/>
                        <a:ext cx="522287" cy="5540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704" name="Line 8">
            <a:extLst>
              <a:ext uri="{FF2B5EF4-FFF2-40B4-BE49-F238E27FC236}">
                <a16:creationId xmlns:a16="http://schemas.microsoft.com/office/drawing/2014/main" id="{CEBE75B1-C0B4-48B5-8764-8F30073708DB}"/>
              </a:ext>
            </a:extLst>
          </p:cNvPr>
          <p:cNvSpPr>
            <a:spLocks noChangeShapeType="1"/>
          </p:cNvSpPr>
          <p:nvPr/>
        </p:nvSpPr>
        <p:spPr bwMode="auto">
          <a:xfrm flipV="1">
            <a:off x="5984875" y="979488"/>
            <a:ext cx="0" cy="1752600"/>
          </a:xfrm>
          <a:prstGeom prst="line">
            <a:avLst/>
          </a:prstGeom>
          <a:noFill/>
          <a:ln w="28575">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25705" name="Line 9">
            <a:extLst>
              <a:ext uri="{FF2B5EF4-FFF2-40B4-BE49-F238E27FC236}">
                <a16:creationId xmlns:a16="http://schemas.microsoft.com/office/drawing/2014/main" id="{F5A0F338-4264-4FB4-AB25-FF1610610A98}"/>
              </a:ext>
            </a:extLst>
          </p:cNvPr>
          <p:cNvSpPr>
            <a:spLocks noChangeShapeType="1"/>
          </p:cNvSpPr>
          <p:nvPr/>
        </p:nvSpPr>
        <p:spPr bwMode="auto">
          <a:xfrm>
            <a:off x="6846888" y="2198688"/>
            <a:ext cx="457200"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25706" name="Line 10">
            <a:extLst>
              <a:ext uri="{FF2B5EF4-FFF2-40B4-BE49-F238E27FC236}">
                <a16:creationId xmlns:a16="http://schemas.microsoft.com/office/drawing/2014/main" id="{28111F55-D2D3-4ECC-8BCB-E921C853AC77}"/>
              </a:ext>
            </a:extLst>
          </p:cNvPr>
          <p:cNvSpPr>
            <a:spLocks noChangeShapeType="1"/>
          </p:cNvSpPr>
          <p:nvPr/>
        </p:nvSpPr>
        <p:spPr bwMode="auto">
          <a:xfrm>
            <a:off x="6708775" y="1047750"/>
            <a:ext cx="533400" cy="0"/>
          </a:xfrm>
          <a:prstGeom prst="line">
            <a:avLst/>
          </a:prstGeom>
          <a:noFill/>
          <a:ln w="38100">
            <a:solidFill>
              <a:srgbClr val="FF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25707" name="Line 11">
            <a:extLst>
              <a:ext uri="{FF2B5EF4-FFF2-40B4-BE49-F238E27FC236}">
                <a16:creationId xmlns:a16="http://schemas.microsoft.com/office/drawing/2014/main" id="{0C5C181D-9EBC-42BE-8B3E-20B6E3CDD67A}"/>
              </a:ext>
            </a:extLst>
          </p:cNvPr>
          <p:cNvSpPr>
            <a:spLocks noChangeShapeType="1"/>
          </p:cNvSpPr>
          <p:nvPr/>
        </p:nvSpPr>
        <p:spPr bwMode="auto">
          <a:xfrm>
            <a:off x="6696075" y="1581150"/>
            <a:ext cx="1828800" cy="0"/>
          </a:xfrm>
          <a:prstGeom prst="line">
            <a:avLst/>
          </a:prstGeom>
          <a:noFill/>
          <a:ln w="28575">
            <a:solidFill>
              <a:schemeClr val="bg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25708" name="Line 12">
            <a:extLst>
              <a:ext uri="{FF2B5EF4-FFF2-40B4-BE49-F238E27FC236}">
                <a16:creationId xmlns:a16="http://schemas.microsoft.com/office/drawing/2014/main" id="{3933E82D-59BA-489C-B244-0515325A6638}"/>
              </a:ext>
            </a:extLst>
          </p:cNvPr>
          <p:cNvSpPr>
            <a:spLocks noChangeShapeType="1"/>
          </p:cNvSpPr>
          <p:nvPr/>
        </p:nvSpPr>
        <p:spPr bwMode="auto">
          <a:xfrm flipV="1">
            <a:off x="6708775" y="590550"/>
            <a:ext cx="0" cy="990600"/>
          </a:xfrm>
          <a:prstGeom prst="line">
            <a:avLst/>
          </a:prstGeom>
          <a:noFill/>
          <a:ln w="28575">
            <a:solidFill>
              <a:schemeClr val="bg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25709" name="Object 5">
            <a:extLst>
              <a:ext uri="{FF2B5EF4-FFF2-40B4-BE49-F238E27FC236}">
                <a16:creationId xmlns:a16="http://schemas.microsoft.com/office/drawing/2014/main" id="{DEE360FC-7914-48DB-AE67-F25EBA96E766}"/>
              </a:ext>
            </a:extLst>
          </p:cNvPr>
          <p:cNvGraphicFramePr>
            <a:graphicFrameLocks noChangeAspect="1"/>
          </p:cNvGraphicFramePr>
          <p:nvPr/>
        </p:nvGraphicFramePr>
        <p:xfrm>
          <a:off x="7323138" y="857250"/>
          <a:ext cx="339725" cy="338138"/>
        </p:xfrm>
        <a:graphic>
          <a:graphicData uri="http://schemas.openxmlformats.org/presentationml/2006/ole">
            <mc:AlternateContent xmlns:mc="http://schemas.openxmlformats.org/markup-compatibility/2006">
              <mc:Choice xmlns:v="urn:schemas-microsoft-com:vml" Requires="v">
                <p:oleObj spid="_x0000_s24630" name="公式" r:id="rId9" imgW="190593" imgH="205989" progId="Equation.3">
                  <p:embed/>
                </p:oleObj>
              </mc:Choice>
              <mc:Fallback>
                <p:oleObj name="公式" r:id="rId9" imgW="190593" imgH="205989"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23138" y="857250"/>
                        <a:ext cx="339725" cy="33813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10" name="Object 6">
            <a:extLst>
              <a:ext uri="{FF2B5EF4-FFF2-40B4-BE49-F238E27FC236}">
                <a16:creationId xmlns:a16="http://schemas.microsoft.com/office/drawing/2014/main" id="{09DB3489-3978-4AC8-B951-968AD3EB30DE}"/>
              </a:ext>
            </a:extLst>
          </p:cNvPr>
          <p:cNvGraphicFramePr>
            <a:graphicFrameLocks noChangeAspect="1"/>
          </p:cNvGraphicFramePr>
          <p:nvPr/>
        </p:nvGraphicFramePr>
        <p:xfrm>
          <a:off x="6061075" y="812800"/>
          <a:ext cx="382588" cy="455613"/>
        </p:xfrm>
        <a:graphic>
          <a:graphicData uri="http://schemas.openxmlformats.org/presentationml/2006/ole">
            <mc:AlternateContent xmlns:mc="http://schemas.openxmlformats.org/markup-compatibility/2006">
              <mc:Choice xmlns:v="urn:schemas-microsoft-com:vml" Requires="v">
                <p:oleObj spid="_x0000_s24631" name="Equation" r:id="rId11" imgW="114456" imgH="152622" progId="Equation.3">
                  <p:embed/>
                </p:oleObj>
              </mc:Choice>
              <mc:Fallback>
                <p:oleObj name="Equation" r:id="rId11" imgW="114456" imgH="152622"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61075" y="812800"/>
                        <a:ext cx="382588" cy="4556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11" name="Object 7">
            <a:extLst>
              <a:ext uri="{FF2B5EF4-FFF2-40B4-BE49-F238E27FC236}">
                <a16:creationId xmlns:a16="http://schemas.microsoft.com/office/drawing/2014/main" id="{E4F494D9-7DF2-4615-BDE3-C63094FF034B}"/>
              </a:ext>
            </a:extLst>
          </p:cNvPr>
          <p:cNvGraphicFramePr>
            <a:graphicFrameLocks noChangeAspect="1"/>
          </p:cNvGraphicFramePr>
          <p:nvPr/>
        </p:nvGraphicFramePr>
        <p:xfrm>
          <a:off x="6784975" y="404813"/>
          <a:ext cx="452438" cy="455612"/>
        </p:xfrm>
        <a:graphic>
          <a:graphicData uri="http://schemas.openxmlformats.org/presentationml/2006/ole">
            <mc:AlternateContent xmlns:mc="http://schemas.openxmlformats.org/markup-compatibility/2006">
              <mc:Choice xmlns:v="urn:schemas-microsoft-com:vml" Requires="v">
                <p:oleObj spid="_x0000_s24632" name="Equation" r:id="rId13" imgW="144811" imgH="152622" progId="Equation.3">
                  <p:embed/>
                </p:oleObj>
              </mc:Choice>
              <mc:Fallback>
                <p:oleObj name="Equation" r:id="rId13" imgW="144811" imgH="152622"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784975" y="404813"/>
                        <a:ext cx="452438" cy="4556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712" name="Line 16">
            <a:extLst>
              <a:ext uri="{FF2B5EF4-FFF2-40B4-BE49-F238E27FC236}">
                <a16:creationId xmlns:a16="http://schemas.microsoft.com/office/drawing/2014/main" id="{B310330D-6167-42CC-8475-A83FC22BB991}"/>
              </a:ext>
            </a:extLst>
          </p:cNvPr>
          <p:cNvSpPr>
            <a:spLocks noChangeShapeType="1"/>
          </p:cNvSpPr>
          <p:nvPr/>
        </p:nvSpPr>
        <p:spPr bwMode="auto">
          <a:xfrm>
            <a:off x="8224838" y="2200275"/>
            <a:ext cx="457200" cy="0"/>
          </a:xfrm>
          <a:prstGeom prst="line">
            <a:avLst/>
          </a:prstGeom>
          <a:noFill/>
          <a:ln w="38100">
            <a:solidFill>
              <a:srgbClr val="00FF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25713" name="Rectangle 17">
            <a:extLst>
              <a:ext uri="{FF2B5EF4-FFF2-40B4-BE49-F238E27FC236}">
                <a16:creationId xmlns:a16="http://schemas.microsoft.com/office/drawing/2014/main" id="{140E2CFC-83AF-4D85-B907-8F3CDA7F00ED}"/>
              </a:ext>
            </a:extLst>
          </p:cNvPr>
          <p:cNvSpPr>
            <a:spLocks noChangeArrowheads="1"/>
          </p:cNvSpPr>
          <p:nvPr/>
        </p:nvSpPr>
        <p:spPr bwMode="auto">
          <a:xfrm>
            <a:off x="755650" y="23495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根据伽利略变换</a:t>
            </a:r>
          </a:p>
        </p:txBody>
      </p:sp>
      <p:sp>
        <p:nvSpPr>
          <p:cNvPr id="925714" name="Rectangle 18">
            <a:extLst>
              <a:ext uri="{FF2B5EF4-FFF2-40B4-BE49-F238E27FC236}">
                <a16:creationId xmlns:a16="http://schemas.microsoft.com/office/drawing/2014/main" id="{77CD1049-4E86-4B49-A453-BE5B8C58E1EB}"/>
              </a:ext>
            </a:extLst>
          </p:cNvPr>
          <p:cNvSpPr>
            <a:spLocks noChangeArrowheads="1"/>
          </p:cNvSpPr>
          <p:nvPr/>
        </p:nvSpPr>
        <p:spPr bwMode="auto">
          <a:xfrm>
            <a:off x="755650" y="2997200"/>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根据洛伦兹变换</a:t>
            </a:r>
          </a:p>
        </p:txBody>
      </p:sp>
      <p:graphicFrame>
        <p:nvGraphicFramePr>
          <p:cNvPr id="925715" name="Object 8">
            <a:extLst>
              <a:ext uri="{FF2B5EF4-FFF2-40B4-BE49-F238E27FC236}">
                <a16:creationId xmlns:a16="http://schemas.microsoft.com/office/drawing/2014/main" id="{DB7BB1B6-CBED-4C84-8B55-2902A179A877}"/>
              </a:ext>
            </a:extLst>
          </p:cNvPr>
          <p:cNvGraphicFramePr>
            <a:graphicFrameLocks noChangeAspect="1"/>
          </p:cNvGraphicFramePr>
          <p:nvPr/>
        </p:nvGraphicFramePr>
        <p:xfrm>
          <a:off x="6986588" y="1652588"/>
          <a:ext cx="371475" cy="500062"/>
        </p:xfrm>
        <a:graphic>
          <a:graphicData uri="http://schemas.openxmlformats.org/presentationml/2006/ole">
            <mc:AlternateContent xmlns:mc="http://schemas.openxmlformats.org/markup-compatibility/2006">
              <mc:Choice xmlns:v="urn:schemas-microsoft-com:vml" Requires="v">
                <p:oleObj spid="_x0000_s24633" name="公式" r:id="rId15" imgW="266731" imgH="396018" progId="Equation.3">
                  <p:embed/>
                </p:oleObj>
              </mc:Choice>
              <mc:Fallback>
                <p:oleObj name="公式" r:id="rId15" imgW="266731" imgH="396018"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86588" y="1652588"/>
                        <a:ext cx="371475" cy="5000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16" name="Object 9">
            <a:extLst>
              <a:ext uri="{FF2B5EF4-FFF2-40B4-BE49-F238E27FC236}">
                <a16:creationId xmlns:a16="http://schemas.microsoft.com/office/drawing/2014/main" id="{C3AA9DBD-CF1F-4557-8681-4AF275ED29FE}"/>
              </a:ext>
            </a:extLst>
          </p:cNvPr>
          <p:cNvGraphicFramePr>
            <a:graphicFrameLocks noChangeAspect="1"/>
          </p:cNvGraphicFramePr>
          <p:nvPr/>
        </p:nvGraphicFramePr>
        <p:xfrm>
          <a:off x="8315325" y="1652588"/>
          <a:ext cx="400050" cy="474662"/>
        </p:xfrm>
        <a:graphic>
          <a:graphicData uri="http://schemas.openxmlformats.org/presentationml/2006/ole">
            <mc:AlternateContent xmlns:mc="http://schemas.openxmlformats.org/markup-compatibility/2006">
              <mc:Choice xmlns:v="urn:schemas-microsoft-com:vml" Requires="v">
                <p:oleObj spid="_x0000_s24634" name="公式" r:id="rId17" imgW="305049" imgH="396018" progId="Equation.3">
                  <p:embed/>
                </p:oleObj>
              </mc:Choice>
              <mc:Fallback>
                <p:oleObj name="公式" r:id="rId17" imgW="305049" imgH="396018"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15325" y="1652588"/>
                        <a:ext cx="400050" cy="4746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17" name="Object 10">
            <a:extLst>
              <a:ext uri="{FF2B5EF4-FFF2-40B4-BE49-F238E27FC236}">
                <a16:creationId xmlns:a16="http://schemas.microsoft.com/office/drawing/2014/main" id="{3B813BB0-63CF-469E-89BC-C0FEE0B10029}"/>
              </a:ext>
            </a:extLst>
          </p:cNvPr>
          <p:cNvGraphicFramePr>
            <a:graphicFrameLocks/>
          </p:cNvGraphicFramePr>
          <p:nvPr/>
        </p:nvGraphicFramePr>
        <p:xfrm>
          <a:off x="1673225" y="1268413"/>
          <a:ext cx="3403600" cy="431800"/>
        </p:xfrm>
        <a:graphic>
          <a:graphicData uri="http://schemas.openxmlformats.org/presentationml/2006/ole">
            <mc:AlternateContent xmlns:mc="http://schemas.openxmlformats.org/markup-compatibility/2006">
              <mc:Choice xmlns:v="urn:schemas-microsoft-com:vml" Requires="v">
                <p:oleObj spid="_x0000_s24635" name="公式" r:id="rId19" imgW="3367978" imgH="411480" progId="Equation.3">
                  <p:embed/>
                </p:oleObj>
              </mc:Choice>
              <mc:Fallback>
                <p:oleObj name="公式" r:id="rId19" imgW="3367978" imgH="411480" progId="Equation.3">
                  <p:embed/>
                  <p:pic>
                    <p:nvPicPr>
                      <p:cNvPr id="0" name="Object 10"/>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73225" y="1268413"/>
                        <a:ext cx="3403600" cy="431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18" name="Object 11">
            <a:extLst>
              <a:ext uri="{FF2B5EF4-FFF2-40B4-BE49-F238E27FC236}">
                <a16:creationId xmlns:a16="http://schemas.microsoft.com/office/drawing/2014/main" id="{01651A23-0949-44A3-8BD1-0F2E3AE47898}"/>
              </a:ext>
            </a:extLst>
          </p:cNvPr>
          <p:cNvGraphicFramePr>
            <a:graphicFrameLocks/>
          </p:cNvGraphicFramePr>
          <p:nvPr/>
        </p:nvGraphicFramePr>
        <p:xfrm>
          <a:off x="2051050" y="1844675"/>
          <a:ext cx="3376613" cy="419100"/>
        </p:xfrm>
        <a:graphic>
          <a:graphicData uri="http://schemas.openxmlformats.org/presentationml/2006/ole">
            <mc:AlternateContent xmlns:mc="http://schemas.openxmlformats.org/markup-compatibility/2006">
              <mc:Choice xmlns:v="urn:schemas-microsoft-com:vml" Requires="v">
                <p:oleObj spid="_x0000_s24636" name="公式" r:id="rId21" imgW="3421224" imgH="396018" progId="Equation.3">
                  <p:embed/>
                </p:oleObj>
              </mc:Choice>
              <mc:Fallback>
                <p:oleObj name="公式" r:id="rId21" imgW="3421224" imgH="396018" progId="Equation.3">
                  <p:embed/>
                  <p:pic>
                    <p:nvPicPr>
                      <p:cNvPr id="0" name="Object 11"/>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051050" y="1844675"/>
                        <a:ext cx="3376613" cy="4191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19" name="Object 12">
            <a:extLst>
              <a:ext uri="{FF2B5EF4-FFF2-40B4-BE49-F238E27FC236}">
                <a16:creationId xmlns:a16="http://schemas.microsoft.com/office/drawing/2014/main" id="{C1739DB0-45B8-4366-A086-6617C1200CCC}"/>
              </a:ext>
            </a:extLst>
          </p:cNvPr>
          <p:cNvGraphicFramePr>
            <a:graphicFrameLocks/>
          </p:cNvGraphicFramePr>
          <p:nvPr/>
        </p:nvGraphicFramePr>
        <p:xfrm>
          <a:off x="1687513" y="2349500"/>
          <a:ext cx="3675062" cy="431800"/>
        </p:xfrm>
        <a:graphic>
          <a:graphicData uri="http://schemas.openxmlformats.org/presentationml/2006/ole">
            <mc:AlternateContent xmlns:mc="http://schemas.openxmlformats.org/markup-compatibility/2006">
              <mc:Choice xmlns:v="urn:schemas-microsoft-com:vml" Requires="v">
                <p:oleObj spid="_x0000_s24637" name="公式" r:id="rId23" imgW="3726273" imgH="411480" progId="Equation.3">
                  <p:embed/>
                </p:oleObj>
              </mc:Choice>
              <mc:Fallback>
                <p:oleObj name="公式" r:id="rId23" imgW="3726273" imgH="411480" progId="Equation.3">
                  <p:embed/>
                  <p:pic>
                    <p:nvPicPr>
                      <p:cNvPr id="0" name="Object 12"/>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687513" y="2349500"/>
                        <a:ext cx="3675062" cy="431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20" name="Object 13">
            <a:extLst>
              <a:ext uri="{FF2B5EF4-FFF2-40B4-BE49-F238E27FC236}">
                <a16:creationId xmlns:a16="http://schemas.microsoft.com/office/drawing/2014/main" id="{28D96440-A83A-48E4-92DA-64812DDCD4BA}"/>
              </a:ext>
            </a:extLst>
          </p:cNvPr>
          <p:cNvGraphicFramePr>
            <a:graphicFrameLocks/>
          </p:cNvGraphicFramePr>
          <p:nvPr/>
        </p:nvGraphicFramePr>
        <p:xfrm>
          <a:off x="1138238" y="3735388"/>
          <a:ext cx="4513262" cy="917575"/>
        </p:xfrm>
        <a:graphic>
          <a:graphicData uri="http://schemas.openxmlformats.org/presentationml/2006/ole">
            <mc:AlternateContent xmlns:mc="http://schemas.openxmlformats.org/markup-compatibility/2006">
              <mc:Choice xmlns:v="urn:schemas-microsoft-com:vml" Requires="v">
                <p:oleObj spid="_x0000_s24638" name="公式" r:id="rId25" imgW="4495613" imgH="891789" progId="Equation.3">
                  <p:embed/>
                </p:oleObj>
              </mc:Choice>
              <mc:Fallback>
                <p:oleObj name="公式" r:id="rId25" imgW="4495613" imgH="891789" progId="Equation.3">
                  <p:embed/>
                  <p:pic>
                    <p:nvPicPr>
                      <p:cNvPr id="0" name="Object 13"/>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138238" y="3735388"/>
                        <a:ext cx="4513262" cy="9175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5721" name="Object 14">
            <a:extLst>
              <a:ext uri="{FF2B5EF4-FFF2-40B4-BE49-F238E27FC236}">
                <a16:creationId xmlns:a16="http://schemas.microsoft.com/office/drawing/2014/main" id="{FE37FC5D-1557-47CB-89BE-7CE9F115A275}"/>
              </a:ext>
            </a:extLst>
          </p:cNvPr>
          <p:cNvGraphicFramePr>
            <a:graphicFrameLocks/>
          </p:cNvGraphicFramePr>
          <p:nvPr/>
        </p:nvGraphicFramePr>
        <p:xfrm>
          <a:off x="4140200" y="4672013"/>
          <a:ext cx="4530725" cy="917575"/>
        </p:xfrm>
        <a:graphic>
          <a:graphicData uri="http://schemas.openxmlformats.org/presentationml/2006/ole">
            <mc:AlternateContent xmlns:mc="http://schemas.openxmlformats.org/markup-compatibility/2006">
              <mc:Choice xmlns:v="urn:schemas-microsoft-com:vml" Requires="v">
                <p:oleObj spid="_x0000_s24639" name="公式" r:id="rId27" imgW="4526467" imgH="891789" progId="Equation.3">
                  <p:embed/>
                </p:oleObj>
              </mc:Choice>
              <mc:Fallback>
                <p:oleObj name="公式" r:id="rId27" imgW="4526467" imgH="891789" progId="Equation.3">
                  <p:embed/>
                  <p:pic>
                    <p:nvPicPr>
                      <p:cNvPr id="0" name="Object 14"/>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40200" y="4672013"/>
                        <a:ext cx="4530725" cy="9175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722" name="Rectangle 26">
            <a:extLst>
              <a:ext uri="{FF2B5EF4-FFF2-40B4-BE49-F238E27FC236}">
                <a16:creationId xmlns:a16="http://schemas.microsoft.com/office/drawing/2014/main" id="{7479D8E3-4D08-47C9-8631-24CD178D4A08}"/>
              </a:ext>
            </a:extLst>
          </p:cNvPr>
          <p:cNvSpPr>
            <a:spLocks noChangeArrowheads="1"/>
          </p:cNvSpPr>
          <p:nvPr/>
        </p:nvSpPr>
        <p:spPr bwMode="auto">
          <a:xfrm>
            <a:off x="3276600" y="29972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Times New Roman" panose="02020603050405020304" pitchFamily="18" charset="0"/>
              </a:rPr>
              <a:t>与相对性原理矛盾！</a:t>
            </a:r>
          </a:p>
        </p:txBody>
      </p:sp>
      <p:sp>
        <p:nvSpPr>
          <p:cNvPr id="925723" name="Rectangle 27">
            <a:extLst>
              <a:ext uri="{FF2B5EF4-FFF2-40B4-BE49-F238E27FC236}">
                <a16:creationId xmlns:a16="http://schemas.microsoft.com/office/drawing/2014/main" id="{B16461EE-42C1-4CD2-BBD1-6CA30C619AED}"/>
              </a:ext>
            </a:extLst>
          </p:cNvPr>
          <p:cNvSpPr>
            <a:spLocks noChangeArrowheads="1"/>
          </p:cNvSpPr>
          <p:nvPr/>
        </p:nvSpPr>
        <p:spPr bwMode="auto">
          <a:xfrm>
            <a:off x="6005513" y="2965450"/>
            <a:ext cx="30591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Times New Roman" panose="02020603050405020304" pitchFamily="18" charset="0"/>
              </a:rPr>
              <a:t>必须放弃原有概念。</a:t>
            </a:r>
          </a:p>
        </p:txBody>
      </p:sp>
      <p:pic>
        <p:nvPicPr>
          <p:cNvPr id="925724" name="Picture 28" descr="j0078711">
            <a:extLst>
              <a:ext uri="{FF2B5EF4-FFF2-40B4-BE49-F238E27FC236}">
                <a16:creationId xmlns:a16="http://schemas.microsoft.com/office/drawing/2014/main" id="{41D09A76-1DD8-487D-A2FB-8114F5972AE8}"/>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851775" y="438150"/>
            <a:ext cx="430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725" name="Text Box 29">
            <a:extLst>
              <a:ext uri="{FF2B5EF4-FFF2-40B4-BE49-F238E27FC236}">
                <a16:creationId xmlns:a16="http://schemas.microsoft.com/office/drawing/2014/main" id="{D1FF0D87-62B9-4649-B606-8F1A3BA55CE3}"/>
              </a:ext>
            </a:extLst>
          </p:cNvPr>
          <p:cNvSpPr txBox="1">
            <a:spLocks noChangeArrowheads="1"/>
          </p:cNvSpPr>
          <p:nvPr/>
        </p:nvSpPr>
        <p:spPr bwMode="auto">
          <a:xfrm>
            <a:off x="755650" y="765175"/>
            <a:ext cx="73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en-US" altLang="zh-CN" i="1">
                <a:solidFill>
                  <a:srgbClr val="66FFFF"/>
                </a:solidFill>
                <a:latin typeface="Times New Roman" panose="02020603050405020304" pitchFamily="18" charset="0"/>
              </a:rPr>
              <a:t>S </a:t>
            </a:r>
            <a:r>
              <a:rPr kumimoji="1" lang="zh-CN" altLang="en-US">
                <a:solidFill>
                  <a:srgbClr val="66FFFF"/>
                </a:solidFill>
                <a:latin typeface="Times New Roman" panose="02020603050405020304" pitchFamily="18" charset="0"/>
              </a:rPr>
              <a:t>系</a:t>
            </a:r>
          </a:p>
        </p:txBody>
      </p:sp>
      <p:sp>
        <p:nvSpPr>
          <p:cNvPr id="925726" name="Text Box 30">
            <a:extLst>
              <a:ext uri="{FF2B5EF4-FFF2-40B4-BE49-F238E27FC236}">
                <a16:creationId xmlns:a16="http://schemas.microsoft.com/office/drawing/2014/main" id="{C0BC0455-5B0D-4D6A-BBBE-FB8773CE8956}"/>
              </a:ext>
            </a:extLst>
          </p:cNvPr>
          <p:cNvSpPr txBox="1">
            <a:spLocks noChangeArrowheads="1"/>
          </p:cNvSpPr>
          <p:nvPr/>
        </p:nvSpPr>
        <p:spPr bwMode="auto">
          <a:xfrm>
            <a:off x="755650" y="1268413"/>
            <a:ext cx="82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en-US" altLang="zh-CN" i="1">
                <a:solidFill>
                  <a:srgbClr val="66FFFF"/>
                </a:solidFill>
                <a:latin typeface="Times New Roman" panose="02020603050405020304" pitchFamily="18" charset="0"/>
              </a:rPr>
              <a:t>S' </a:t>
            </a:r>
            <a:r>
              <a:rPr kumimoji="1" lang="zh-CN" altLang="en-US">
                <a:solidFill>
                  <a:srgbClr val="66FFFF"/>
                </a:solidFill>
                <a:latin typeface="Times New Roman" panose="02020603050405020304" pitchFamily="18" charset="0"/>
              </a:rPr>
              <a:t>系</a:t>
            </a:r>
          </a:p>
        </p:txBody>
      </p:sp>
      <p:sp>
        <p:nvSpPr>
          <p:cNvPr id="925727" name="Text Box 31">
            <a:extLst>
              <a:ext uri="{FF2B5EF4-FFF2-40B4-BE49-F238E27FC236}">
                <a16:creationId xmlns:a16="http://schemas.microsoft.com/office/drawing/2014/main" id="{C42743A4-E966-446C-B979-BEA6944D4A91}"/>
              </a:ext>
            </a:extLst>
          </p:cNvPr>
          <p:cNvSpPr txBox="1">
            <a:spLocks noChangeArrowheads="1"/>
          </p:cNvSpPr>
          <p:nvPr/>
        </p:nvSpPr>
        <p:spPr bwMode="auto">
          <a:xfrm>
            <a:off x="755650" y="3500438"/>
            <a:ext cx="820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en-US" altLang="zh-CN" i="1">
                <a:solidFill>
                  <a:srgbClr val="66FFFF"/>
                </a:solidFill>
                <a:latin typeface="Times New Roman" panose="02020603050405020304" pitchFamily="18" charset="0"/>
              </a:rPr>
              <a:t>S' </a:t>
            </a:r>
            <a:r>
              <a:rPr kumimoji="1" lang="zh-CN" altLang="en-US">
                <a:solidFill>
                  <a:srgbClr val="66FFFF"/>
                </a:solidFill>
                <a:latin typeface="Times New Roman" panose="02020603050405020304" pitchFamily="18" charset="0"/>
              </a:rPr>
              <a:t>系</a:t>
            </a:r>
          </a:p>
        </p:txBody>
      </p:sp>
      <p:sp>
        <p:nvSpPr>
          <p:cNvPr id="925728" name="AutoShape 32">
            <a:extLst>
              <a:ext uri="{FF2B5EF4-FFF2-40B4-BE49-F238E27FC236}">
                <a16:creationId xmlns:a16="http://schemas.microsoft.com/office/drawing/2014/main" id="{D3E34036-AB8E-4A04-8F2F-3707D451AC4D}"/>
              </a:ext>
            </a:extLst>
          </p:cNvPr>
          <p:cNvSpPr>
            <a:spLocks noChangeArrowheads="1"/>
          </p:cNvSpPr>
          <p:nvPr/>
        </p:nvSpPr>
        <p:spPr bwMode="auto">
          <a:xfrm rot="5400000">
            <a:off x="2698750" y="3213101"/>
            <a:ext cx="936625" cy="215900"/>
          </a:xfrm>
          <a:prstGeom prst="leftRightArrow">
            <a:avLst>
              <a:gd name="adj1" fmla="val 36315"/>
              <a:gd name="adj2" fmla="val 74091"/>
            </a:avLst>
          </a:prstGeom>
          <a:solidFill>
            <a:srgbClr val="FFCCFF"/>
          </a:solidFill>
          <a:ln w="22225">
            <a:solidFill>
              <a:srgbClr val="FFCCFF"/>
            </a:solidFill>
            <a:miter lim="800000"/>
            <a:headEnd/>
            <a:tailEnd/>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graphicFrame>
        <p:nvGraphicFramePr>
          <p:cNvPr id="925729" name="Object 15">
            <a:extLst>
              <a:ext uri="{FF2B5EF4-FFF2-40B4-BE49-F238E27FC236}">
                <a16:creationId xmlns:a16="http://schemas.microsoft.com/office/drawing/2014/main" id="{57D22BDD-5E64-444C-9CE8-CC883B545199}"/>
              </a:ext>
            </a:extLst>
          </p:cNvPr>
          <p:cNvGraphicFramePr>
            <a:graphicFrameLocks/>
          </p:cNvGraphicFramePr>
          <p:nvPr/>
        </p:nvGraphicFramePr>
        <p:xfrm>
          <a:off x="6613525" y="3489325"/>
          <a:ext cx="1841500" cy="1174750"/>
        </p:xfrm>
        <a:graphic>
          <a:graphicData uri="http://schemas.openxmlformats.org/presentationml/2006/ole">
            <mc:AlternateContent xmlns:mc="http://schemas.openxmlformats.org/markup-compatibility/2006">
              <mc:Choice xmlns:v="urn:schemas-microsoft-com:vml" Requires="v">
                <p:oleObj spid="_x0000_s24640" name="公式" r:id="rId30" imgW="1821336" imgH="1249902" progId="Equation.3">
                  <p:embed/>
                </p:oleObj>
              </mc:Choice>
              <mc:Fallback>
                <p:oleObj name="公式" r:id="rId30" imgW="1821336" imgH="1249902" progId="Equation.3">
                  <p:embed/>
                  <p:pic>
                    <p:nvPicPr>
                      <p:cNvPr id="0" name="Object 15"/>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6613525" y="3489325"/>
                        <a:ext cx="1841500" cy="1174750"/>
                      </a:xfrm>
                      <a:prstGeom prst="rect">
                        <a:avLst/>
                      </a:prstGeom>
                      <a:solidFill>
                        <a:schemeClr val="accent2"/>
                      </a:solidFill>
                      <a:ln w="9525">
                        <a:solidFill>
                          <a:srgbClr val="FFCCFF"/>
                        </a:solidFill>
                        <a:miter lim="800000"/>
                        <a:headEnd/>
                        <a:tailEnd/>
                      </a:ln>
                    </p:spPr>
                  </p:pic>
                </p:oleObj>
              </mc:Fallback>
            </mc:AlternateContent>
          </a:graphicData>
        </a:graphic>
      </p:graphicFrame>
      <p:sp>
        <p:nvSpPr>
          <p:cNvPr id="925732" name="Rectangle 36">
            <a:extLst>
              <a:ext uri="{FF2B5EF4-FFF2-40B4-BE49-F238E27FC236}">
                <a16:creationId xmlns:a16="http://schemas.microsoft.com/office/drawing/2014/main" id="{3F5231E3-E73B-498D-93AE-8EDCF516051E}"/>
              </a:ext>
            </a:extLst>
          </p:cNvPr>
          <p:cNvSpPr>
            <a:spLocks noChangeArrowheads="1"/>
          </p:cNvSpPr>
          <p:nvPr/>
        </p:nvSpPr>
        <p:spPr bwMode="auto">
          <a:xfrm>
            <a:off x="758825" y="5729288"/>
            <a:ext cx="4005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质量应与物体运动有关</a:t>
            </a:r>
          </a:p>
        </p:txBody>
      </p:sp>
      <p:graphicFrame>
        <p:nvGraphicFramePr>
          <p:cNvPr id="925733" name="Object 16">
            <a:extLst>
              <a:ext uri="{FF2B5EF4-FFF2-40B4-BE49-F238E27FC236}">
                <a16:creationId xmlns:a16="http://schemas.microsoft.com/office/drawing/2014/main" id="{A16F3D28-08FF-42B3-A136-3B55F31A1EFA}"/>
              </a:ext>
            </a:extLst>
          </p:cNvPr>
          <p:cNvGraphicFramePr>
            <a:graphicFrameLocks/>
          </p:cNvGraphicFramePr>
          <p:nvPr/>
        </p:nvGraphicFramePr>
        <p:xfrm>
          <a:off x="4354513" y="5788025"/>
          <a:ext cx="1331912" cy="406400"/>
        </p:xfrm>
        <a:graphic>
          <a:graphicData uri="http://schemas.openxmlformats.org/presentationml/2006/ole">
            <mc:AlternateContent xmlns:mc="http://schemas.openxmlformats.org/markup-compatibility/2006">
              <mc:Choice xmlns:v="urn:schemas-microsoft-com:vml" Requires="v">
                <p:oleObj spid="_x0000_s24641" name="公式" r:id="rId32" imgW="1310764" imgH="381055" progId="Equation.3">
                  <p:embed/>
                </p:oleObj>
              </mc:Choice>
              <mc:Fallback>
                <p:oleObj name="公式" r:id="rId32" imgW="1310764" imgH="381055" progId="Equation.3">
                  <p:embed/>
                  <p:pic>
                    <p:nvPicPr>
                      <p:cNvPr id="0" name="Object 16"/>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354513" y="5788025"/>
                        <a:ext cx="1331912"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925698"/>
                                        </p:tgtEl>
                                        <p:attrNameLst>
                                          <p:attrName>style.visibility</p:attrName>
                                        </p:attrNameLst>
                                      </p:cBhvr>
                                      <p:to>
                                        <p:strVal val="visible"/>
                                      </p:to>
                                    </p:set>
                                    <p:animEffect transition="in" filter="slide(fromLeft)">
                                      <p:cBhvr>
                                        <p:cTn id="7" dur="500"/>
                                        <p:tgtEl>
                                          <p:spTgt spid="925698"/>
                                        </p:tgtEl>
                                      </p:cBhvr>
                                    </p:animEffect>
                                  </p:childTnLst>
                                </p:cTn>
                              </p:par>
                            </p:childTnLst>
                          </p:cTn>
                        </p:par>
                        <p:par>
                          <p:cTn id="8" fill="hold" nodeType="afterGroup">
                            <p:stCondLst>
                              <p:cond delay="500"/>
                            </p:stCondLst>
                            <p:childTnLst>
                              <p:par>
                                <p:cTn id="9" presetID="12" presetClass="entr" presetSubtype="4" fill="hold" nodeType="afterEffect">
                                  <p:stCondLst>
                                    <p:cond delay="0"/>
                                  </p:stCondLst>
                                  <p:childTnLst>
                                    <p:set>
                                      <p:cBhvr>
                                        <p:cTn id="10" dur="1" fill="hold">
                                          <p:stCondLst>
                                            <p:cond delay="0"/>
                                          </p:stCondLst>
                                        </p:cTn>
                                        <p:tgtEl>
                                          <p:spTgt spid="925704"/>
                                        </p:tgtEl>
                                        <p:attrNameLst>
                                          <p:attrName>style.visibility</p:attrName>
                                        </p:attrNameLst>
                                      </p:cBhvr>
                                      <p:to>
                                        <p:strVal val="visible"/>
                                      </p:to>
                                    </p:set>
                                    <p:animEffect transition="in" filter="slide(fromBottom)">
                                      <p:cBhvr>
                                        <p:cTn id="11" dur="500"/>
                                        <p:tgtEl>
                                          <p:spTgt spid="92570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925710"/>
                                        </p:tgtEl>
                                        <p:attrNameLst>
                                          <p:attrName>style.visibility</p:attrName>
                                        </p:attrNameLst>
                                      </p:cBhvr>
                                      <p:to>
                                        <p:strVal val="visible"/>
                                      </p:to>
                                    </p:set>
                                    <p:animEffect transition="in" filter="wipe(left)">
                                      <p:cBhvr>
                                        <p:cTn id="15" dur="500"/>
                                        <p:tgtEl>
                                          <p:spTgt spid="9257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925699"/>
                                        </p:tgtEl>
                                        <p:attrNameLst>
                                          <p:attrName>style.visibility</p:attrName>
                                        </p:attrNameLst>
                                      </p:cBhvr>
                                      <p:to>
                                        <p:strVal val="visible"/>
                                      </p:to>
                                    </p:set>
                                    <p:anim calcmode="lin" valueType="num">
                                      <p:cBhvr additive="base">
                                        <p:cTn id="20" dur="500" fill="hold"/>
                                        <p:tgtEl>
                                          <p:spTgt spid="925699"/>
                                        </p:tgtEl>
                                        <p:attrNameLst>
                                          <p:attrName>ppt_x</p:attrName>
                                        </p:attrNameLst>
                                      </p:cBhvr>
                                      <p:tavLst>
                                        <p:tav tm="0">
                                          <p:val>
                                            <p:strVal val="0-#ppt_w/2"/>
                                          </p:val>
                                        </p:tav>
                                        <p:tav tm="100000">
                                          <p:val>
                                            <p:strVal val="#ppt_x"/>
                                          </p:val>
                                        </p:tav>
                                      </p:tavLst>
                                    </p:anim>
                                    <p:anim calcmode="lin" valueType="num">
                                      <p:cBhvr additive="base">
                                        <p:cTn id="21" dur="500" fill="hold"/>
                                        <p:tgtEl>
                                          <p:spTgt spid="925699"/>
                                        </p:tgtEl>
                                        <p:attrNameLst>
                                          <p:attrName>ppt_y</p:attrName>
                                        </p:attrNameLst>
                                      </p:cBhvr>
                                      <p:tavLst>
                                        <p:tav tm="0">
                                          <p:val>
                                            <p:strVal val="#ppt_y"/>
                                          </p:val>
                                        </p:tav>
                                        <p:tav tm="100000">
                                          <p:val>
                                            <p:strVal val="#ppt_y"/>
                                          </p:val>
                                        </p:tav>
                                      </p:tavLst>
                                    </p:anim>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925703"/>
                                        </p:tgtEl>
                                        <p:attrNameLst>
                                          <p:attrName>style.visibility</p:attrName>
                                        </p:attrNameLst>
                                      </p:cBhvr>
                                      <p:to>
                                        <p:strVal val="visible"/>
                                      </p:to>
                                    </p:set>
                                    <p:animEffect transition="in" filter="wipe(left)">
                                      <p:cBhvr>
                                        <p:cTn id="25" dur="500"/>
                                        <p:tgtEl>
                                          <p:spTgt spid="92570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925705"/>
                                        </p:tgtEl>
                                        <p:attrNameLst>
                                          <p:attrName>style.visibility</p:attrName>
                                        </p:attrNameLst>
                                      </p:cBhvr>
                                      <p:to>
                                        <p:strVal val="visible"/>
                                      </p:to>
                                    </p:set>
                                    <p:animEffect transition="in" filter="slide(fromLeft)">
                                      <p:cBhvr>
                                        <p:cTn id="30" dur="500"/>
                                        <p:tgtEl>
                                          <p:spTgt spid="92570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925715"/>
                                        </p:tgtEl>
                                        <p:attrNameLst>
                                          <p:attrName>style.visibility</p:attrName>
                                        </p:attrNameLst>
                                      </p:cBhvr>
                                      <p:to>
                                        <p:strVal val="visible"/>
                                      </p:to>
                                    </p:set>
                                    <p:animEffect transition="in" filter="wipe(left)">
                                      <p:cBhvr>
                                        <p:cTn id="35" dur="500"/>
                                        <p:tgtEl>
                                          <p:spTgt spid="92571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925700"/>
                                        </p:tgtEl>
                                        <p:attrNameLst>
                                          <p:attrName>style.visibility</p:attrName>
                                        </p:attrNameLst>
                                      </p:cBhvr>
                                      <p:to>
                                        <p:strVal val="visible"/>
                                      </p:to>
                                    </p:set>
                                    <p:anim calcmode="lin" valueType="num">
                                      <p:cBhvr additive="base">
                                        <p:cTn id="40" dur="500" fill="hold"/>
                                        <p:tgtEl>
                                          <p:spTgt spid="925700"/>
                                        </p:tgtEl>
                                        <p:attrNameLst>
                                          <p:attrName>ppt_x</p:attrName>
                                        </p:attrNameLst>
                                      </p:cBhvr>
                                      <p:tavLst>
                                        <p:tav tm="0">
                                          <p:val>
                                            <p:strVal val="0-#ppt_w/2"/>
                                          </p:val>
                                        </p:tav>
                                        <p:tav tm="100000">
                                          <p:val>
                                            <p:strVal val="#ppt_x"/>
                                          </p:val>
                                        </p:tav>
                                      </p:tavLst>
                                    </p:anim>
                                    <p:anim calcmode="lin" valueType="num">
                                      <p:cBhvr additive="base">
                                        <p:cTn id="41" dur="500" fill="hold"/>
                                        <p:tgtEl>
                                          <p:spTgt spid="925700"/>
                                        </p:tgtEl>
                                        <p:attrNameLst>
                                          <p:attrName>ppt_y</p:attrName>
                                        </p:attrNameLst>
                                      </p:cBhvr>
                                      <p:tavLst>
                                        <p:tav tm="0">
                                          <p:val>
                                            <p:strVal val="#ppt_y"/>
                                          </p:val>
                                        </p:tav>
                                        <p:tav tm="100000">
                                          <p:val>
                                            <p:strVal val="#ppt_y"/>
                                          </p:val>
                                        </p:tav>
                                      </p:tavLst>
                                    </p:anim>
                                  </p:childTnLst>
                                </p:cTn>
                              </p:par>
                            </p:childTnLst>
                          </p:cTn>
                        </p:par>
                        <p:par>
                          <p:cTn id="42" fill="hold" nodeType="afterGroup">
                            <p:stCondLst>
                              <p:cond delay="500"/>
                            </p:stCondLst>
                            <p:childTnLst>
                              <p:par>
                                <p:cTn id="43" presetID="22" presetClass="entr" presetSubtype="8" fill="hold" nodeType="afterEffect">
                                  <p:stCondLst>
                                    <p:cond delay="0"/>
                                  </p:stCondLst>
                                  <p:childTnLst>
                                    <p:set>
                                      <p:cBhvr>
                                        <p:cTn id="44" dur="1" fill="hold">
                                          <p:stCondLst>
                                            <p:cond delay="0"/>
                                          </p:stCondLst>
                                        </p:cTn>
                                        <p:tgtEl>
                                          <p:spTgt spid="925702"/>
                                        </p:tgtEl>
                                        <p:attrNameLst>
                                          <p:attrName>style.visibility</p:attrName>
                                        </p:attrNameLst>
                                      </p:cBhvr>
                                      <p:to>
                                        <p:strVal val="visible"/>
                                      </p:to>
                                    </p:set>
                                    <p:animEffect transition="in" filter="wipe(left)">
                                      <p:cBhvr>
                                        <p:cTn id="45" dur="500"/>
                                        <p:tgtEl>
                                          <p:spTgt spid="92570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925712"/>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925716"/>
                                        </p:tgtEl>
                                        <p:attrNameLst>
                                          <p:attrName>style.visibility</p:attrName>
                                        </p:attrNameLst>
                                      </p:cBhvr>
                                      <p:to>
                                        <p:strVal val="visible"/>
                                      </p:to>
                                    </p:set>
                                    <p:animEffect transition="in" filter="wipe(left)">
                                      <p:cBhvr>
                                        <p:cTn id="54" dur="500"/>
                                        <p:tgtEl>
                                          <p:spTgt spid="92571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nodeType="clickEffect">
                                  <p:stCondLst>
                                    <p:cond delay="0"/>
                                  </p:stCondLst>
                                  <p:childTnLst>
                                    <p:set>
                                      <p:cBhvr>
                                        <p:cTn id="58" dur="1" fill="hold">
                                          <p:stCondLst>
                                            <p:cond delay="0"/>
                                          </p:stCondLst>
                                        </p:cTn>
                                        <p:tgtEl>
                                          <p:spTgt spid="925707"/>
                                        </p:tgtEl>
                                        <p:attrNameLst>
                                          <p:attrName>style.visibility</p:attrName>
                                        </p:attrNameLst>
                                      </p:cBhvr>
                                      <p:to>
                                        <p:strVal val="visible"/>
                                      </p:to>
                                    </p:set>
                                    <p:animEffect transition="in" filter="slide(fromLeft)">
                                      <p:cBhvr>
                                        <p:cTn id="59" dur="500"/>
                                        <p:tgtEl>
                                          <p:spTgt spid="925707"/>
                                        </p:tgtEl>
                                      </p:cBhvr>
                                    </p:animEffect>
                                  </p:childTnLst>
                                </p:cTn>
                              </p:par>
                            </p:childTnLst>
                          </p:cTn>
                        </p:par>
                        <p:par>
                          <p:cTn id="60" fill="hold" nodeType="afterGroup">
                            <p:stCondLst>
                              <p:cond delay="500"/>
                            </p:stCondLst>
                            <p:childTnLst>
                              <p:par>
                                <p:cTn id="61" presetID="12" presetClass="entr" presetSubtype="4" fill="hold" nodeType="afterEffect">
                                  <p:stCondLst>
                                    <p:cond delay="0"/>
                                  </p:stCondLst>
                                  <p:childTnLst>
                                    <p:set>
                                      <p:cBhvr>
                                        <p:cTn id="62" dur="1" fill="hold">
                                          <p:stCondLst>
                                            <p:cond delay="0"/>
                                          </p:stCondLst>
                                        </p:cTn>
                                        <p:tgtEl>
                                          <p:spTgt spid="925708"/>
                                        </p:tgtEl>
                                        <p:attrNameLst>
                                          <p:attrName>style.visibility</p:attrName>
                                        </p:attrNameLst>
                                      </p:cBhvr>
                                      <p:to>
                                        <p:strVal val="visible"/>
                                      </p:to>
                                    </p:set>
                                    <p:animEffect transition="in" filter="slide(fromBottom)">
                                      <p:cBhvr>
                                        <p:cTn id="63" dur="500"/>
                                        <p:tgtEl>
                                          <p:spTgt spid="925708"/>
                                        </p:tgtEl>
                                      </p:cBhvr>
                                    </p:animEffect>
                                  </p:childTnLst>
                                </p:cTn>
                              </p:par>
                            </p:childTnLst>
                          </p:cTn>
                        </p:par>
                        <p:par>
                          <p:cTn id="64" fill="hold" nodeType="afterGroup">
                            <p:stCondLst>
                              <p:cond delay="1000"/>
                            </p:stCondLst>
                            <p:childTnLst>
                              <p:par>
                                <p:cTn id="65" presetID="22" presetClass="entr" presetSubtype="8" fill="hold" nodeType="afterEffect">
                                  <p:stCondLst>
                                    <p:cond delay="0"/>
                                  </p:stCondLst>
                                  <p:childTnLst>
                                    <p:set>
                                      <p:cBhvr>
                                        <p:cTn id="66" dur="1" fill="hold">
                                          <p:stCondLst>
                                            <p:cond delay="0"/>
                                          </p:stCondLst>
                                        </p:cTn>
                                        <p:tgtEl>
                                          <p:spTgt spid="925711"/>
                                        </p:tgtEl>
                                        <p:attrNameLst>
                                          <p:attrName>style.visibility</p:attrName>
                                        </p:attrNameLst>
                                      </p:cBhvr>
                                      <p:to>
                                        <p:strVal val="visible"/>
                                      </p:to>
                                    </p:set>
                                    <p:animEffect transition="in" filter="wipe(left)">
                                      <p:cBhvr>
                                        <p:cTn id="67" dur="500"/>
                                        <p:tgtEl>
                                          <p:spTgt spid="92571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499"/>
                                          </p:stCondLst>
                                        </p:cTn>
                                        <p:tgtEl>
                                          <p:spTgt spid="925706"/>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925709"/>
                                        </p:tgtEl>
                                        <p:attrNameLst>
                                          <p:attrName>style.visibility</p:attrName>
                                        </p:attrNameLst>
                                      </p:cBhvr>
                                      <p:to>
                                        <p:strVal val="visible"/>
                                      </p:to>
                                    </p:set>
                                    <p:animEffect transition="in" filter="wipe(left)">
                                      <p:cBhvr>
                                        <p:cTn id="76" dur="500"/>
                                        <p:tgtEl>
                                          <p:spTgt spid="92570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9" presetClass="entr" presetSubtype="10" fill="hold" nodeType="clickEffect">
                                  <p:stCondLst>
                                    <p:cond delay="0"/>
                                  </p:stCondLst>
                                  <p:childTnLst>
                                    <p:set>
                                      <p:cBhvr>
                                        <p:cTn id="80" dur="1" fill="hold">
                                          <p:stCondLst>
                                            <p:cond delay="0"/>
                                          </p:stCondLst>
                                        </p:cTn>
                                        <p:tgtEl>
                                          <p:spTgt spid="925724"/>
                                        </p:tgtEl>
                                        <p:attrNameLst>
                                          <p:attrName>style.visibility</p:attrName>
                                        </p:attrNameLst>
                                      </p:cBhvr>
                                      <p:to>
                                        <p:strVal val="visible"/>
                                      </p:to>
                                    </p:set>
                                    <p:anim calcmode="lin" valueType="num">
                                      <p:cBhvr>
                                        <p:cTn id="81" dur="5000" fill="hold"/>
                                        <p:tgtEl>
                                          <p:spTgt spid="925724"/>
                                        </p:tgtEl>
                                        <p:attrNameLst>
                                          <p:attrName>ppt_w</p:attrName>
                                        </p:attrNameLst>
                                      </p:cBhvr>
                                      <p:tavLst>
                                        <p:tav tm="0" fmla="#ppt_w*sin(2.5*pi*$)">
                                          <p:val>
                                            <p:fltVal val="0"/>
                                          </p:val>
                                        </p:tav>
                                        <p:tav tm="100000">
                                          <p:val>
                                            <p:fltVal val="1"/>
                                          </p:val>
                                        </p:tav>
                                      </p:tavLst>
                                    </p:anim>
                                    <p:anim calcmode="lin" valueType="num">
                                      <p:cBhvr>
                                        <p:cTn id="82" dur="5000" fill="hold"/>
                                        <p:tgtEl>
                                          <p:spTgt spid="925724"/>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2" presetClass="entr" presetSubtype="4" fill="hold" grpId="0" nodeType="clickEffect">
                                  <p:stCondLst>
                                    <p:cond delay="0"/>
                                  </p:stCondLst>
                                  <p:childTnLst>
                                    <p:set>
                                      <p:cBhvr>
                                        <p:cTn id="86" dur="1" fill="hold">
                                          <p:stCondLst>
                                            <p:cond delay="0"/>
                                          </p:stCondLst>
                                        </p:cTn>
                                        <p:tgtEl>
                                          <p:spTgt spid="925713"/>
                                        </p:tgtEl>
                                        <p:attrNameLst>
                                          <p:attrName>style.visibility</p:attrName>
                                        </p:attrNameLst>
                                      </p:cBhvr>
                                      <p:to>
                                        <p:strVal val="visible"/>
                                      </p:to>
                                    </p:set>
                                    <p:animEffect transition="in" filter="slide(fromBottom)">
                                      <p:cBhvr>
                                        <p:cTn id="87" dur="300"/>
                                        <p:tgtEl>
                                          <p:spTgt spid="92571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925725"/>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925701"/>
                                        </p:tgtEl>
                                        <p:attrNameLst>
                                          <p:attrName>style.visibility</p:attrName>
                                        </p:attrNameLst>
                                      </p:cBhvr>
                                      <p:to>
                                        <p:strVal val="visible"/>
                                      </p:to>
                                    </p:set>
                                    <p:animEffect transition="in" filter="wipe(left)">
                                      <p:cBhvr>
                                        <p:cTn id="96" dur="500"/>
                                        <p:tgtEl>
                                          <p:spTgt spid="92570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25726"/>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nodeType="clickEffect">
                                  <p:stCondLst>
                                    <p:cond delay="0"/>
                                  </p:stCondLst>
                                  <p:childTnLst>
                                    <p:set>
                                      <p:cBhvr>
                                        <p:cTn id="104" dur="1" fill="hold">
                                          <p:stCondLst>
                                            <p:cond delay="0"/>
                                          </p:stCondLst>
                                        </p:cTn>
                                        <p:tgtEl>
                                          <p:spTgt spid="925717"/>
                                        </p:tgtEl>
                                        <p:attrNameLst>
                                          <p:attrName>style.visibility</p:attrName>
                                        </p:attrNameLst>
                                      </p:cBhvr>
                                      <p:to>
                                        <p:strVal val="visible"/>
                                      </p:to>
                                    </p:set>
                                    <p:animEffect transition="in" filter="wipe(left)">
                                      <p:cBhvr>
                                        <p:cTn id="105" dur="500"/>
                                        <p:tgtEl>
                                          <p:spTgt spid="925717"/>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925718"/>
                                        </p:tgtEl>
                                        <p:attrNameLst>
                                          <p:attrName>style.visibility</p:attrName>
                                        </p:attrNameLst>
                                      </p:cBhvr>
                                      <p:to>
                                        <p:strVal val="visible"/>
                                      </p:to>
                                    </p:set>
                                    <p:animEffect transition="in" filter="wipe(left)">
                                      <p:cBhvr>
                                        <p:cTn id="110" dur="500"/>
                                        <p:tgtEl>
                                          <p:spTgt spid="925718"/>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925719"/>
                                        </p:tgtEl>
                                        <p:attrNameLst>
                                          <p:attrName>style.visibility</p:attrName>
                                        </p:attrNameLst>
                                      </p:cBhvr>
                                      <p:to>
                                        <p:strVal val="visible"/>
                                      </p:to>
                                    </p:set>
                                    <p:animEffect transition="in" filter="wipe(left)">
                                      <p:cBhvr>
                                        <p:cTn id="115" dur="500"/>
                                        <p:tgtEl>
                                          <p:spTgt spid="925719"/>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2" presetClass="entr" presetSubtype="4" fill="hold" grpId="0" nodeType="clickEffect">
                                  <p:stCondLst>
                                    <p:cond delay="0"/>
                                  </p:stCondLst>
                                  <p:childTnLst>
                                    <p:set>
                                      <p:cBhvr>
                                        <p:cTn id="119" dur="1" fill="hold">
                                          <p:stCondLst>
                                            <p:cond delay="0"/>
                                          </p:stCondLst>
                                        </p:cTn>
                                        <p:tgtEl>
                                          <p:spTgt spid="925714"/>
                                        </p:tgtEl>
                                        <p:attrNameLst>
                                          <p:attrName>style.visibility</p:attrName>
                                        </p:attrNameLst>
                                      </p:cBhvr>
                                      <p:to>
                                        <p:strVal val="visible"/>
                                      </p:to>
                                    </p:set>
                                    <p:animEffect transition="in" filter="slide(fromBottom)">
                                      <p:cBhvr>
                                        <p:cTn id="120" dur="300"/>
                                        <p:tgtEl>
                                          <p:spTgt spid="925714"/>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25727"/>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nodeType="clickEffect">
                                  <p:stCondLst>
                                    <p:cond delay="0"/>
                                  </p:stCondLst>
                                  <p:childTnLst>
                                    <p:set>
                                      <p:cBhvr>
                                        <p:cTn id="128" dur="1" fill="hold">
                                          <p:stCondLst>
                                            <p:cond delay="0"/>
                                          </p:stCondLst>
                                        </p:cTn>
                                        <p:tgtEl>
                                          <p:spTgt spid="925729"/>
                                        </p:tgtEl>
                                        <p:attrNameLst>
                                          <p:attrName>style.visibility</p:attrName>
                                        </p:attrNameLst>
                                      </p:cBhvr>
                                      <p:to>
                                        <p:strVal val="visible"/>
                                      </p:to>
                                    </p:set>
                                    <p:animEffect transition="in" filter="wipe(left)">
                                      <p:cBhvr>
                                        <p:cTn id="129" dur="500"/>
                                        <p:tgtEl>
                                          <p:spTgt spid="925729"/>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nodeType="clickEffect">
                                  <p:stCondLst>
                                    <p:cond delay="0"/>
                                  </p:stCondLst>
                                  <p:childTnLst>
                                    <p:set>
                                      <p:cBhvr>
                                        <p:cTn id="133" dur="1" fill="hold">
                                          <p:stCondLst>
                                            <p:cond delay="0"/>
                                          </p:stCondLst>
                                        </p:cTn>
                                        <p:tgtEl>
                                          <p:spTgt spid="925720"/>
                                        </p:tgtEl>
                                        <p:attrNameLst>
                                          <p:attrName>style.visibility</p:attrName>
                                        </p:attrNameLst>
                                      </p:cBhvr>
                                      <p:to>
                                        <p:strVal val="visible"/>
                                      </p:to>
                                    </p:set>
                                    <p:animEffect transition="in" filter="wipe(left)">
                                      <p:cBhvr>
                                        <p:cTn id="134" dur="500"/>
                                        <p:tgtEl>
                                          <p:spTgt spid="925720"/>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22" presetClass="entr" presetSubtype="8" fill="hold" nodeType="clickEffect">
                                  <p:stCondLst>
                                    <p:cond delay="0"/>
                                  </p:stCondLst>
                                  <p:childTnLst>
                                    <p:set>
                                      <p:cBhvr>
                                        <p:cTn id="138" dur="1" fill="hold">
                                          <p:stCondLst>
                                            <p:cond delay="0"/>
                                          </p:stCondLst>
                                        </p:cTn>
                                        <p:tgtEl>
                                          <p:spTgt spid="925721"/>
                                        </p:tgtEl>
                                        <p:attrNameLst>
                                          <p:attrName>style.visibility</p:attrName>
                                        </p:attrNameLst>
                                      </p:cBhvr>
                                      <p:to>
                                        <p:strVal val="visible"/>
                                      </p:to>
                                    </p:set>
                                    <p:animEffect transition="in" filter="wipe(left)">
                                      <p:cBhvr>
                                        <p:cTn id="139" dur="500"/>
                                        <p:tgtEl>
                                          <p:spTgt spid="925721"/>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925728"/>
                                        </p:tgtEl>
                                        <p:attrNameLst>
                                          <p:attrName>style.visibility</p:attrName>
                                        </p:attrNameLst>
                                      </p:cBhvr>
                                      <p:to>
                                        <p:strVal val="visible"/>
                                      </p:to>
                                    </p:set>
                                    <p:animEffect transition="in" filter="dissolve">
                                      <p:cBhvr>
                                        <p:cTn id="144" dur="500"/>
                                        <p:tgtEl>
                                          <p:spTgt spid="925728"/>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12" presetClass="entr" presetSubtype="4" fill="hold" grpId="0" nodeType="clickEffect">
                                  <p:stCondLst>
                                    <p:cond delay="0"/>
                                  </p:stCondLst>
                                  <p:childTnLst>
                                    <p:set>
                                      <p:cBhvr>
                                        <p:cTn id="148" dur="1" fill="hold">
                                          <p:stCondLst>
                                            <p:cond delay="0"/>
                                          </p:stCondLst>
                                        </p:cTn>
                                        <p:tgtEl>
                                          <p:spTgt spid="925722"/>
                                        </p:tgtEl>
                                        <p:attrNameLst>
                                          <p:attrName>style.visibility</p:attrName>
                                        </p:attrNameLst>
                                      </p:cBhvr>
                                      <p:to>
                                        <p:strVal val="visible"/>
                                      </p:to>
                                    </p:set>
                                    <p:animEffect transition="in" filter="slide(fromBottom)">
                                      <p:cBhvr>
                                        <p:cTn id="149" dur="300"/>
                                        <p:tgtEl>
                                          <p:spTgt spid="92572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12" presetClass="entr" presetSubtype="4" fill="hold" grpId="0" nodeType="clickEffect">
                                  <p:stCondLst>
                                    <p:cond delay="0"/>
                                  </p:stCondLst>
                                  <p:childTnLst>
                                    <p:set>
                                      <p:cBhvr>
                                        <p:cTn id="153" dur="1" fill="hold">
                                          <p:stCondLst>
                                            <p:cond delay="0"/>
                                          </p:stCondLst>
                                        </p:cTn>
                                        <p:tgtEl>
                                          <p:spTgt spid="925723"/>
                                        </p:tgtEl>
                                        <p:attrNameLst>
                                          <p:attrName>style.visibility</p:attrName>
                                        </p:attrNameLst>
                                      </p:cBhvr>
                                      <p:to>
                                        <p:strVal val="visible"/>
                                      </p:to>
                                    </p:set>
                                    <p:animEffect transition="in" filter="slide(fromBottom)">
                                      <p:cBhvr>
                                        <p:cTn id="154" dur="300"/>
                                        <p:tgtEl>
                                          <p:spTgt spid="925723"/>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2" presetClass="entr" presetSubtype="4" fill="hold" grpId="0" nodeType="clickEffect">
                                  <p:stCondLst>
                                    <p:cond delay="0"/>
                                  </p:stCondLst>
                                  <p:childTnLst>
                                    <p:set>
                                      <p:cBhvr>
                                        <p:cTn id="158" dur="1" fill="hold">
                                          <p:stCondLst>
                                            <p:cond delay="0"/>
                                          </p:stCondLst>
                                        </p:cTn>
                                        <p:tgtEl>
                                          <p:spTgt spid="925732"/>
                                        </p:tgtEl>
                                        <p:attrNameLst>
                                          <p:attrName>style.visibility</p:attrName>
                                        </p:attrNameLst>
                                      </p:cBhvr>
                                      <p:to>
                                        <p:strVal val="visible"/>
                                      </p:to>
                                    </p:set>
                                    <p:animEffect transition="in" filter="slide(fromBottom)">
                                      <p:cBhvr>
                                        <p:cTn id="159" dur="300"/>
                                        <p:tgtEl>
                                          <p:spTgt spid="925732"/>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nodeType="clickEffect">
                                  <p:stCondLst>
                                    <p:cond delay="0"/>
                                  </p:stCondLst>
                                  <p:childTnLst>
                                    <p:set>
                                      <p:cBhvr>
                                        <p:cTn id="163" dur="1" fill="hold">
                                          <p:stCondLst>
                                            <p:cond delay="0"/>
                                          </p:stCondLst>
                                        </p:cTn>
                                        <p:tgtEl>
                                          <p:spTgt spid="925733"/>
                                        </p:tgtEl>
                                        <p:attrNameLst>
                                          <p:attrName>style.visibility</p:attrName>
                                        </p:attrNameLst>
                                      </p:cBhvr>
                                      <p:to>
                                        <p:strVal val="visible"/>
                                      </p:to>
                                    </p:set>
                                    <p:animEffect transition="in" filter="wipe(left)">
                                      <p:cBhvr>
                                        <p:cTn id="164" dur="500"/>
                                        <p:tgtEl>
                                          <p:spTgt spid="925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9" grpId="0" animBg="1"/>
      <p:bldP spid="925700" grpId="0" animBg="1"/>
      <p:bldP spid="925713" grpId="0" autoUpdateAnimBg="0"/>
      <p:bldP spid="925714" grpId="0" autoUpdateAnimBg="0"/>
      <p:bldP spid="925722" grpId="0" autoUpdateAnimBg="0"/>
      <p:bldP spid="925723" grpId="0" autoUpdateAnimBg="0"/>
      <p:bldP spid="925725" grpId="0"/>
      <p:bldP spid="925726" grpId="0"/>
      <p:bldP spid="925727" grpId="0"/>
      <p:bldP spid="925728" grpId="0" animBg="1"/>
      <p:bldP spid="92573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Text Box 2">
            <a:extLst>
              <a:ext uri="{FF2B5EF4-FFF2-40B4-BE49-F238E27FC236}">
                <a16:creationId xmlns:a16="http://schemas.microsoft.com/office/drawing/2014/main" id="{ACF8D0CC-5CE0-4729-A2A7-59585A49EB7D}"/>
              </a:ext>
            </a:extLst>
          </p:cNvPr>
          <p:cNvSpPr txBox="1">
            <a:spLocks noChangeArrowheads="1"/>
          </p:cNvSpPr>
          <p:nvPr/>
        </p:nvSpPr>
        <p:spPr bwMode="auto">
          <a:xfrm>
            <a:off x="323850" y="333375"/>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zh-CN" altLang="en-US">
                <a:solidFill>
                  <a:srgbClr val="FFFF00"/>
                </a:solidFill>
                <a:latin typeface="Times New Roman" panose="02020603050405020304" pitchFamily="18" charset="0"/>
                <a:ea typeface="宋体" panose="02010600030101010101" pitchFamily="2" charset="-122"/>
              </a:rPr>
              <a:t>相对论质量</a:t>
            </a:r>
            <a:endParaRPr kumimoji="1" lang="zh-CN" altLang="en-US">
              <a:solidFill>
                <a:srgbClr val="FFFF00"/>
              </a:solidFill>
              <a:latin typeface="宋体" panose="02010600030101010101" pitchFamily="2" charset="-122"/>
              <a:ea typeface="宋体" panose="02010600030101010101" pitchFamily="2" charset="-122"/>
            </a:endParaRPr>
          </a:p>
        </p:txBody>
      </p:sp>
      <p:sp>
        <p:nvSpPr>
          <p:cNvPr id="985091" name="Text Box 3">
            <a:extLst>
              <a:ext uri="{FF2B5EF4-FFF2-40B4-BE49-F238E27FC236}">
                <a16:creationId xmlns:a16="http://schemas.microsoft.com/office/drawing/2014/main" id="{5F32C487-C38E-4754-8C65-42832FA43B49}"/>
              </a:ext>
            </a:extLst>
          </p:cNvPr>
          <p:cNvSpPr txBox="1">
            <a:spLocks noChangeArrowheads="1"/>
          </p:cNvSpPr>
          <p:nvPr/>
        </p:nvSpPr>
        <p:spPr bwMode="auto">
          <a:xfrm>
            <a:off x="611188" y="811213"/>
            <a:ext cx="4392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t>经典力学中：物体质量恒定</a:t>
            </a:r>
            <a:r>
              <a:rPr lang="en-US" altLang="zh-CN"/>
              <a:t>.</a:t>
            </a:r>
          </a:p>
        </p:txBody>
      </p:sp>
      <p:grpSp>
        <p:nvGrpSpPr>
          <p:cNvPr id="2" name="Group 4">
            <a:extLst>
              <a:ext uri="{FF2B5EF4-FFF2-40B4-BE49-F238E27FC236}">
                <a16:creationId xmlns:a16="http://schemas.microsoft.com/office/drawing/2014/main" id="{87A19796-BE3B-4497-8F6C-EBD4EB866260}"/>
              </a:ext>
            </a:extLst>
          </p:cNvPr>
          <p:cNvGrpSpPr>
            <a:grpSpLocks/>
          </p:cNvGrpSpPr>
          <p:nvPr/>
        </p:nvGrpSpPr>
        <p:grpSpPr bwMode="auto">
          <a:xfrm>
            <a:off x="5148263" y="476250"/>
            <a:ext cx="3168650" cy="2617788"/>
            <a:chOff x="3152" y="1117"/>
            <a:chExt cx="1996" cy="1649"/>
          </a:xfrm>
        </p:grpSpPr>
        <p:sp>
          <p:nvSpPr>
            <p:cNvPr id="25626" name="Line 5">
              <a:extLst>
                <a:ext uri="{FF2B5EF4-FFF2-40B4-BE49-F238E27FC236}">
                  <a16:creationId xmlns:a16="http://schemas.microsoft.com/office/drawing/2014/main" id="{2C5AE446-DFBB-45E9-87D0-2B699CA1D394}"/>
                </a:ext>
              </a:extLst>
            </p:cNvPr>
            <p:cNvSpPr>
              <a:spLocks noChangeShapeType="1"/>
            </p:cNvSpPr>
            <p:nvPr/>
          </p:nvSpPr>
          <p:spPr bwMode="auto">
            <a:xfrm flipV="1">
              <a:off x="3424" y="1117"/>
              <a:ext cx="0" cy="1316"/>
            </a:xfrm>
            <a:prstGeom prst="line">
              <a:avLst/>
            </a:prstGeom>
            <a:noFill/>
            <a:ln w="28575">
              <a:solidFill>
                <a:schemeClr val="bg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7" name="Line 6">
              <a:extLst>
                <a:ext uri="{FF2B5EF4-FFF2-40B4-BE49-F238E27FC236}">
                  <a16:creationId xmlns:a16="http://schemas.microsoft.com/office/drawing/2014/main" id="{1D1D6D46-B454-430F-8AB2-A2FF900058FE}"/>
                </a:ext>
              </a:extLst>
            </p:cNvPr>
            <p:cNvSpPr>
              <a:spLocks noChangeShapeType="1"/>
            </p:cNvSpPr>
            <p:nvPr/>
          </p:nvSpPr>
          <p:spPr bwMode="auto">
            <a:xfrm flipV="1">
              <a:off x="3424" y="2432"/>
              <a:ext cx="1724" cy="1"/>
            </a:xfrm>
            <a:prstGeom prst="line">
              <a:avLst/>
            </a:prstGeom>
            <a:noFill/>
            <a:ln w="28575">
              <a:solidFill>
                <a:schemeClr val="bg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8" name="Text Box 7">
              <a:extLst>
                <a:ext uri="{FF2B5EF4-FFF2-40B4-BE49-F238E27FC236}">
                  <a16:creationId xmlns:a16="http://schemas.microsoft.com/office/drawing/2014/main" id="{E73C9211-438D-4400-B268-0AB1B1D8478B}"/>
                </a:ext>
              </a:extLst>
            </p:cNvPr>
            <p:cNvSpPr txBox="1">
              <a:spLocks noChangeArrowheads="1"/>
            </p:cNvSpPr>
            <p:nvPr/>
          </p:nvSpPr>
          <p:spPr bwMode="auto">
            <a:xfrm>
              <a:off x="3152" y="1117"/>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spcBef>
                  <a:spcPct val="50000"/>
                </a:spcBef>
              </a:pPr>
              <a:r>
                <a:rPr lang="en-US" altLang="zh-CN" i="1">
                  <a:latin typeface="Bookman Old Style" panose="02050604050505020204" pitchFamily="18" charset="0"/>
                </a:rPr>
                <a:t>v</a:t>
              </a:r>
            </a:p>
          </p:txBody>
        </p:sp>
        <p:sp>
          <p:nvSpPr>
            <p:cNvPr id="25629" name="Text Box 8">
              <a:extLst>
                <a:ext uri="{FF2B5EF4-FFF2-40B4-BE49-F238E27FC236}">
                  <a16:creationId xmlns:a16="http://schemas.microsoft.com/office/drawing/2014/main" id="{CEF14971-9468-4A3C-9559-32ACEA98BB7C}"/>
                </a:ext>
              </a:extLst>
            </p:cNvPr>
            <p:cNvSpPr txBox="1">
              <a:spLocks noChangeArrowheads="1"/>
            </p:cNvSpPr>
            <p:nvPr/>
          </p:nvSpPr>
          <p:spPr bwMode="auto">
            <a:xfrm>
              <a:off x="4830" y="247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spcBef>
                  <a:spcPct val="50000"/>
                </a:spcBef>
              </a:pPr>
              <a:r>
                <a:rPr lang="en-US" altLang="zh-CN" i="1">
                  <a:latin typeface="Times New Roman" panose="02020603050405020304" pitchFamily="18" charset="0"/>
                </a:rPr>
                <a:t>t</a:t>
              </a:r>
            </a:p>
          </p:txBody>
        </p:sp>
      </p:grpSp>
      <p:sp>
        <p:nvSpPr>
          <p:cNvPr id="985097" name="Line 9">
            <a:extLst>
              <a:ext uri="{FF2B5EF4-FFF2-40B4-BE49-F238E27FC236}">
                <a16:creationId xmlns:a16="http://schemas.microsoft.com/office/drawing/2014/main" id="{7948E752-37EE-4A95-AB5B-97174DCEF0FC}"/>
              </a:ext>
            </a:extLst>
          </p:cNvPr>
          <p:cNvSpPr>
            <a:spLocks noChangeShapeType="1"/>
          </p:cNvSpPr>
          <p:nvPr/>
        </p:nvSpPr>
        <p:spPr bwMode="auto">
          <a:xfrm flipV="1">
            <a:off x="5794375" y="692150"/>
            <a:ext cx="1585913" cy="1871663"/>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985098" name="Text Box 10">
            <a:extLst>
              <a:ext uri="{FF2B5EF4-FFF2-40B4-BE49-F238E27FC236}">
                <a16:creationId xmlns:a16="http://schemas.microsoft.com/office/drawing/2014/main" id="{0CB12A4C-1B8F-46E6-BD57-30F527C03791}"/>
              </a:ext>
            </a:extLst>
          </p:cNvPr>
          <p:cNvSpPr txBox="1">
            <a:spLocks noChangeArrowheads="1"/>
          </p:cNvSpPr>
          <p:nvPr/>
        </p:nvSpPr>
        <p:spPr bwMode="auto">
          <a:xfrm>
            <a:off x="611188" y="1844675"/>
            <a:ext cx="4392612"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5000"/>
              </a:lnSpc>
            </a:pPr>
            <a:r>
              <a:rPr lang="zh-CN" altLang="en-US">
                <a:solidFill>
                  <a:srgbClr val="FFCC66"/>
                </a:solidFill>
              </a:rPr>
              <a:t>实验证明</a:t>
            </a:r>
            <a:r>
              <a:rPr lang="en-US" altLang="zh-CN"/>
              <a:t>,</a:t>
            </a:r>
            <a:r>
              <a:rPr lang="zh-CN" altLang="en-US"/>
              <a:t>电子在恒力作用下被加速到接近光速时</a:t>
            </a:r>
            <a:r>
              <a:rPr lang="en-US" altLang="zh-CN"/>
              <a:t>,</a:t>
            </a:r>
            <a:r>
              <a:rPr lang="zh-CN" altLang="en-US"/>
              <a:t>速度</a:t>
            </a:r>
            <a:r>
              <a:rPr lang="zh-CN" altLang="en-US">
                <a:solidFill>
                  <a:srgbClr val="FF9900"/>
                </a:solidFill>
              </a:rPr>
              <a:t>不再线性增加</a:t>
            </a:r>
            <a:r>
              <a:rPr lang="en-US" altLang="zh-CN"/>
              <a:t>,</a:t>
            </a:r>
            <a:r>
              <a:rPr lang="zh-CN" altLang="en-US"/>
              <a:t>且</a:t>
            </a:r>
            <a:r>
              <a:rPr lang="zh-CN" altLang="en-US">
                <a:solidFill>
                  <a:srgbClr val="FF9900"/>
                </a:solidFill>
              </a:rPr>
              <a:t>不能超越光速</a:t>
            </a:r>
            <a:r>
              <a:rPr lang="en-US" altLang="zh-CN"/>
              <a:t>. </a:t>
            </a:r>
          </a:p>
        </p:txBody>
      </p:sp>
      <p:grpSp>
        <p:nvGrpSpPr>
          <p:cNvPr id="3" name="Group 11">
            <a:extLst>
              <a:ext uri="{FF2B5EF4-FFF2-40B4-BE49-F238E27FC236}">
                <a16:creationId xmlns:a16="http://schemas.microsoft.com/office/drawing/2014/main" id="{C8A4A925-D619-4C3E-A647-DF45EA444BF5}"/>
              </a:ext>
            </a:extLst>
          </p:cNvPr>
          <p:cNvGrpSpPr>
            <a:grpSpLocks/>
          </p:cNvGrpSpPr>
          <p:nvPr/>
        </p:nvGrpSpPr>
        <p:grpSpPr bwMode="auto">
          <a:xfrm>
            <a:off x="5184775" y="3038475"/>
            <a:ext cx="3168650" cy="2617788"/>
            <a:chOff x="3152" y="1117"/>
            <a:chExt cx="1996" cy="1649"/>
          </a:xfrm>
        </p:grpSpPr>
        <p:sp>
          <p:nvSpPr>
            <p:cNvPr id="25622" name="Line 12">
              <a:extLst>
                <a:ext uri="{FF2B5EF4-FFF2-40B4-BE49-F238E27FC236}">
                  <a16:creationId xmlns:a16="http://schemas.microsoft.com/office/drawing/2014/main" id="{F9AF8231-3C29-4278-AC75-41D1C518D0E5}"/>
                </a:ext>
              </a:extLst>
            </p:cNvPr>
            <p:cNvSpPr>
              <a:spLocks noChangeShapeType="1"/>
            </p:cNvSpPr>
            <p:nvPr/>
          </p:nvSpPr>
          <p:spPr bwMode="auto">
            <a:xfrm flipV="1">
              <a:off x="3424" y="1117"/>
              <a:ext cx="0" cy="1316"/>
            </a:xfrm>
            <a:prstGeom prst="line">
              <a:avLst/>
            </a:prstGeom>
            <a:noFill/>
            <a:ln w="28575">
              <a:solidFill>
                <a:schemeClr val="bg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3" name="Line 13">
              <a:extLst>
                <a:ext uri="{FF2B5EF4-FFF2-40B4-BE49-F238E27FC236}">
                  <a16:creationId xmlns:a16="http://schemas.microsoft.com/office/drawing/2014/main" id="{E7946E45-B63F-48BF-801A-27F5BDAD330B}"/>
                </a:ext>
              </a:extLst>
            </p:cNvPr>
            <p:cNvSpPr>
              <a:spLocks noChangeShapeType="1"/>
            </p:cNvSpPr>
            <p:nvPr/>
          </p:nvSpPr>
          <p:spPr bwMode="auto">
            <a:xfrm flipV="1">
              <a:off x="3424" y="2432"/>
              <a:ext cx="1724" cy="1"/>
            </a:xfrm>
            <a:prstGeom prst="line">
              <a:avLst/>
            </a:prstGeom>
            <a:noFill/>
            <a:ln w="28575">
              <a:solidFill>
                <a:schemeClr val="bg1"/>
              </a:solidFill>
              <a:round/>
              <a:headEnd/>
              <a:tailEnd type="triangle" w="med" len="lg"/>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4" name="Text Box 14">
              <a:extLst>
                <a:ext uri="{FF2B5EF4-FFF2-40B4-BE49-F238E27FC236}">
                  <a16:creationId xmlns:a16="http://schemas.microsoft.com/office/drawing/2014/main" id="{227F614F-85E3-4BFC-AE67-52E24C2B5D68}"/>
                </a:ext>
              </a:extLst>
            </p:cNvPr>
            <p:cNvSpPr txBox="1">
              <a:spLocks noChangeArrowheads="1"/>
            </p:cNvSpPr>
            <p:nvPr/>
          </p:nvSpPr>
          <p:spPr bwMode="auto">
            <a:xfrm>
              <a:off x="3152" y="1117"/>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spcBef>
                  <a:spcPct val="50000"/>
                </a:spcBef>
              </a:pPr>
              <a:r>
                <a:rPr lang="en-US" altLang="zh-CN" i="1">
                  <a:latin typeface="Bookman Old Style" panose="02050604050505020204" pitchFamily="18" charset="0"/>
                </a:rPr>
                <a:t>v</a:t>
              </a:r>
            </a:p>
          </p:txBody>
        </p:sp>
        <p:sp>
          <p:nvSpPr>
            <p:cNvPr id="25625" name="Text Box 15">
              <a:extLst>
                <a:ext uri="{FF2B5EF4-FFF2-40B4-BE49-F238E27FC236}">
                  <a16:creationId xmlns:a16="http://schemas.microsoft.com/office/drawing/2014/main" id="{A43F42E5-35EC-4DDB-901A-339E27AED9AC}"/>
                </a:ext>
              </a:extLst>
            </p:cNvPr>
            <p:cNvSpPr txBox="1">
              <a:spLocks noChangeArrowheads="1"/>
            </p:cNvSpPr>
            <p:nvPr/>
          </p:nvSpPr>
          <p:spPr bwMode="auto">
            <a:xfrm>
              <a:off x="4830" y="2478"/>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spcBef>
                  <a:spcPct val="50000"/>
                </a:spcBef>
              </a:pPr>
              <a:r>
                <a:rPr lang="en-US" altLang="zh-CN" i="1">
                  <a:latin typeface="Times New Roman" panose="02020603050405020304" pitchFamily="18" charset="0"/>
                </a:rPr>
                <a:t>t</a:t>
              </a:r>
            </a:p>
          </p:txBody>
        </p:sp>
      </p:grpSp>
      <p:sp>
        <p:nvSpPr>
          <p:cNvPr id="985104" name="Freeform 16">
            <a:extLst>
              <a:ext uri="{FF2B5EF4-FFF2-40B4-BE49-F238E27FC236}">
                <a16:creationId xmlns:a16="http://schemas.microsoft.com/office/drawing/2014/main" id="{C0B754E7-B126-48FB-BD7C-1DE15B1E09D7}"/>
              </a:ext>
            </a:extLst>
          </p:cNvPr>
          <p:cNvSpPr>
            <a:spLocks/>
          </p:cNvSpPr>
          <p:nvPr/>
        </p:nvSpPr>
        <p:spPr bwMode="auto">
          <a:xfrm>
            <a:off x="5614988" y="3830638"/>
            <a:ext cx="2592387" cy="1223962"/>
          </a:xfrm>
          <a:custGeom>
            <a:avLst/>
            <a:gdLst>
              <a:gd name="T0" fmla="*/ 0 w 1633"/>
              <a:gd name="T1" fmla="*/ 2147483646 h 771"/>
              <a:gd name="T2" fmla="*/ 2147483646 w 1633"/>
              <a:gd name="T3" fmla="*/ 2147483646 h 771"/>
              <a:gd name="T4" fmla="*/ 2147483646 w 1633"/>
              <a:gd name="T5" fmla="*/ 2147483646 h 771"/>
              <a:gd name="T6" fmla="*/ 2147483646 w 1633"/>
              <a:gd name="T7" fmla="*/ 2147483646 h 771"/>
              <a:gd name="T8" fmla="*/ 2147483646 w 1633"/>
              <a:gd name="T9" fmla="*/ 0 h 771"/>
              <a:gd name="T10" fmla="*/ 0 60000 65536"/>
              <a:gd name="T11" fmla="*/ 0 60000 65536"/>
              <a:gd name="T12" fmla="*/ 0 60000 65536"/>
              <a:gd name="T13" fmla="*/ 0 60000 65536"/>
              <a:gd name="T14" fmla="*/ 0 60000 65536"/>
              <a:gd name="T15" fmla="*/ 0 w 1633"/>
              <a:gd name="T16" fmla="*/ 0 h 771"/>
              <a:gd name="T17" fmla="*/ 1633 w 1633"/>
              <a:gd name="T18" fmla="*/ 771 h 771"/>
            </a:gdLst>
            <a:ahLst/>
            <a:cxnLst>
              <a:cxn ang="T10">
                <a:pos x="T0" y="T1"/>
              </a:cxn>
              <a:cxn ang="T11">
                <a:pos x="T2" y="T3"/>
              </a:cxn>
              <a:cxn ang="T12">
                <a:pos x="T4" y="T5"/>
              </a:cxn>
              <a:cxn ang="T13">
                <a:pos x="T6" y="T7"/>
              </a:cxn>
              <a:cxn ang="T14">
                <a:pos x="T8" y="T9"/>
              </a:cxn>
            </a:cxnLst>
            <a:rect l="T15" t="T16" r="T17" b="T18"/>
            <a:pathLst>
              <a:path w="1633" h="771">
                <a:moveTo>
                  <a:pt x="0" y="771"/>
                </a:moveTo>
                <a:cubicBezTo>
                  <a:pt x="87" y="638"/>
                  <a:pt x="174" y="506"/>
                  <a:pt x="272" y="408"/>
                </a:cubicBezTo>
                <a:cubicBezTo>
                  <a:pt x="370" y="310"/>
                  <a:pt x="476" y="242"/>
                  <a:pt x="590" y="181"/>
                </a:cubicBezTo>
                <a:cubicBezTo>
                  <a:pt x="704" y="120"/>
                  <a:pt x="779" y="75"/>
                  <a:pt x="953" y="45"/>
                </a:cubicBezTo>
                <a:cubicBezTo>
                  <a:pt x="1127" y="15"/>
                  <a:pt x="1380" y="7"/>
                  <a:pt x="1633" y="0"/>
                </a:cubicBezTo>
              </a:path>
            </a:pathLst>
          </a:custGeom>
          <a:noFill/>
          <a:ln w="38100">
            <a:solidFill>
              <a:srgbClr val="00FF00"/>
            </a:solidFill>
            <a:round/>
            <a:headEnd/>
            <a:tailE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4" name="Group 17">
            <a:extLst>
              <a:ext uri="{FF2B5EF4-FFF2-40B4-BE49-F238E27FC236}">
                <a16:creationId xmlns:a16="http://schemas.microsoft.com/office/drawing/2014/main" id="{938A52EF-5ADE-4D20-8D1F-6E89033C69E1}"/>
              </a:ext>
            </a:extLst>
          </p:cNvPr>
          <p:cNvGrpSpPr>
            <a:grpSpLocks/>
          </p:cNvGrpSpPr>
          <p:nvPr/>
        </p:nvGrpSpPr>
        <p:grpSpPr bwMode="auto">
          <a:xfrm>
            <a:off x="5229225" y="3541713"/>
            <a:ext cx="2978150" cy="457200"/>
            <a:chOff x="3272" y="2386"/>
            <a:chExt cx="1876" cy="288"/>
          </a:xfrm>
        </p:grpSpPr>
        <p:sp>
          <p:nvSpPr>
            <p:cNvPr id="25620" name="Line 18">
              <a:extLst>
                <a:ext uri="{FF2B5EF4-FFF2-40B4-BE49-F238E27FC236}">
                  <a16:creationId xmlns:a16="http://schemas.microsoft.com/office/drawing/2014/main" id="{C9B22F81-A033-4761-946C-22DAD29991E3}"/>
                </a:ext>
              </a:extLst>
            </p:cNvPr>
            <p:cNvSpPr>
              <a:spLocks noChangeShapeType="1"/>
            </p:cNvSpPr>
            <p:nvPr/>
          </p:nvSpPr>
          <p:spPr bwMode="auto">
            <a:xfrm>
              <a:off x="3515" y="2552"/>
              <a:ext cx="1633" cy="0"/>
            </a:xfrm>
            <a:prstGeom prst="line">
              <a:avLst/>
            </a:prstGeom>
            <a:noFill/>
            <a:ln w="28575">
              <a:solidFill>
                <a:srgbClr val="FFCC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21" name="Rectangle 19">
              <a:extLst>
                <a:ext uri="{FF2B5EF4-FFF2-40B4-BE49-F238E27FC236}">
                  <a16:creationId xmlns:a16="http://schemas.microsoft.com/office/drawing/2014/main" id="{DC50710C-F7D1-4D98-9035-8D4A254A1216}"/>
                </a:ext>
              </a:extLst>
            </p:cNvPr>
            <p:cNvSpPr>
              <a:spLocks noChangeArrowheads="1"/>
            </p:cNvSpPr>
            <p:nvPr/>
          </p:nvSpPr>
          <p:spPr bwMode="auto">
            <a:xfrm>
              <a:off x="3272" y="2386"/>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spcBef>
                  <a:spcPct val="50000"/>
                </a:spcBef>
              </a:pPr>
              <a:r>
                <a:rPr lang="en-US" altLang="zh-CN" i="1">
                  <a:solidFill>
                    <a:srgbClr val="FFCC66"/>
                  </a:solidFill>
                  <a:latin typeface="Times New Roman" panose="02020603050405020304" pitchFamily="18" charset="0"/>
                </a:rPr>
                <a:t>c</a:t>
              </a:r>
            </a:p>
          </p:txBody>
        </p:sp>
      </p:grpSp>
      <p:grpSp>
        <p:nvGrpSpPr>
          <p:cNvPr id="5" name="Group 20">
            <a:extLst>
              <a:ext uri="{FF2B5EF4-FFF2-40B4-BE49-F238E27FC236}">
                <a16:creationId xmlns:a16="http://schemas.microsoft.com/office/drawing/2014/main" id="{F338F5EF-B5C9-4819-A2EF-385360F5D338}"/>
              </a:ext>
            </a:extLst>
          </p:cNvPr>
          <p:cNvGrpSpPr>
            <a:grpSpLocks/>
          </p:cNvGrpSpPr>
          <p:nvPr/>
        </p:nvGrpSpPr>
        <p:grpSpPr bwMode="auto">
          <a:xfrm>
            <a:off x="5219700" y="908050"/>
            <a:ext cx="2978150" cy="457200"/>
            <a:chOff x="3288" y="572"/>
            <a:chExt cx="1876" cy="288"/>
          </a:xfrm>
        </p:grpSpPr>
        <p:sp>
          <p:nvSpPr>
            <p:cNvPr id="25618" name="Line 21">
              <a:extLst>
                <a:ext uri="{FF2B5EF4-FFF2-40B4-BE49-F238E27FC236}">
                  <a16:creationId xmlns:a16="http://schemas.microsoft.com/office/drawing/2014/main" id="{BE22E2F4-094A-4FB3-B6BD-EAE6CAE24215}"/>
                </a:ext>
              </a:extLst>
            </p:cNvPr>
            <p:cNvSpPr>
              <a:spLocks noChangeShapeType="1"/>
            </p:cNvSpPr>
            <p:nvPr/>
          </p:nvSpPr>
          <p:spPr bwMode="auto">
            <a:xfrm>
              <a:off x="3531" y="738"/>
              <a:ext cx="1633" cy="0"/>
            </a:xfrm>
            <a:prstGeom prst="line">
              <a:avLst/>
            </a:prstGeom>
            <a:noFill/>
            <a:ln w="28575">
              <a:solidFill>
                <a:srgbClr val="FFCC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25619" name="Rectangle 22">
              <a:extLst>
                <a:ext uri="{FF2B5EF4-FFF2-40B4-BE49-F238E27FC236}">
                  <a16:creationId xmlns:a16="http://schemas.microsoft.com/office/drawing/2014/main" id="{166DF965-0019-4E38-BB13-D1D22D56EF10}"/>
                </a:ext>
              </a:extLst>
            </p:cNvPr>
            <p:cNvSpPr>
              <a:spLocks noChangeArrowheads="1"/>
            </p:cNvSpPr>
            <p:nvPr/>
          </p:nvSpPr>
          <p:spPr bwMode="auto">
            <a:xfrm>
              <a:off x="3288" y="572"/>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spcBef>
                  <a:spcPct val="50000"/>
                </a:spcBef>
              </a:pPr>
              <a:r>
                <a:rPr lang="en-US" altLang="zh-CN" i="1">
                  <a:solidFill>
                    <a:srgbClr val="FFCC66"/>
                  </a:solidFill>
                  <a:latin typeface="Times New Roman" panose="02020603050405020304" pitchFamily="18" charset="0"/>
                </a:rPr>
                <a:t>c</a:t>
              </a:r>
            </a:p>
          </p:txBody>
        </p:sp>
      </p:grpSp>
      <p:sp>
        <p:nvSpPr>
          <p:cNvPr id="985114" name="Text Box 26">
            <a:extLst>
              <a:ext uri="{FF2B5EF4-FFF2-40B4-BE49-F238E27FC236}">
                <a16:creationId xmlns:a16="http://schemas.microsoft.com/office/drawing/2014/main" id="{432101E9-D142-4D2F-808A-EDDE6B8F02C4}"/>
              </a:ext>
            </a:extLst>
          </p:cNvPr>
          <p:cNvSpPr txBox="1">
            <a:spLocks noChangeArrowheads="1"/>
          </p:cNvSpPr>
          <p:nvPr/>
        </p:nvSpPr>
        <p:spPr bwMode="auto">
          <a:xfrm>
            <a:off x="425450" y="3582988"/>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t>狭义相对论从理论上可以证明 </a:t>
            </a:r>
          </a:p>
        </p:txBody>
      </p:sp>
      <p:graphicFrame>
        <p:nvGraphicFramePr>
          <p:cNvPr id="985115" name="Object 2">
            <a:extLst>
              <a:ext uri="{FF2B5EF4-FFF2-40B4-BE49-F238E27FC236}">
                <a16:creationId xmlns:a16="http://schemas.microsoft.com/office/drawing/2014/main" id="{891E83DB-E2BE-44A7-BB37-CA1CA1499EF0}"/>
              </a:ext>
            </a:extLst>
          </p:cNvPr>
          <p:cNvGraphicFramePr>
            <a:graphicFrameLocks noChangeAspect="1"/>
          </p:cNvGraphicFramePr>
          <p:nvPr/>
        </p:nvGraphicFramePr>
        <p:xfrm>
          <a:off x="646113" y="4168775"/>
          <a:ext cx="2330450" cy="1447800"/>
        </p:xfrm>
        <a:graphic>
          <a:graphicData uri="http://schemas.openxmlformats.org/presentationml/2006/ole">
            <mc:AlternateContent xmlns:mc="http://schemas.openxmlformats.org/markup-compatibility/2006">
              <mc:Choice xmlns:v="urn:schemas-microsoft-com:vml" Requires="v">
                <p:oleObj spid="_x0000_s25632" name="公式" r:id="rId3" imgW="2286124" imgH="1424968" progId="Equation.3">
                  <p:embed/>
                </p:oleObj>
              </mc:Choice>
              <mc:Fallback>
                <p:oleObj name="公式" r:id="rId3" imgW="2286124" imgH="1424968"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113" y="4168775"/>
                        <a:ext cx="2330450" cy="1447800"/>
                      </a:xfrm>
                      <a:prstGeom prst="rect">
                        <a:avLst/>
                      </a:prstGeom>
                      <a:solidFill>
                        <a:srgbClr val="00FFFF">
                          <a:alpha val="20000"/>
                        </a:srgbClr>
                      </a:solidFill>
                      <a:ln w="9525">
                        <a:solidFill>
                          <a:srgbClr val="B2B2B2">
                            <a:alpha val="50195"/>
                          </a:srgbClr>
                        </a:solidFill>
                        <a:miter lim="800000"/>
                        <a:headEnd/>
                        <a:tailEnd/>
                      </a:ln>
                    </p:spPr>
                  </p:pic>
                </p:oleObj>
              </mc:Fallback>
            </mc:AlternateContent>
          </a:graphicData>
        </a:graphic>
      </p:graphicFrame>
      <p:sp>
        <p:nvSpPr>
          <p:cNvPr id="985116" name="Rectangle 28">
            <a:extLst>
              <a:ext uri="{FF2B5EF4-FFF2-40B4-BE49-F238E27FC236}">
                <a16:creationId xmlns:a16="http://schemas.microsoft.com/office/drawing/2014/main" id="{7DC05493-9665-4863-819D-74A30DE769C2}"/>
              </a:ext>
            </a:extLst>
          </p:cNvPr>
          <p:cNvSpPr>
            <a:spLocks noChangeArrowheads="1"/>
          </p:cNvSpPr>
          <p:nvPr/>
        </p:nvSpPr>
        <p:spPr bwMode="auto">
          <a:xfrm>
            <a:off x="2801938" y="4591050"/>
            <a:ext cx="25923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spcBef>
                <a:spcPct val="50000"/>
              </a:spcBef>
            </a:pPr>
            <a:r>
              <a:rPr lang="en-US" altLang="zh-CN" sz="2000">
                <a:solidFill>
                  <a:srgbClr val="FF9900"/>
                </a:solidFill>
                <a:latin typeface="楷体_GB2312" pitchFamily="49" charset="-122"/>
                <a:ea typeface="楷体_GB2312" pitchFamily="49" charset="-122"/>
              </a:rPr>
              <a:t>(</a:t>
            </a:r>
            <a:r>
              <a:rPr lang="zh-CN" altLang="en-US" sz="2000">
                <a:solidFill>
                  <a:srgbClr val="FF9900"/>
                </a:solidFill>
                <a:latin typeface="楷体_GB2312" pitchFamily="49" charset="-122"/>
                <a:ea typeface="楷体_GB2312" pitchFamily="49" charset="-122"/>
              </a:rPr>
              <a:t>相对论质速关系</a:t>
            </a:r>
            <a:r>
              <a:rPr lang="en-US" altLang="zh-CN" sz="2000">
                <a:solidFill>
                  <a:srgbClr val="FF9900"/>
                </a:solidFill>
                <a:latin typeface="楷体_GB2312" pitchFamily="49" charset="-122"/>
                <a:ea typeface="楷体_GB2312" pitchFamily="49" charset="-122"/>
              </a:rPr>
              <a:t>)</a:t>
            </a:r>
          </a:p>
        </p:txBody>
      </p:sp>
      <p:sp>
        <p:nvSpPr>
          <p:cNvPr id="985117" name="Text Box 29">
            <a:extLst>
              <a:ext uri="{FF2B5EF4-FFF2-40B4-BE49-F238E27FC236}">
                <a16:creationId xmlns:a16="http://schemas.microsoft.com/office/drawing/2014/main" id="{3E4068F1-2410-4FAB-BF9B-37E56485892C}"/>
              </a:ext>
            </a:extLst>
          </p:cNvPr>
          <p:cNvSpPr txBox="1">
            <a:spLocks noChangeArrowheads="1"/>
          </p:cNvSpPr>
          <p:nvPr/>
        </p:nvSpPr>
        <p:spPr bwMode="auto">
          <a:xfrm>
            <a:off x="611188" y="1268413"/>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t>恒力下：</a:t>
            </a:r>
            <a:r>
              <a:rPr lang="en-US" altLang="zh-CN" sz="2800" i="1">
                <a:solidFill>
                  <a:srgbClr val="FFCC66"/>
                </a:solidFill>
                <a:latin typeface="Bookman Old Style" panose="02050604050505020204" pitchFamily="18" charset="0"/>
              </a:rPr>
              <a:t>v</a:t>
            </a:r>
            <a:r>
              <a:rPr lang="en-US" altLang="zh-CN" sz="2800">
                <a:solidFill>
                  <a:srgbClr val="FFCC66"/>
                </a:solidFill>
              </a:rPr>
              <a:t>∝</a:t>
            </a:r>
            <a:r>
              <a:rPr lang="en-US" altLang="zh-CN" sz="2800" i="1">
                <a:solidFill>
                  <a:srgbClr val="FFCC66"/>
                </a:solidFill>
                <a:latin typeface="Times New Roman" panose="02020603050405020304" pitchFamily="18" charset="0"/>
              </a:rPr>
              <a:t>t</a:t>
            </a:r>
            <a:endParaRPr lang="en-US" altLang="zh-CN">
              <a:solidFill>
                <a:srgbClr val="00FFFF"/>
              </a:solidFill>
            </a:endParaRPr>
          </a:p>
        </p:txBody>
      </p:sp>
      <p:sp>
        <p:nvSpPr>
          <p:cNvPr id="985118" name="Text Box 30">
            <a:extLst>
              <a:ext uri="{FF2B5EF4-FFF2-40B4-BE49-F238E27FC236}">
                <a16:creationId xmlns:a16="http://schemas.microsoft.com/office/drawing/2014/main" id="{B8D88028-BB01-45B2-B293-C581F29396FF}"/>
              </a:ext>
            </a:extLst>
          </p:cNvPr>
          <p:cNvSpPr txBox="1">
            <a:spLocks noChangeArrowheads="1"/>
          </p:cNvSpPr>
          <p:nvPr/>
        </p:nvSpPr>
        <p:spPr bwMode="auto">
          <a:xfrm>
            <a:off x="2771775" y="1268413"/>
            <a:ext cx="2016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solidFill>
                  <a:srgbClr val="00FFFF"/>
                </a:solidFill>
              </a:rPr>
              <a:t>没有上限</a:t>
            </a:r>
            <a:r>
              <a:rPr lang="en-US" altLang="zh-CN"/>
              <a:t>. </a:t>
            </a:r>
          </a:p>
        </p:txBody>
      </p:sp>
      <p:sp>
        <p:nvSpPr>
          <p:cNvPr id="985119" name="Text Box 31">
            <a:extLst>
              <a:ext uri="{FF2B5EF4-FFF2-40B4-BE49-F238E27FC236}">
                <a16:creationId xmlns:a16="http://schemas.microsoft.com/office/drawing/2014/main" id="{E1872C7C-D7DB-4DC1-BD5E-E637E32211DC}"/>
              </a:ext>
            </a:extLst>
          </p:cNvPr>
          <p:cNvSpPr txBox="1">
            <a:spLocks noChangeArrowheads="1"/>
          </p:cNvSpPr>
          <p:nvPr/>
        </p:nvSpPr>
        <p:spPr bwMode="auto">
          <a:xfrm>
            <a:off x="792163" y="5734050"/>
            <a:ext cx="81359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en-US" altLang="zh-CN" i="1">
                <a:solidFill>
                  <a:srgbClr val="FFCC66"/>
                </a:solidFill>
                <a:latin typeface="Times New Roman" panose="02020603050405020304" pitchFamily="18" charset="0"/>
              </a:rPr>
              <a:t>m</a:t>
            </a:r>
            <a:r>
              <a:rPr lang="en-US" altLang="zh-CN" baseline="-25000">
                <a:solidFill>
                  <a:srgbClr val="FFCC66"/>
                </a:solidFill>
              </a:rPr>
              <a:t>0</a:t>
            </a:r>
            <a:r>
              <a:rPr lang="zh-CN" altLang="en-US"/>
              <a:t>：物体静止时质量</a:t>
            </a:r>
            <a:r>
              <a:rPr lang="en-US" altLang="zh-CN"/>
              <a:t>; </a:t>
            </a:r>
            <a:r>
              <a:rPr lang="en-US" altLang="zh-CN" i="1">
                <a:solidFill>
                  <a:srgbClr val="FFCC66"/>
                </a:solidFill>
                <a:latin typeface="Times New Roman" panose="02020603050405020304" pitchFamily="18" charset="0"/>
              </a:rPr>
              <a:t>m</a:t>
            </a:r>
            <a:r>
              <a:rPr lang="en-US" altLang="zh-CN">
                <a:solidFill>
                  <a:srgbClr val="FFCC66"/>
                </a:solidFill>
              </a:rPr>
              <a:t>(</a:t>
            </a:r>
            <a:r>
              <a:rPr lang="en-US" altLang="zh-CN" i="1">
                <a:solidFill>
                  <a:srgbClr val="FFCC66"/>
                </a:solidFill>
                <a:latin typeface="Bookman Old Style" panose="02050604050505020204" pitchFamily="18" charset="0"/>
              </a:rPr>
              <a:t>v</a:t>
            </a:r>
            <a:r>
              <a:rPr lang="en-US" altLang="zh-CN">
                <a:solidFill>
                  <a:srgbClr val="FFCC66"/>
                </a:solidFill>
              </a:rPr>
              <a:t>)</a:t>
            </a:r>
            <a:r>
              <a:rPr lang="zh-CN" altLang="en-US"/>
              <a:t>：物体以速率</a:t>
            </a:r>
            <a:r>
              <a:rPr lang="en-US" altLang="zh-CN" i="1">
                <a:solidFill>
                  <a:srgbClr val="FFCC66"/>
                </a:solidFill>
                <a:latin typeface="Bookman Old Style" panose="02050604050505020204" pitchFamily="18" charset="0"/>
              </a:rPr>
              <a:t>v </a:t>
            </a:r>
            <a:r>
              <a:rPr lang="zh-CN" altLang="en-US"/>
              <a:t>运动时的质量</a:t>
            </a:r>
            <a:r>
              <a:rPr lang="en-US" altLang="zh-CN"/>
              <a:t>.</a:t>
            </a:r>
          </a:p>
        </p:txBody>
      </p:sp>
      <p:graphicFrame>
        <p:nvGraphicFramePr>
          <p:cNvPr id="985121" name="Object 4">
            <a:extLst>
              <a:ext uri="{FF2B5EF4-FFF2-40B4-BE49-F238E27FC236}">
                <a16:creationId xmlns:a16="http://schemas.microsoft.com/office/drawing/2014/main" id="{CAB8E22F-1931-4C67-8C88-4525637B5E67}"/>
              </a:ext>
            </a:extLst>
          </p:cNvPr>
          <p:cNvGraphicFramePr>
            <a:graphicFrameLocks/>
          </p:cNvGraphicFramePr>
          <p:nvPr/>
        </p:nvGraphicFramePr>
        <p:xfrm>
          <a:off x="2190750" y="423863"/>
          <a:ext cx="1331913" cy="406400"/>
        </p:xfrm>
        <a:graphic>
          <a:graphicData uri="http://schemas.openxmlformats.org/presentationml/2006/ole">
            <mc:AlternateContent xmlns:mc="http://schemas.openxmlformats.org/markup-compatibility/2006">
              <mc:Choice xmlns:v="urn:schemas-microsoft-com:vml" Requires="v">
                <p:oleObj spid="_x0000_s25633" name="公式" r:id="rId5" imgW="1310764" imgH="381055" progId="Equation.3">
                  <p:embed/>
                </p:oleObj>
              </mc:Choice>
              <mc:Fallback>
                <p:oleObj name="公式" r:id="rId5" imgW="1310764" imgH="381055" progId="Equation.3">
                  <p:embed/>
                  <p:pic>
                    <p:nvPicPr>
                      <p:cNvPr id="0"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0750" y="423863"/>
                        <a:ext cx="1331913"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85090"/>
                                        </p:tgtEl>
                                        <p:attrNameLst>
                                          <p:attrName>style.visibility</p:attrName>
                                        </p:attrNameLst>
                                      </p:cBhvr>
                                      <p:to>
                                        <p:strVal val="visible"/>
                                      </p:to>
                                    </p:set>
                                    <p:animEffect transition="in" filter="wipe(left)">
                                      <p:cBhvr>
                                        <p:cTn id="7" dur="500"/>
                                        <p:tgtEl>
                                          <p:spTgt spid="985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5121"/>
                                        </p:tgtEl>
                                        <p:attrNameLst>
                                          <p:attrName>style.visibility</p:attrName>
                                        </p:attrNameLst>
                                      </p:cBhvr>
                                      <p:to>
                                        <p:strVal val="visible"/>
                                      </p:to>
                                    </p:set>
                                    <p:animEffect transition="in" filter="wipe(left)">
                                      <p:cBhvr>
                                        <p:cTn id="12" dur="500"/>
                                        <p:tgtEl>
                                          <p:spTgt spid="9851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5091"/>
                                        </p:tgtEl>
                                        <p:attrNameLst>
                                          <p:attrName>style.visibility</p:attrName>
                                        </p:attrNameLst>
                                      </p:cBhvr>
                                      <p:to>
                                        <p:strVal val="visible"/>
                                      </p:to>
                                    </p:set>
                                    <p:animEffect transition="in" filter="wipe(left)">
                                      <p:cBhvr>
                                        <p:cTn id="17" dur="500"/>
                                        <p:tgtEl>
                                          <p:spTgt spid="9850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5117"/>
                                        </p:tgtEl>
                                        <p:attrNameLst>
                                          <p:attrName>style.visibility</p:attrName>
                                        </p:attrNameLst>
                                      </p:cBhvr>
                                      <p:to>
                                        <p:strVal val="visible"/>
                                      </p:to>
                                    </p:set>
                                    <p:animEffect transition="in" filter="wipe(left)">
                                      <p:cBhvr>
                                        <p:cTn id="22" dur="500"/>
                                        <p:tgtEl>
                                          <p:spTgt spid="9851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985097"/>
                                        </p:tgtEl>
                                        <p:attrNameLst>
                                          <p:attrName>style.visibility</p:attrName>
                                        </p:attrNameLst>
                                      </p:cBhvr>
                                      <p:to>
                                        <p:strVal val="visible"/>
                                      </p:to>
                                    </p:set>
                                    <p:animEffect transition="in" filter="wipe(down)">
                                      <p:cBhvr>
                                        <p:cTn id="32" dur="2000"/>
                                        <p:tgtEl>
                                          <p:spTgt spid="98509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85118"/>
                                        </p:tgtEl>
                                        <p:attrNameLst>
                                          <p:attrName>style.visibility</p:attrName>
                                        </p:attrNameLst>
                                      </p:cBhvr>
                                      <p:to>
                                        <p:strVal val="visible"/>
                                      </p:to>
                                    </p:set>
                                    <p:animEffect transition="in" filter="wipe(left)">
                                      <p:cBhvr>
                                        <p:cTn id="37" dur="500"/>
                                        <p:tgtEl>
                                          <p:spTgt spid="9851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2000"/>
                                        <p:tgtEl>
                                          <p:spTgt spid="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85098"/>
                                        </p:tgtEl>
                                        <p:attrNameLst>
                                          <p:attrName>style.visibility</p:attrName>
                                        </p:attrNameLst>
                                      </p:cBhvr>
                                      <p:to>
                                        <p:strVal val="visible"/>
                                      </p:to>
                                    </p:set>
                                    <p:animEffect transition="in" filter="wipe(left)">
                                      <p:cBhvr>
                                        <p:cTn id="47" dur="500"/>
                                        <p:tgtEl>
                                          <p:spTgt spid="9850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dissolve">
                                      <p:cBhvr>
                                        <p:cTn id="52" dur="500"/>
                                        <p:tgtEl>
                                          <p:spTgt spid="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85104"/>
                                        </p:tgtEl>
                                        <p:attrNameLst>
                                          <p:attrName>style.visibility</p:attrName>
                                        </p:attrNameLst>
                                      </p:cBhvr>
                                      <p:to>
                                        <p:strVal val="visible"/>
                                      </p:to>
                                    </p:set>
                                    <p:animEffect transition="in" filter="wipe(left)">
                                      <p:cBhvr>
                                        <p:cTn id="62" dur="3000"/>
                                        <p:tgtEl>
                                          <p:spTgt spid="98510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85114"/>
                                        </p:tgtEl>
                                        <p:attrNameLst>
                                          <p:attrName>style.visibility</p:attrName>
                                        </p:attrNameLst>
                                      </p:cBhvr>
                                      <p:to>
                                        <p:strVal val="visible"/>
                                      </p:to>
                                    </p:set>
                                    <p:animEffect transition="in" filter="wipe(left)">
                                      <p:cBhvr>
                                        <p:cTn id="67" dur="500"/>
                                        <p:tgtEl>
                                          <p:spTgt spid="985114"/>
                                        </p:tgtEl>
                                      </p:cBhvr>
                                    </p:animEffect>
                                  </p:childTnLst>
                                </p:cTn>
                              </p:par>
                            </p:childTnLst>
                          </p:cTn>
                        </p:par>
                        <p:par>
                          <p:cTn id="68" fill="hold" nodeType="afterGroup">
                            <p:stCondLst>
                              <p:cond delay="500"/>
                            </p:stCondLst>
                            <p:childTnLst>
                              <p:par>
                                <p:cTn id="69" presetID="22" presetClass="entr" presetSubtype="8" fill="hold" nodeType="afterEffect">
                                  <p:stCondLst>
                                    <p:cond delay="0"/>
                                  </p:stCondLst>
                                  <p:childTnLst>
                                    <p:set>
                                      <p:cBhvr>
                                        <p:cTn id="70" dur="1" fill="hold">
                                          <p:stCondLst>
                                            <p:cond delay="0"/>
                                          </p:stCondLst>
                                        </p:cTn>
                                        <p:tgtEl>
                                          <p:spTgt spid="985115"/>
                                        </p:tgtEl>
                                        <p:attrNameLst>
                                          <p:attrName>style.visibility</p:attrName>
                                        </p:attrNameLst>
                                      </p:cBhvr>
                                      <p:to>
                                        <p:strVal val="visible"/>
                                      </p:to>
                                    </p:set>
                                    <p:animEffect transition="in" filter="wipe(left)">
                                      <p:cBhvr>
                                        <p:cTn id="71" dur="500"/>
                                        <p:tgtEl>
                                          <p:spTgt spid="985115"/>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985116"/>
                                        </p:tgtEl>
                                        <p:attrNameLst>
                                          <p:attrName>style.visibility</p:attrName>
                                        </p:attrNameLst>
                                      </p:cBhvr>
                                      <p:to>
                                        <p:strVal val="visible"/>
                                      </p:to>
                                    </p:set>
                                    <p:animEffect transition="in" filter="wipe(left)">
                                      <p:cBhvr>
                                        <p:cTn id="76" dur="500"/>
                                        <p:tgtEl>
                                          <p:spTgt spid="98511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985119"/>
                                        </p:tgtEl>
                                        <p:attrNameLst>
                                          <p:attrName>style.visibility</p:attrName>
                                        </p:attrNameLst>
                                      </p:cBhvr>
                                      <p:to>
                                        <p:strVal val="visible"/>
                                      </p:to>
                                    </p:set>
                                    <p:animEffect transition="in" filter="wipe(left)">
                                      <p:cBhvr>
                                        <p:cTn id="81" dur="500"/>
                                        <p:tgtEl>
                                          <p:spTgt spid="985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5090" grpId="0" autoUpdateAnimBg="0"/>
      <p:bldP spid="985091" grpId="0"/>
      <p:bldP spid="985098" grpId="0"/>
      <p:bldP spid="985114" grpId="0"/>
      <p:bldP spid="985116" grpId="0"/>
      <p:bldP spid="985117" grpId="0"/>
      <p:bldP spid="985118" grpId="0"/>
      <p:bldP spid="9851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49">
            <a:extLst>
              <a:ext uri="{FF2B5EF4-FFF2-40B4-BE49-F238E27FC236}">
                <a16:creationId xmlns:a16="http://schemas.microsoft.com/office/drawing/2014/main" id="{D89A55AE-6296-4718-91BB-FF07756FBD5E}"/>
              </a:ext>
            </a:extLst>
          </p:cNvPr>
          <p:cNvGraphicFramePr>
            <a:graphicFrameLocks noChangeAspect="1"/>
          </p:cNvGraphicFramePr>
          <p:nvPr/>
        </p:nvGraphicFramePr>
        <p:xfrm>
          <a:off x="563563" y="1533525"/>
          <a:ext cx="2438400" cy="1147763"/>
        </p:xfrm>
        <a:graphic>
          <a:graphicData uri="http://schemas.openxmlformats.org/presentationml/2006/ole">
            <mc:AlternateContent xmlns:mc="http://schemas.openxmlformats.org/markup-compatibility/2006">
              <mc:Choice xmlns:v="urn:schemas-microsoft-com:vml" Requires="v">
                <p:oleObj spid="_x0000_s4119" name="Equation" r:id="rId3" imgW="1028607" imgH="411480" progId="Equation.3">
                  <p:embed/>
                </p:oleObj>
              </mc:Choice>
              <mc:Fallback>
                <p:oleObj name="Equation" r:id="rId3" imgW="1028607" imgH="411480" progId="Equation.3">
                  <p:embed/>
                  <p:pic>
                    <p:nvPicPr>
                      <p:cNvPr id="0" name="Object 4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563" y="1533525"/>
                        <a:ext cx="2438400" cy="11477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50">
            <a:extLst>
              <a:ext uri="{FF2B5EF4-FFF2-40B4-BE49-F238E27FC236}">
                <a16:creationId xmlns:a16="http://schemas.microsoft.com/office/drawing/2014/main" id="{6B5F0082-D376-4BDC-B704-4880F1579DB9}"/>
              </a:ext>
            </a:extLst>
          </p:cNvPr>
          <p:cNvGraphicFramePr>
            <a:graphicFrameLocks noChangeAspect="1"/>
          </p:cNvGraphicFramePr>
          <p:nvPr/>
        </p:nvGraphicFramePr>
        <p:xfrm>
          <a:off x="3230563" y="1533525"/>
          <a:ext cx="2743200" cy="1196975"/>
        </p:xfrm>
        <a:graphic>
          <a:graphicData uri="http://schemas.openxmlformats.org/presentationml/2006/ole">
            <mc:AlternateContent xmlns:mc="http://schemas.openxmlformats.org/markup-compatibility/2006">
              <mc:Choice xmlns:v="urn:schemas-microsoft-com:vml" Requires="v">
                <p:oleObj spid="_x0000_s4120" name="Equation" r:id="rId5" imgW="990787" imgH="434423" progId="Equation.3">
                  <p:embed/>
                </p:oleObj>
              </mc:Choice>
              <mc:Fallback>
                <p:oleObj name="Equation" r:id="rId5" imgW="990787" imgH="434423" progId="Equation.3">
                  <p:embed/>
                  <p:pic>
                    <p:nvPicPr>
                      <p:cNvPr id="0" name="Object 5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0563" y="1533525"/>
                        <a:ext cx="2743200" cy="1196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51">
            <a:extLst>
              <a:ext uri="{FF2B5EF4-FFF2-40B4-BE49-F238E27FC236}">
                <a16:creationId xmlns:a16="http://schemas.microsoft.com/office/drawing/2014/main" id="{84E880C1-188B-4C07-90B3-59A8B7FA4219}"/>
              </a:ext>
            </a:extLst>
          </p:cNvPr>
          <p:cNvGraphicFramePr>
            <a:graphicFrameLocks noChangeAspect="1"/>
          </p:cNvGraphicFramePr>
          <p:nvPr/>
        </p:nvGraphicFramePr>
        <p:xfrm>
          <a:off x="6202363" y="1812925"/>
          <a:ext cx="1193800" cy="531813"/>
        </p:xfrm>
        <a:graphic>
          <a:graphicData uri="http://schemas.openxmlformats.org/presentationml/2006/ole">
            <mc:AlternateContent xmlns:mc="http://schemas.openxmlformats.org/markup-compatibility/2006">
              <mc:Choice xmlns:v="urn:schemas-microsoft-com:vml" Requires="v">
                <p:oleObj spid="_x0000_s4121" name="Equation" r:id="rId7" imgW="373224" imgH="183046" progId="Equation.3">
                  <p:embed/>
                </p:oleObj>
              </mc:Choice>
              <mc:Fallback>
                <p:oleObj name="Equation" r:id="rId7" imgW="373224" imgH="183046" progId="Equation.3">
                  <p:embed/>
                  <p:pic>
                    <p:nvPicPr>
                      <p:cNvPr id="0" name="Object 5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02363" y="1812925"/>
                        <a:ext cx="1193800" cy="5318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52">
            <a:extLst>
              <a:ext uri="{FF2B5EF4-FFF2-40B4-BE49-F238E27FC236}">
                <a16:creationId xmlns:a16="http://schemas.microsoft.com/office/drawing/2014/main" id="{829FA8A3-6BEF-4341-AC57-2E376AA31A50}"/>
              </a:ext>
            </a:extLst>
          </p:cNvPr>
          <p:cNvGraphicFramePr>
            <a:graphicFrameLocks noChangeAspect="1"/>
          </p:cNvGraphicFramePr>
          <p:nvPr/>
        </p:nvGraphicFramePr>
        <p:xfrm>
          <a:off x="7497763" y="1838325"/>
          <a:ext cx="1117600" cy="431800"/>
        </p:xfrm>
        <a:graphic>
          <a:graphicData uri="http://schemas.openxmlformats.org/presentationml/2006/ole">
            <mc:AlternateContent xmlns:mc="http://schemas.openxmlformats.org/markup-compatibility/2006">
              <mc:Choice xmlns:v="urn:schemas-microsoft-com:vml" Requires="v">
                <p:oleObj spid="_x0000_s4122" name="Equation" r:id="rId9" imgW="342869" imgH="144641" progId="Equation.3">
                  <p:embed/>
                </p:oleObj>
              </mc:Choice>
              <mc:Fallback>
                <p:oleObj name="Equation" r:id="rId9" imgW="342869" imgH="144641" progId="Equation.3">
                  <p:embed/>
                  <p:pic>
                    <p:nvPicPr>
                      <p:cNvPr id="0" name="Object 5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97763" y="1838325"/>
                        <a:ext cx="1117600" cy="431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angle 53">
            <a:extLst>
              <a:ext uri="{FF2B5EF4-FFF2-40B4-BE49-F238E27FC236}">
                <a16:creationId xmlns:a16="http://schemas.microsoft.com/office/drawing/2014/main" id="{780861D0-C417-46F5-AA36-D52490E2D230}"/>
              </a:ext>
            </a:extLst>
          </p:cNvPr>
          <p:cNvSpPr>
            <a:spLocks noChangeArrowheads="1"/>
          </p:cNvSpPr>
          <p:nvPr/>
        </p:nvSpPr>
        <p:spPr bwMode="auto">
          <a:xfrm>
            <a:off x="411163" y="1457325"/>
            <a:ext cx="8382000" cy="1371600"/>
          </a:xfrm>
          <a:prstGeom prst="rect">
            <a:avLst/>
          </a:prstGeom>
          <a:noFill/>
          <a:ln w="2222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
        <p:nvSpPr>
          <p:cNvPr id="26" name="Rectangle 54">
            <a:extLst>
              <a:ext uri="{FF2B5EF4-FFF2-40B4-BE49-F238E27FC236}">
                <a16:creationId xmlns:a16="http://schemas.microsoft.com/office/drawing/2014/main" id="{1BEF6C6D-8EAF-46FD-A14E-2E1ACE22B310}"/>
              </a:ext>
            </a:extLst>
          </p:cNvPr>
          <p:cNvSpPr>
            <a:spLocks noChangeArrowheads="1"/>
          </p:cNvSpPr>
          <p:nvPr/>
        </p:nvSpPr>
        <p:spPr bwMode="auto">
          <a:xfrm>
            <a:off x="334963" y="8477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Times New Roman" panose="02020603050405020304" pitchFamily="18" charset="0"/>
                <a:ea typeface="楷体_GB2312" pitchFamily="49" charset="-122"/>
              </a:rPr>
              <a:t>洛伦兹正变换</a:t>
            </a:r>
          </a:p>
        </p:txBody>
      </p:sp>
      <p:grpSp>
        <p:nvGrpSpPr>
          <p:cNvPr id="2" name="Group 16">
            <a:extLst>
              <a:ext uri="{FF2B5EF4-FFF2-40B4-BE49-F238E27FC236}">
                <a16:creationId xmlns:a16="http://schemas.microsoft.com/office/drawing/2014/main" id="{BA46F04B-5AB6-43EE-99E4-04CC6F885A8E}"/>
              </a:ext>
            </a:extLst>
          </p:cNvPr>
          <p:cNvGrpSpPr>
            <a:grpSpLocks/>
          </p:cNvGrpSpPr>
          <p:nvPr/>
        </p:nvGrpSpPr>
        <p:grpSpPr bwMode="auto">
          <a:xfrm>
            <a:off x="381000" y="3038475"/>
            <a:ext cx="8343900" cy="1882775"/>
            <a:chOff x="192" y="2976"/>
            <a:chExt cx="5359" cy="1186"/>
          </a:xfrm>
        </p:grpSpPr>
        <p:graphicFrame>
          <p:nvGraphicFramePr>
            <p:cNvPr id="4105" name="Object 17">
              <a:extLst>
                <a:ext uri="{FF2B5EF4-FFF2-40B4-BE49-F238E27FC236}">
                  <a16:creationId xmlns:a16="http://schemas.microsoft.com/office/drawing/2014/main" id="{B6FABC65-9885-4F59-9F13-9B3CAE6729A1}"/>
                </a:ext>
              </a:extLst>
            </p:cNvPr>
            <p:cNvGraphicFramePr>
              <a:graphicFrameLocks noChangeAspect="1"/>
            </p:cNvGraphicFramePr>
            <p:nvPr/>
          </p:nvGraphicFramePr>
          <p:xfrm>
            <a:off x="1056" y="2976"/>
            <a:ext cx="1344" cy="362"/>
          </p:xfrm>
          <a:graphic>
            <a:graphicData uri="http://schemas.openxmlformats.org/presentationml/2006/ole">
              <mc:AlternateContent xmlns:mc="http://schemas.openxmlformats.org/markup-compatibility/2006">
                <mc:Choice xmlns:v="urn:schemas-microsoft-com:vml" Requires="v">
                  <p:oleObj spid="_x0000_s4123" name="Equation" r:id="rId11" imgW="777302" imgH="190528" progId="Equation.3">
                    <p:embed/>
                  </p:oleObj>
                </mc:Choice>
                <mc:Fallback>
                  <p:oleObj name="Equation" r:id="rId11" imgW="777302" imgH="190528" progId="Equation.3">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6" y="2976"/>
                          <a:ext cx="1344" cy="3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6" name="Object 18">
              <a:extLst>
                <a:ext uri="{FF2B5EF4-FFF2-40B4-BE49-F238E27FC236}">
                  <a16:creationId xmlns:a16="http://schemas.microsoft.com/office/drawing/2014/main" id="{05B0F522-5FA8-45CA-AE07-095CBA4B581A}"/>
                </a:ext>
              </a:extLst>
            </p:cNvPr>
            <p:cNvGraphicFramePr>
              <a:graphicFrameLocks noChangeAspect="1"/>
            </p:cNvGraphicFramePr>
            <p:nvPr/>
          </p:nvGraphicFramePr>
          <p:xfrm>
            <a:off x="1248" y="3408"/>
            <a:ext cx="1536" cy="723"/>
          </p:xfrm>
          <a:graphic>
            <a:graphicData uri="http://schemas.openxmlformats.org/presentationml/2006/ole">
              <mc:AlternateContent xmlns:mc="http://schemas.openxmlformats.org/markup-compatibility/2006">
                <mc:Choice xmlns:v="urn:schemas-microsoft-com:vml" Requires="v">
                  <p:oleObj spid="_x0000_s4124" name="Equation" r:id="rId13" imgW="891758" imgH="411480" progId="Equation.3">
                    <p:embed/>
                  </p:oleObj>
                </mc:Choice>
                <mc:Fallback>
                  <p:oleObj name="Equation" r:id="rId13" imgW="891758" imgH="41148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48" y="3408"/>
                          <a:ext cx="1536" cy="72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7" name="Object 19">
              <a:extLst>
                <a:ext uri="{FF2B5EF4-FFF2-40B4-BE49-F238E27FC236}">
                  <a16:creationId xmlns:a16="http://schemas.microsoft.com/office/drawing/2014/main" id="{75E340A9-0167-4F76-A055-3F6E243B17C9}"/>
                </a:ext>
              </a:extLst>
            </p:cNvPr>
            <p:cNvGraphicFramePr>
              <a:graphicFrameLocks noChangeAspect="1"/>
            </p:cNvGraphicFramePr>
            <p:nvPr/>
          </p:nvGraphicFramePr>
          <p:xfrm>
            <a:off x="3648" y="2976"/>
            <a:ext cx="1296" cy="362"/>
          </p:xfrm>
          <a:graphic>
            <a:graphicData uri="http://schemas.openxmlformats.org/presentationml/2006/ole">
              <mc:AlternateContent xmlns:mc="http://schemas.openxmlformats.org/markup-compatibility/2006">
                <mc:Choice xmlns:v="urn:schemas-microsoft-com:vml" Requires="v">
                  <p:oleObj spid="_x0000_s4125" name="Equation" r:id="rId15" imgW="685738" imgH="190528" progId="Equation.3">
                    <p:embed/>
                  </p:oleObj>
                </mc:Choice>
                <mc:Fallback>
                  <p:oleObj name="Equation" r:id="rId15" imgW="685738" imgH="190528"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48" y="2976"/>
                          <a:ext cx="1296" cy="36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08" name="Object 20">
              <a:extLst>
                <a:ext uri="{FF2B5EF4-FFF2-40B4-BE49-F238E27FC236}">
                  <a16:creationId xmlns:a16="http://schemas.microsoft.com/office/drawing/2014/main" id="{1F96C223-0665-404B-861E-E5BC684ACDCA}"/>
                </a:ext>
              </a:extLst>
            </p:cNvPr>
            <p:cNvGraphicFramePr>
              <a:graphicFrameLocks noChangeAspect="1"/>
            </p:cNvGraphicFramePr>
            <p:nvPr/>
          </p:nvGraphicFramePr>
          <p:xfrm>
            <a:off x="3888" y="3408"/>
            <a:ext cx="1663" cy="754"/>
          </p:xfrm>
          <a:graphic>
            <a:graphicData uri="http://schemas.openxmlformats.org/presentationml/2006/ole">
              <mc:AlternateContent xmlns:mc="http://schemas.openxmlformats.org/markup-compatibility/2006">
                <mc:Choice xmlns:v="urn:schemas-microsoft-com:vml" Requires="v">
                  <p:oleObj spid="_x0000_s4126" name="Equation" r:id="rId17" imgW="952469" imgH="434423" progId="Equation.3">
                    <p:embed/>
                  </p:oleObj>
                </mc:Choice>
                <mc:Fallback>
                  <p:oleObj name="Equation" r:id="rId17" imgW="952469" imgH="434423" progId="Equation.3">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88" y="3408"/>
                          <a:ext cx="1663" cy="754"/>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9" name="Text Box 21">
              <a:extLst>
                <a:ext uri="{FF2B5EF4-FFF2-40B4-BE49-F238E27FC236}">
                  <a16:creationId xmlns:a16="http://schemas.microsoft.com/office/drawing/2014/main" id="{802DA682-6E42-43BC-9FC8-7C5D48B30A53}"/>
                </a:ext>
              </a:extLst>
            </p:cNvPr>
            <p:cNvSpPr txBox="1">
              <a:spLocks noChangeArrowheads="1"/>
            </p:cNvSpPr>
            <p:nvPr/>
          </p:nvSpPr>
          <p:spPr bwMode="auto">
            <a:xfrm>
              <a:off x="192" y="2976"/>
              <a:ext cx="15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Times New Roman" panose="02020603050405020304" pitchFamily="18" charset="0"/>
                  <a:ea typeface="楷体_GB2312" pitchFamily="49" charset="-122"/>
                </a:rPr>
                <a:t>空间间隔</a:t>
              </a:r>
            </a:p>
          </p:txBody>
        </p:sp>
        <p:sp>
          <p:nvSpPr>
            <p:cNvPr id="4110" name="Text Box 22">
              <a:extLst>
                <a:ext uri="{FF2B5EF4-FFF2-40B4-BE49-F238E27FC236}">
                  <a16:creationId xmlns:a16="http://schemas.microsoft.com/office/drawing/2014/main" id="{66DAA3F9-F15B-4777-85C5-12263E6B2890}"/>
                </a:ext>
              </a:extLst>
            </p:cNvPr>
            <p:cNvSpPr txBox="1">
              <a:spLocks noChangeArrowheads="1"/>
            </p:cNvSpPr>
            <p:nvPr/>
          </p:nvSpPr>
          <p:spPr bwMode="auto">
            <a:xfrm>
              <a:off x="2774" y="2976"/>
              <a:ext cx="15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Times New Roman" panose="02020603050405020304" pitchFamily="18" charset="0"/>
                  <a:ea typeface="楷体_GB2312" pitchFamily="49" charset="-122"/>
                </a:rPr>
                <a:t>时间间隔</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linds(horizontal)">
                                      <p:cBhvr>
                                        <p:cTn id="7" dur="500"/>
                                        <p:tgtEl>
                                          <p:spTgt spid="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blinds(horizontal)">
                                      <p:cBhvr>
                                        <p:cTn id="18" dur="500"/>
                                        <p:tgtEl>
                                          <p:spTgt spid="22"/>
                                        </p:tgtEl>
                                      </p:cBhvr>
                                    </p:animEffect>
                                  </p:childTnLst>
                                </p:cTn>
                              </p:par>
                              <p:par>
                                <p:cTn id="19" presetID="3" presetClass="entr" presetSubtype="1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par>
                                <p:cTn id="22" presetID="3" presetClass="entr" presetSubtype="1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linds(horizontal)">
                                      <p:cBhvr>
                                        <p:cTn id="24" dur="500"/>
                                        <p:tgtEl>
                                          <p:spTgt spid="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6723" name="Object 3">
            <a:extLst>
              <a:ext uri="{FF2B5EF4-FFF2-40B4-BE49-F238E27FC236}">
                <a16:creationId xmlns:a16="http://schemas.microsoft.com/office/drawing/2014/main" id="{E5BBE314-8549-4EE1-BC26-4A7EAB29D972}"/>
              </a:ext>
            </a:extLst>
          </p:cNvPr>
          <p:cNvGraphicFramePr>
            <a:graphicFrameLocks/>
          </p:cNvGraphicFramePr>
          <p:nvPr/>
        </p:nvGraphicFramePr>
        <p:xfrm>
          <a:off x="1851025" y="952500"/>
          <a:ext cx="2957513" cy="522288"/>
        </p:xfrm>
        <a:graphic>
          <a:graphicData uri="http://schemas.openxmlformats.org/presentationml/2006/ole">
            <mc:AlternateContent xmlns:mc="http://schemas.openxmlformats.org/markup-compatibility/2006">
              <mc:Choice xmlns:v="urn:schemas-microsoft-com:vml" Requires="v">
                <p:oleObj spid="_x0000_s28697" name="公式" r:id="rId3" imgW="2926080" imgH="495272" progId="Equation.3">
                  <p:embed/>
                </p:oleObj>
              </mc:Choice>
              <mc:Fallback>
                <p:oleObj name="公式" r:id="rId3" imgW="2926080" imgH="495272"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1025" y="952500"/>
                        <a:ext cx="2957513" cy="522288"/>
                      </a:xfrm>
                      <a:prstGeom prst="rect">
                        <a:avLst/>
                      </a:prstGeom>
                      <a:noFill/>
                      <a:ln w="22225">
                        <a:solidFill>
                          <a:srgbClr val="66FF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726" name="Rectangle 6">
            <a:extLst>
              <a:ext uri="{FF2B5EF4-FFF2-40B4-BE49-F238E27FC236}">
                <a16:creationId xmlns:a16="http://schemas.microsoft.com/office/drawing/2014/main" id="{BC3FBC98-F835-4690-86E1-DB95CDDA75C2}"/>
              </a:ext>
            </a:extLst>
          </p:cNvPr>
          <p:cNvSpPr>
            <a:spLocks noChangeArrowheads="1"/>
          </p:cNvSpPr>
          <p:nvPr/>
        </p:nvSpPr>
        <p:spPr bwMode="auto">
          <a:xfrm>
            <a:off x="2281238" y="2941638"/>
            <a:ext cx="335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solidFill>
                  <a:srgbClr val="66FFFF"/>
                </a:solidFill>
                <a:latin typeface="Times New Roman" panose="02020603050405020304" pitchFamily="18" charset="0"/>
                <a:ea typeface="楷体_GB2312" pitchFamily="49" charset="-122"/>
              </a:rPr>
              <a:t>—— </a:t>
            </a:r>
            <a:r>
              <a:rPr kumimoji="1" lang="zh-CN" altLang="en-US">
                <a:solidFill>
                  <a:srgbClr val="66FFFF"/>
                </a:solidFill>
                <a:latin typeface="Times New Roman" panose="02020603050405020304" pitchFamily="18" charset="0"/>
                <a:ea typeface="楷体_GB2312" pitchFamily="49" charset="-122"/>
              </a:rPr>
              <a:t>退化到牛顿力学</a:t>
            </a:r>
          </a:p>
        </p:txBody>
      </p:sp>
      <p:sp>
        <p:nvSpPr>
          <p:cNvPr id="926727" name="Rectangle 7">
            <a:extLst>
              <a:ext uri="{FF2B5EF4-FFF2-40B4-BE49-F238E27FC236}">
                <a16:creationId xmlns:a16="http://schemas.microsoft.com/office/drawing/2014/main" id="{339A6478-0CF1-46D4-9168-5411633C2A66}"/>
              </a:ext>
            </a:extLst>
          </p:cNvPr>
          <p:cNvSpPr>
            <a:spLocks noChangeArrowheads="1"/>
          </p:cNvSpPr>
          <p:nvPr/>
        </p:nvSpPr>
        <p:spPr bwMode="auto">
          <a:xfrm>
            <a:off x="739775" y="3408363"/>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ea typeface="楷体_GB2312" pitchFamily="49" charset="-122"/>
              </a:rPr>
              <a:t>(2) </a:t>
            </a:r>
            <a:r>
              <a:rPr kumimoji="1" lang="zh-CN" altLang="en-US">
                <a:latin typeface="Times New Roman" panose="02020603050405020304" pitchFamily="18" charset="0"/>
                <a:ea typeface="楷体_GB2312" pitchFamily="49" charset="-122"/>
              </a:rPr>
              <a:t>质速曲线</a:t>
            </a:r>
          </a:p>
        </p:txBody>
      </p:sp>
      <p:sp>
        <p:nvSpPr>
          <p:cNvPr id="926728" name="Rectangle 8">
            <a:extLst>
              <a:ext uri="{FF2B5EF4-FFF2-40B4-BE49-F238E27FC236}">
                <a16:creationId xmlns:a16="http://schemas.microsoft.com/office/drawing/2014/main" id="{BC5C97C0-35A8-440C-984A-77CFCF35EEE2}"/>
              </a:ext>
            </a:extLst>
          </p:cNvPr>
          <p:cNvSpPr>
            <a:spLocks noChangeArrowheads="1"/>
          </p:cNvSpPr>
          <p:nvPr/>
        </p:nvSpPr>
        <p:spPr bwMode="auto">
          <a:xfrm>
            <a:off x="1079500" y="3911600"/>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ea typeface="楷体_GB2312" pitchFamily="49" charset="-122"/>
              </a:rPr>
              <a:t>当</a:t>
            </a:r>
            <a:r>
              <a:rPr kumimoji="1" lang="en-US" altLang="zh-CN" i="1">
                <a:solidFill>
                  <a:srgbClr val="FFCC00"/>
                </a:solidFill>
                <a:latin typeface="Bookman Old Style" panose="02050604050505020204" pitchFamily="18" charset="0"/>
                <a:ea typeface="楷体_GB2312" pitchFamily="49" charset="-122"/>
              </a:rPr>
              <a:t>v </a:t>
            </a:r>
            <a:r>
              <a:rPr kumimoji="1" lang="en-US" altLang="zh-CN">
                <a:solidFill>
                  <a:srgbClr val="FFCC00"/>
                </a:solidFill>
                <a:latin typeface="Times New Roman" panose="02020603050405020304" pitchFamily="18" charset="0"/>
                <a:ea typeface="楷体_GB2312" pitchFamily="49" charset="-122"/>
              </a:rPr>
              <a:t>=0.1 </a:t>
            </a:r>
            <a:r>
              <a:rPr kumimoji="1" lang="en-US" altLang="zh-CN" i="1">
                <a:solidFill>
                  <a:srgbClr val="FFCC00"/>
                </a:solidFill>
                <a:latin typeface="Times New Roman" panose="02020603050405020304" pitchFamily="18" charset="0"/>
                <a:ea typeface="楷体_GB2312" pitchFamily="49" charset="-122"/>
              </a:rPr>
              <a:t>c</a:t>
            </a:r>
          </a:p>
        </p:txBody>
      </p:sp>
      <p:sp>
        <p:nvSpPr>
          <p:cNvPr id="926729" name="Rectangle 9">
            <a:extLst>
              <a:ext uri="{FF2B5EF4-FFF2-40B4-BE49-F238E27FC236}">
                <a16:creationId xmlns:a16="http://schemas.microsoft.com/office/drawing/2014/main" id="{D5727B6F-8BBA-44F5-A59F-AC9C30B0C3D8}"/>
              </a:ext>
            </a:extLst>
          </p:cNvPr>
          <p:cNvSpPr>
            <a:spLocks noChangeArrowheads="1"/>
          </p:cNvSpPr>
          <p:nvPr/>
        </p:nvSpPr>
        <p:spPr bwMode="auto">
          <a:xfrm>
            <a:off x="3132138" y="39116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i="1">
                <a:solidFill>
                  <a:srgbClr val="66FFFF"/>
                </a:solidFill>
                <a:latin typeface="Times New Roman" panose="02020603050405020304" pitchFamily="18" charset="0"/>
                <a:ea typeface="楷体_GB2312" pitchFamily="49" charset="-122"/>
              </a:rPr>
              <a:t>m</a:t>
            </a:r>
            <a:r>
              <a:rPr kumimoji="1" lang="en-US" altLang="zh-CN">
                <a:latin typeface="Times New Roman" panose="02020603050405020304" pitchFamily="18" charset="0"/>
                <a:ea typeface="楷体_GB2312" pitchFamily="49" charset="-122"/>
              </a:rPr>
              <a:t> </a:t>
            </a:r>
            <a:r>
              <a:rPr kumimoji="1" lang="zh-CN" altLang="en-US">
                <a:latin typeface="Times New Roman" panose="02020603050405020304" pitchFamily="18" charset="0"/>
                <a:ea typeface="楷体_GB2312" pitchFamily="49" charset="-122"/>
              </a:rPr>
              <a:t>增加 </a:t>
            </a:r>
            <a:r>
              <a:rPr kumimoji="1" lang="en-US" altLang="zh-CN">
                <a:solidFill>
                  <a:srgbClr val="66FFFF"/>
                </a:solidFill>
                <a:latin typeface="Times New Roman" panose="02020603050405020304" pitchFamily="18" charset="0"/>
                <a:ea typeface="楷体_GB2312" pitchFamily="49" charset="-122"/>
              </a:rPr>
              <a:t>0.5%</a:t>
            </a:r>
          </a:p>
        </p:txBody>
      </p:sp>
      <p:graphicFrame>
        <p:nvGraphicFramePr>
          <p:cNvPr id="926730" name="Object 10">
            <a:extLst>
              <a:ext uri="{FF2B5EF4-FFF2-40B4-BE49-F238E27FC236}">
                <a16:creationId xmlns:a16="http://schemas.microsoft.com/office/drawing/2014/main" id="{82541FF4-0A86-4E97-B8F1-DCA996FEAEC5}"/>
              </a:ext>
            </a:extLst>
          </p:cNvPr>
          <p:cNvGraphicFramePr>
            <a:graphicFrameLocks/>
          </p:cNvGraphicFramePr>
          <p:nvPr/>
        </p:nvGraphicFramePr>
        <p:xfrm>
          <a:off x="3203575" y="4484688"/>
          <a:ext cx="1076325" cy="388937"/>
        </p:xfrm>
        <a:graphic>
          <a:graphicData uri="http://schemas.openxmlformats.org/presentationml/2006/ole">
            <mc:AlternateContent xmlns:mc="http://schemas.openxmlformats.org/markup-compatibility/2006">
              <mc:Choice xmlns:v="urn:schemas-microsoft-com:vml" Requires="v">
                <p:oleObj spid="_x0000_s28698" name="公式" r:id="rId5" imgW="1173418" imgH="411480" progId="Equation.3">
                  <p:embed/>
                </p:oleObj>
              </mc:Choice>
              <mc:Fallback>
                <p:oleObj name="公式" r:id="rId5" imgW="1173418" imgH="411480" progId="Equation.3">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4484688"/>
                        <a:ext cx="1076325" cy="38893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6731" name="Object 11">
            <a:extLst>
              <a:ext uri="{FF2B5EF4-FFF2-40B4-BE49-F238E27FC236}">
                <a16:creationId xmlns:a16="http://schemas.microsoft.com/office/drawing/2014/main" id="{B4C84A89-7B00-4F3B-BBAE-310D6F1BEF6E}"/>
              </a:ext>
            </a:extLst>
          </p:cNvPr>
          <p:cNvGraphicFramePr>
            <a:graphicFrameLocks noChangeAspect="1"/>
          </p:cNvGraphicFramePr>
          <p:nvPr/>
        </p:nvGraphicFramePr>
        <p:xfrm>
          <a:off x="3203575" y="5095875"/>
          <a:ext cx="930275" cy="219075"/>
        </p:xfrm>
        <a:graphic>
          <a:graphicData uri="http://schemas.openxmlformats.org/presentationml/2006/ole">
            <mc:AlternateContent xmlns:mc="http://schemas.openxmlformats.org/markup-compatibility/2006">
              <mc:Choice xmlns:v="urn:schemas-microsoft-com:vml" Requires="v">
                <p:oleObj spid="_x0000_s28699" name="公式" r:id="rId7" imgW="1028607" imgH="220952" progId="Equation.3">
                  <p:embed/>
                </p:oleObj>
              </mc:Choice>
              <mc:Fallback>
                <p:oleObj name="公式" r:id="rId7" imgW="1028607" imgH="220952"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5095875"/>
                        <a:ext cx="930275" cy="219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732" name="Rectangle 12">
            <a:extLst>
              <a:ext uri="{FF2B5EF4-FFF2-40B4-BE49-F238E27FC236}">
                <a16:creationId xmlns:a16="http://schemas.microsoft.com/office/drawing/2014/main" id="{415A3829-66AB-4D84-96D4-2EEA618A99D4}"/>
              </a:ext>
            </a:extLst>
          </p:cNvPr>
          <p:cNvSpPr>
            <a:spLocks noChangeArrowheads="1"/>
          </p:cNvSpPr>
          <p:nvPr/>
        </p:nvSpPr>
        <p:spPr bwMode="auto">
          <a:xfrm>
            <a:off x="766763" y="5927725"/>
            <a:ext cx="7866062" cy="1187450"/>
          </a:xfrm>
          <a:prstGeom prst="rect">
            <a:avLst/>
          </a:prstGeom>
          <a:noFill/>
          <a:ln w="22225">
            <a:noFill/>
            <a:miter lim="800000"/>
            <a:headEnd/>
            <a:tailEnd/>
          </a:ln>
          <a:effectLst/>
        </p:spPr>
        <p:txBody>
          <a:bodyPr>
            <a:spAutoFit/>
          </a:bodyPr>
          <a:lstStyle/>
          <a:p>
            <a:pPr eaLnBrk="1" hangingPunct="1">
              <a:defRPr/>
            </a:pPr>
            <a:r>
              <a:rPr kumimoji="1" lang="en-US" altLang="zh-CN">
                <a:latin typeface="Times New Roman" pitchFamily="18" charset="0"/>
                <a:ea typeface="楷体_GB2312" pitchFamily="49" charset="-122"/>
              </a:rPr>
              <a:t>(3) </a:t>
            </a:r>
            <a:r>
              <a:rPr kumimoji="1" lang="zh-CN" altLang="en-US">
                <a:latin typeface="楷体_GB2312" pitchFamily="49" charset="-122"/>
                <a:ea typeface="楷体_GB2312" pitchFamily="49" charset="-122"/>
              </a:rPr>
              <a:t>光速是物体运动的极限速度</a:t>
            </a:r>
            <a:r>
              <a:rPr kumimoji="1" lang="zh-CN" altLang="en-US">
                <a:effectLst>
                  <a:outerShdw blurRad="38100" dist="38100" dir="2700000" algn="tl">
                    <a:srgbClr val="000000"/>
                  </a:outerShdw>
                </a:effectLst>
                <a:latin typeface="楷体_GB2312" pitchFamily="49" charset="-122"/>
                <a:ea typeface="楷体_GB2312" pitchFamily="49" charset="-122"/>
              </a:rPr>
              <a:t>，</a:t>
            </a:r>
            <a:r>
              <a:rPr kumimoji="1" lang="zh-CN" altLang="en-US">
                <a:effectLst>
                  <a:outerShdw blurRad="38100" dist="38100" dir="2700000" algn="tl">
                    <a:srgbClr val="000000"/>
                  </a:outerShdw>
                </a:effectLst>
                <a:latin typeface="Times New Roman" pitchFamily="18" charset="0"/>
                <a:ea typeface="楷体_GB2312" pitchFamily="49" charset="-122"/>
              </a:rPr>
              <a:t>物体运动速度不能大于</a:t>
            </a:r>
            <a:r>
              <a:rPr kumimoji="1" lang="en-US" altLang="zh-CN" i="1">
                <a:solidFill>
                  <a:srgbClr val="FFCC66"/>
                </a:solidFill>
                <a:effectLst>
                  <a:outerShdw blurRad="38100" dist="38100" dir="2700000" algn="tl">
                    <a:srgbClr val="000000"/>
                  </a:outerShdw>
                </a:effectLst>
                <a:latin typeface="Times New Roman" pitchFamily="18" charset="0"/>
                <a:ea typeface="楷体_GB2312" pitchFamily="49" charset="-122"/>
              </a:rPr>
              <a:t>c</a:t>
            </a:r>
            <a:r>
              <a:rPr kumimoji="1" lang="en-US" altLang="zh-CN">
                <a:effectLst>
                  <a:outerShdw blurRad="38100" dist="38100" dir="2700000" algn="tl">
                    <a:srgbClr val="000000"/>
                  </a:outerShdw>
                </a:effectLst>
                <a:latin typeface="Times New Roman" pitchFamily="18" charset="0"/>
                <a:ea typeface="楷体_GB2312" pitchFamily="49" charset="-122"/>
              </a:rPr>
              <a:t>, </a:t>
            </a:r>
            <a:r>
              <a:rPr kumimoji="1" lang="zh-CN" altLang="en-US">
                <a:effectLst>
                  <a:outerShdw blurRad="38100" dist="38100" dir="2700000" algn="tl">
                    <a:srgbClr val="000000"/>
                  </a:outerShdw>
                </a:effectLst>
                <a:latin typeface="Times New Roman" pitchFamily="18" charset="0"/>
                <a:ea typeface="楷体_GB2312" pitchFamily="49" charset="-122"/>
              </a:rPr>
              <a:t>只有</a:t>
            </a:r>
            <a:r>
              <a:rPr kumimoji="1" lang="en-US" altLang="zh-CN" i="1">
                <a:solidFill>
                  <a:srgbClr val="FFCC66"/>
                </a:solidFill>
                <a:effectLst>
                  <a:outerShdw blurRad="38100" dist="38100" dir="2700000" algn="tl">
                    <a:srgbClr val="000000"/>
                  </a:outerShdw>
                </a:effectLst>
                <a:latin typeface="Times New Roman" pitchFamily="18" charset="0"/>
                <a:ea typeface="楷体_GB2312" pitchFamily="49" charset="-122"/>
              </a:rPr>
              <a:t>m</a:t>
            </a:r>
            <a:r>
              <a:rPr kumimoji="1" lang="en-US" altLang="zh-CN" baseline="-25000">
                <a:solidFill>
                  <a:srgbClr val="FFCC66"/>
                </a:solidFill>
                <a:effectLst>
                  <a:outerShdw blurRad="38100" dist="38100" dir="2700000" algn="tl">
                    <a:srgbClr val="000000"/>
                  </a:outerShdw>
                </a:effectLst>
                <a:latin typeface="Times New Roman" pitchFamily="18" charset="0"/>
                <a:ea typeface="楷体_GB2312" pitchFamily="49" charset="-122"/>
              </a:rPr>
              <a:t>0</a:t>
            </a:r>
            <a:r>
              <a:rPr kumimoji="1" lang="en-US" altLang="zh-CN">
                <a:solidFill>
                  <a:srgbClr val="FFCC66"/>
                </a:solidFill>
                <a:effectLst>
                  <a:outerShdw blurRad="38100" dist="38100" dir="2700000" algn="tl">
                    <a:srgbClr val="000000"/>
                  </a:outerShdw>
                </a:effectLst>
                <a:latin typeface="Times New Roman" pitchFamily="18" charset="0"/>
                <a:ea typeface="楷体_GB2312" pitchFamily="49" charset="-122"/>
                <a:sym typeface="Symbol" pitchFamily="18" charset="2"/>
              </a:rPr>
              <a:t>=</a:t>
            </a:r>
            <a:r>
              <a:rPr kumimoji="1" lang="en-US" altLang="zh-CN">
                <a:solidFill>
                  <a:srgbClr val="FFCC66"/>
                </a:solidFill>
                <a:effectLst>
                  <a:outerShdw blurRad="38100" dist="38100" dir="2700000" algn="tl">
                    <a:srgbClr val="000000"/>
                  </a:outerShdw>
                </a:effectLst>
                <a:latin typeface="Times New Roman" pitchFamily="18" charset="0"/>
                <a:ea typeface="楷体_GB2312" pitchFamily="49" charset="-122"/>
              </a:rPr>
              <a:t>0</a:t>
            </a:r>
            <a:r>
              <a:rPr kumimoji="1" lang="zh-CN" altLang="en-US">
                <a:effectLst>
                  <a:outerShdw blurRad="38100" dist="38100" dir="2700000" algn="tl">
                    <a:srgbClr val="000000"/>
                  </a:outerShdw>
                </a:effectLst>
                <a:latin typeface="Times New Roman" pitchFamily="18" charset="0"/>
                <a:ea typeface="楷体_GB2312" pitchFamily="49" charset="-122"/>
              </a:rPr>
              <a:t>的物体才能以光速运动</a:t>
            </a:r>
            <a:r>
              <a:rPr kumimoji="1" lang="en-US" altLang="zh-CN">
                <a:effectLst>
                  <a:outerShdw blurRad="38100" dist="38100" dir="2700000" algn="tl">
                    <a:srgbClr val="000000"/>
                  </a:outerShdw>
                </a:effectLst>
                <a:latin typeface="Times New Roman" pitchFamily="18" charset="0"/>
                <a:ea typeface="楷体_GB2312" pitchFamily="49" charset="-122"/>
              </a:rPr>
              <a:t>.</a:t>
            </a:r>
            <a:endParaRPr kumimoji="1" lang="en-US" altLang="zh-CN">
              <a:effectLst>
                <a:outerShdw blurRad="38100" dist="38100" dir="2700000" algn="tl">
                  <a:srgbClr val="000000"/>
                </a:outerShdw>
              </a:effectLst>
              <a:latin typeface="楷体_GB2312" pitchFamily="49" charset="-122"/>
              <a:ea typeface="楷体_GB2312" pitchFamily="49" charset="-122"/>
            </a:endParaRPr>
          </a:p>
          <a:p>
            <a:pPr eaLnBrk="1" hangingPunct="1">
              <a:defRPr/>
            </a:pPr>
            <a:endParaRPr kumimoji="1" lang="en-US" altLang="zh-CN">
              <a:latin typeface="楷体_GB2312" pitchFamily="49" charset="-122"/>
              <a:ea typeface="楷体_GB2312" pitchFamily="49" charset="-122"/>
            </a:endParaRPr>
          </a:p>
        </p:txBody>
      </p:sp>
      <p:graphicFrame>
        <p:nvGraphicFramePr>
          <p:cNvPr id="926733" name="Object 13">
            <a:extLst>
              <a:ext uri="{FF2B5EF4-FFF2-40B4-BE49-F238E27FC236}">
                <a16:creationId xmlns:a16="http://schemas.microsoft.com/office/drawing/2014/main" id="{B6FCB3CB-DBE4-4776-80D3-0D6BB732C959}"/>
              </a:ext>
            </a:extLst>
          </p:cNvPr>
          <p:cNvGraphicFramePr>
            <a:graphicFrameLocks noChangeAspect="1"/>
          </p:cNvGraphicFramePr>
          <p:nvPr/>
        </p:nvGraphicFramePr>
        <p:xfrm>
          <a:off x="3203575" y="5468938"/>
          <a:ext cx="833438" cy="387350"/>
        </p:xfrm>
        <a:graphic>
          <a:graphicData uri="http://schemas.openxmlformats.org/presentationml/2006/ole">
            <mc:AlternateContent xmlns:mc="http://schemas.openxmlformats.org/markup-compatibility/2006">
              <mc:Choice xmlns:v="urn:schemas-microsoft-com:vml" Requires="v">
                <p:oleObj spid="_x0000_s28700" name="公式" r:id="rId9" imgW="929578" imgH="411480" progId="Equation.3">
                  <p:embed/>
                </p:oleObj>
              </mc:Choice>
              <mc:Fallback>
                <p:oleObj name="公式" r:id="rId9" imgW="929578" imgH="411480" progId="Equation.3">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575" y="5468938"/>
                        <a:ext cx="833438" cy="38735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734" name="Rectangle 14">
            <a:extLst>
              <a:ext uri="{FF2B5EF4-FFF2-40B4-BE49-F238E27FC236}">
                <a16:creationId xmlns:a16="http://schemas.microsoft.com/office/drawing/2014/main" id="{97677963-35B4-4199-A804-85EE4779B611}"/>
              </a:ext>
            </a:extLst>
          </p:cNvPr>
          <p:cNvSpPr>
            <a:spLocks noChangeArrowheads="1"/>
          </p:cNvSpPr>
          <p:nvPr/>
        </p:nvSpPr>
        <p:spPr bwMode="auto">
          <a:xfrm>
            <a:off x="5581650" y="4568825"/>
            <a:ext cx="31194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Times New Roman" panose="02020603050405020304" pitchFamily="18" charset="0"/>
                <a:ea typeface="楷体_GB2312" pitchFamily="49" charset="-122"/>
              </a:rPr>
              <a:t>牛顿力学中的质量仅计及物体的静止质量</a:t>
            </a:r>
          </a:p>
        </p:txBody>
      </p:sp>
      <p:pic>
        <p:nvPicPr>
          <p:cNvPr id="926735" name="Picture 15" descr="j0078743">
            <a:extLst>
              <a:ext uri="{FF2B5EF4-FFF2-40B4-BE49-F238E27FC236}">
                <a16:creationId xmlns:a16="http://schemas.microsoft.com/office/drawing/2014/main" id="{CCD067FB-C8AE-4E66-A350-AE9683DE5C2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52963" y="4776788"/>
            <a:ext cx="63976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6736" name="Text Box 16">
            <a:extLst>
              <a:ext uri="{FF2B5EF4-FFF2-40B4-BE49-F238E27FC236}">
                <a16:creationId xmlns:a16="http://schemas.microsoft.com/office/drawing/2014/main" id="{B33E79A9-42D5-40AC-9C74-ACB00F761F22}"/>
              </a:ext>
            </a:extLst>
          </p:cNvPr>
          <p:cNvSpPr txBox="1">
            <a:spLocks noChangeArrowheads="1"/>
          </p:cNvSpPr>
          <p:nvPr/>
        </p:nvSpPr>
        <p:spPr bwMode="auto">
          <a:xfrm>
            <a:off x="812800" y="1724025"/>
            <a:ext cx="966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Times New Roman" panose="02020603050405020304" pitchFamily="18" charset="0"/>
                <a:ea typeface="宋体" panose="02010600030101010101" pitchFamily="2" charset="-122"/>
              </a:rPr>
              <a:t>讨论</a:t>
            </a:r>
          </a:p>
        </p:txBody>
      </p:sp>
      <p:sp>
        <p:nvSpPr>
          <p:cNvPr id="926737" name="AutoShape 17">
            <a:extLst>
              <a:ext uri="{FF2B5EF4-FFF2-40B4-BE49-F238E27FC236}">
                <a16:creationId xmlns:a16="http://schemas.microsoft.com/office/drawing/2014/main" id="{FD3EFD1E-E91A-487E-B5F1-569976119C47}"/>
              </a:ext>
            </a:extLst>
          </p:cNvPr>
          <p:cNvSpPr>
            <a:spLocks noChangeArrowheads="1"/>
          </p:cNvSpPr>
          <p:nvPr/>
        </p:nvSpPr>
        <p:spPr bwMode="auto">
          <a:xfrm>
            <a:off x="398463" y="1736725"/>
            <a:ext cx="381000" cy="349250"/>
          </a:xfrm>
          <a:prstGeom prst="star5">
            <a:avLst/>
          </a:prstGeom>
          <a:solidFill>
            <a:srgbClr val="FF0066"/>
          </a:solidFill>
          <a:ln w="9525">
            <a:solidFill>
              <a:schemeClr val="tx1"/>
            </a:solidFill>
            <a:miter lim="800000"/>
            <a:headEnd/>
            <a:tailEnd/>
          </a:ln>
          <a:effectLst/>
        </p:spPr>
        <p:txBody>
          <a:bodyPr wrap="none" anchor="ctr"/>
          <a:lstStyle/>
          <a:p>
            <a:pPr>
              <a:defRPr/>
            </a:pPr>
            <a:endParaRPr kumimoji="1" lang="zh-CN" altLang="en-US">
              <a:latin typeface="Times New Roman" pitchFamily="18" charset="0"/>
              <a:ea typeface="华文中宋" pitchFamily="2" charset="-122"/>
            </a:endParaRPr>
          </a:p>
        </p:txBody>
      </p:sp>
      <p:pic>
        <p:nvPicPr>
          <p:cNvPr id="926738" name="Picture 18" descr="15-15">
            <a:extLst>
              <a:ext uri="{FF2B5EF4-FFF2-40B4-BE49-F238E27FC236}">
                <a16:creationId xmlns:a16="http://schemas.microsoft.com/office/drawing/2014/main" id="{68F4E2E1-8BF0-4854-B802-EBCD59055F9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05463" y="973138"/>
            <a:ext cx="3240087" cy="3062287"/>
          </a:xfrm>
          <a:prstGeom prst="rect">
            <a:avLst/>
          </a:prstGeom>
          <a:noFill/>
          <a:ln w="28575">
            <a:solidFill>
              <a:schemeClr val="folHlink"/>
            </a:solidFill>
            <a:miter lim="800000"/>
            <a:headEnd/>
            <a:tailEnd/>
          </a:ln>
          <a:extLst>
            <a:ext uri="{909E8E84-426E-40DD-AFC4-6F175D3DCCD1}">
              <a14:hiddenFill xmlns:a14="http://schemas.microsoft.com/office/drawing/2010/main">
                <a:solidFill>
                  <a:srgbClr val="FFFFFF"/>
                </a:solidFill>
              </a14:hiddenFill>
            </a:ext>
          </a:extLst>
        </p:spPr>
      </p:pic>
      <p:sp>
        <p:nvSpPr>
          <p:cNvPr id="926739" name="Text Box 19">
            <a:extLst>
              <a:ext uri="{FF2B5EF4-FFF2-40B4-BE49-F238E27FC236}">
                <a16:creationId xmlns:a16="http://schemas.microsoft.com/office/drawing/2014/main" id="{80F9FFEC-B2C8-4BC6-B507-C4AC1AAE6948}"/>
              </a:ext>
            </a:extLst>
          </p:cNvPr>
          <p:cNvSpPr txBox="1">
            <a:spLocks noChangeArrowheads="1"/>
          </p:cNvSpPr>
          <p:nvPr/>
        </p:nvSpPr>
        <p:spPr bwMode="auto">
          <a:xfrm>
            <a:off x="754063" y="2401888"/>
            <a:ext cx="4897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latin typeface="Times New Roman" panose="02020603050405020304" pitchFamily="18" charset="0"/>
                <a:ea typeface="楷体_GB2312" pitchFamily="49" charset="-122"/>
              </a:rPr>
              <a:t>(1) </a:t>
            </a:r>
            <a:r>
              <a:rPr kumimoji="1" lang="zh-CN" altLang="en-US">
                <a:latin typeface="Times New Roman" panose="02020603050405020304" pitchFamily="18" charset="0"/>
                <a:ea typeface="楷体_GB2312" pitchFamily="49" charset="-122"/>
              </a:rPr>
              <a:t>当</a:t>
            </a:r>
            <a:r>
              <a:rPr kumimoji="1" lang="en-US" altLang="zh-CN" i="1">
                <a:solidFill>
                  <a:srgbClr val="66FFFF"/>
                </a:solidFill>
                <a:latin typeface="Bookman Old Style" panose="02050604050505020204" pitchFamily="18" charset="0"/>
                <a:ea typeface="楷体_GB2312" pitchFamily="49" charset="-122"/>
              </a:rPr>
              <a:t>v</a:t>
            </a:r>
            <a:r>
              <a:rPr kumimoji="1" lang="en-US" altLang="zh-CN" i="1">
                <a:solidFill>
                  <a:srgbClr val="66FFFF"/>
                </a:solidFill>
                <a:latin typeface="Times New Roman" panose="02020603050405020304" pitchFamily="18" charset="0"/>
                <a:ea typeface="楷体_GB2312" pitchFamily="49" charset="-122"/>
              </a:rPr>
              <a:t> </a:t>
            </a:r>
            <a:r>
              <a:rPr kumimoji="1" lang="en-US" altLang="zh-CN">
                <a:solidFill>
                  <a:srgbClr val="66FFFF"/>
                </a:solidFill>
                <a:latin typeface="Times New Roman" panose="02020603050405020304" pitchFamily="18" charset="0"/>
                <a:ea typeface="楷体_GB2312" pitchFamily="49" charset="-122"/>
              </a:rPr>
              <a:t>&lt;&lt; </a:t>
            </a:r>
            <a:r>
              <a:rPr kumimoji="1" lang="en-US" altLang="zh-CN" i="1">
                <a:solidFill>
                  <a:srgbClr val="66FFFF"/>
                </a:solidFill>
                <a:latin typeface="Times New Roman" panose="02020603050405020304" pitchFamily="18" charset="0"/>
                <a:ea typeface="楷体_GB2312" pitchFamily="49" charset="-122"/>
              </a:rPr>
              <a:t>c </a:t>
            </a:r>
            <a:r>
              <a:rPr kumimoji="1" lang="zh-CN" altLang="en-US">
                <a:latin typeface="Times New Roman" panose="02020603050405020304" pitchFamily="18" charset="0"/>
                <a:ea typeface="楷体_GB2312" pitchFamily="49" charset="-122"/>
              </a:rPr>
              <a:t>时，</a:t>
            </a:r>
            <a:r>
              <a:rPr kumimoji="1" lang="zh-CN" altLang="en-US" i="1">
                <a:latin typeface="Times New Roman" panose="02020603050405020304" pitchFamily="18" charset="0"/>
                <a:ea typeface="楷体_GB2312" pitchFamily="49" charset="-122"/>
                <a:sym typeface="Symbol" panose="05050102010706020507" pitchFamily="18" charset="2"/>
              </a:rPr>
              <a:t> </a:t>
            </a:r>
            <a:r>
              <a:rPr kumimoji="1" lang="zh-CN" altLang="en-US">
                <a:latin typeface="Times New Roman" panose="02020603050405020304" pitchFamily="18" charset="0"/>
                <a:ea typeface="楷体_GB2312" pitchFamily="49" charset="-122"/>
                <a:sym typeface="Symbol" panose="05050102010706020507" pitchFamily="18" charset="2"/>
              </a:rPr>
              <a:t> </a:t>
            </a:r>
            <a:r>
              <a:rPr kumimoji="1" lang="en-US" altLang="zh-CN">
                <a:latin typeface="Times New Roman" panose="02020603050405020304" pitchFamily="18" charset="0"/>
                <a:ea typeface="楷体_GB2312" pitchFamily="49" charset="-122"/>
                <a:sym typeface="Symbol" panose="05050102010706020507" pitchFamily="18" charset="2"/>
              </a:rPr>
              <a:t>0,  </a:t>
            </a:r>
            <a:r>
              <a:rPr kumimoji="1" lang="en-US" altLang="zh-CN" i="1">
                <a:latin typeface="Times New Roman" panose="02020603050405020304" pitchFamily="18" charset="0"/>
                <a:ea typeface="楷体_GB2312" pitchFamily="49" charset="-122"/>
              </a:rPr>
              <a:t>m = m</a:t>
            </a:r>
            <a:r>
              <a:rPr kumimoji="1" lang="en-US" altLang="zh-CN" baseline="-25000">
                <a:latin typeface="Times New Roman" panose="02020603050405020304" pitchFamily="18" charset="0"/>
                <a:ea typeface="楷体_GB2312" pitchFamily="49" charset="-122"/>
              </a:rPr>
              <a:t>0</a:t>
            </a:r>
          </a:p>
        </p:txBody>
      </p:sp>
      <p:sp>
        <p:nvSpPr>
          <p:cNvPr id="926740" name="Rectangle 20">
            <a:extLst>
              <a:ext uri="{FF2B5EF4-FFF2-40B4-BE49-F238E27FC236}">
                <a16:creationId xmlns:a16="http://schemas.microsoft.com/office/drawing/2014/main" id="{CAF5649B-474F-41D5-B470-2CF2EE81A5A1}"/>
              </a:ext>
            </a:extLst>
          </p:cNvPr>
          <p:cNvSpPr>
            <a:spLocks noChangeArrowheads="1"/>
          </p:cNvSpPr>
          <p:nvPr/>
        </p:nvSpPr>
        <p:spPr bwMode="auto">
          <a:xfrm>
            <a:off x="1079500" y="4416425"/>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ea typeface="楷体_GB2312" pitchFamily="49" charset="-122"/>
              </a:rPr>
              <a:t>当</a:t>
            </a:r>
            <a:r>
              <a:rPr kumimoji="1" lang="en-US" altLang="zh-CN" i="1">
                <a:solidFill>
                  <a:srgbClr val="FFCC00"/>
                </a:solidFill>
                <a:latin typeface="Bookman Old Style" panose="02050604050505020204" pitchFamily="18" charset="0"/>
                <a:ea typeface="楷体_GB2312" pitchFamily="49" charset="-122"/>
              </a:rPr>
              <a:t>v </a:t>
            </a:r>
            <a:r>
              <a:rPr kumimoji="1" lang="en-US" altLang="zh-CN">
                <a:solidFill>
                  <a:srgbClr val="FFCC00"/>
                </a:solidFill>
                <a:latin typeface="Times New Roman" panose="02020603050405020304" pitchFamily="18" charset="0"/>
                <a:ea typeface="楷体_GB2312" pitchFamily="49" charset="-122"/>
              </a:rPr>
              <a:t>=0.866 </a:t>
            </a:r>
            <a:r>
              <a:rPr kumimoji="1" lang="en-US" altLang="zh-CN" i="1">
                <a:solidFill>
                  <a:srgbClr val="FFCC00"/>
                </a:solidFill>
                <a:latin typeface="Times New Roman" panose="02020603050405020304" pitchFamily="18" charset="0"/>
                <a:ea typeface="楷体_GB2312" pitchFamily="49" charset="-122"/>
              </a:rPr>
              <a:t>c</a:t>
            </a:r>
          </a:p>
        </p:txBody>
      </p:sp>
      <p:sp>
        <p:nvSpPr>
          <p:cNvPr id="926741" name="Rectangle 21">
            <a:extLst>
              <a:ext uri="{FF2B5EF4-FFF2-40B4-BE49-F238E27FC236}">
                <a16:creationId xmlns:a16="http://schemas.microsoft.com/office/drawing/2014/main" id="{F842F28F-86BE-4331-9F27-E72E0CCCF5CC}"/>
              </a:ext>
            </a:extLst>
          </p:cNvPr>
          <p:cNvSpPr>
            <a:spLocks noChangeArrowheads="1"/>
          </p:cNvSpPr>
          <p:nvPr/>
        </p:nvSpPr>
        <p:spPr bwMode="auto">
          <a:xfrm>
            <a:off x="1079500" y="4919663"/>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ea typeface="楷体_GB2312" pitchFamily="49" charset="-122"/>
              </a:rPr>
              <a:t>当</a:t>
            </a:r>
            <a:r>
              <a:rPr kumimoji="1" lang="en-US" altLang="zh-CN" i="1">
                <a:solidFill>
                  <a:srgbClr val="FFCC00"/>
                </a:solidFill>
                <a:latin typeface="Bookman Old Style" panose="02050604050505020204" pitchFamily="18" charset="0"/>
                <a:ea typeface="楷体_GB2312" pitchFamily="49" charset="-122"/>
              </a:rPr>
              <a:t>v </a:t>
            </a:r>
            <a:r>
              <a:rPr kumimoji="1" lang="en-US" altLang="zh-CN">
                <a:solidFill>
                  <a:srgbClr val="FFCC00"/>
                </a:solidFill>
                <a:latin typeface="Times New Roman" panose="02020603050405020304" pitchFamily="18" charset="0"/>
                <a:ea typeface="楷体_GB2312" pitchFamily="49" charset="-122"/>
                <a:sym typeface="Symbol" panose="05050102010706020507" pitchFamily="18" charset="2"/>
              </a:rPr>
              <a:t></a:t>
            </a:r>
            <a:r>
              <a:rPr kumimoji="1" lang="en-US" altLang="zh-CN">
                <a:solidFill>
                  <a:srgbClr val="FFCC00"/>
                </a:solidFill>
                <a:latin typeface="Times New Roman" panose="02020603050405020304" pitchFamily="18" charset="0"/>
                <a:ea typeface="楷体_GB2312" pitchFamily="49" charset="-122"/>
              </a:rPr>
              <a:t> </a:t>
            </a:r>
            <a:r>
              <a:rPr kumimoji="1" lang="en-US" altLang="zh-CN" i="1">
                <a:solidFill>
                  <a:srgbClr val="FFCC00"/>
                </a:solidFill>
                <a:latin typeface="Times New Roman" panose="02020603050405020304" pitchFamily="18" charset="0"/>
                <a:ea typeface="楷体_GB2312" pitchFamily="49" charset="-122"/>
              </a:rPr>
              <a:t>c</a:t>
            </a:r>
          </a:p>
        </p:txBody>
      </p:sp>
      <p:sp>
        <p:nvSpPr>
          <p:cNvPr id="926742" name="Rectangle 22">
            <a:extLst>
              <a:ext uri="{FF2B5EF4-FFF2-40B4-BE49-F238E27FC236}">
                <a16:creationId xmlns:a16="http://schemas.microsoft.com/office/drawing/2014/main" id="{49503DFE-8DCF-4126-8B6C-E80CF774A939}"/>
              </a:ext>
            </a:extLst>
          </p:cNvPr>
          <p:cNvSpPr>
            <a:spLocks noChangeArrowheads="1"/>
          </p:cNvSpPr>
          <p:nvPr/>
        </p:nvSpPr>
        <p:spPr bwMode="auto">
          <a:xfrm>
            <a:off x="1079500" y="5399088"/>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ea typeface="楷体_GB2312" pitchFamily="49" charset="-122"/>
              </a:rPr>
              <a:t>当</a:t>
            </a:r>
            <a:r>
              <a:rPr kumimoji="1" lang="en-US" altLang="zh-CN" i="1">
                <a:solidFill>
                  <a:srgbClr val="FFCC00"/>
                </a:solidFill>
                <a:latin typeface="Bookman Old Style" panose="02050604050505020204" pitchFamily="18" charset="0"/>
                <a:ea typeface="楷体_GB2312" pitchFamily="49" charset="-122"/>
              </a:rPr>
              <a:t>v </a:t>
            </a:r>
            <a:r>
              <a:rPr kumimoji="1" lang="en-US" altLang="zh-CN">
                <a:solidFill>
                  <a:srgbClr val="FFCC00"/>
                </a:solidFill>
                <a:latin typeface="Times New Roman" panose="02020603050405020304" pitchFamily="18" charset="0"/>
                <a:ea typeface="楷体_GB2312" pitchFamily="49" charset="-122"/>
              </a:rPr>
              <a:t>= </a:t>
            </a:r>
            <a:r>
              <a:rPr kumimoji="1" lang="en-US" altLang="zh-CN" i="1">
                <a:solidFill>
                  <a:srgbClr val="FFCC00"/>
                </a:solidFill>
                <a:latin typeface="Times New Roman" panose="02020603050405020304" pitchFamily="18" charset="0"/>
                <a:ea typeface="楷体_GB2312" pitchFamily="49" charset="-122"/>
              </a:rPr>
              <a:t>c</a:t>
            </a:r>
          </a:p>
        </p:txBody>
      </p:sp>
      <p:sp>
        <p:nvSpPr>
          <p:cNvPr id="28692" name="Rectangle 23">
            <a:extLst>
              <a:ext uri="{FF2B5EF4-FFF2-40B4-BE49-F238E27FC236}">
                <a16:creationId xmlns:a16="http://schemas.microsoft.com/office/drawing/2014/main" id="{D7455406-1B87-42DB-AC47-CA70EBCDAD54}"/>
              </a:ext>
            </a:extLst>
          </p:cNvPr>
          <p:cNvSpPr>
            <a:spLocks noChangeArrowheads="1"/>
          </p:cNvSpPr>
          <p:nvPr/>
        </p:nvSpPr>
        <p:spPr bwMode="auto">
          <a:xfrm>
            <a:off x="365125" y="374650"/>
            <a:ext cx="2622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solidFill>
                  <a:srgbClr val="66FFFF"/>
                </a:solidFill>
                <a:latin typeface="Times New Roman" panose="02020603050405020304" pitchFamily="18" charset="0"/>
                <a:ea typeface="华文中宋" panose="02010600040101010101" pitchFamily="2" charset="-122"/>
              </a:rPr>
              <a:t>相对论的质速关系</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6723"/>
                                        </p:tgtEl>
                                        <p:attrNameLst>
                                          <p:attrName>style.visibility</p:attrName>
                                        </p:attrNameLst>
                                      </p:cBhvr>
                                      <p:to>
                                        <p:strVal val="visible"/>
                                      </p:to>
                                    </p:set>
                                    <p:animEffect transition="in" filter="wipe(left)">
                                      <p:cBhvr>
                                        <p:cTn id="7" dur="500"/>
                                        <p:tgtEl>
                                          <p:spTgt spid="926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926737"/>
                                        </p:tgtEl>
                                        <p:attrNameLst>
                                          <p:attrName>style.visibility</p:attrName>
                                        </p:attrNameLst>
                                      </p:cBhvr>
                                      <p:to>
                                        <p:strVal val="visible"/>
                                      </p:to>
                                    </p:set>
                                    <p:anim calcmode="lin" valueType="num">
                                      <p:cBhvr>
                                        <p:cTn id="12" dur="500" fill="hold"/>
                                        <p:tgtEl>
                                          <p:spTgt spid="926737"/>
                                        </p:tgtEl>
                                        <p:attrNameLst>
                                          <p:attrName>ppt_w</p:attrName>
                                        </p:attrNameLst>
                                      </p:cBhvr>
                                      <p:tavLst>
                                        <p:tav tm="0">
                                          <p:val>
                                            <p:fltVal val="0"/>
                                          </p:val>
                                        </p:tav>
                                        <p:tav tm="100000">
                                          <p:val>
                                            <p:strVal val="#ppt_w"/>
                                          </p:val>
                                        </p:tav>
                                      </p:tavLst>
                                    </p:anim>
                                    <p:anim calcmode="lin" valueType="num">
                                      <p:cBhvr>
                                        <p:cTn id="13" dur="500" fill="hold"/>
                                        <p:tgtEl>
                                          <p:spTgt spid="926737"/>
                                        </p:tgtEl>
                                        <p:attrNameLst>
                                          <p:attrName>ppt_h</p:attrName>
                                        </p:attrNameLst>
                                      </p:cBhvr>
                                      <p:tavLst>
                                        <p:tav tm="0">
                                          <p:val>
                                            <p:fltVal val="0"/>
                                          </p:val>
                                        </p:tav>
                                        <p:tav tm="100000">
                                          <p:val>
                                            <p:strVal val="#ppt_h"/>
                                          </p:val>
                                        </p:tav>
                                      </p:tavLst>
                                    </p:anim>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926736"/>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2673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926726"/>
                                        </p:tgtEl>
                                        <p:attrNameLst>
                                          <p:attrName>style.visibility</p:attrName>
                                        </p:attrNameLst>
                                      </p:cBhvr>
                                      <p:to>
                                        <p:strVal val="visible"/>
                                      </p:to>
                                    </p:set>
                                    <p:animEffect transition="in" filter="slide(fromBottom)">
                                      <p:cBhvr>
                                        <p:cTn id="25" dur="300"/>
                                        <p:tgtEl>
                                          <p:spTgt spid="92672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26727"/>
                                        </p:tgtEl>
                                        <p:attrNameLst>
                                          <p:attrName>style.visibility</p:attrName>
                                        </p:attrNameLst>
                                      </p:cBhvr>
                                      <p:to>
                                        <p:strVal val="visible"/>
                                      </p:to>
                                    </p:set>
                                    <p:animEffect transition="in" filter="randombar(horizontal)">
                                      <p:cBhvr>
                                        <p:cTn id="30" dur="300"/>
                                        <p:tgtEl>
                                          <p:spTgt spid="92672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3" presetClass="entr" presetSubtype="16" fill="hold" nodeType="clickEffect">
                                  <p:stCondLst>
                                    <p:cond delay="0"/>
                                  </p:stCondLst>
                                  <p:childTnLst>
                                    <p:set>
                                      <p:cBhvr>
                                        <p:cTn id="34" dur="1" fill="hold">
                                          <p:stCondLst>
                                            <p:cond delay="0"/>
                                          </p:stCondLst>
                                        </p:cTn>
                                        <p:tgtEl>
                                          <p:spTgt spid="926738"/>
                                        </p:tgtEl>
                                        <p:attrNameLst>
                                          <p:attrName>style.visibility</p:attrName>
                                        </p:attrNameLst>
                                      </p:cBhvr>
                                      <p:to>
                                        <p:strVal val="visible"/>
                                      </p:to>
                                    </p:set>
                                    <p:anim calcmode="lin" valueType="num">
                                      <p:cBhvr>
                                        <p:cTn id="35" dur="500" fill="hold"/>
                                        <p:tgtEl>
                                          <p:spTgt spid="926738"/>
                                        </p:tgtEl>
                                        <p:attrNameLst>
                                          <p:attrName>ppt_w</p:attrName>
                                        </p:attrNameLst>
                                      </p:cBhvr>
                                      <p:tavLst>
                                        <p:tav tm="0">
                                          <p:val>
                                            <p:fltVal val="0"/>
                                          </p:val>
                                        </p:tav>
                                        <p:tav tm="100000">
                                          <p:val>
                                            <p:strVal val="#ppt_w"/>
                                          </p:val>
                                        </p:tav>
                                      </p:tavLst>
                                    </p:anim>
                                    <p:anim calcmode="lin" valueType="num">
                                      <p:cBhvr>
                                        <p:cTn id="36" dur="500" fill="hold"/>
                                        <p:tgtEl>
                                          <p:spTgt spid="926738"/>
                                        </p:tgtEl>
                                        <p:attrNameLst>
                                          <p:attrName>ppt_h</p:attrName>
                                        </p:attrNameLst>
                                      </p:cBhvr>
                                      <p:tavLst>
                                        <p:tav tm="0">
                                          <p:val>
                                            <p:fltVal val="0"/>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926728"/>
                                        </p:tgtEl>
                                        <p:attrNameLst>
                                          <p:attrName>style.visibility</p:attrName>
                                        </p:attrNameLst>
                                      </p:cBhvr>
                                      <p:to>
                                        <p:strVal val="visible"/>
                                      </p:to>
                                    </p:set>
                                    <p:animEffect transition="in" filter="wipe(left)">
                                      <p:cBhvr>
                                        <p:cTn id="41" dur="500"/>
                                        <p:tgtEl>
                                          <p:spTgt spid="92672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26729"/>
                                        </p:tgtEl>
                                        <p:attrNameLst>
                                          <p:attrName>style.visibility</p:attrName>
                                        </p:attrNameLst>
                                      </p:cBhvr>
                                      <p:to>
                                        <p:strVal val="visible"/>
                                      </p:to>
                                    </p:set>
                                    <p:animEffect transition="in" filter="wipe(left)">
                                      <p:cBhvr>
                                        <p:cTn id="46" dur="500"/>
                                        <p:tgtEl>
                                          <p:spTgt spid="926729"/>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26740"/>
                                        </p:tgtEl>
                                        <p:attrNameLst>
                                          <p:attrName>style.visibility</p:attrName>
                                        </p:attrNameLst>
                                      </p:cBhvr>
                                      <p:to>
                                        <p:strVal val="visible"/>
                                      </p:to>
                                    </p:set>
                                    <p:animEffect transition="in" filter="wipe(left)">
                                      <p:cBhvr>
                                        <p:cTn id="51" dur="500"/>
                                        <p:tgtEl>
                                          <p:spTgt spid="926740"/>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926730"/>
                                        </p:tgtEl>
                                        <p:attrNameLst>
                                          <p:attrName>style.visibility</p:attrName>
                                        </p:attrNameLst>
                                      </p:cBhvr>
                                      <p:to>
                                        <p:strVal val="visible"/>
                                      </p:to>
                                    </p:set>
                                    <p:animEffect transition="in" filter="wipe(left)">
                                      <p:cBhvr>
                                        <p:cTn id="56" dur="500"/>
                                        <p:tgtEl>
                                          <p:spTgt spid="92673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926741"/>
                                        </p:tgtEl>
                                        <p:attrNameLst>
                                          <p:attrName>style.visibility</p:attrName>
                                        </p:attrNameLst>
                                      </p:cBhvr>
                                      <p:to>
                                        <p:strVal val="visible"/>
                                      </p:to>
                                    </p:set>
                                    <p:animEffect transition="in" filter="wipe(left)">
                                      <p:cBhvr>
                                        <p:cTn id="61" dur="500"/>
                                        <p:tgtEl>
                                          <p:spTgt spid="92674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926731"/>
                                        </p:tgtEl>
                                        <p:attrNameLst>
                                          <p:attrName>style.visibility</p:attrName>
                                        </p:attrNameLst>
                                      </p:cBhvr>
                                      <p:to>
                                        <p:strVal val="visible"/>
                                      </p:to>
                                    </p:set>
                                    <p:animEffect transition="in" filter="wipe(left)">
                                      <p:cBhvr>
                                        <p:cTn id="66" dur="500"/>
                                        <p:tgtEl>
                                          <p:spTgt spid="926731"/>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926742"/>
                                        </p:tgtEl>
                                        <p:attrNameLst>
                                          <p:attrName>style.visibility</p:attrName>
                                        </p:attrNameLst>
                                      </p:cBhvr>
                                      <p:to>
                                        <p:strVal val="visible"/>
                                      </p:to>
                                    </p:set>
                                    <p:animEffect transition="in" filter="wipe(left)">
                                      <p:cBhvr>
                                        <p:cTn id="71" dur="500"/>
                                        <p:tgtEl>
                                          <p:spTgt spid="926742"/>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926733"/>
                                        </p:tgtEl>
                                        <p:attrNameLst>
                                          <p:attrName>style.visibility</p:attrName>
                                        </p:attrNameLst>
                                      </p:cBhvr>
                                      <p:to>
                                        <p:strVal val="visible"/>
                                      </p:to>
                                    </p:set>
                                    <p:animEffect transition="in" filter="wipe(left)">
                                      <p:cBhvr>
                                        <p:cTn id="76" dur="500"/>
                                        <p:tgtEl>
                                          <p:spTgt spid="926733"/>
                                        </p:tgtEl>
                                      </p:cBhvr>
                                    </p:animEffect>
                                  </p:childTnLst>
                                </p:cTn>
                              </p:par>
                            </p:childTnLst>
                          </p:cTn>
                        </p:par>
                        <p:par>
                          <p:cTn id="77" fill="hold" nodeType="afterGroup">
                            <p:stCondLst>
                              <p:cond delay="500"/>
                            </p:stCondLst>
                            <p:childTnLst>
                              <p:par>
                                <p:cTn id="78" presetID="19" presetClass="entr" presetSubtype="10" fill="hold" nodeType="afterEffect">
                                  <p:stCondLst>
                                    <p:cond delay="0"/>
                                  </p:stCondLst>
                                  <p:childTnLst>
                                    <p:set>
                                      <p:cBhvr>
                                        <p:cTn id="79" dur="1" fill="hold">
                                          <p:stCondLst>
                                            <p:cond delay="0"/>
                                          </p:stCondLst>
                                        </p:cTn>
                                        <p:tgtEl>
                                          <p:spTgt spid="926735"/>
                                        </p:tgtEl>
                                        <p:attrNameLst>
                                          <p:attrName>style.visibility</p:attrName>
                                        </p:attrNameLst>
                                      </p:cBhvr>
                                      <p:to>
                                        <p:strVal val="visible"/>
                                      </p:to>
                                    </p:set>
                                    <p:anim calcmode="lin" valueType="num">
                                      <p:cBhvr>
                                        <p:cTn id="80" dur="5000" fill="hold"/>
                                        <p:tgtEl>
                                          <p:spTgt spid="926735"/>
                                        </p:tgtEl>
                                        <p:attrNameLst>
                                          <p:attrName>ppt_w</p:attrName>
                                        </p:attrNameLst>
                                      </p:cBhvr>
                                      <p:tavLst>
                                        <p:tav tm="0" fmla="#ppt_w*sin(2.5*pi*$)">
                                          <p:val>
                                            <p:fltVal val="0"/>
                                          </p:val>
                                        </p:tav>
                                        <p:tav tm="100000">
                                          <p:val>
                                            <p:fltVal val="1"/>
                                          </p:val>
                                        </p:tav>
                                      </p:tavLst>
                                    </p:anim>
                                    <p:anim calcmode="lin" valueType="num">
                                      <p:cBhvr>
                                        <p:cTn id="81" dur="5000" fill="hold"/>
                                        <p:tgtEl>
                                          <p:spTgt spid="926735"/>
                                        </p:tgtEl>
                                        <p:attrNameLst>
                                          <p:attrName>ppt_h</p:attrName>
                                        </p:attrNameLst>
                                      </p:cBhvr>
                                      <p:tavLst>
                                        <p:tav tm="0">
                                          <p:val>
                                            <p:strVal val="#ppt_h"/>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12" presetClass="entr" presetSubtype="1" fill="hold" grpId="0" nodeType="clickEffect">
                                  <p:stCondLst>
                                    <p:cond delay="0"/>
                                  </p:stCondLst>
                                  <p:childTnLst>
                                    <p:set>
                                      <p:cBhvr>
                                        <p:cTn id="85" dur="1" fill="hold">
                                          <p:stCondLst>
                                            <p:cond delay="0"/>
                                          </p:stCondLst>
                                        </p:cTn>
                                        <p:tgtEl>
                                          <p:spTgt spid="926734"/>
                                        </p:tgtEl>
                                        <p:attrNameLst>
                                          <p:attrName>style.visibility</p:attrName>
                                        </p:attrNameLst>
                                      </p:cBhvr>
                                      <p:to>
                                        <p:strVal val="visible"/>
                                      </p:to>
                                    </p:set>
                                    <p:animEffect transition="in" filter="slide(fromTop)">
                                      <p:cBhvr>
                                        <p:cTn id="86" dur="300"/>
                                        <p:tgtEl>
                                          <p:spTgt spid="92673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926732"/>
                                        </p:tgtEl>
                                        <p:attrNameLst>
                                          <p:attrName>style.visibility</p:attrName>
                                        </p:attrNameLst>
                                      </p:cBhvr>
                                      <p:to>
                                        <p:strVal val="visible"/>
                                      </p:to>
                                    </p:set>
                                    <p:animEffect transition="in" filter="randombar(horizontal)">
                                      <p:cBhvr>
                                        <p:cTn id="91" dur="300"/>
                                        <p:tgtEl>
                                          <p:spTgt spid="926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6726" grpId="0" autoUpdateAnimBg="0"/>
      <p:bldP spid="926727" grpId="0" autoUpdateAnimBg="0"/>
      <p:bldP spid="926728" grpId="0" autoUpdateAnimBg="0"/>
      <p:bldP spid="926729" grpId="0" autoUpdateAnimBg="0"/>
      <p:bldP spid="926732" grpId="0" autoUpdateAnimBg="0"/>
      <p:bldP spid="926734" grpId="0" autoUpdateAnimBg="0"/>
      <p:bldP spid="926736" grpId="0"/>
      <p:bldP spid="926739" grpId="0" autoUpdateAnimBg="0"/>
      <p:bldP spid="926740" grpId="0" autoUpdateAnimBg="0"/>
      <p:bldP spid="926741" grpId="0" autoUpdateAnimBg="0"/>
      <p:bldP spid="92674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746" name="Rectangle 2">
            <a:extLst>
              <a:ext uri="{FF2B5EF4-FFF2-40B4-BE49-F238E27FC236}">
                <a16:creationId xmlns:a16="http://schemas.microsoft.com/office/drawing/2014/main" id="{40013D32-4A17-4093-8D48-5C1BAC0A6031}"/>
              </a:ext>
            </a:extLst>
          </p:cNvPr>
          <p:cNvSpPr>
            <a:spLocks noChangeArrowheads="1"/>
          </p:cNvSpPr>
          <p:nvPr/>
        </p:nvSpPr>
        <p:spPr bwMode="auto">
          <a:xfrm>
            <a:off x="257175" y="301625"/>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a:solidFill>
                  <a:srgbClr val="66FFFF"/>
                </a:solidFill>
                <a:latin typeface="Times New Roman" panose="02020603050405020304" pitchFamily="18" charset="0"/>
              </a:rPr>
              <a:t>2. </a:t>
            </a:r>
            <a:r>
              <a:rPr kumimoji="1" lang="zh-CN" altLang="en-US">
                <a:solidFill>
                  <a:srgbClr val="66FFFF"/>
                </a:solidFill>
                <a:latin typeface="Times New Roman" panose="02020603050405020304" pitchFamily="18" charset="0"/>
              </a:rPr>
              <a:t>相对论动量</a:t>
            </a:r>
          </a:p>
        </p:txBody>
      </p:sp>
      <p:graphicFrame>
        <p:nvGraphicFramePr>
          <p:cNvPr id="927747" name="Object 3">
            <a:extLst>
              <a:ext uri="{FF2B5EF4-FFF2-40B4-BE49-F238E27FC236}">
                <a16:creationId xmlns:a16="http://schemas.microsoft.com/office/drawing/2014/main" id="{FB36FBC2-72A2-4FF3-BF7C-C7B5B9FB8D09}"/>
              </a:ext>
            </a:extLst>
          </p:cNvPr>
          <p:cNvGraphicFramePr>
            <a:graphicFrameLocks/>
          </p:cNvGraphicFramePr>
          <p:nvPr/>
        </p:nvGraphicFramePr>
        <p:xfrm>
          <a:off x="935038" y="1063625"/>
          <a:ext cx="3749675" cy="517525"/>
        </p:xfrm>
        <a:graphic>
          <a:graphicData uri="http://schemas.openxmlformats.org/presentationml/2006/ole">
            <mc:AlternateContent xmlns:mc="http://schemas.openxmlformats.org/markup-compatibility/2006">
              <mc:Choice xmlns:v="urn:schemas-microsoft-com:vml" Requires="v">
                <p:oleObj spid="_x0000_s29726" name="公式" r:id="rId3" imgW="3733738" imgH="495272" progId="Equation.3">
                  <p:embed/>
                </p:oleObj>
              </mc:Choice>
              <mc:Fallback>
                <p:oleObj name="公式" r:id="rId3" imgW="3733738" imgH="495272"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5038" y="1063625"/>
                        <a:ext cx="3749675" cy="517525"/>
                      </a:xfrm>
                      <a:prstGeom prst="rect">
                        <a:avLst/>
                      </a:prstGeom>
                      <a:noFill/>
                      <a:ln w="22225">
                        <a:solidFill>
                          <a:srgbClr val="66FF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748" name="Rectangle 4">
            <a:extLst>
              <a:ext uri="{FF2B5EF4-FFF2-40B4-BE49-F238E27FC236}">
                <a16:creationId xmlns:a16="http://schemas.microsoft.com/office/drawing/2014/main" id="{AABCD668-1F4B-4410-884D-B3FE2E6C04D9}"/>
              </a:ext>
            </a:extLst>
          </p:cNvPr>
          <p:cNvSpPr>
            <a:spLocks noChangeArrowheads="1"/>
          </p:cNvSpPr>
          <p:nvPr/>
        </p:nvSpPr>
        <p:spPr bwMode="auto">
          <a:xfrm>
            <a:off x="4911725" y="754063"/>
            <a:ext cx="36576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楷体_GB2312" pitchFamily="49" charset="-122"/>
                <a:ea typeface="楷体_GB2312" pitchFamily="49" charset="-122"/>
              </a:rPr>
              <a:t>可以证明，该公式保证动量守恒在洛伦兹变换下对任何惯性系都保持不变性</a:t>
            </a:r>
          </a:p>
        </p:txBody>
      </p:sp>
      <p:sp>
        <p:nvSpPr>
          <p:cNvPr id="927749" name="Rectangle 5">
            <a:extLst>
              <a:ext uri="{FF2B5EF4-FFF2-40B4-BE49-F238E27FC236}">
                <a16:creationId xmlns:a16="http://schemas.microsoft.com/office/drawing/2014/main" id="{E41262F4-1B0C-4EF2-9055-19A1563FC817}"/>
              </a:ext>
            </a:extLst>
          </p:cNvPr>
          <p:cNvSpPr>
            <a:spLocks noChangeArrowheads="1"/>
          </p:cNvSpPr>
          <p:nvPr/>
        </p:nvSpPr>
        <p:spPr bwMode="auto">
          <a:xfrm>
            <a:off x="319088" y="1771650"/>
            <a:ext cx="431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en-US" altLang="zh-CN">
                <a:solidFill>
                  <a:srgbClr val="66FFFF"/>
                </a:solidFill>
                <a:latin typeface="Times New Roman" panose="02020603050405020304" pitchFamily="18" charset="0"/>
              </a:rPr>
              <a:t>3. </a:t>
            </a:r>
            <a:r>
              <a:rPr kumimoji="1" lang="zh-CN" altLang="en-US">
                <a:solidFill>
                  <a:srgbClr val="66FFFF"/>
                </a:solidFill>
                <a:latin typeface="Times New Roman" panose="02020603050405020304" pitchFamily="18" charset="0"/>
              </a:rPr>
              <a:t>相对论质点动力学基本方程</a:t>
            </a:r>
            <a:endParaRPr kumimoji="1" lang="zh-CN" altLang="en-US">
              <a:solidFill>
                <a:srgbClr val="FFFF00"/>
              </a:solidFill>
              <a:latin typeface="Times New Roman" panose="02020603050405020304" pitchFamily="18" charset="0"/>
            </a:endParaRPr>
          </a:p>
        </p:txBody>
      </p:sp>
      <p:graphicFrame>
        <p:nvGraphicFramePr>
          <p:cNvPr id="927750" name="Object 6">
            <a:extLst>
              <a:ext uri="{FF2B5EF4-FFF2-40B4-BE49-F238E27FC236}">
                <a16:creationId xmlns:a16="http://schemas.microsoft.com/office/drawing/2014/main" id="{ACA52E3B-6FE5-4331-9129-F08EB3F03CA0}"/>
              </a:ext>
            </a:extLst>
          </p:cNvPr>
          <p:cNvGraphicFramePr>
            <a:graphicFrameLocks/>
          </p:cNvGraphicFramePr>
          <p:nvPr/>
        </p:nvGraphicFramePr>
        <p:xfrm>
          <a:off x="1970088" y="2373313"/>
          <a:ext cx="1198562" cy="431800"/>
        </p:xfrm>
        <a:graphic>
          <a:graphicData uri="http://schemas.openxmlformats.org/presentationml/2006/ole">
            <mc:AlternateContent xmlns:mc="http://schemas.openxmlformats.org/markup-compatibility/2006">
              <mc:Choice xmlns:v="urn:schemas-microsoft-com:vml" Requires="v">
                <p:oleObj spid="_x0000_s29727" name="公式" r:id="rId5" imgW="1173418" imgH="411480" progId="Equation.3">
                  <p:embed/>
                </p:oleObj>
              </mc:Choice>
              <mc:Fallback>
                <p:oleObj name="公式" r:id="rId5" imgW="1173418" imgH="411480" progId="Equation.3">
                  <p:embed/>
                  <p:pic>
                    <p:nvPicPr>
                      <p:cNvPr id="0"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0088" y="2373313"/>
                        <a:ext cx="1198562" cy="431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751" name="Rectangle 7">
            <a:extLst>
              <a:ext uri="{FF2B5EF4-FFF2-40B4-BE49-F238E27FC236}">
                <a16:creationId xmlns:a16="http://schemas.microsoft.com/office/drawing/2014/main" id="{3EB220C0-7F21-4835-BF98-46B46A58EE56}"/>
              </a:ext>
            </a:extLst>
          </p:cNvPr>
          <p:cNvSpPr>
            <a:spLocks noChangeArrowheads="1"/>
          </p:cNvSpPr>
          <p:nvPr/>
        </p:nvSpPr>
        <p:spPr bwMode="auto">
          <a:xfrm>
            <a:off x="454025" y="2347913"/>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经典力学</a:t>
            </a:r>
          </a:p>
        </p:txBody>
      </p:sp>
      <p:sp>
        <p:nvSpPr>
          <p:cNvPr id="927752" name="AutoShape 8">
            <a:extLst>
              <a:ext uri="{FF2B5EF4-FFF2-40B4-BE49-F238E27FC236}">
                <a16:creationId xmlns:a16="http://schemas.microsoft.com/office/drawing/2014/main" id="{BE2205FA-6DE6-493A-A1F0-E4BED5F4DEEA}"/>
              </a:ext>
            </a:extLst>
          </p:cNvPr>
          <p:cNvSpPr>
            <a:spLocks noChangeArrowheads="1"/>
          </p:cNvSpPr>
          <p:nvPr/>
        </p:nvSpPr>
        <p:spPr bwMode="auto">
          <a:xfrm>
            <a:off x="3409950" y="2444750"/>
            <a:ext cx="1125538" cy="215900"/>
          </a:xfrm>
          <a:prstGeom prst="rightArrow">
            <a:avLst>
              <a:gd name="adj1" fmla="val 35889"/>
              <a:gd name="adj2" fmla="val 130331"/>
            </a:avLst>
          </a:prstGeom>
          <a:solidFill>
            <a:srgbClr val="FFCCFF"/>
          </a:solidFill>
          <a:ln w="22225">
            <a:solidFill>
              <a:srgbClr val="FFCCFF"/>
            </a:solidFill>
            <a:miter lim="800000"/>
            <a:headEnd/>
            <a:tailEnd/>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graphicFrame>
        <p:nvGraphicFramePr>
          <p:cNvPr id="927753" name="Object 9">
            <a:extLst>
              <a:ext uri="{FF2B5EF4-FFF2-40B4-BE49-F238E27FC236}">
                <a16:creationId xmlns:a16="http://schemas.microsoft.com/office/drawing/2014/main" id="{BFECF416-C190-4F26-BB3C-0E87D21144E1}"/>
              </a:ext>
            </a:extLst>
          </p:cNvPr>
          <p:cNvGraphicFramePr>
            <a:graphicFrameLocks/>
          </p:cNvGraphicFramePr>
          <p:nvPr/>
        </p:nvGraphicFramePr>
        <p:xfrm>
          <a:off x="4651375" y="2139950"/>
          <a:ext cx="3197225" cy="809625"/>
        </p:xfrm>
        <a:graphic>
          <a:graphicData uri="http://schemas.openxmlformats.org/presentationml/2006/ole">
            <mc:AlternateContent xmlns:mc="http://schemas.openxmlformats.org/markup-compatibility/2006">
              <mc:Choice xmlns:v="urn:schemas-microsoft-com:vml" Requires="v">
                <p:oleObj spid="_x0000_s29728" name="公式" r:id="rId7" imgW="3177384" imgH="792535" progId="Equation.3">
                  <p:embed/>
                </p:oleObj>
              </mc:Choice>
              <mc:Fallback>
                <p:oleObj name="公式" r:id="rId7" imgW="3177384" imgH="792535" progId="Equation.3">
                  <p:embed/>
                  <p:pic>
                    <p:nvPicPr>
                      <p:cNvPr id="0" name="Object 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1375" y="2139950"/>
                        <a:ext cx="3197225" cy="809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754" name="Rectangle 10">
            <a:extLst>
              <a:ext uri="{FF2B5EF4-FFF2-40B4-BE49-F238E27FC236}">
                <a16:creationId xmlns:a16="http://schemas.microsoft.com/office/drawing/2014/main" id="{4997D36D-EDD5-4CE8-AB40-677A9B91BD8D}"/>
              </a:ext>
            </a:extLst>
          </p:cNvPr>
          <p:cNvSpPr>
            <a:spLocks noChangeArrowheads="1"/>
          </p:cNvSpPr>
          <p:nvPr/>
        </p:nvSpPr>
        <p:spPr bwMode="auto">
          <a:xfrm>
            <a:off x="428625" y="3381375"/>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相对论力学</a:t>
            </a:r>
          </a:p>
        </p:txBody>
      </p:sp>
      <p:sp>
        <p:nvSpPr>
          <p:cNvPr id="927755" name="AutoShape 11">
            <a:extLst>
              <a:ext uri="{FF2B5EF4-FFF2-40B4-BE49-F238E27FC236}">
                <a16:creationId xmlns:a16="http://schemas.microsoft.com/office/drawing/2014/main" id="{82DF9D88-35E7-4D51-9E87-D7E4E97A890B}"/>
              </a:ext>
            </a:extLst>
          </p:cNvPr>
          <p:cNvSpPr>
            <a:spLocks noChangeArrowheads="1"/>
          </p:cNvSpPr>
          <p:nvPr/>
        </p:nvSpPr>
        <p:spPr bwMode="auto">
          <a:xfrm>
            <a:off x="6119813" y="2970213"/>
            <a:ext cx="1219200" cy="914400"/>
          </a:xfrm>
          <a:custGeom>
            <a:avLst/>
            <a:gdLst>
              <a:gd name="T0" fmla="*/ 2147483646 w 21600"/>
              <a:gd name="T1" fmla="*/ 0 h 21600"/>
              <a:gd name="T2" fmla="*/ 2147483646 w 21600"/>
              <a:gd name="T3" fmla="*/ 2147483646 h 21600"/>
              <a:gd name="T4" fmla="*/ 2147483646 w 21600"/>
              <a:gd name="T5" fmla="*/ 2147483646 h 21600"/>
              <a:gd name="T6" fmla="*/ 0 w 21600"/>
              <a:gd name="T7" fmla="*/ 2147483646 h 21600"/>
              <a:gd name="T8" fmla="*/ 2147483646 w 21600"/>
              <a:gd name="T9" fmla="*/ 2147483646 h 21600"/>
              <a:gd name="T10" fmla="*/ 2147483646 w 21600"/>
              <a:gd name="T11" fmla="*/ 2147483646 h 21600"/>
              <a:gd name="T12" fmla="*/ 2147483646 w 21600"/>
              <a:gd name="T13" fmla="*/ 2147483646 h 21600"/>
              <a:gd name="T14" fmla="*/ 2147483646 w 21600"/>
              <a:gd name="T15" fmla="*/ 2147483646 h 21600"/>
              <a:gd name="T16" fmla="*/ 17694720 60000 65536"/>
              <a:gd name="T17" fmla="*/ 11796480 60000 65536"/>
              <a:gd name="T18" fmla="*/ 17694720 60000 65536"/>
              <a:gd name="T19" fmla="*/ 11796480 60000 65536"/>
              <a:gd name="T20" fmla="*/ 5898240 60000 65536"/>
              <a:gd name="T21" fmla="*/ 5898240 60000 65536"/>
              <a:gd name="T22" fmla="*/ 0 60000 65536"/>
              <a:gd name="T23" fmla="*/ 0 60000 65536"/>
              <a:gd name="T24" fmla="*/ 1555 w 21600"/>
              <a:gd name="T25" fmla="*/ 15300 h 21600"/>
              <a:gd name="T26" fmla="*/ 17831 w 21600"/>
              <a:gd name="T27" fmla="*/ 1783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6566" y="0"/>
                </a:moveTo>
                <a:lnTo>
                  <a:pt x="11531" y="6188"/>
                </a:lnTo>
                <a:lnTo>
                  <a:pt x="15300" y="6188"/>
                </a:lnTo>
                <a:lnTo>
                  <a:pt x="15300" y="15300"/>
                </a:lnTo>
                <a:lnTo>
                  <a:pt x="6188" y="15300"/>
                </a:lnTo>
                <a:lnTo>
                  <a:pt x="6188" y="11531"/>
                </a:lnTo>
                <a:lnTo>
                  <a:pt x="0" y="16566"/>
                </a:lnTo>
                <a:lnTo>
                  <a:pt x="6188" y="21600"/>
                </a:lnTo>
                <a:lnTo>
                  <a:pt x="6188" y="17831"/>
                </a:lnTo>
                <a:lnTo>
                  <a:pt x="17831" y="17831"/>
                </a:lnTo>
                <a:lnTo>
                  <a:pt x="17831" y="6188"/>
                </a:lnTo>
                <a:lnTo>
                  <a:pt x="21600" y="6188"/>
                </a:lnTo>
                <a:lnTo>
                  <a:pt x="16566" y="0"/>
                </a:lnTo>
                <a:close/>
              </a:path>
            </a:pathLst>
          </a:custGeom>
          <a:solidFill>
            <a:srgbClr val="FFCCFF"/>
          </a:solidFill>
          <a:ln w="22225">
            <a:solidFill>
              <a:srgbClr val="FFCCFF"/>
            </a:solidFill>
            <a:miter lim="800000"/>
            <a:headEnd/>
            <a:tailEnd/>
          </a:ln>
        </p:spPr>
        <p:txBody>
          <a:bodyPr wrap="none" anchor="ctr"/>
          <a:lstStyle/>
          <a:p>
            <a:endParaRPr lang="zh-CN" altLang="en-US"/>
          </a:p>
        </p:txBody>
      </p:sp>
      <p:graphicFrame>
        <p:nvGraphicFramePr>
          <p:cNvPr id="927756" name="Object 12">
            <a:extLst>
              <a:ext uri="{FF2B5EF4-FFF2-40B4-BE49-F238E27FC236}">
                <a16:creationId xmlns:a16="http://schemas.microsoft.com/office/drawing/2014/main" id="{27B469F8-A345-4D5C-B5F9-F976F3DBF848}"/>
              </a:ext>
            </a:extLst>
          </p:cNvPr>
          <p:cNvGraphicFramePr>
            <a:graphicFrameLocks/>
          </p:cNvGraphicFramePr>
          <p:nvPr/>
        </p:nvGraphicFramePr>
        <p:xfrm>
          <a:off x="1368425" y="4318000"/>
          <a:ext cx="2159000" cy="1204913"/>
        </p:xfrm>
        <a:graphic>
          <a:graphicData uri="http://schemas.openxmlformats.org/presentationml/2006/ole">
            <mc:AlternateContent xmlns:mc="http://schemas.openxmlformats.org/markup-compatibility/2006">
              <mc:Choice xmlns:v="urn:schemas-microsoft-com:vml" Requires="v">
                <p:oleObj spid="_x0000_s29729" name="公式" r:id="rId9" imgW="2133849" imgH="1181072" progId="Equation.3">
                  <p:embed/>
                </p:oleObj>
              </mc:Choice>
              <mc:Fallback>
                <p:oleObj name="公式" r:id="rId9" imgW="2133849" imgH="1181072" progId="Equation.3">
                  <p:embed/>
                  <p:pic>
                    <p:nvPicPr>
                      <p:cNvPr id="0" name="Object 1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68425" y="4318000"/>
                        <a:ext cx="2159000" cy="12049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757" name="Object 13">
            <a:extLst>
              <a:ext uri="{FF2B5EF4-FFF2-40B4-BE49-F238E27FC236}">
                <a16:creationId xmlns:a16="http://schemas.microsoft.com/office/drawing/2014/main" id="{4E570CA8-F945-43A5-A5DD-317178FCB244}"/>
              </a:ext>
            </a:extLst>
          </p:cNvPr>
          <p:cNvGraphicFramePr>
            <a:graphicFrameLocks/>
          </p:cNvGraphicFramePr>
          <p:nvPr/>
        </p:nvGraphicFramePr>
        <p:xfrm>
          <a:off x="3657600" y="4649788"/>
          <a:ext cx="3454400" cy="979487"/>
        </p:xfrm>
        <a:graphic>
          <a:graphicData uri="http://schemas.openxmlformats.org/presentationml/2006/ole">
            <mc:AlternateContent xmlns:mc="http://schemas.openxmlformats.org/markup-compatibility/2006">
              <mc:Choice xmlns:v="urn:schemas-microsoft-com:vml" Requires="v">
                <p:oleObj spid="_x0000_s29730" name="公式" r:id="rId11" imgW="3429187" imgH="952639" progId="Equation.3">
                  <p:embed/>
                </p:oleObj>
              </mc:Choice>
              <mc:Fallback>
                <p:oleObj name="公式" r:id="rId11" imgW="3429187" imgH="952639" progId="Equation.3">
                  <p:embed/>
                  <p:pic>
                    <p:nvPicPr>
                      <p:cNvPr id="0" name="Object 1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57600" y="4649788"/>
                        <a:ext cx="3454400" cy="9794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7758" name="Object 14">
            <a:extLst>
              <a:ext uri="{FF2B5EF4-FFF2-40B4-BE49-F238E27FC236}">
                <a16:creationId xmlns:a16="http://schemas.microsoft.com/office/drawing/2014/main" id="{6F72FC58-CAA9-4A1D-A962-48DA95F0097B}"/>
              </a:ext>
            </a:extLst>
          </p:cNvPr>
          <p:cNvGraphicFramePr>
            <a:graphicFrameLocks/>
          </p:cNvGraphicFramePr>
          <p:nvPr/>
        </p:nvGraphicFramePr>
        <p:xfrm>
          <a:off x="4597400" y="5637213"/>
          <a:ext cx="1608138" cy="315912"/>
        </p:xfrm>
        <a:graphic>
          <a:graphicData uri="http://schemas.openxmlformats.org/presentationml/2006/ole">
            <mc:AlternateContent xmlns:mc="http://schemas.openxmlformats.org/markup-compatibility/2006">
              <mc:Choice xmlns:v="urn:schemas-microsoft-com:vml" Requires="v">
                <p:oleObj spid="_x0000_s29731" name="公式" r:id="rId13" imgW="1577496" imgH="297263" progId="Equation.3">
                  <p:embed/>
                </p:oleObj>
              </mc:Choice>
              <mc:Fallback>
                <p:oleObj name="公式" r:id="rId13" imgW="1577496" imgH="297263" progId="Equation.3">
                  <p:embed/>
                  <p:pic>
                    <p:nvPicPr>
                      <p:cNvPr id="0" name="Object 14"/>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7400" y="5637213"/>
                        <a:ext cx="1608138" cy="3159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759" name="Rectangle 15">
            <a:extLst>
              <a:ext uri="{FF2B5EF4-FFF2-40B4-BE49-F238E27FC236}">
                <a16:creationId xmlns:a16="http://schemas.microsoft.com/office/drawing/2014/main" id="{AF8604B5-7AEB-47C0-8F5B-4A52D7169C61}"/>
              </a:ext>
            </a:extLst>
          </p:cNvPr>
          <p:cNvSpPr>
            <a:spLocks noChangeArrowheads="1"/>
          </p:cNvSpPr>
          <p:nvPr/>
        </p:nvSpPr>
        <p:spPr bwMode="auto">
          <a:xfrm>
            <a:off x="611188" y="6048375"/>
            <a:ext cx="6346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楷体_GB2312" pitchFamily="49" charset="-122"/>
                <a:ea typeface="楷体_GB2312" pitchFamily="49" charset="-122"/>
              </a:rPr>
              <a:t>不可能将物体从静止加速到等于或大于光速</a:t>
            </a:r>
          </a:p>
        </p:txBody>
      </p:sp>
      <p:sp>
        <p:nvSpPr>
          <p:cNvPr id="927760" name="Rectangle 16">
            <a:extLst>
              <a:ext uri="{FF2B5EF4-FFF2-40B4-BE49-F238E27FC236}">
                <a16:creationId xmlns:a16="http://schemas.microsoft.com/office/drawing/2014/main" id="{0D9AAFA9-3DA6-47C8-8844-B48CE354EDF8}"/>
              </a:ext>
            </a:extLst>
          </p:cNvPr>
          <p:cNvSpPr>
            <a:spLocks noChangeArrowheads="1"/>
          </p:cNvSpPr>
          <p:nvPr/>
        </p:nvSpPr>
        <p:spPr bwMode="auto">
          <a:xfrm>
            <a:off x="6591300" y="386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66FFFF"/>
                </a:solidFill>
                <a:latin typeface="Times New Roman" panose="02020603050405020304" pitchFamily="18" charset="0"/>
              </a:rPr>
              <a:t>低速可退化</a:t>
            </a:r>
          </a:p>
        </p:txBody>
      </p:sp>
      <p:graphicFrame>
        <p:nvGraphicFramePr>
          <p:cNvPr id="927761" name="Object 17">
            <a:extLst>
              <a:ext uri="{FF2B5EF4-FFF2-40B4-BE49-F238E27FC236}">
                <a16:creationId xmlns:a16="http://schemas.microsoft.com/office/drawing/2014/main" id="{53EF1F6F-EE69-4AC9-92A3-3F968F358F8B}"/>
              </a:ext>
            </a:extLst>
          </p:cNvPr>
          <p:cNvGraphicFramePr>
            <a:graphicFrameLocks/>
          </p:cNvGraphicFramePr>
          <p:nvPr/>
        </p:nvGraphicFramePr>
        <p:xfrm>
          <a:off x="2195513" y="3216275"/>
          <a:ext cx="3421062" cy="885825"/>
        </p:xfrm>
        <a:graphic>
          <a:graphicData uri="http://schemas.openxmlformats.org/presentationml/2006/ole">
            <mc:AlternateContent xmlns:mc="http://schemas.openxmlformats.org/markup-compatibility/2006">
              <mc:Choice xmlns:v="urn:schemas-microsoft-com:vml" Requires="v">
                <p:oleObj spid="_x0000_s29732" name="公式" r:id="rId15" imgW="3406296" imgH="868846" progId="Equation.3">
                  <p:embed/>
                </p:oleObj>
              </mc:Choice>
              <mc:Fallback>
                <p:oleObj name="公式" r:id="rId15" imgW="3406296" imgH="868846" progId="Equation.3">
                  <p:embed/>
                  <p:pic>
                    <p:nvPicPr>
                      <p:cNvPr id="0" name="Object 17"/>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95513" y="3216275"/>
                        <a:ext cx="3421062" cy="885825"/>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762" name="Text Box 18">
            <a:extLst>
              <a:ext uri="{FF2B5EF4-FFF2-40B4-BE49-F238E27FC236}">
                <a16:creationId xmlns:a16="http://schemas.microsoft.com/office/drawing/2014/main" id="{39D3C53F-2EFF-4E79-9D38-8C35C042D331}"/>
              </a:ext>
            </a:extLst>
          </p:cNvPr>
          <p:cNvSpPr txBox="1">
            <a:spLocks noChangeArrowheads="1"/>
          </p:cNvSpPr>
          <p:nvPr/>
        </p:nvSpPr>
        <p:spPr bwMode="auto">
          <a:xfrm>
            <a:off x="742950" y="4148138"/>
            <a:ext cx="1139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Times New Roman" panose="02020603050405020304" pitchFamily="18" charset="0"/>
                <a:ea typeface="宋体" panose="02010600030101010101" pitchFamily="2" charset="-122"/>
              </a:rPr>
              <a:t>讨论</a:t>
            </a:r>
          </a:p>
        </p:txBody>
      </p:sp>
      <p:sp>
        <p:nvSpPr>
          <p:cNvPr id="927763" name="AutoShape 19">
            <a:extLst>
              <a:ext uri="{FF2B5EF4-FFF2-40B4-BE49-F238E27FC236}">
                <a16:creationId xmlns:a16="http://schemas.microsoft.com/office/drawing/2014/main" id="{99EA8043-FDF5-4F91-85B8-CED0FBF31A0F}"/>
              </a:ext>
            </a:extLst>
          </p:cNvPr>
          <p:cNvSpPr>
            <a:spLocks noChangeArrowheads="1"/>
          </p:cNvSpPr>
          <p:nvPr/>
        </p:nvSpPr>
        <p:spPr bwMode="auto">
          <a:xfrm>
            <a:off x="280988" y="4184650"/>
            <a:ext cx="381000" cy="349250"/>
          </a:xfrm>
          <a:prstGeom prst="star5">
            <a:avLst/>
          </a:prstGeom>
          <a:solidFill>
            <a:srgbClr val="FF0066"/>
          </a:solidFill>
          <a:ln w="9525">
            <a:solidFill>
              <a:schemeClr val="tx1"/>
            </a:solidFill>
            <a:miter lim="800000"/>
            <a:headEnd/>
            <a:tailEnd/>
          </a:ln>
          <a:effectLst/>
        </p:spPr>
        <p:txBody>
          <a:bodyPr wrap="none" anchor="ctr"/>
          <a:lstStyle/>
          <a:p>
            <a:pPr>
              <a:defRPr/>
            </a:pPr>
            <a:endParaRPr kumimoji="1" lang="zh-CN" altLang="en-US">
              <a:latin typeface="Times New Roman" pitchFamily="18" charset="0"/>
              <a:ea typeface="华文中宋" pitchFamily="2" charset="-122"/>
            </a:endParaRPr>
          </a:p>
        </p:txBody>
      </p:sp>
      <p:graphicFrame>
        <p:nvGraphicFramePr>
          <p:cNvPr id="927765" name="Object 21">
            <a:extLst>
              <a:ext uri="{FF2B5EF4-FFF2-40B4-BE49-F238E27FC236}">
                <a16:creationId xmlns:a16="http://schemas.microsoft.com/office/drawing/2014/main" id="{0801393E-18EF-4AF9-A0DB-FC9DFE912D27}"/>
              </a:ext>
            </a:extLst>
          </p:cNvPr>
          <p:cNvGraphicFramePr>
            <a:graphicFrameLocks noChangeAspect="1"/>
          </p:cNvGraphicFramePr>
          <p:nvPr/>
        </p:nvGraphicFramePr>
        <p:xfrm>
          <a:off x="3249613" y="5699125"/>
          <a:ext cx="930275" cy="219075"/>
        </p:xfrm>
        <a:graphic>
          <a:graphicData uri="http://schemas.openxmlformats.org/presentationml/2006/ole">
            <mc:AlternateContent xmlns:mc="http://schemas.openxmlformats.org/markup-compatibility/2006">
              <mc:Choice xmlns:v="urn:schemas-microsoft-com:vml" Requires="v">
                <p:oleObj spid="_x0000_s29733" name="公式" r:id="rId17" imgW="1028607" imgH="220952" progId="Equation.3">
                  <p:embed/>
                </p:oleObj>
              </mc:Choice>
              <mc:Fallback>
                <p:oleObj name="公式" r:id="rId17" imgW="1028607" imgH="220952" progId="Equation.3">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49613" y="5699125"/>
                        <a:ext cx="930275" cy="2190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7766" name="Rectangle 22">
            <a:extLst>
              <a:ext uri="{FF2B5EF4-FFF2-40B4-BE49-F238E27FC236}">
                <a16:creationId xmlns:a16="http://schemas.microsoft.com/office/drawing/2014/main" id="{19B2DA10-B494-4662-A371-355C3B72DF98}"/>
              </a:ext>
            </a:extLst>
          </p:cNvPr>
          <p:cNvSpPr>
            <a:spLocks noChangeArrowheads="1"/>
          </p:cNvSpPr>
          <p:nvPr/>
        </p:nvSpPr>
        <p:spPr bwMode="auto">
          <a:xfrm>
            <a:off x="1558925" y="5602288"/>
            <a:ext cx="1979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ea typeface="楷体_GB2312" pitchFamily="49" charset="-122"/>
              </a:rPr>
              <a:t>当</a:t>
            </a:r>
            <a:r>
              <a:rPr kumimoji="1" lang="en-US" altLang="zh-CN" i="1">
                <a:latin typeface="Bookman Old Style" panose="02050604050505020204" pitchFamily="18" charset="0"/>
                <a:ea typeface="楷体_GB2312" pitchFamily="49" charset="-122"/>
              </a:rPr>
              <a:t>v </a:t>
            </a:r>
            <a:r>
              <a:rPr kumimoji="1" lang="en-US" altLang="zh-CN">
                <a:latin typeface="Times New Roman" panose="02020603050405020304" pitchFamily="18" charset="0"/>
                <a:ea typeface="楷体_GB2312" pitchFamily="49" charset="-122"/>
                <a:sym typeface="Symbol" panose="05050102010706020507" pitchFamily="18" charset="2"/>
              </a:rPr>
              <a:t></a:t>
            </a:r>
            <a:r>
              <a:rPr kumimoji="1" lang="en-US" altLang="zh-CN">
                <a:latin typeface="Times New Roman" panose="02020603050405020304" pitchFamily="18" charset="0"/>
                <a:ea typeface="楷体_GB2312" pitchFamily="49" charset="-122"/>
              </a:rPr>
              <a:t> </a:t>
            </a:r>
            <a:r>
              <a:rPr kumimoji="1" lang="en-US" altLang="zh-CN" i="1">
                <a:latin typeface="Times New Roman" panose="02020603050405020304" pitchFamily="18" charset="0"/>
                <a:ea typeface="楷体_GB2312" pitchFamily="49" charset="-122"/>
              </a:rPr>
              <a:t>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27746"/>
                                        </p:tgtEl>
                                        <p:attrNameLst>
                                          <p:attrName>style.visibility</p:attrName>
                                        </p:attrNameLst>
                                      </p:cBhvr>
                                      <p:to>
                                        <p:strVal val="visible"/>
                                      </p:to>
                                    </p:set>
                                    <p:animEffect transition="in" filter="slide(fromBottom)">
                                      <p:cBhvr>
                                        <p:cTn id="7" dur="300"/>
                                        <p:tgtEl>
                                          <p:spTgt spid="927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7747"/>
                                        </p:tgtEl>
                                        <p:attrNameLst>
                                          <p:attrName>style.visibility</p:attrName>
                                        </p:attrNameLst>
                                      </p:cBhvr>
                                      <p:to>
                                        <p:strVal val="visible"/>
                                      </p:to>
                                    </p:set>
                                    <p:animEffect transition="in" filter="wipe(left)">
                                      <p:cBhvr>
                                        <p:cTn id="12" dur="500"/>
                                        <p:tgtEl>
                                          <p:spTgt spid="9277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27748"/>
                                        </p:tgtEl>
                                        <p:attrNameLst>
                                          <p:attrName>style.visibility</p:attrName>
                                        </p:attrNameLst>
                                      </p:cBhvr>
                                      <p:to>
                                        <p:strVal val="visible"/>
                                      </p:to>
                                    </p:set>
                                    <p:animEffect transition="in" filter="slide(fromBottom)">
                                      <p:cBhvr>
                                        <p:cTn id="17" dur="300"/>
                                        <p:tgtEl>
                                          <p:spTgt spid="9277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27749"/>
                                        </p:tgtEl>
                                        <p:attrNameLst>
                                          <p:attrName>style.visibility</p:attrName>
                                        </p:attrNameLst>
                                      </p:cBhvr>
                                      <p:to>
                                        <p:strVal val="visible"/>
                                      </p:to>
                                    </p:set>
                                    <p:animEffect transition="in" filter="slide(fromBottom)">
                                      <p:cBhvr>
                                        <p:cTn id="22" dur="300"/>
                                        <p:tgtEl>
                                          <p:spTgt spid="9277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27751"/>
                                        </p:tgtEl>
                                        <p:attrNameLst>
                                          <p:attrName>style.visibility</p:attrName>
                                        </p:attrNameLst>
                                      </p:cBhvr>
                                      <p:to>
                                        <p:strVal val="visible"/>
                                      </p:to>
                                    </p:set>
                                    <p:animEffect transition="in" filter="slide(fromBottom)">
                                      <p:cBhvr>
                                        <p:cTn id="27" dur="300"/>
                                        <p:tgtEl>
                                          <p:spTgt spid="92775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27750"/>
                                        </p:tgtEl>
                                        <p:attrNameLst>
                                          <p:attrName>style.visibility</p:attrName>
                                        </p:attrNameLst>
                                      </p:cBhvr>
                                      <p:to>
                                        <p:strVal val="visible"/>
                                      </p:to>
                                    </p:set>
                                    <p:animEffect transition="in" filter="wipe(left)">
                                      <p:cBhvr>
                                        <p:cTn id="32" dur="500"/>
                                        <p:tgtEl>
                                          <p:spTgt spid="9277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27752"/>
                                        </p:tgtEl>
                                        <p:attrNameLst>
                                          <p:attrName>style.visibility</p:attrName>
                                        </p:attrNameLst>
                                      </p:cBhvr>
                                      <p:to>
                                        <p:strVal val="visible"/>
                                      </p:to>
                                    </p:set>
                                    <p:anim calcmode="lin" valueType="num">
                                      <p:cBhvr additive="base">
                                        <p:cTn id="37" dur="500" fill="hold"/>
                                        <p:tgtEl>
                                          <p:spTgt spid="927752"/>
                                        </p:tgtEl>
                                        <p:attrNameLst>
                                          <p:attrName>ppt_x</p:attrName>
                                        </p:attrNameLst>
                                      </p:cBhvr>
                                      <p:tavLst>
                                        <p:tav tm="0">
                                          <p:val>
                                            <p:strVal val="0-#ppt_w/2"/>
                                          </p:val>
                                        </p:tav>
                                        <p:tav tm="100000">
                                          <p:val>
                                            <p:strVal val="#ppt_x"/>
                                          </p:val>
                                        </p:tav>
                                      </p:tavLst>
                                    </p:anim>
                                    <p:anim calcmode="lin" valueType="num">
                                      <p:cBhvr additive="base">
                                        <p:cTn id="38" dur="500" fill="hold"/>
                                        <p:tgtEl>
                                          <p:spTgt spid="927752"/>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927753"/>
                                        </p:tgtEl>
                                        <p:attrNameLst>
                                          <p:attrName>style.visibility</p:attrName>
                                        </p:attrNameLst>
                                      </p:cBhvr>
                                      <p:to>
                                        <p:strVal val="visible"/>
                                      </p:to>
                                    </p:set>
                                    <p:animEffect transition="in" filter="wipe(left)">
                                      <p:cBhvr>
                                        <p:cTn id="43" dur="500"/>
                                        <p:tgtEl>
                                          <p:spTgt spid="92775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927754"/>
                                        </p:tgtEl>
                                        <p:attrNameLst>
                                          <p:attrName>style.visibility</p:attrName>
                                        </p:attrNameLst>
                                      </p:cBhvr>
                                      <p:to>
                                        <p:strVal val="visible"/>
                                      </p:to>
                                    </p:set>
                                    <p:animEffect transition="in" filter="slide(fromBottom)">
                                      <p:cBhvr>
                                        <p:cTn id="48" dur="300"/>
                                        <p:tgtEl>
                                          <p:spTgt spid="92775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92776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927755"/>
                                        </p:tgtEl>
                                        <p:attrNameLst>
                                          <p:attrName>style.visibility</p:attrName>
                                        </p:attrNameLst>
                                      </p:cBhvr>
                                      <p:to>
                                        <p:strVal val="visible"/>
                                      </p:to>
                                    </p:set>
                                    <p:animEffect transition="in" filter="dissolve">
                                      <p:cBhvr>
                                        <p:cTn id="57" dur="500"/>
                                        <p:tgtEl>
                                          <p:spTgt spid="92775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927760"/>
                                        </p:tgtEl>
                                        <p:attrNameLst>
                                          <p:attrName>style.visibility</p:attrName>
                                        </p:attrNameLst>
                                      </p:cBhvr>
                                      <p:to>
                                        <p:strVal val="visible"/>
                                      </p:to>
                                    </p:set>
                                    <p:animEffect transition="in" filter="box(in)">
                                      <p:cBhvr>
                                        <p:cTn id="62" dur="300"/>
                                        <p:tgtEl>
                                          <p:spTgt spid="92776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3" presetClass="entr" presetSubtype="16" fill="hold" nodeType="clickEffect">
                                  <p:stCondLst>
                                    <p:cond delay="0"/>
                                  </p:stCondLst>
                                  <p:childTnLst>
                                    <p:set>
                                      <p:cBhvr>
                                        <p:cTn id="66" dur="1" fill="hold">
                                          <p:stCondLst>
                                            <p:cond delay="0"/>
                                          </p:stCondLst>
                                        </p:cTn>
                                        <p:tgtEl>
                                          <p:spTgt spid="927763"/>
                                        </p:tgtEl>
                                        <p:attrNameLst>
                                          <p:attrName>style.visibility</p:attrName>
                                        </p:attrNameLst>
                                      </p:cBhvr>
                                      <p:to>
                                        <p:strVal val="visible"/>
                                      </p:to>
                                    </p:set>
                                    <p:anim calcmode="lin" valueType="num">
                                      <p:cBhvr>
                                        <p:cTn id="67" dur="500" fill="hold"/>
                                        <p:tgtEl>
                                          <p:spTgt spid="927763"/>
                                        </p:tgtEl>
                                        <p:attrNameLst>
                                          <p:attrName>ppt_w</p:attrName>
                                        </p:attrNameLst>
                                      </p:cBhvr>
                                      <p:tavLst>
                                        <p:tav tm="0">
                                          <p:val>
                                            <p:fltVal val="0"/>
                                          </p:val>
                                        </p:tav>
                                        <p:tav tm="100000">
                                          <p:val>
                                            <p:strVal val="#ppt_w"/>
                                          </p:val>
                                        </p:tav>
                                      </p:tavLst>
                                    </p:anim>
                                    <p:anim calcmode="lin" valueType="num">
                                      <p:cBhvr>
                                        <p:cTn id="68" dur="500" fill="hold"/>
                                        <p:tgtEl>
                                          <p:spTgt spid="927763"/>
                                        </p:tgtEl>
                                        <p:attrNameLst>
                                          <p:attrName>ppt_h</p:attrName>
                                        </p:attrNameLst>
                                      </p:cBhvr>
                                      <p:tavLst>
                                        <p:tav tm="0">
                                          <p:val>
                                            <p:fltVal val="0"/>
                                          </p:val>
                                        </p:tav>
                                        <p:tav tm="100000">
                                          <p:val>
                                            <p:strVal val="#ppt_h"/>
                                          </p:val>
                                        </p:tav>
                                      </p:tavLst>
                                    </p:anim>
                                  </p:childTnLst>
                                </p:cTn>
                              </p:par>
                            </p:childTnLst>
                          </p:cTn>
                        </p:par>
                        <p:par>
                          <p:cTn id="69" fill="hold" nodeType="afterGroup">
                            <p:stCondLst>
                              <p:cond delay="500"/>
                            </p:stCondLst>
                            <p:childTnLst>
                              <p:par>
                                <p:cTn id="70" presetID="1" presetClass="entr" presetSubtype="0" fill="hold" grpId="0" nodeType="afterEffect">
                                  <p:stCondLst>
                                    <p:cond delay="0"/>
                                  </p:stCondLst>
                                  <p:childTnLst>
                                    <p:set>
                                      <p:cBhvr>
                                        <p:cTn id="71" dur="1" fill="hold">
                                          <p:stCondLst>
                                            <p:cond delay="0"/>
                                          </p:stCondLst>
                                        </p:cTn>
                                        <p:tgtEl>
                                          <p:spTgt spid="927762"/>
                                        </p:tgtEl>
                                        <p:attrNameLst>
                                          <p:attrName>style.visibility</p:attrName>
                                        </p:attrNameLst>
                                      </p:cBhvr>
                                      <p:to>
                                        <p:strVal val="visible"/>
                                      </p:to>
                                    </p:se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927756"/>
                                        </p:tgtEl>
                                        <p:attrNameLst>
                                          <p:attrName>style.visibility</p:attrName>
                                        </p:attrNameLst>
                                      </p:cBhvr>
                                      <p:to>
                                        <p:strVal val="visible"/>
                                      </p:to>
                                    </p:set>
                                    <p:animEffect transition="in" filter="wipe(left)">
                                      <p:cBhvr>
                                        <p:cTn id="76" dur="500"/>
                                        <p:tgtEl>
                                          <p:spTgt spid="927756"/>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927757"/>
                                        </p:tgtEl>
                                        <p:attrNameLst>
                                          <p:attrName>style.visibility</p:attrName>
                                        </p:attrNameLst>
                                      </p:cBhvr>
                                      <p:to>
                                        <p:strVal val="visible"/>
                                      </p:to>
                                    </p:set>
                                    <p:animEffect transition="in" filter="wipe(left)">
                                      <p:cBhvr>
                                        <p:cTn id="81" dur="500"/>
                                        <p:tgtEl>
                                          <p:spTgt spid="92775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27766"/>
                                        </p:tgtEl>
                                        <p:attrNameLst>
                                          <p:attrName>style.visibility</p:attrName>
                                        </p:attrNameLst>
                                      </p:cBhvr>
                                      <p:to>
                                        <p:strVal val="visible"/>
                                      </p:to>
                                    </p:set>
                                    <p:animEffect transition="in" filter="wipe(left)">
                                      <p:cBhvr>
                                        <p:cTn id="86" dur="500"/>
                                        <p:tgtEl>
                                          <p:spTgt spid="92776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927765"/>
                                        </p:tgtEl>
                                        <p:attrNameLst>
                                          <p:attrName>style.visibility</p:attrName>
                                        </p:attrNameLst>
                                      </p:cBhvr>
                                      <p:to>
                                        <p:strVal val="visible"/>
                                      </p:to>
                                    </p:set>
                                    <p:animEffect transition="in" filter="wipe(left)">
                                      <p:cBhvr>
                                        <p:cTn id="91" dur="500"/>
                                        <p:tgtEl>
                                          <p:spTgt spid="927765"/>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927758"/>
                                        </p:tgtEl>
                                        <p:attrNameLst>
                                          <p:attrName>style.visibility</p:attrName>
                                        </p:attrNameLst>
                                      </p:cBhvr>
                                      <p:to>
                                        <p:strVal val="visible"/>
                                      </p:to>
                                    </p:set>
                                    <p:animEffect transition="in" filter="wipe(left)">
                                      <p:cBhvr>
                                        <p:cTn id="96" dur="500"/>
                                        <p:tgtEl>
                                          <p:spTgt spid="92775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2" presetClass="entr" presetSubtype="4" fill="hold" grpId="0" nodeType="clickEffect">
                                  <p:stCondLst>
                                    <p:cond delay="0"/>
                                  </p:stCondLst>
                                  <p:childTnLst>
                                    <p:set>
                                      <p:cBhvr>
                                        <p:cTn id="100" dur="1" fill="hold">
                                          <p:stCondLst>
                                            <p:cond delay="0"/>
                                          </p:stCondLst>
                                        </p:cTn>
                                        <p:tgtEl>
                                          <p:spTgt spid="927759"/>
                                        </p:tgtEl>
                                        <p:attrNameLst>
                                          <p:attrName>style.visibility</p:attrName>
                                        </p:attrNameLst>
                                      </p:cBhvr>
                                      <p:to>
                                        <p:strVal val="visible"/>
                                      </p:to>
                                    </p:set>
                                    <p:animEffect transition="in" filter="slide(fromBottom)">
                                      <p:cBhvr>
                                        <p:cTn id="101" dur="300"/>
                                        <p:tgtEl>
                                          <p:spTgt spid="9277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746" grpId="0" autoUpdateAnimBg="0"/>
      <p:bldP spid="927748" grpId="0" autoUpdateAnimBg="0"/>
      <p:bldP spid="927749" grpId="0" autoUpdateAnimBg="0"/>
      <p:bldP spid="927751" grpId="0" autoUpdateAnimBg="0"/>
      <p:bldP spid="927752" grpId="0" animBg="1"/>
      <p:bldP spid="927754" grpId="0" autoUpdateAnimBg="0"/>
      <p:bldP spid="927759" grpId="0" autoUpdateAnimBg="0"/>
      <p:bldP spid="927760" grpId="0" autoUpdateAnimBg="0"/>
      <p:bldP spid="927762" grpId="0"/>
      <p:bldP spid="92776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Text Box 2">
            <a:extLst>
              <a:ext uri="{FF2B5EF4-FFF2-40B4-BE49-F238E27FC236}">
                <a16:creationId xmlns:a16="http://schemas.microsoft.com/office/drawing/2014/main" id="{53A401CC-4D09-4A31-9C4A-BF9CB016AB3C}"/>
              </a:ext>
            </a:extLst>
          </p:cNvPr>
          <p:cNvSpPr txBox="1">
            <a:spLocks noChangeArrowheads="1"/>
          </p:cNvSpPr>
          <p:nvPr/>
        </p:nvSpPr>
        <p:spPr bwMode="auto">
          <a:xfrm>
            <a:off x="204788" y="179388"/>
            <a:ext cx="74882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sz="2800">
                <a:solidFill>
                  <a:srgbClr val="FFFF00"/>
                </a:solidFill>
                <a:latin typeface="宋体" panose="02010600030101010101" pitchFamily="2" charset="-122"/>
                <a:ea typeface="华文中宋" panose="02010600040101010101" pitchFamily="2" charset="-122"/>
              </a:rPr>
              <a:t>二</a:t>
            </a:r>
            <a:r>
              <a:rPr kumimoji="1" lang="en-US" altLang="zh-CN" sz="2800">
                <a:solidFill>
                  <a:srgbClr val="FFFF00"/>
                </a:solidFill>
                <a:latin typeface="宋体" panose="02010600030101010101" pitchFamily="2" charset="-122"/>
                <a:ea typeface="华文中宋" panose="02010600040101010101" pitchFamily="2" charset="-122"/>
              </a:rPr>
              <a:t>.</a:t>
            </a:r>
            <a:r>
              <a:rPr kumimoji="1" lang="zh-CN" altLang="en-US" sz="2800">
                <a:solidFill>
                  <a:srgbClr val="FFFF00"/>
                </a:solidFill>
                <a:latin typeface="宋体" panose="02010600030101010101" pitchFamily="2" charset="-122"/>
                <a:ea typeface="华文中宋" panose="02010600040101010101" pitchFamily="2" charset="-122"/>
              </a:rPr>
              <a:t>相对论中的动能　质能关系</a:t>
            </a:r>
            <a:endParaRPr kumimoji="1" lang="zh-CN" altLang="en-US" sz="2800" b="0">
              <a:solidFill>
                <a:srgbClr val="FFFF00"/>
              </a:solidFill>
              <a:latin typeface="Times New Roman" panose="02020603050405020304" pitchFamily="18" charset="0"/>
              <a:ea typeface="华文中宋" panose="02010600040101010101" pitchFamily="2" charset="-122"/>
            </a:endParaRPr>
          </a:p>
        </p:txBody>
      </p:sp>
      <p:sp>
        <p:nvSpPr>
          <p:cNvPr id="214019" name="Rectangle 3">
            <a:extLst>
              <a:ext uri="{FF2B5EF4-FFF2-40B4-BE49-F238E27FC236}">
                <a16:creationId xmlns:a16="http://schemas.microsoft.com/office/drawing/2014/main" id="{EB14E1A8-C671-49F0-AF2A-4829996C47B2}"/>
              </a:ext>
            </a:extLst>
          </p:cNvPr>
          <p:cNvSpPr>
            <a:spLocks noChangeArrowheads="1"/>
          </p:cNvSpPr>
          <p:nvPr/>
        </p:nvSpPr>
        <p:spPr bwMode="auto">
          <a:xfrm>
            <a:off x="773113" y="1196975"/>
            <a:ext cx="2430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buClr>
                <a:srgbClr val="FF9900"/>
              </a:buClr>
              <a:buSzPct val="80000"/>
              <a:buFont typeface="Wingdings" panose="05000000000000000000" pitchFamily="2" charset="2"/>
              <a:buChar char="l"/>
            </a:pPr>
            <a:r>
              <a:rPr kumimoji="1" lang="zh-CN" altLang="en-US">
                <a:latin typeface="Times New Roman" panose="02020603050405020304" pitchFamily="18" charset="0"/>
                <a:ea typeface="华文中宋" panose="02010600040101010101" pitchFamily="2" charset="-122"/>
              </a:rPr>
              <a:t>经典力学</a:t>
            </a:r>
          </a:p>
        </p:txBody>
      </p:sp>
      <p:graphicFrame>
        <p:nvGraphicFramePr>
          <p:cNvPr id="214020" name="Object 2">
            <a:extLst>
              <a:ext uri="{FF2B5EF4-FFF2-40B4-BE49-F238E27FC236}">
                <a16:creationId xmlns:a16="http://schemas.microsoft.com/office/drawing/2014/main" id="{F9AF367C-3893-4C4F-9EA2-61D94D80D9F7}"/>
              </a:ext>
            </a:extLst>
          </p:cNvPr>
          <p:cNvGraphicFramePr>
            <a:graphicFrameLocks/>
          </p:cNvGraphicFramePr>
          <p:nvPr/>
        </p:nvGraphicFramePr>
        <p:xfrm>
          <a:off x="1150938" y="1795463"/>
          <a:ext cx="1477962" cy="720725"/>
        </p:xfrm>
        <a:graphic>
          <a:graphicData uri="http://schemas.openxmlformats.org/presentationml/2006/ole">
            <mc:AlternateContent xmlns:mc="http://schemas.openxmlformats.org/markup-compatibility/2006">
              <mc:Choice xmlns:v="urn:schemas-microsoft-com:vml" Requires="v">
                <p:oleObj spid="_x0000_s30759" name="公式" r:id="rId3" imgW="1447613" imgH="701262" progId="Equation.3">
                  <p:embed/>
                </p:oleObj>
              </mc:Choice>
              <mc:Fallback>
                <p:oleObj name="公式" r:id="rId3" imgW="1447613" imgH="701262"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8" y="1795463"/>
                        <a:ext cx="1477962" cy="7207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1" name="Rectangle 5">
            <a:extLst>
              <a:ext uri="{FF2B5EF4-FFF2-40B4-BE49-F238E27FC236}">
                <a16:creationId xmlns:a16="http://schemas.microsoft.com/office/drawing/2014/main" id="{69E4C890-72A7-44DA-8272-557B75440021}"/>
              </a:ext>
            </a:extLst>
          </p:cNvPr>
          <p:cNvSpPr>
            <a:spLocks noChangeArrowheads="1"/>
          </p:cNvSpPr>
          <p:nvPr/>
        </p:nvSpPr>
        <p:spPr bwMode="auto">
          <a:xfrm>
            <a:off x="4932363" y="1196975"/>
            <a:ext cx="2254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buClr>
                <a:srgbClr val="FF9900"/>
              </a:buClr>
              <a:buSzPct val="80000"/>
              <a:buFont typeface="Wingdings" panose="05000000000000000000" pitchFamily="2" charset="2"/>
              <a:buChar char="l"/>
            </a:pPr>
            <a:r>
              <a:rPr kumimoji="1" lang="zh-CN" altLang="en-US">
                <a:latin typeface="Times New Roman" panose="02020603050405020304" pitchFamily="18" charset="0"/>
                <a:ea typeface="华文中宋" panose="02010600040101010101" pitchFamily="2" charset="-122"/>
              </a:rPr>
              <a:t>相对论力学</a:t>
            </a:r>
          </a:p>
        </p:txBody>
      </p:sp>
      <p:graphicFrame>
        <p:nvGraphicFramePr>
          <p:cNvPr id="214022" name="Object 3">
            <a:extLst>
              <a:ext uri="{FF2B5EF4-FFF2-40B4-BE49-F238E27FC236}">
                <a16:creationId xmlns:a16="http://schemas.microsoft.com/office/drawing/2014/main" id="{98BF0B18-3CD8-488E-9D90-97B9AA6BFD51}"/>
              </a:ext>
            </a:extLst>
          </p:cNvPr>
          <p:cNvGraphicFramePr>
            <a:graphicFrameLocks/>
          </p:cNvGraphicFramePr>
          <p:nvPr/>
        </p:nvGraphicFramePr>
        <p:xfrm>
          <a:off x="5521325" y="1762125"/>
          <a:ext cx="2728913" cy="762000"/>
        </p:xfrm>
        <a:graphic>
          <a:graphicData uri="http://schemas.openxmlformats.org/presentationml/2006/ole">
            <mc:AlternateContent xmlns:mc="http://schemas.openxmlformats.org/markup-compatibility/2006">
              <mc:Choice xmlns:v="urn:schemas-microsoft-com:vml" Requires="v">
                <p:oleObj spid="_x0000_s30760" name="公式" r:id="rId5" imgW="2705131" imgH="739168" progId="Equation.3">
                  <p:embed/>
                </p:oleObj>
              </mc:Choice>
              <mc:Fallback>
                <p:oleObj name="公式" r:id="rId5" imgW="2705131" imgH="739168"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1325" y="1762125"/>
                        <a:ext cx="2728913" cy="762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00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3" name="AutoShape 7">
            <a:extLst>
              <a:ext uri="{FF2B5EF4-FFF2-40B4-BE49-F238E27FC236}">
                <a16:creationId xmlns:a16="http://schemas.microsoft.com/office/drawing/2014/main" id="{DFC8A735-4AD9-4FDE-B6C1-B59329AEEDA6}"/>
              </a:ext>
            </a:extLst>
          </p:cNvPr>
          <p:cNvSpPr>
            <a:spLocks noChangeArrowheads="1"/>
          </p:cNvSpPr>
          <p:nvPr/>
        </p:nvSpPr>
        <p:spPr bwMode="auto">
          <a:xfrm>
            <a:off x="3275013" y="2006600"/>
            <a:ext cx="1728787" cy="312738"/>
          </a:xfrm>
          <a:prstGeom prst="rightArrow">
            <a:avLst>
              <a:gd name="adj1" fmla="val 32991"/>
              <a:gd name="adj2" fmla="val 138198"/>
            </a:avLst>
          </a:prstGeom>
          <a:solidFill>
            <a:srgbClr val="FFCCFF"/>
          </a:solidFill>
          <a:ln w="22225">
            <a:solidFill>
              <a:srgbClr val="FFCCFF"/>
            </a:solidFill>
            <a:miter lim="800000"/>
            <a:headEnd/>
            <a:tailEnd/>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
        <p:nvSpPr>
          <p:cNvPr id="214024" name="WordArt 8">
            <a:extLst>
              <a:ext uri="{FF2B5EF4-FFF2-40B4-BE49-F238E27FC236}">
                <a16:creationId xmlns:a16="http://schemas.microsoft.com/office/drawing/2014/main" id="{3B08B311-735A-43E8-B222-06C0916612D5}"/>
              </a:ext>
            </a:extLst>
          </p:cNvPr>
          <p:cNvSpPr>
            <a:spLocks noChangeArrowheads="1" noChangeShapeType="1" noTextEdit="1"/>
          </p:cNvSpPr>
          <p:nvPr/>
        </p:nvSpPr>
        <p:spPr bwMode="auto">
          <a:xfrm>
            <a:off x="7092950" y="1282700"/>
            <a:ext cx="419100" cy="1284288"/>
          </a:xfrm>
          <a:prstGeom prst="rect">
            <a:avLst/>
          </a:prstGeom>
        </p:spPr>
        <p:txBody>
          <a:bodyPr wrap="none" fromWordArt="1">
            <a:prstTxWarp prst="textPlain">
              <a:avLst>
                <a:gd name="adj" fmla="val 50000"/>
              </a:avLst>
            </a:prstTxWarp>
          </a:bodyPr>
          <a:lstStyle/>
          <a:p>
            <a:r>
              <a:rPr lang="en-US" altLang="zh-CN" sz="6600" kern="10">
                <a:ln w="19050">
                  <a:solidFill>
                    <a:srgbClr val="99CCFF"/>
                  </a:solidFill>
                  <a:round/>
                  <a:headEnd/>
                  <a:tailEnd/>
                </a:ln>
                <a:solidFill>
                  <a:srgbClr val="0066CC"/>
                </a:solidFill>
                <a:effectLst>
                  <a:outerShdw dist="35921" dir="2700000" algn="ctr" rotWithShape="0">
                    <a:srgbClr val="990000"/>
                  </a:outerShdw>
                </a:effectLst>
                <a:latin typeface="宋体" panose="02010600030101010101" pitchFamily="2" charset="-122"/>
                <a:ea typeface="宋体" panose="02010600030101010101" pitchFamily="2" charset="-122"/>
              </a:rPr>
              <a:t>?</a:t>
            </a:r>
            <a:endParaRPr lang="zh-CN" altLang="en-US" sz="6600" kern="10">
              <a:ln w="19050">
                <a:solidFill>
                  <a:srgbClr val="99CCFF"/>
                </a:solidFill>
                <a:round/>
                <a:headEnd/>
                <a:tailEnd/>
              </a:ln>
              <a:solidFill>
                <a:srgbClr val="0066CC"/>
              </a:solidFill>
              <a:effectLst>
                <a:outerShdw dist="35921" dir="2700000" algn="ctr" rotWithShape="0">
                  <a:srgbClr val="990000"/>
                </a:outerShdw>
              </a:effectLst>
              <a:latin typeface="宋体" panose="02010600030101010101" pitchFamily="2" charset="-122"/>
              <a:ea typeface="宋体" panose="02010600030101010101" pitchFamily="2" charset="-122"/>
            </a:endParaRPr>
          </a:p>
        </p:txBody>
      </p:sp>
      <p:graphicFrame>
        <p:nvGraphicFramePr>
          <p:cNvPr id="214025" name="Object 4">
            <a:extLst>
              <a:ext uri="{FF2B5EF4-FFF2-40B4-BE49-F238E27FC236}">
                <a16:creationId xmlns:a16="http://schemas.microsoft.com/office/drawing/2014/main" id="{E62E1714-06A0-427B-96B1-FDDD7F4CB485}"/>
              </a:ext>
            </a:extLst>
          </p:cNvPr>
          <p:cNvGraphicFramePr>
            <a:graphicFrameLocks/>
          </p:cNvGraphicFramePr>
          <p:nvPr/>
        </p:nvGraphicFramePr>
        <p:xfrm>
          <a:off x="7429500" y="3167063"/>
          <a:ext cx="896938" cy="342900"/>
        </p:xfrm>
        <a:graphic>
          <a:graphicData uri="http://schemas.openxmlformats.org/presentationml/2006/ole">
            <mc:AlternateContent xmlns:mc="http://schemas.openxmlformats.org/markup-compatibility/2006">
              <mc:Choice xmlns:v="urn:schemas-microsoft-com:vml" Requires="v">
                <p:oleObj spid="_x0000_s30761" name="公式" r:id="rId7" imgW="876331" imgH="320206" progId="Equation.3">
                  <p:embed/>
                </p:oleObj>
              </mc:Choice>
              <mc:Fallback>
                <p:oleObj name="公式" r:id="rId7" imgW="876331" imgH="320206"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29500" y="3167063"/>
                        <a:ext cx="896938"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6" name="Object 5">
            <a:extLst>
              <a:ext uri="{FF2B5EF4-FFF2-40B4-BE49-F238E27FC236}">
                <a16:creationId xmlns:a16="http://schemas.microsoft.com/office/drawing/2014/main" id="{B8CBC0FE-8DC9-4D0F-A687-675B01C2CEE6}"/>
              </a:ext>
            </a:extLst>
          </p:cNvPr>
          <p:cNvGraphicFramePr>
            <a:graphicFrameLocks/>
          </p:cNvGraphicFramePr>
          <p:nvPr/>
        </p:nvGraphicFramePr>
        <p:xfrm>
          <a:off x="1198563" y="5024438"/>
          <a:ext cx="2984500" cy="636587"/>
        </p:xfrm>
        <a:graphic>
          <a:graphicData uri="http://schemas.openxmlformats.org/presentationml/2006/ole">
            <mc:AlternateContent xmlns:mc="http://schemas.openxmlformats.org/markup-compatibility/2006">
              <mc:Choice xmlns:v="urn:schemas-microsoft-com:vml" Requires="v">
                <p:oleObj spid="_x0000_s30762" name="公式" r:id="rId9" imgW="2948971" imgH="609489" progId="Equation.3">
                  <p:embed/>
                </p:oleObj>
              </mc:Choice>
              <mc:Fallback>
                <p:oleObj name="公式" r:id="rId9" imgW="2948971" imgH="609489"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98563" y="5024438"/>
                        <a:ext cx="2984500"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27" name="Object 6">
            <a:extLst>
              <a:ext uri="{FF2B5EF4-FFF2-40B4-BE49-F238E27FC236}">
                <a16:creationId xmlns:a16="http://schemas.microsoft.com/office/drawing/2014/main" id="{8BD6DF7F-B403-4E35-90B3-7219546D0969}"/>
              </a:ext>
            </a:extLst>
          </p:cNvPr>
          <p:cNvGraphicFramePr>
            <a:graphicFrameLocks/>
          </p:cNvGraphicFramePr>
          <p:nvPr/>
        </p:nvGraphicFramePr>
        <p:xfrm>
          <a:off x="1882775" y="5837238"/>
          <a:ext cx="2181225" cy="419100"/>
        </p:xfrm>
        <a:graphic>
          <a:graphicData uri="http://schemas.openxmlformats.org/presentationml/2006/ole">
            <mc:AlternateContent xmlns:mc="http://schemas.openxmlformats.org/markup-compatibility/2006">
              <mc:Choice xmlns:v="urn:schemas-microsoft-com:vml" Requires="v">
                <p:oleObj spid="_x0000_s30763" name="公式" r:id="rId11" imgW="2164204" imgH="396018" progId="Equation.3">
                  <p:embed/>
                </p:oleObj>
              </mc:Choice>
              <mc:Fallback>
                <p:oleObj name="公式" r:id="rId11" imgW="2164204" imgH="396018" progId="Equation.3">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82775" y="5837238"/>
                        <a:ext cx="2181225" cy="419100"/>
                      </a:xfrm>
                      <a:prstGeom prst="rect">
                        <a:avLst/>
                      </a:prstGeom>
                      <a:solidFill>
                        <a:srgbClr val="006699">
                          <a:alpha val="34117"/>
                        </a:srgbClr>
                      </a:solidFill>
                      <a:ln w="19050">
                        <a:solidFill>
                          <a:srgbClr val="B2B2B2">
                            <a:alpha val="36862"/>
                          </a:srgbClr>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28" name="AutoShape 12">
            <a:extLst>
              <a:ext uri="{FF2B5EF4-FFF2-40B4-BE49-F238E27FC236}">
                <a16:creationId xmlns:a16="http://schemas.microsoft.com/office/drawing/2014/main" id="{9C0605A8-E237-4505-A77E-E41CC4CB82A4}"/>
              </a:ext>
            </a:extLst>
          </p:cNvPr>
          <p:cNvSpPr>
            <a:spLocks noChangeArrowheads="1"/>
          </p:cNvSpPr>
          <p:nvPr/>
        </p:nvSpPr>
        <p:spPr bwMode="auto">
          <a:xfrm>
            <a:off x="1006475" y="5878513"/>
            <a:ext cx="565150" cy="360362"/>
          </a:xfrm>
          <a:prstGeom prst="rightArrow">
            <a:avLst>
              <a:gd name="adj1" fmla="val 34806"/>
              <a:gd name="adj2" fmla="val 57271"/>
            </a:avLst>
          </a:prstGeom>
          <a:solidFill>
            <a:srgbClr val="FFCCFF"/>
          </a:solidFill>
          <a:ln w="9525">
            <a:solidFill>
              <a:srgbClr val="FFCCFF"/>
            </a:solidFill>
            <a:miter lim="800000"/>
            <a:headEnd/>
            <a:tailEnd/>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
        <p:nvSpPr>
          <p:cNvPr id="214029" name="Line 13">
            <a:extLst>
              <a:ext uri="{FF2B5EF4-FFF2-40B4-BE49-F238E27FC236}">
                <a16:creationId xmlns:a16="http://schemas.microsoft.com/office/drawing/2014/main" id="{8F296C36-AF13-49A5-9492-69A2370911F5}"/>
              </a:ext>
            </a:extLst>
          </p:cNvPr>
          <p:cNvSpPr>
            <a:spLocks noChangeShapeType="1"/>
          </p:cNvSpPr>
          <p:nvPr/>
        </p:nvSpPr>
        <p:spPr bwMode="auto">
          <a:xfrm rot="-5400000">
            <a:off x="6864350" y="4400550"/>
            <a:ext cx="1657350"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4030" name="Rectangle 14">
            <a:extLst>
              <a:ext uri="{FF2B5EF4-FFF2-40B4-BE49-F238E27FC236}">
                <a16:creationId xmlns:a16="http://schemas.microsoft.com/office/drawing/2014/main" id="{2E24EB2E-D934-44E5-A98E-08C2F2A60B0D}"/>
              </a:ext>
            </a:extLst>
          </p:cNvPr>
          <p:cNvSpPr>
            <a:spLocks noChangeArrowheads="1"/>
          </p:cNvSpPr>
          <p:nvPr/>
        </p:nvSpPr>
        <p:spPr bwMode="auto">
          <a:xfrm>
            <a:off x="708025" y="2516188"/>
            <a:ext cx="8256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solidFill>
                  <a:srgbClr val="66FFFF"/>
                </a:solidFill>
                <a:latin typeface="宋体" panose="02010600030101010101" pitchFamily="2" charset="-122"/>
                <a:ea typeface="华文中宋" panose="02010600040101010101" pitchFamily="2" charset="-122"/>
              </a:rPr>
              <a:t>物体的动能</a:t>
            </a:r>
            <a:r>
              <a:rPr kumimoji="1" lang="zh-CN" altLang="en-US">
                <a:latin typeface="宋体" panose="02010600030101010101" pitchFamily="2" charset="-122"/>
                <a:ea typeface="华文中宋" panose="02010600040101010101" pitchFamily="2" charset="-122"/>
              </a:rPr>
              <a:t>是使物体从静止到运动过程中</a:t>
            </a:r>
            <a:r>
              <a:rPr kumimoji="1" lang="en-US" altLang="zh-CN">
                <a:latin typeface="宋体" panose="02010600030101010101" pitchFamily="2" charset="-122"/>
                <a:ea typeface="华文中宋" panose="02010600040101010101" pitchFamily="2" charset="-122"/>
              </a:rPr>
              <a:t>,</a:t>
            </a:r>
            <a:r>
              <a:rPr kumimoji="1" lang="zh-CN" altLang="en-US">
                <a:solidFill>
                  <a:srgbClr val="66FFFF"/>
                </a:solidFill>
                <a:latin typeface="宋体" panose="02010600030101010101" pitchFamily="2" charset="-122"/>
                <a:ea typeface="华文中宋" panose="02010600040101010101" pitchFamily="2" charset="-122"/>
              </a:rPr>
              <a:t>合外力所做的功</a:t>
            </a:r>
          </a:p>
        </p:txBody>
      </p:sp>
      <p:sp>
        <p:nvSpPr>
          <p:cNvPr id="214031" name="Rectangle 15">
            <a:extLst>
              <a:ext uri="{FF2B5EF4-FFF2-40B4-BE49-F238E27FC236}">
                <a16:creationId xmlns:a16="http://schemas.microsoft.com/office/drawing/2014/main" id="{480020DB-EE82-4A69-B30A-87E804163551}"/>
              </a:ext>
            </a:extLst>
          </p:cNvPr>
          <p:cNvSpPr>
            <a:spLocks noChangeArrowheads="1"/>
          </p:cNvSpPr>
          <p:nvPr/>
        </p:nvSpPr>
        <p:spPr bwMode="auto">
          <a:xfrm>
            <a:off x="4308475" y="5780088"/>
            <a:ext cx="388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en-US" altLang="zh-CN">
                <a:solidFill>
                  <a:srgbClr val="FFFF00"/>
                </a:solidFill>
                <a:latin typeface="Times New Roman" panose="02020603050405020304" pitchFamily="18" charset="0"/>
              </a:rPr>
              <a:t> </a:t>
            </a:r>
            <a:r>
              <a:rPr kumimoji="1" lang="en-US" altLang="zh-CN">
                <a:solidFill>
                  <a:srgbClr val="66FFFF"/>
                </a:solidFill>
                <a:latin typeface="Times New Roman" panose="02020603050405020304" pitchFamily="18" charset="0"/>
                <a:ea typeface="华文中宋" panose="02010600040101010101" pitchFamily="2" charset="-122"/>
              </a:rPr>
              <a:t>—— </a:t>
            </a:r>
            <a:r>
              <a:rPr kumimoji="1" lang="zh-CN" altLang="en-US">
                <a:solidFill>
                  <a:srgbClr val="66FFFF"/>
                </a:solidFill>
                <a:latin typeface="Times New Roman" panose="02020603050405020304" pitchFamily="18" charset="0"/>
                <a:ea typeface="华文中宋" panose="02010600040101010101" pitchFamily="2" charset="-122"/>
              </a:rPr>
              <a:t>相对论的动能表达式</a:t>
            </a:r>
          </a:p>
        </p:txBody>
      </p:sp>
      <p:graphicFrame>
        <p:nvGraphicFramePr>
          <p:cNvPr id="214032" name="Object 7">
            <a:extLst>
              <a:ext uri="{FF2B5EF4-FFF2-40B4-BE49-F238E27FC236}">
                <a16:creationId xmlns:a16="http://schemas.microsoft.com/office/drawing/2014/main" id="{E128E358-6EBB-4A17-89A3-4BFC7EE079EA}"/>
              </a:ext>
            </a:extLst>
          </p:cNvPr>
          <p:cNvGraphicFramePr>
            <a:graphicFrameLocks/>
          </p:cNvGraphicFramePr>
          <p:nvPr/>
        </p:nvGraphicFramePr>
        <p:xfrm>
          <a:off x="5053013" y="3225800"/>
          <a:ext cx="2136775" cy="355600"/>
        </p:xfrm>
        <a:graphic>
          <a:graphicData uri="http://schemas.openxmlformats.org/presentationml/2006/ole">
            <mc:AlternateContent xmlns:mc="http://schemas.openxmlformats.org/markup-compatibility/2006">
              <mc:Choice xmlns:v="urn:schemas-microsoft-com:vml" Requires="v">
                <p:oleObj spid="_x0000_s30764" name="公式" r:id="rId13" imgW="2125887" imgH="335169" progId="Equation.3">
                  <p:embed/>
                </p:oleObj>
              </mc:Choice>
              <mc:Fallback>
                <p:oleObj name="公式" r:id="rId13" imgW="2125887" imgH="335169" progId="Equation.3">
                  <p:embed/>
                  <p:pic>
                    <p:nvPicPr>
                      <p:cNvPr id="0"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053013" y="3225800"/>
                        <a:ext cx="213677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33" name="Object 8">
            <a:extLst>
              <a:ext uri="{FF2B5EF4-FFF2-40B4-BE49-F238E27FC236}">
                <a16:creationId xmlns:a16="http://schemas.microsoft.com/office/drawing/2014/main" id="{64F68ED8-1FFB-4278-9BCB-7FE6FC3E3B55}"/>
              </a:ext>
            </a:extLst>
          </p:cNvPr>
          <p:cNvGraphicFramePr>
            <a:graphicFrameLocks/>
          </p:cNvGraphicFramePr>
          <p:nvPr/>
        </p:nvGraphicFramePr>
        <p:xfrm>
          <a:off x="1403350" y="3041650"/>
          <a:ext cx="2540000" cy="723900"/>
        </p:xfrm>
        <a:graphic>
          <a:graphicData uri="http://schemas.openxmlformats.org/presentationml/2006/ole">
            <mc:AlternateContent xmlns:mc="http://schemas.openxmlformats.org/markup-compatibility/2006">
              <mc:Choice xmlns:v="urn:schemas-microsoft-com:vml" Requires="v">
                <p:oleObj spid="_x0000_s30765" name="公式" r:id="rId15" imgW="2529964" imgH="701262" progId="Equation.3">
                  <p:embed/>
                </p:oleObj>
              </mc:Choice>
              <mc:Fallback>
                <p:oleObj name="公式" r:id="rId15" imgW="2529964" imgH="701262" progId="Equation.3">
                  <p:embed/>
                  <p:pic>
                    <p:nvPicPr>
                      <p:cNvPr id="0" name="Object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3350" y="3041650"/>
                        <a:ext cx="254000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34" name="Object 9">
            <a:extLst>
              <a:ext uri="{FF2B5EF4-FFF2-40B4-BE49-F238E27FC236}">
                <a16:creationId xmlns:a16="http://schemas.microsoft.com/office/drawing/2014/main" id="{BDCB07D8-93AC-4741-8037-D41E53097D3B}"/>
              </a:ext>
            </a:extLst>
          </p:cNvPr>
          <p:cNvGraphicFramePr>
            <a:graphicFrameLocks/>
          </p:cNvGraphicFramePr>
          <p:nvPr/>
        </p:nvGraphicFramePr>
        <p:xfrm>
          <a:off x="4044950" y="3232150"/>
          <a:ext cx="900113" cy="342900"/>
        </p:xfrm>
        <a:graphic>
          <a:graphicData uri="http://schemas.openxmlformats.org/presentationml/2006/ole">
            <mc:AlternateContent xmlns:mc="http://schemas.openxmlformats.org/markup-compatibility/2006">
              <mc:Choice xmlns:v="urn:schemas-microsoft-com:vml" Requires="v">
                <p:oleObj spid="_x0000_s30766" name="公式" r:id="rId17" imgW="876331" imgH="320206" progId="Equation.3">
                  <p:embed/>
                </p:oleObj>
              </mc:Choice>
              <mc:Fallback>
                <p:oleObj name="公式" r:id="rId17" imgW="876331" imgH="320206" progId="Equation.3">
                  <p:embed/>
                  <p:pic>
                    <p:nvPicPr>
                      <p:cNvPr id="0" name="Object 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44950" y="3232150"/>
                        <a:ext cx="900113"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4035" name="Object 10">
            <a:extLst>
              <a:ext uri="{FF2B5EF4-FFF2-40B4-BE49-F238E27FC236}">
                <a16:creationId xmlns:a16="http://schemas.microsoft.com/office/drawing/2014/main" id="{C7E98D81-18E4-4AEB-B6A4-D3C26B7EED60}"/>
              </a:ext>
            </a:extLst>
          </p:cNvPr>
          <p:cNvGraphicFramePr>
            <a:graphicFrameLocks/>
          </p:cNvGraphicFramePr>
          <p:nvPr/>
        </p:nvGraphicFramePr>
        <p:xfrm>
          <a:off x="1076325" y="3846513"/>
          <a:ext cx="2000250" cy="765175"/>
        </p:xfrm>
        <a:graphic>
          <a:graphicData uri="http://schemas.openxmlformats.org/presentationml/2006/ole">
            <mc:AlternateContent xmlns:mc="http://schemas.openxmlformats.org/markup-compatibility/2006">
              <mc:Choice xmlns:v="urn:schemas-microsoft-com:vml" Requires="v">
                <p:oleObj spid="_x0000_s30767" name="公式" r:id="rId19" imgW="1973611" imgH="739168" progId="Equation.3">
                  <p:embed/>
                </p:oleObj>
              </mc:Choice>
              <mc:Fallback>
                <p:oleObj name="公式" r:id="rId19" imgW="1973611" imgH="739168" progId="Equation.3">
                  <p:embed/>
                  <p:pic>
                    <p:nvPicPr>
                      <p:cNvPr id="0" name="Object 10"/>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76325" y="3846513"/>
                        <a:ext cx="2000250" cy="7651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66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36" name="Line 20">
            <a:extLst>
              <a:ext uri="{FF2B5EF4-FFF2-40B4-BE49-F238E27FC236}">
                <a16:creationId xmlns:a16="http://schemas.microsoft.com/office/drawing/2014/main" id="{3F749FE3-9C18-45BA-840D-593CDABAD435}"/>
              </a:ext>
            </a:extLst>
          </p:cNvPr>
          <p:cNvSpPr>
            <a:spLocks noChangeShapeType="1"/>
          </p:cNvSpPr>
          <p:nvPr/>
        </p:nvSpPr>
        <p:spPr bwMode="auto">
          <a:xfrm>
            <a:off x="3300413" y="4221163"/>
            <a:ext cx="1223962" cy="0"/>
          </a:xfrm>
          <a:prstGeom prst="line">
            <a:avLst/>
          </a:prstGeom>
          <a:noFill/>
          <a:ln w="76200">
            <a:solidFill>
              <a:srgbClr val="FF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4037" name="Text Box 21">
            <a:extLst>
              <a:ext uri="{FF2B5EF4-FFF2-40B4-BE49-F238E27FC236}">
                <a16:creationId xmlns:a16="http://schemas.microsoft.com/office/drawing/2014/main" id="{EEBC7624-D988-44CB-ADA8-FED91FC37F9C}"/>
              </a:ext>
            </a:extLst>
          </p:cNvPr>
          <p:cNvSpPr txBox="1">
            <a:spLocks noChangeArrowheads="1"/>
          </p:cNvSpPr>
          <p:nvPr/>
        </p:nvSpPr>
        <p:spPr bwMode="auto">
          <a:xfrm>
            <a:off x="3159125" y="3763963"/>
            <a:ext cx="17224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latin typeface="Times New Roman" panose="02020603050405020304" pitchFamily="18" charset="0"/>
                <a:ea typeface="楷体_GB2312" pitchFamily="49" charset="-122"/>
              </a:rPr>
              <a:t>两边平方</a:t>
            </a:r>
          </a:p>
        </p:txBody>
      </p:sp>
      <p:graphicFrame>
        <p:nvGraphicFramePr>
          <p:cNvPr id="214038" name="Object 11">
            <a:extLst>
              <a:ext uri="{FF2B5EF4-FFF2-40B4-BE49-F238E27FC236}">
                <a16:creationId xmlns:a16="http://schemas.microsoft.com/office/drawing/2014/main" id="{93D1158A-5534-44B7-AEB5-CB83ABD57AB6}"/>
              </a:ext>
            </a:extLst>
          </p:cNvPr>
          <p:cNvGraphicFramePr>
            <a:graphicFrameLocks/>
          </p:cNvGraphicFramePr>
          <p:nvPr/>
        </p:nvGraphicFramePr>
        <p:xfrm>
          <a:off x="4735513" y="3963988"/>
          <a:ext cx="2543175" cy="444500"/>
        </p:xfrm>
        <a:graphic>
          <a:graphicData uri="http://schemas.openxmlformats.org/presentationml/2006/ole">
            <mc:AlternateContent xmlns:mc="http://schemas.openxmlformats.org/markup-compatibility/2006">
              <mc:Choice xmlns:v="urn:schemas-microsoft-com:vml" Requires="v">
                <p:oleObj spid="_x0000_s30768" name="公式" r:id="rId21" imgW="2507073" imgH="418961" progId="Equation.3">
                  <p:embed/>
                </p:oleObj>
              </mc:Choice>
              <mc:Fallback>
                <p:oleObj name="公式" r:id="rId21" imgW="2507073" imgH="418961" progId="Equation.3">
                  <p:embed/>
                  <p:pic>
                    <p:nvPicPr>
                      <p:cNvPr id="0" name="Object 11"/>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35513" y="3963988"/>
                        <a:ext cx="2543175" cy="444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39" name="Line 23">
            <a:extLst>
              <a:ext uri="{FF2B5EF4-FFF2-40B4-BE49-F238E27FC236}">
                <a16:creationId xmlns:a16="http://schemas.microsoft.com/office/drawing/2014/main" id="{47F6B040-63BF-4E1A-B7D6-E8986D1955ED}"/>
              </a:ext>
            </a:extLst>
          </p:cNvPr>
          <p:cNvSpPr>
            <a:spLocks noChangeShapeType="1"/>
          </p:cNvSpPr>
          <p:nvPr/>
        </p:nvSpPr>
        <p:spPr bwMode="auto">
          <a:xfrm rot="-5400000">
            <a:off x="5929313" y="4689475"/>
            <a:ext cx="647700" cy="0"/>
          </a:xfrm>
          <a:prstGeom prst="line">
            <a:avLst/>
          </a:prstGeom>
          <a:noFill/>
          <a:ln w="76200">
            <a:solidFill>
              <a:srgbClr val="FFCCFF"/>
            </a:solidFill>
            <a:round/>
            <a:headEnd type="triangle" w="med" len="med"/>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4040" name="Text Box 24">
            <a:extLst>
              <a:ext uri="{FF2B5EF4-FFF2-40B4-BE49-F238E27FC236}">
                <a16:creationId xmlns:a16="http://schemas.microsoft.com/office/drawing/2014/main" id="{81CE71D1-E3AE-4013-B71D-4703904CA0F0}"/>
              </a:ext>
            </a:extLst>
          </p:cNvPr>
          <p:cNvSpPr txBox="1">
            <a:spLocks noChangeArrowheads="1"/>
          </p:cNvSpPr>
          <p:nvPr/>
        </p:nvSpPr>
        <p:spPr bwMode="auto">
          <a:xfrm>
            <a:off x="4672013" y="4437063"/>
            <a:ext cx="158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latin typeface="Times New Roman" panose="02020603050405020304" pitchFamily="18" charset="0"/>
                <a:ea typeface="楷体_GB2312" pitchFamily="49" charset="-122"/>
              </a:rPr>
              <a:t>两边微分</a:t>
            </a:r>
          </a:p>
        </p:txBody>
      </p:sp>
      <p:graphicFrame>
        <p:nvGraphicFramePr>
          <p:cNvPr id="214041" name="Object 12">
            <a:extLst>
              <a:ext uri="{FF2B5EF4-FFF2-40B4-BE49-F238E27FC236}">
                <a16:creationId xmlns:a16="http://schemas.microsoft.com/office/drawing/2014/main" id="{08DF62C2-6505-410F-B9E1-2F36D14078F4}"/>
              </a:ext>
            </a:extLst>
          </p:cNvPr>
          <p:cNvGraphicFramePr>
            <a:graphicFrameLocks/>
          </p:cNvGraphicFramePr>
          <p:nvPr/>
        </p:nvGraphicFramePr>
        <p:xfrm>
          <a:off x="5173663" y="5143500"/>
          <a:ext cx="2633662" cy="342900"/>
        </p:xfrm>
        <a:graphic>
          <a:graphicData uri="http://schemas.openxmlformats.org/presentationml/2006/ole">
            <mc:AlternateContent xmlns:mc="http://schemas.openxmlformats.org/markup-compatibility/2006">
              <mc:Choice xmlns:v="urn:schemas-microsoft-com:vml" Requires="v">
                <p:oleObj spid="_x0000_s30769" name="公式" r:id="rId23" imgW="2590676" imgH="320206" progId="Equation.3">
                  <p:embed/>
                </p:oleObj>
              </mc:Choice>
              <mc:Fallback>
                <p:oleObj name="公式" r:id="rId23" imgW="2590676" imgH="320206" progId="Equation.3">
                  <p:embed/>
                  <p:pic>
                    <p:nvPicPr>
                      <p:cNvPr id="0" name="Object 12"/>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73663" y="5143500"/>
                        <a:ext cx="2633662" cy="342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4042" name="AutoShape 26">
            <a:extLst>
              <a:ext uri="{FF2B5EF4-FFF2-40B4-BE49-F238E27FC236}">
                <a16:creationId xmlns:a16="http://schemas.microsoft.com/office/drawing/2014/main" id="{92364808-B433-463A-9D6E-8B36967D8C42}"/>
              </a:ext>
            </a:extLst>
          </p:cNvPr>
          <p:cNvSpPr>
            <a:spLocks noChangeArrowheads="1"/>
          </p:cNvSpPr>
          <p:nvPr/>
        </p:nvSpPr>
        <p:spPr bwMode="auto">
          <a:xfrm>
            <a:off x="4140200" y="6426200"/>
            <a:ext cx="2303463" cy="315913"/>
          </a:xfrm>
          <a:prstGeom prst="wedgeRectCallout">
            <a:avLst>
              <a:gd name="adj1" fmla="val -62958"/>
              <a:gd name="adj2" fmla="val -118343"/>
            </a:avLst>
          </a:prstGeom>
          <a:solidFill>
            <a:srgbClr val="FFCCFF">
              <a:alpha val="49019"/>
            </a:srgbClr>
          </a:solidFill>
          <a:ln w="9525">
            <a:solidFill>
              <a:srgbClr val="B2B2B2">
                <a:alpha val="45097"/>
              </a:srgbClr>
            </a:solidFill>
            <a:miter lim="800000"/>
            <a:headEnd/>
            <a:tailEnd/>
          </a:ln>
        </p:spPr>
        <p:txBody>
          <a:bodyPr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sz="2000">
                <a:latin typeface="Times New Roman" panose="02020603050405020304" pitchFamily="18" charset="0"/>
                <a:ea typeface="楷体_GB2312" pitchFamily="49" charset="-122"/>
              </a:rPr>
              <a:t>粒子内部的能量</a:t>
            </a:r>
          </a:p>
        </p:txBody>
      </p:sp>
      <p:sp>
        <p:nvSpPr>
          <p:cNvPr id="214043" name="Text Box 27">
            <a:extLst>
              <a:ext uri="{FF2B5EF4-FFF2-40B4-BE49-F238E27FC236}">
                <a16:creationId xmlns:a16="http://schemas.microsoft.com/office/drawing/2014/main" id="{3E0131B1-3FC3-46B0-8F50-E1B1288DC158}"/>
              </a:ext>
            </a:extLst>
          </p:cNvPr>
          <p:cNvSpPr txBox="1">
            <a:spLocks noChangeArrowheads="1"/>
          </p:cNvSpPr>
          <p:nvPr/>
        </p:nvSpPr>
        <p:spPr bwMode="auto">
          <a:xfrm>
            <a:off x="752475" y="735013"/>
            <a:ext cx="3816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solidFill>
                  <a:srgbClr val="00FFFF"/>
                </a:solidFill>
                <a:latin typeface="宋体" panose="02010600030101010101" pitchFamily="2" charset="-122"/>
                <a:ea typeface="华文中宋" panose="02010600040101010101" pitchFamily="2" charset="-122"/>
              </a:rPr>
              <a:t>相对论中的动能</a:t>
            </a:r>
            <a:endParaRPr kumimoji="1" lang="zh-CN" altLang="en-US" b="0">
              <a:solidFill>
                <a:srgbClr val="00FFFF"/>
              </a:solidFill>
              <a:latin typeface="Times New Roman" panose="02020603050405020304" pitchFamily="18"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iterate type="wd">
                                    <p:tmPct val="100000"/>
                                  </p:iterate>
                                  <p:childTnLst>
                                    <p:set>
                                      <p:cBhvr>
                                        <p:cTn id="14" dur="1" fill="hold">
                                          <p:stCondLst>
                                            <p:cond delay="0"/>
                                          </p:stCondLst>
                                        </p:cTn>
                                        <p:tgtEl>
                                          <p:spTgt spid="214019"/>
                                        </p:tgtEl>
                                        <p:attrNameLst>
                                          <p:attrName>style.visibility</p:attrName>
                                        </p:attrNameLst>
                                      </p:cBhvr>
                                      <p:to>
                                        <p:strVal val="visible"/>
                                      </p:to>
                                    </p:set>
                                    <p:animEffect transition="in" filter="blinds(horizontal)">
                                      <p:cBhvr>
                                        <p:cTn id="15" dur="300"/>
                                        <p:tgtEl>
                                          <p:spTgt spid="21401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214020"/>
                                        </p:tgtEl>
                                        <p:attrNameLst>
                                          <p:attrName>style.visibility</p:attrName>
                                        </p:attrNameLst>
                                      </p:cBhvr>
                                      <p:to>
                                        <p:strVal val="visible"/>
                                      </p:to>
                                    </p:set>
                                    <p:animEffect transition="in" filter="wipe(left)">
                                      <p:cBhvr>
                                        <p:cTn id="20" dur="500"/>
                                        <p:tgtEl>
                                          <p:spTgt spid="21402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4" fill="hold" grpId="0" nodeType="clickEffect">
                                  <p:stCondLst>
                                    <p:cond delay="0"/>
                                  </p:stCondLst>
                                  <p:iterate type="wd">
                                    <p:tmPct val="100000"/>
                                  </p:iterate>
                                  <p:childTnLst>
                                    <p:set>
                                      <p:cBhvr>
                                        <p:cTn id="24" dur="1" fill="hold">
                                          <p:stCondLst>
                                            <p:cond delay="0"/>
                                          </p:stCondLst>
                                        </p:cTn>
                                        <p:tgtEl>
                                          <p:spTgt spid="214021"/>
                                        </p:tgtEl>
                                        <p:attrNameLst>
                                          <p:attrName>style.visibility</p:attrName>
                                        </p:attrNameLst>
                                      </p:cBhvr>
                                      <p:to>
                                        <p:strVal val="visible"/>
                                      </p:to>
                                    </p:set>
                                    <p:animEffect transition="in" filter="slide(fromBottom)">
                                      <p:cBhvr>
                                        <p:cTn id="25" dur="300"/>
                                        <p:tgtEl>
                                          <p:spTgt spid="2140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214023"/>
                                        </p:tgtEl>
                                        <p:attrNameLst>
                                          <p:attrName>style.visibility</p:attrName>
                                        </p:attrNameLst>
                                      </p:cBhvr>
                                      <p:to>
                                        <p:strVal val="visible"/>
                                      </p:to>
                                    </p:set>
                                    <p:animEffect transition="in" filter="slide(fromLeft)">
                                      <p:cBhvr>
                                        <p:cTn id="30" dur="500"/>
                                        <p:tgtEl>
                                          <p:spTgt spid="21402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14022"/>
                                        </p:tgtEl>
                                        <p:attrNameLst>
                                          <p:attrName>style.visibility</p:attrName>
                                        </p:attrNameLst>
                                      </p:cBhvr>
                                      <p:to>
                                        <p:strVal val="visible"/>
                                      </p:to>
                                    </p:set>
                                    <p:animEffect transition="in" filter="wipe(left)">
                                      <p:cBhvr>
                                        <p:cTn id="35" dur="500"/>
                                        <p:tgtEl>
                                          <p:spTgt spid="21402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nodeType="clickEffect">
                                  <p:stCondLst>
                                    <p:cond delay="0"/>
                                  </p:stCondLst>
                                  <p:childTnLst>
                                    <p:set>
                                      <p:cBhvr>
                                        <p:cTn id="39" dur="1" fill="hold">
                                          <p:stCondLst>
                                            <p:cond delay="0"/>
                                          </p:stCondLst>
                                        </p:cTn>
                                        <p:tgtEl>
                                          <p:spTgt spid="214024"/>
                                        </p:tgtEl>
                                        <p:attrNameLst>
                                          <p:attrName>style.visibility</p:attrName>
                                        </p:attrNameLst>
                                      </p:cBhvr>
                                      <p:to>
                                        <p:strVal val="visible"/>
                                      </p:to>
                                    </p:set>
                                    <p:animEffect transition="in" filter="wipe(down)">
                                      <p:cBhvr>
                                        <p:cTn id="40" dur="500"/>
                                        <p:tgtEl>
                                          <p:spTgt spid="214024"/>
                                        </p:tgtEl>
                                      </p:cBhvr>
                                    </p:animEffect>
                                  </p:childTnLst>
                                </p:cTn>
                              </p:par>
                              <p:par>
                                <p:cTn id="41" presetID="23" presetClass="emph" presetSubtype="0" fill="hold" nodeType="withEffect">
                                  <p:stCondLst>
                                    <p:cond delay="0"/>
                                  </p:stCondLst>
                                  <p:childTnLst>
                                    <p:animClr clrSpc="hsl" dir="cw">
                                      <p:cBhvr override="childStyle">
                                        <p:cTn id="42" dur="5000" fill="hold"/>
                                        <p:tgtEl>
                                          <p:spTgt spid="214024"/>
                                        </p:tgtEl>
                                        <p:attrNameLst>
                                          <p:attrName>style.color</p:attrName>
                                        </p:attrNameLst>
                                      </p:cBhvr>
                                      <p:by>
                                        <p:hsl h="10842353" s="0" l="0"/>
                                      </p:by>
                                    </p:animClr>
                                    <p:animClr clrSpc="hsl" dir="cw">
                                      <p:cBhvr>
                                        <p:cTn id="43" dur="5000" fill="hold"/>
                                        <p:tgtEl>
                                          <p:spTgt spid="214024"/>
                                        </p:tgtEl>
                                        <p:attrNameLst>
                                          <p:attrName>fillcolor</p:attrName>
                                        </p:attrNameLst>
                                      </p:cBhvr>
                                      <p:by>
                                        <p:hsl h="10842353" s="0" l="0"/>
                                      </p:by>
                                    </p:animClr>
                                    <p:animClr clrSpc="hsl" dir="cw">
                                      <p:cBhvr>
                                        <p:cTn id="44" dur="5000" fill="hold"/>
                                        <p:tgtEl>
                                          <p:spTgt spid="214024"/>
                                        </p:tgtEl>
                                        <p:attrNameLst>
                                          <p:attrName>stroke.color</p:attrName>
                                        </p:attrNameLst>
                                      </p:cBhvr>
                                      <p:by>
                                        <p:hsl h="10842353" s="0" l="0"/>
                                      </p:by>
                                    </p:animClr>
                                    <p:set>
                                      <p:cBhvr>
                                        <p:cTn id="45" dur="5000" fill="hold"/>
                                        <p:tgtEl>
                                          <p:spTgt spid="214024"/>
                                        </p:tgtEl>
                                        <p:attrNameLst>
                                          <p:attrName>fill.type</p:attrName>
                                        </p:attrNameLst>
                                      </p:cBhvr>
                                      <p:to>
                                        <p:strVal val="solid"/>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14030"/>
                                        </p:tgtEl>
                                        <p:attrNameLst>
                                          <p:attrName>style.visibility</p:attrName>
                                        </p:attrNameLst>
                                      </p:cBhvr>
                                      <p:to>
                                        <p:strVal val="visible"/>
                                      </p:to>
                                    </p:set>
                                    <p:animEffect transition="in" filter="wipe(left)">
                                      <p:cBhvr>
                                        <p:cTn id="50" dur="2000"/>
                                        <p:tgtEl>
                                          <p:spTgt spid="21403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214033"/>
                                        </p:tgtEl>
                                        <p:attrNameLst>
                                          <p:attrName>style.visibility</p:attrName>
                                        </p:attrNameLst>
                                      </p:cBhvr>
                                      <p:to>
                                        <p:strVal val="visible"/>
                                      </p:to>
                                    </p:set>
                                    <p:animEffect transition="in" filter="wipe(left)">
                                      <p:cBhvr>
                                        <p:cTn id="55" dur="2000"/>
                                        <p:tgtEl>
                                          <p:spTgt spid="21403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214034"/>
                                        </p:tgtEl>
                                        <p:attrNameLst>
                                          <p:attrName>style.visibility</p:attrName>
                                        </p:attrNameLst>
                                      </p:cBhvr>
                                      <p:to>
                                        <p:strVal val="visible"/>
                                      </p:to>
                                    </p:set>
                                    <p:animEffect transition="in" filter="wipe(left)">
                                      <p:cBhvr>
                                        <p:cTn id="60" dur="500"/>
                                        <p:tgtEl>
                                          <p:spTgt spid="214034"/>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22" presetClass="entr" presetSubtype="8" fill="hold" nodeType="clickEffect">
                                  <p:stCondLst>
                                    <p:cond delay="0"/>
                                  </p:stCondLst>
                                  <p:childTnLst>
                                    <p:set>
                                      <p:cBhvr>
                                        <p:cTn id="64" dur="1" fill="hold">
                                          <p:stCondLst>
                                            <p:cond delay="0"/>
                                          </p:stCondLst>
                                        </p:cTn>
                                        <p:tgtEl>
                                          <p:spTgt spid="214032"/>
                                        </p:tgtEl>
                                        <p:attrNameLst>
                                          <p:attrName>style.visibility</p:attrName>
                                        </p:attrNameLst>
                                      </p:cBhvr>
                                      <p:to>
                                        <p:strVal val="visible"/>
                                      </p:to>
                                    </p:set>
                                    <p:animEffect transition="in" filter="wipe(left)">
                                      <p:cBhvr>
                                        <p:cTn id="65" dur="2000"/>
                                        <p:tgtEl>
                                          <p:spTgt spid="21403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nodeType="clickEffect">
                                  <p:stCondLst>
                                    <p:cond delay="0"/>
                                  </p:stCondLst>
                                  <p:childTnLst>
                                    <p:set>
                                      <p:cBhvr>
                                        <p:cTn id="69" dur="1" fill="hold">
                                          <p:stCondLst>
                                            <p:cond delay="0"/>
                                          </p:stCondLst>
                                        </p:cTn>
                                        <p:tgtEl>
                                          <p:spTgt spid="214035"/>
                                        </p:tgtEl>
                                        <p:attrNameLst>
                                          <p:attrName>style.visibility</p:attrName>
                                        </p:attrNameLst>
                                      </p:cBhvr>
                                      <p:to>
                                        <p:strVal val="visible"/>
                                      </p:to>
                                    </p:set>
                                    <p:animEffect transition="in" filter="wipe(left)">
                                      <p:cBhvr>
                                        <p:cTn id="70" dur="500"/>
                                        <p:tgtEl>
                                          <p:spTgt spid="21403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214036"/>
                                        </p:tgtEl>
                                        <p:attrNameLst>
                                          <p:attrName>style.visibility</p:attrName>
                                        </p:attrNameLst>
                                      </p:cBhvr>
                                      <p:to>
                                        <p:strVal val="visible"/>
                                      </p:to>
                                    </p:set>
                                    <p:animEffect transition="in" filter="wipe(left)">
                                      <p:cBhvr>
                                        <p:cTn id="75" dur="500"/>
                                        <p:tgtEl>
                                          <p:spTgt spid="21403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214037"/>
                                        </p:tgtEl>
                                        <p:attrNameLst>
                                          <p:attrName>style.visibility</p:attrName>
                                        </p:attrNameLst>
                                      </p:cBhvr>
                                      <p:to>
                                        <p:strVal val="visible"/>
                                      </p:to>
                                    </p:set>
                                    <p:animEffect transition="in" filter="wipe(left)">
                                      <p:cBhvr>
                                        <p:cTn id="80" dur="2000"/>
                                        <p:tgtEl>
                                          <p:spTgt spid="21403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214038"/>
                                        </p:tgtEl>
                                        <p:attrNameLst>
                                          <p:attrName>style.visibility</p:attrName>
                                        </p:attrNameLst>
                                      </p:cBhvr>
                                      <p:to>
                                        <p:strVal val="visible"/>
                                      </p:to>
                                    </p:set>
                                    <p:animEffect transition="in" filter="wipe(left)">
                                      <p:cBhvr>
                                        <p:cTn id="85" dur="500"/>
                                        <p:tgtEl>
                                          <p:spTgt spid="21403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4" fill="hold" nodeType="clickEffect">
                                  <p:stCondLst>
                                    <p:cond delay="0"/>
                                  </p:stCondLst>
                                  <p:childTnLst>
                                    <p:set>
                                      <p:cBhvr>
                                        <p:cTn id="89" dur="1" fill="hold">
                                          <p:stCondLst>
                                            <p:cond delay="0"/>
                                          </p:stCondLst>
                                        </p:cTn>
                                        <p:tgtEl>
                                          <p:spTgt spid="214039"/>
                                        </p:tgtEl>
                                        <p:attrNameLst>
                                          <p:attrName>style.visibility</p:attrName>
                                        </p:attrNameLst>
                                      </p:cBhvr>
                                      <p:to>
                                        <p:strVal val="visible"/>
                                      </p:to>
                                    </p:set>
                                    <p:animEffect transition="in" filter="wipe(down)">
                                      <p:cBhvr>
                                        <p:cTn id="90" dur="500"/>
                                        <p:tgtEl>
                                          <p:spTgt spid="21403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14040"/>
                                        </p:tgtEl>
                                        <p:attrNameLst>
                                          <p:attrName>style.visibility</p:attrName>
                                        </p:attrNameLst>
                                      </p:cBhvr>
                                      <p:to>
                                        <p:strVal val="visible"/>
                                      </p:to>
                                    </p:set>
                                    <p:animEffect transition="in" filter="wipe(down)">
                                      <p:cBhvr>
                                        <p:cTn id="95" dur="2000"/>
                                        <p:tgtEl>
                                          <p:spTgt spid="21404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214041"/>
                                        </p:tgtEl>
                                        <p:attrNameLst>
                                          <p:attrName>style.visibility</p:attrName>
                                        </p:attrNameLst>
                                      </p:cBhvr>
                                      <p:to>
                                        <p:strVal val="visible"/>
                                      </p:to>
                                    </p:set>
                                    <p:animEffect transition="in" filter="wipe(left)">
                                      <p:cBhvr>
                                        <p:cTn id="100" dur="500"/>
                                        <p:tgtEl>
                                          <p:spTgt spid="21404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4" fill="hold" nodeType="clickEffect">
                                  <p:stCondLst>
                                    <p:cond delay="0"/>
                                  </p:stCondLst>
                                  <p:childTnLst>
                                    <p:set>
                                      <p:cBhvr>
                                        <p:cTn id="104" dur="1" fill="hold">
                                          <p:stCondLst>
                                            <p:cond delay="0"/>
                                          </p:stCondLst>
                                        </p:cTn>
                                        <p:tgtEl>
                                          <p:spTgt spid="214029"/>
                                        </p:tgtEl>
                                        <p:attrNameLst>
                                          <p:attrName>style.visibility</p:attrName>
                                        </p:attrNameLst>
                                      </p:cBhvr>
                                      <p:to>
                                        <p:strVal val="visible"/>
                                      </p:to>
                                    </p:set>
                                    <p:animEffect transition="in" filter="wipe(down)">
                                      <p:cBhvr>
                                        <p:cTn id="105" dur="500"/>
                                        <p:tgtEl>
                                          <p:spTgt spid="214029"/>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214025"/>
                                        </p:tgtEl>
                                        <p:attrNameLst>
                                          <p:attrName>style.visibility</p:attrName>
                                        </p:attrNameLst>
                                      </p:cBhvr>
                                      <p:to>
                                        <p:strVal val="visible"/>
                                      </p:to>
                                    </p:set>
                                    <p:animEffect transition="in" filter="wipe(left)">
                                      <p:cBhvr>
                                        <p:cTn id="110" dur="2000"/>
                                        <p:tgtEl>
                                          <p:spTgt spid="214025"/>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214026"/>
                                        </p:tgtEl>
                                        <p:attrNameLst>
                                          <p:attrName>style.visibility</p:attrName>
                                        </p:attrNameLst>
                                      </p:cBhvr>
                                      <p:to>
                                        <p:strVal val="visible"/>
                                      </p:to>
                                    </p:set>
                                    <p:animEffect transition="in" filter="wipe(left)">
                                      <p:cBhvr>
                                        <p:cTn id="115" dur="2000"/>
                                        <p:tgtEl>
                                          <p:spTgt spid="214026"/>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22" presetClass="entr" presetSubtype="8" fill="hold" grpId="0" nodeType="clickEffect">
                                  <p:stCondLst>
                                    <p:cond delay="0"/>
                                  </p:stCondLst>
                                  <p:childTnLst>
                                    <p:set>
                                      <p:cBhvr>
                                        <p:cTn id="119" dur="1" fill="hold">
                                          <p:stCondLst>
                                            <p:cond delay="0"/>
                                          </p:stCondLst>
                                        </p:cTn>
                                        <p:tgtEl>
                                          <p:spTgt spid="214028"/>
                                        </p:tgtEl>
                                        <p:attrNameLst>
                                          <p:attrName>style.visibility</p:attrName>
                                        </p:attrNameLst>
                                      </p:cBhvr>
                                      <p:to>
                                        <p:strVal val="visible"/>
                                      </p:to>
                                    </p:set>
                                    <p:animEffect transition="in" filter="wipe(left)">
                                      <p:cBhvr>
                                        <p:cTn id="120" dur="500"/>
                                        <p:tgtEl>
                                          <p:spTgt spid="214028"/>
                                        </p:tgtEl>
                                      </p:cBhvr>
                                    </p:animEffect>
                                  </p:childTnLst>
                                </p:cTn>
                              </p:par>
                            </p:childTnLst>
                          </p:cTn>
                        </p:par>
                        <p:par>
                          <p:cTn id="121" fill="hold" nodeType="afterGroup">
                            <p:stCondLst>
                              <p:cond delay="500"/>
                            </p:stCondLst>
                            <p:childTnLst>
                              <p:par>
                                <p:cTn id="122" presetID="22" presetClass="entr" presetSubtype="8" fill="hold" nodeType="afterEffect">
                                  <p:stCondLst>
                                    <p:cond delay="0"/>
                                  </p:stCondLst>
                                  <p:childTnLst>
                                    <p:set>
                                      <p:cBhvr>
                                        <p:cTn id="123" dur="1" fill="hold">
                                          <p:stCondLst>
                                            <p:cond delay="0"/>
                                          </p:stCondLst>
                                        </p:cTn>
                                        <p:tgtEl>
                                          <p:spTgt spid="214027"/>
                                        </p:tgtEl>
                                        <p:attrNameLst>
                                          <p:attrName>style.visibility</p:attrName>
                                        </p:attrNameLst>
                                      </p:cBhvr>
                                      <p:to>
                                        <p:strVal val="visible"/>
                                      </p:to>
                                    </p:set>
                                    <p:animEffect transition="in" filter="wipe(left)">
                                      <p:cBhvr>
                                        <p:cTn id="124" dur="2000"/>
                                        <p:tgtEl>
                                          <p:spTgt spid="21402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4042"/>
                                        </p:tgtEl>
                                        <p:attrNameLst>
                                          <p:attrName>style.visibility</p:attrName>
                                        </p:attrNameLst>
                                      </p:cBhvr>
                                      <p:to>
                                        <p:strVal val="visible"/>
                                      </p:to>
                                    </p:set>
                                    <p:animEffect transition="in" filter="dissolve">
                                      <p:cBhvr>
                                        <p:cTn id="129" dur="1000"/>
                                        <p:tgtEl>
                                          <p:spTgt spid="214042"/>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22" presetClass="entr" presetSubtype="8" fill="hold" grpId="0" nodeType="clickEffect">
                                  <p:stCondLst>
                                    <p:cond delay="0"/>
                                  </p:stCondLst>
                                  <p:childTnLst>
                                    <p:set>
                                      <p:cBhvr>
                                        <p:cTn id="133" dur="1" fill="hold">
                                          <p:stCondLst>
                                            <p:cond delay="0"/>
                                          </p:stCondLst>
                                        </p:cTn>
                                        <p:tgtEl>
                                          <p:spTgt spid="214031"/>
                                        </p:tgtEl>
                                        <p:attrNameLst>
                                          <p:attrName>style.visibility</p:attrName>
                                        </p:attrNameLst>
                                      </p:cBhvr>
                                      <p:to>
                                        <p:strVal val="visible"/>
                                      </p:to>
                                    </p:set>
                                    <p:animEffect transition="in" filter="wipe(left)">
                                      <p:cBhvr>
                                        <p:cTn id="134" dur="500"/>
                                        <p:tgtEl>
                                          <p:spTgt spid="214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8" grpId="0" autoUpdateAnimBg="0"/>
      <p:bldP spid="214019" grpId="0" autoUpdateAnimBg="0"/>
      <p:bldP spid="214021" grpId="0" autoUpdateAnimBg="0"/>
      <p:bldP spid="214023" grpId="0" animBg="1"/>
      <p:bldP spid="214028" grpId="0" animBg="1"/>
      <p:bldP spid="214030" grpId="0" autoUpdateAnimBg="0"/>
      <p:bldP spid="214031" grpId="0" autoUpdateAnimBg="0"/>
      <p:bldP spid="214037" grpId="0"/>
      <p:bldP spid="214040" grpId="0"/>
      <p:bldP spid="214042" grpId="0" animBg="1"/>
      <p:bldP spid="214043"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Text Box 2">
            <a:extLst>
              <a:ext uri="{FF2B5EF4-FFF2-40B4-BE49-F238E27FC236}">
                <a16:creationId xmlns:a16="http://schemas.microsoft.com/office/drawing/2014/main" id="{B3DB1479-A7E8-404E-B493-D3EF8DBB5886}"/>
              </a:ext>
            </a:extLst>
          </p:cNvPr>
          <p:cNvSpPr txBox="1">
            <a:spLocks noChangeArrowheads="1"/>
          </p:cNvSpPr>
          <p:nvPr/>
        </p:nvSpPr>
        <p:spPr bwMode="auto">
          <a:xfrm>
            <a:off x="754063" y="1676400"/>
            <a:ext cx="4897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latin typeface="Times New Roman" panose="02020603050405020304" pitchFamily="18" charset="0"/>
                <a:ea typeface="楷体_GB2312" pitchFamily="49" charset="-122"/>
              </a:rPr>
              <a:t>当</a:t>
            </a:r>
            <a:r>
              <a:rPr kumimoji="1" lang="en-US" altLang="zh-CN" i="1">
                <a:solidFill>
                  <a:srgbClr val="66FFFF"/>
                </a:solidFill>
                <a:latin typeface="Bookman Old Style" panose="02050604050505020204" pitchFamily="18" charset="0"/>
                <a:ea typeface="楷体_GB2312" pitchFamily="49" charset="-122"/>
              </a:rPr>
              <a:t>v</a:t>
            </a:r>
            <a:r>
              <a:rPr kumimoji="1" lang="en-US" altLang="zh-CN" i="1">
                <a:solidFill>
                  <a:srgbClr val="66FFFF"/>
                </a:solidFill>
                <a:latin typeface="Times New Roman" panose="02020603050405020304" pitchFamily="18" charset="0"/>
                <a:ea typeface="楷体_GB2312" pitchFamily="49" charset="-122"/>
              </a:rPr>
              <a:t> </a:t>
            </a:r>
            <a:r>
              <a:rPr kumimoji="1" lang="en-US" altLang="zh-CN">
                <a:solidFill>
                  <a:srgbClr val="66FFFF"/>
                </a:solidFill>
                <a:latin typeface="Times New Roman" panose="02020603050405020304" pitchFamily="18" charset="0"/>
                <a:ea typeface="楷体_GB2312" pitchFamily="49" charset="-122"/>
              </a:rPr>
              <a:t>&lt;&lt; </a:t>
            </a:r>
            <a:r>
              <a:rPr kumimoji="1" lang="en-US" altLang="zh-CN" i="1">
                <a:solidFill>
                  <a:srgbClr val="66FFFF"/>
                </a:solidFill>
                <a:latin typeface="Times New Roman" panose="02020603050405020304" pitchFamily="18" charset="0"/>
                <a:ea typeface="楷体_GB2312" pitchFamily="49" charset="-122"/>
              </a:rPr>
              <a:t>c </a:t>
            </a:r>
            <a:r>
              <a:rPr kumimoji="1" lang="zh-CN" altLang="en-US">
                <a:latin typeface="Times New Roman" panose="02020603050405020304" pitchFamily="18" charset="0"/>
                <a:ea typeface="楷体_GB2312" pitchFamily="49" charset="-122"/>
              </a:rPr>
              <a:t>时，</a:t>
            </a:r>
            <a:r>
              <a:rPr kumimoji="1" lang="zh-CN" altLang="en-US" i="1">
                <a:solidFill>
                  <a:srgbClr val="66FFFF"/>
                </a:solidFill>
                <a:latin typeface="Times New Roman" panose="02020603050405020304" pitchFamily="18" charset="0"/>
                <a:ea typeface="楷体_GB2312" pitchFamily="49" charset="-122"/>
                <a:sym typeface="Symbol" panose="05050102010706020507" pitchFamily="18" charset="2"/>
              </a:rPr>
              <a:t> </a:t>
            </a:r>
            <a:r>
              <a:rPr kumimoji="1" lang="zh-CN" altLang="en-US">
                <a:solidFill>
                  <a:srgbClr val="66FFFF"/>
                </a:solidFill>
                <a:latin typeface="Times New Roman" panose="02020603050405020304" pitchFamily="18" charset="0"/>
                <a:ea typeface="楷体_GB2312" pitchFamily="49" charset="-122"/>
                <a:sym typeface="Symbol" panose="05050102010706020507" pitchFamily="18" charset="2"/>
              </a:rPr>
              <a:t> </a:t>
            </a:r>
            <a:r>
              <a:rPr kumimoji="1" lang="en-US" altLang="zh-CN">
                <a:solidFill>
                  <a:srgbClr val="66FFFF"/>
                </a:solidFill>
                <a:latin typeface="Times New Roman" panose="02020603050405020304" pitchFamily="18" charset="0"/>
                <a:ea typeface="楷体_GB2312" pitchFamily="49" charset="-122"/>
                <a:sym typeface="Symbol" panose="05050102010706020507" pitchFamily="18" charset="2"/>
              </a:rPr>
              <a:t>0</a:t>
            </a:r>
            <a:r>
              <a:rPr kumimoji="1" lang="en-US" altLang="zh-CN">
                <a:latin typeface="Times New Roman" panose="02020603050405020304" pitchFamily="18" charset="0"/>
                <a:ea typeface="楷体_GB2312" pitchFamily="49" charset="-122"/>
                <a:sym typeface="Symbol" panose="05050102010706020507" pitchFamily="18" charset="2"/>
              </a:rPr>
              <a:t>,  </a:t>
            </a:r>
            <a:r>
              <a:rPr kumimoji="1" lang="zh-CN" altLang="en-US">
                <a:latin typeface="Times New Roman" panose="02020603050405020304" pitchFamily="18" charset="0"/>
                <a:ea typeface="楷体_GB2312" pitchFamily="49" charset="-122"/>
              </a:rPr>
              <a:t>有</a:t>
            </a:r>
            <a:endParaRPr kumimoji="1" lang="zh-CN" altLang="en-US" baseline="-25000">
              <a:latin typeface="Times New Roman" panose="02020603050405020304" pitchFamily="18" charset="0"/>
              <a:ea typeface="楷体_GB2312" pitchFamily="49" charset="-122"/>
            </a:endParaRPr>
          </a:p>
        </p:txBody>
      </p:sp>
      <p:graphicFrame>
        <p:nvGraphicFramePr>
          <p:cNvPr id="506883" name="Object 2">
            <a:extLst>
              <a:ext uri="{FF2B5EF4-FFF2-40B4-BE49-F238E27FC236}">
                <a16:creationId xmlns:a16="http://schemas.microsoft.com/office/drawing/2014/main" id="{53262E77-41FD-4888-BD8E-0F76C4ECC299}"/>
              </a:ext>
            </a:extLst>
          </p:cNvPr>
          <p:cNvGraphicFramePr>
            <a:graphicFrameLocks/>
          </p:cNvGraphicFramePr>
          <p:nvPr/>
        </p:nvGraphicFramePr>
        <p:xfrm>
          <a:off x="1384300" y="1995488"/>
          <a:ext cx="3692525" cy="914400"/>
        </p:xfrm>
        <a:graphic>
          <a:graphicData uri="http://schemas.openxmlformats.org/presentationml/2006/ole">
            <mc:AlternateContent xmlns:mc="http://schemas.openxmlformats.org/markup-compatibility/2006">
              <mc:Choice xmlns:v="urn:schemas-microsoft-com:vml" Requires="v">
                <p:oleObj spid="_x0000_s31777" name="公式" r:id="rId3" imgW="3673027" imgH="891789" progId="Equation.3">
                  <p:embed/>
                </p:oleObj>
              </mc:Choice>
              <mc:Fallback>
                <p:oleObj name="公式" r:id="rId3" imgW="3673027" imgH="891789"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300" y="1995488"/>
                        <a:ext cx="3692525" cy="914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884" name="Object 3">
            <a:extLst>
              <a:ext uri="{FF2B5EF4-FFF2-40B4-BE49-F238E27FC236}">
                <a16:creationId xmlns:a16="http://schemas.microsoft.com/office/drawing/2014/main" id="{724FDDF3-BB29-489D-AC7F-BCC2AB049719}"/>
              </a:ext>
            </a:extLst>
          </p:cNvPr>
          <p:cNvGraphicFramePr>
            <a:graphicFrameLocks/>
          </p:cNvGraphicFramePr>
          <p:nvPr/>
        </p:nvGraphicFramePr>
        <p:xfrm>
          <a:off x="1862138" y="3054350"/>
          <a:ext cx="4300537" cy="863600"/>
        </p:xfrm>
        <a:graphic>
          <a:graphicData uri="http://schemas.openxmlformats.org/presentationml/2006/ole">
            <mc:AlternateContent xmlns:mc="http://schemas.openxmlformats.org/markup-compatibility/2006">
              <mc:Choice xmlns:v="urn:schemas-microsoft-com:vml" Requires="v">
                <p:oleObj spid="_x0000_s31778" name="公式" r:id="rId5" imgW="4267200" imgH="838422" progId="Equation.3">
                  <p:embed/>
                </p:oleObj>
              </mc:Choice>
              <mc:Fallback>
                <p:oleObj name="公式" r:id="rId5" imgW="4267200" imgH="838422"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62138" y="3054350"/>
                        <a:ext cx="4300537" cy="863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885" name="Object 4">
            <a:extLst>
              <a:ext uri="{FF2B5EF4-FFF2-40B4-BE49-F238E27FC236}">
                <a16:creationId xmlns:a16="http://schemas.microsoft.com/office/drawing/2014/main" id="{A2C365C9-DE4D-40E2-B876-061F0B2F1FD7}"/>
              </a:ext>
            </a:extLst>
          </p:cNvPr>
          <p:cNvGraphicFramePr>
            <a:graphicFrameLocks/>
          </p:cNvGraphicFramePr>
          <p:nvPr/>
        </p:nvGraphicFramePr>
        <p:xfrm>
          <a:off x="6326188" y="3127375"/>
          <a:ext cx="1054100" cy="877888"/>
        </p:xfrm>
        <a:graphic>
          <a:graphicData uri="http://schemas.openxmlformats.org/presentationml/2006/ole">
            <mc:AlternateContent xmlns:mc="http://schemas.openxmlformats.org/markup-compatibility/2006">
              <mc:Choice xmlns:v="urn:schemas-microsoft-com:vml" Requires="v">
                <p:oleObj spid="_x0000_s31779" name="公式" r:id="rId7" imgW="1028607" imgH="853385" progId="Equation.3">
                  <p:embed/>
                </p:oleObj>
              </mc:Choice>
              <mc:Fallback>
                <p:oleObj name="公式" r:id="rId7" imgW="1028607" imgH="853385"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26188" y="3127375"/>
                        <a:ext cx="1054100" cy="8778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86" name="AutoShape 6">
            <a:extLst>
              <a:ext uri="{FF2B5EF4-FFF2-40B4-BE49-F238E27FC236}">
                <a16:creationId xmlns:a16="http://schemas.microsoft.com/office/drawing/2014/main" id="{0BBA0A01-5FD8-4E94-B5C6-B91B5FD8DF23}"/>
              </a:ext>
            </a:extLst>
          </p:cNvPr>
          <p:cNvSpPr>
            <a:spLocks noChangeArrowheads="1"/>
          </p:cNvSpPr>
          <p:nvPr/>
        </p:nvSpPr>
        <p:spPr bwMode="auto">
          <a:xfrm>
            <a:off x="5435600" y="1770063"/>
            <a:ext cx="1981200" cy="914400"/>
          </a:xfrm>
          <a:prstGeom prst="wedgeRectCallout">
            <a:avLst>
              <a:gd name="adj1" fmla="val 27806"/>
              <a:gd name="adj2" fmla="val 100000"/>
            </a:avLst>
          </a:prstGeom>
          <a:noFill/>
          <a:ln w="22225">
            <a:solidFill>
              <a:srgbClr val="66FF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solidFill>
                  <a:srgbClr val="FFFF00"/>
                </a:solidFill>
                <a:latin typeface="Times New Roman" panose="02020603050405020304" pitchFamily="18" charset="0"/>
              </a:rPr>
              <a:t>牛顿力学中的动能公式</a:t>
            </a:r>
          </a:p>
        </p:txBody>
      </p:sp>
      <p:graphicFrame>
        <p:nvGraphicFramePr>
          <p:cNvPr id="506887" name="Object 5">
            <a:extLst>
              <a:ext uri="{FF2B5EF4-FFF2-40B4-BE49-F238E27FC236}">
                <a16:creationId xmlns:a16="http://schemas.microsoft.com/office/drawing/2014/main" id="{20196E7E-5D84-4BD6-B06F-8DFAE166A186}"/>
              </a:ext>
            </a:extLst>
          </p:cNvPr>
          <p:cNvGraphicFramePr>
            <a:graphicFrameLocks/>
          </p:cNvGraphicFramePr>
          <p:nvPr/>
        </p:nvGraphicFramePr>
        <p:xfrm>
          <a:off x="7596188" y="1876425"/>
          <a:ext cx="931862" cy="241300"/>
        </p:xfrm>
        <a:graphic>
          <a:graphicData uri="http://schemas.openxmlformats.org/presentationml/2006/ole">
            <mc:AlternateContent xmlns:mc="http://schemas.openxmlformats.org/markup-compatibility/2006">
              <mc:Choice xmlns:v="urn:schemas-microsoft-com:vml" Requires="v">
                <p:oleObj spid="_x0000_s31780" name="公式" r:id="rId9" imgW="906687" imgH="220952" progId="Equation.3">
                  <p:embed/>
                </p:oleObj>
              </mc:Choice>
              <mc:Fallback>
                <p:oleObj name="公式" r:id="rId9" imgW="906687" imgH="220952"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6188" y="1876425"/>
                        <a:ext cx="931862" cy="2413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88" name="Rectangle 8">
            <a:extLst>
              <a:ext uri="{FF2B5EF4-FFF2-40B4-BE49-F238E27FC236}">
                <a16:creationId xmlns:a16="http://schemas.microsoft.com/office/drawing/2014/main" id="{0E2C2405-8442-449A-936C-6260396E252A}"/>
              </a:ext>
            </a:extLst>
          </p:cNvPr>
          <p:cNvSpPr>
            <a:spLocks noChangeArrowheads="1"/>
          </p:cNvSpPr>
          <p:nvPr/>
        </p:nvSpPr>
        <p:spPr bwMode="auto">
          <a:xfrm>
            <a:off x="7451725" y="215106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t>出现退化</a:t>
            </a:r>
          </a:p>
        </p:txBody>
      </p:sp>
      <p:sp>
        <p:nvSpPr>
          <p:cNvPr id="506889" name="Rectangle 9">
            <a:extLst>
              <a:ext uri="{FF2B5EF4-FFF2-40B4-BE49-F238E27FC236}">
                <a16:creationId xmlns:a16="http://schemas.microsoft.com/office/drawing/2014/main" id="{4B944D2B-9200-4436-9F84-DD2B35FAFCFA}"/>
              </a:ext>
            </a:extLst>
          </p:cNvPr>
          <p:cNvSpPr>
            <a:spLocks noChangeArrowheads="1"/>
          </p:cNvSpPr>
          <p:nvPr/>
        </p:nvSpPr>
        <p:spPr bwMode="auto">
          <a:xfrm>
            <a:off x="769938" y="4006850"/>
            <a:ext cx="81946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marL="450850" indent="-450850">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5000"/>
              </a:lnSpc>
            </a:pPr>
            <a:r>
              <a:rPr kumimoji="1" lang="en-US" altLang="zh-CN">
                <a:latin typeface="Times New Roman" panose="02020603050405020304" pitchFamily="18" charset="0"/>
                <a:ea typeface="楷体_GB2312" pitchFamily="49" charset="-122"/>
              </a:rPr>
              <a:t>(2) </a:t>
            </a:r>
            <a:r>
              <a:rPr kumimoji="1" lang="zh-CN" altLang="en-US">
                <a:latin typeface="Times New Roman" panose="02020603050405020304" pitchFamily="18" charset="0"/>
                <a:ea typeface="楷体_GB2312" pitchFamily="49" charset="-122"/>
              </a:rPr>
              <a:t>当</a:t>
            </a:r>
            <a:r>
              <a:rPr kumimoji="1" lang="en-US" altLang="zh-CN" i="1">
                <a:solidFill>
                  <a:srgbClr val="66FFFF"/>
                </a:solidFill>
                <a:latin typeface="Bookman Old Style" panose="02050604050505020204" pitchFamily="18" charset="0"/>
                <a:ea typeface="华文中宋" panose="02010600040101010101" pitchFamily="2" charset="-122"/>
              </a:rPr>
              <a:t>v</a:t>
            </a:r>
            <a:r>
              <a:rPr kumimoji="1" lang="en-US" altLang="zh-CN" i="1">
                <a:solidFill>
                  <a:srgbClr val="66FFFF"/>
                </a:solidFill>
                <a:latin typeface="Times New Roman" panose="02020603050405020304" pitchFamily="18" charset="0"/>
                <a:ea typeface="华文中宋" panose="02010600040101010101" pitchFamily="2" charset="-122"/>
              </a:rPr>
              <a:t> </a:t>
            </a:r>
            <a:r>
              <a:rPr kumimoji="1" lang="en-US" altLang="zh-CN">
                <a:solidFill>
                  <a:srgbClr val="66FFFF"/>
                </a:solidFill>
                <a:latin typeface="Times New Roman" panose="02020603050405020304" pitchFamily="18" charset="0"/>
                <a:ea typeface="华文中宋" panose="02010600040101010101" pitchFamily="2" charset="-122"/>
                <a:sym typeface="Symbol" panose="05050102010706020507" pitchFamily="18" charset="2"/>
              </a:rPr>
              <a:t></a:t>
            </a:r>
            <a:r>
              <a:rPr kumimoji="1" lang="en-US" altLang="zh-CN">
                <a:solidFill>
                  <a:srgbClr val="66FFFF"/>
                </a:solidFill>
                <a:latin typeface="Times New Roman" panose="02020603050405020304" pitchFamily="18" charset="0"/>
                <a:ea typeface="华文中宋" panose="02010600040101010101" pitchFamily="2" charset="-122"/>
              </a:rPr>
              <a:t> </a:t>
            </a:r>
            <a:r>
              <a:rPr kumimoji="1" lang="en-US" altLang="zh-CN" i="1">
                <a:solidFill>
                  <a:srgbClr val="66FFFF"/>
                </a:solidFill>
                <a:latin typeface="Times New Roman" panose="02020603050405020304" pitchFamily="18" charset="0"/>
                <a:ea typeface="华文中宋" panose="02010600040101010101" pitchFamily="2" charset="-122"/>
              </a:rPr>
              <a:t>c</a:t>
            </a:r>
            <a:r>
              <a:rPr kumimoji="1" lang="zh-CN" altLang="en-US">
                <a:latin typeface="Times New Roman" panose="02020603050405020304" pitchFamily="18" charset="0"/>
                <a:ea typeface="华文中宋" panose="02010600040101010101" pitchFamily="2" charset="-122"/>
              </a:rPr>
              <a:t>，</a:t>
            </a:r>
            <a:r>
              <a:rPr kumimoji="1" lang="en-US" altLang="zh-CN" i="1">
                <a:solidFill>
                  <a:srgbClr val="66FFFF"/>
                </a:solidFill>
                <a:latin typeface="Times New Roman" panose="02020603050405020304" pitchFamily="18" charset="0"/>
                <a:ea typeface="华文中宋" panose="02010600040101010101" pitchFamily="2" charset="-122"/>
              </a:rPr>
              <a:t>E</a:t>
            </a:r>
            <a:r>
              <a:rPr kumimoji="1" lang="en-US" altLang="zh-CN" i="1" baseline="-25000">
                <a:solidFill>
                  <a:srgbClr val="66FFFF"/>
                </a:solidFill>
                <a:latin typeface="Times New Roman" panose="02020603050405020304" pitchFamily="18" charset="0"/>
                <a:ea typeface="华文中宋" panose="02010600040101010101" pitchFamily="2" charset="-122"/>
              </a:rPr>
              <a:t>k</a:t>
            </a:r>
            <a:r>
              <a:rPr kumimoji="1" lang="en-US" altLang="zh-CN">
                <a:solidFill>
                  <a:srgbClr val="66FFFF"/>
                </a:solidFill>
                <a:latin typeface="Times New Roman" panose="02020603050405020304" pitchFamily="18" charset="0"/>
                <a:ea typeface="华文中宋" panose="02010600040101010101" pitchFamily="2" charset="-122"/>
              </a:rPr>
              <a:t> </a:t>
            </a:r>
            <a:r>
              <a:rPr kumimoji="1" lang="en-US" altLang="zh-CN">
                <a:solidFill>
                  <a:srgbClr val="66FFFF"/>
                </a:solidFill>
                <a:latin typeface="Times New Roman" panose="02020603050405020304" pitchFamily="18" charset="0"/>
                <a:ea typeface="华文中宋" panose="02010600040101010101" pitchFamily="2" charset="-122"/>
                <a:sym typeface="Symbol" panose="05050102010706020507" pitchFamily="18" charset="2"/>
              </a:rPr>
              <a:t> </a:t>
            </a:r>
            <a:r>
              <a:rPr kumimoji="1" lang="en-US" altLang="zh-CN">
                <a:solidFill>
                  <a:srgbClr val="66FFFF"/>
                </a:solidFill>
                <a:latin typeface="Symbol" panose="05050102010706020507" pitchFamily="18" charset="2"/>
                <a:ea typeface="华文中宋" panose="02010600040101010101" pitchFamily="2" charset="-122"/>
                <a:sym typeface="Symbol" panose="05050102010706020507" pitchFamily="18" charset="2"/>
              </a:rPr>
              <a:t></a:t>
            </a:r>
            <a:r>
              <a:rPr kumimoji="1" lang="en-US" altLang="zh-CN">
                <a:latin typeface="Times New Roman" panose="02020603050405020304" pitchFamily="18" charset="0"/>
                <a:ea typeface="华文中宋" panose="02010600040101010101" pitchFamily="2" charset="-122"/>
                <a:sym typeface="Symbol" panose="05050102010706020507" pitchFamily="18" charset="2"/>
              </a:rPr>
              <a:t> </a:t>
            </a:r>
            <a:r>
              <a:rPr kumimoji="1" lang="zh-CN" altLang="en-US">
                <a:latin typeface="Times New Roman" panose="02020603050405020304" pitchFamily="18" charset="0"/>
                <a:ea typeface="华文中宋" panose="02010600040101010101" pitchFamily="2" charset="-122"/>
              </a:rPr>
              <a:t>，</a:t>
            </a:r>
            <a:r>
              <a:rPr kumimoji="1" lang="zh-CN" altLang="en-US">
                <a:latin typeface="Times New Roman" panose="02020603050405020304" pitchFamily="18" charset="0"/>
                <a:ea typeface="楷体_GB2312" pitchFamily="49" charset="-122"/>
              </a:rPr>
              <a:t>意味着将一个静止质量不为零的粒子，使其速度达到光速，是不可能的。</a:t>
            </a:r>
          </a:p>
        </p:txBody>
      </p:sp>
      <p:sp>
        <p:nvSpPr>
          <p:cNvPr id="506890" name="Rectangle 10">
            <a:extLst>
              <a:ext uri="{FF2B5EF4-FFF2-40B4-BE49-F238E27FC236}">
                <a16:creationId xmlns:a16="http://schemas.microsoft.com/office/drawing/2014/main" id="{2E158BAE-3666-4C6D-8180-DEC549FCEB19}"/>
              </a:ext>
            </a:extLst>
          </p:cNvPr>
          <p:cNvSpPr>
            <a:spLocks noChangeArrowheads="1"/>
          </p:cNvSpPr>
          <p:nvPr/>
        </p:nvSpPr>
        <p:spPr bwMode="auto">
          <a:xfrm>
            <a:off x="755650" y="5132388"/>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en-US" altLang="zh-CN">
                <a:latin typeface="Times New Roman" panose="02020603050405020304" pitchFamily="18" charset="0"/>
                <a:ea typeface="楷体_GB2312" pitchFamily="49" charset="-122"/>
              </a:rPr>
              <a:t>(3) </a:t>
            </a:r>
            <a:r>
              <a:rPr kumimoji="1" lang="zh-CN" altLang="en-US">
                <a:latin typeface="Times New Roman" panose="02020603050405020304" pitchFamily="18" charset="0"/>
                <a:ea typeface="楷体_GB2312" pitchFamily="49" charset="-122"/>
              </a:rPr>
              <a:t>静止能量</a:t>
            </a:r>
            <a:r>
              <a:rPr kumimoji="1" lang="en-US" altLang="zh-CN">
                <a:latin typeface="宋体" panose="02010600030101010101" pitchFamily="2" charset="-122"/>
                <a:ea typeface="华文中宋" panose="02010600040101010101" pitchFamily="2" charset="-122"/>
              </a:rPr>
              <a:t>﹑</a:t>
            </a:r>
            <a:r>
              <a:rPr kumimoji="1" lang="zh-CN" altLang="en-US">
                <a:latin typeface="Times New Roman" panose="02020603050405020304" pitchFamily="18" charset="0"/>
                <a:ea typeface="楷体_GB2312" pitchFamily="49" charset="-122"/>
              </a:rPr>
              <a:t>总能量  </a:t>
            </a:r>
          </a:p>
        </p:txBody>
      </p:sp>
      <p:sp>
        <p:nvSpPr>
          <p:cNvPr id="506891" name="Text Box 11">
            <a:extLst>
              <a:ext uri="{FF2B5EF4-FFF2-40B4-BE49-F238E27FC236}">
                <a16:creationId xmlns:a16="http://schemas.microsoft.com/office/drawing/2014/main" id="{83C898D8-FA03-47FA-9894-D4DA044800A5}"/>
              </a:ext>
            </a:extLst>
          </p:cNvPr>
          <p:cNvSpPr txBox="1">
            <a:spLocks noChangeArrowheads="1"/>
          </p:cNvSpPr>
          <p:nvPr/>
        </p:nvSpPr>
        <p:spPr bwMode="auto">
          <a:xfrm>
            <a:off x="3438525" y="6067425"/>
            <a:ext cx="2151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ea typeface="华文中宋" panose="02010600040101010101" pitchFamily="2" charset="-122"/>
              </a:rPr>
              <a:t>总  能  量：</a:t>
            </a:r>
          </a:p>
        </p:txBody>
      </p:sp>
      <p:graphicFrame>
        <p:nvGraphicFramePr>
          <p:cNvPr id="506892" name="Object 6">
            <a:extLst>
              <a:ext uri="{FF2B5EF4-FFF2-40B4-BE49-F238E27FC236}">
                <a16:creationId xmlns:a16="http://schemas.microsoft.com/office/drawing/2014/main" id="{FAC5773D-C8D7-465E-994A-46DB0151355A}"/>
              </a:ext>
            </a:extLst>
          </p:cNvPr>
          <p:cNvGraphicFramePr>
            <a:graphicFrameLocks/>
          </p:cNvGraphicFramePr>
          <p:nvPr/>
        </p:nvGraphicFramePr>
        <p:xfrm>
          <a:off x="4933950" y="5589588"/>
          <a:ext cx="1403350" cy="482600"/>
        </p:xfrm>
        <a:graphic>
          <a:graphicData uri="http://schemas.openxmlformats.org/presentationml/2006/ole">
            <mc:AlternateContent xmlns:mc="http://schemas.openxmlformats.org/markup-compatibility/2006">
              <mc:Choice xmlns:v="urn:schemas-microsoft-com:vml" Requires="v">
                <p:oleObj spid="_x0000_s31781" name="Equation" r:id="rId11" imgW="1386902" imgH="457366" progId="Equation.DSMT4">
                  <p:embed/>
                </p:oleObj>
              </mc:Choice>
              <mc:Fallback>
                <p:oleObj name="Equation" r:id="rId11" imgW="1386902" imgH="457366" progId="Equation.DSMT4">
                  <p:embed/>
                  <p:pic>
                    <p:nvPicPr>
                      <p:cNvPr id="0" name="Object 6"/>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3950" y="5589588"/>
                        <a:ext cx="140335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93" name="Text Box 13">
            <a:extLst>
              <a:ext uri="{FF2B5EF4-FFF2-40B4-BE49-F238E27FC236}">
                <a16:creationId xmlns:a16="http://schemas.microsoft.com/office/drawing/2014/main" id="{9166C471-35C7-46EA-A11C-015504EB3B29}"/>
              </a:ext>
            </a:extLst>
          </p:cNvPr>
          <p:cNvSpPr txBox="1">
            <a:spLocks noChangeArrowheads="1"/>
          </p:cNvSpPr>
          <p:nvPr/>
        </p:nvSpPr>
        <p:spPr bwMode="auto">
          <a:xfrm>
            <a:off x="3438525" y="5589588"/>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spcBef>
                <a:spcPct val="50000"/>
              </a:spcBef>
            </a:pPr>
            <a:r>
              <a:rPr kumimoji="1" lang="zh-CN" altLang="en-US">
                <a:latin typeface="Times New Roman" panose="02020603050405020304" pitchFamily="18" charset="0"/>
                <a:ea typeface="华文中宋" panose="02010600040101010101" pitchFamily="2" charset="-122"/>
              </a:rPr>
              <a:t>静止能量：</a:t>
            </a:r>
          </a:p>
        </p:txBody>
      </p:sp>
      <p:graphicFrame>
        <p:nvGraphicFramePr>
          <p:cNvPr id="506894" name="Object 7">
            <a:extLst>
              <a:ext uri="{FF2B5EF4-FFF2-40B4-BE49-F238E27FC236}">
                <a16:creationId xmlns:a16="http://schemas.microsoft.com/office/drawing/2014/main" id="{5279759B-63DB-465A-9490-8018F6D4AAF0}"/>
              </a:ext>
            </a:extLst>
          </p:cNvPr>
          <p:cNvGraphicFramePr>
            <a:graphicFrameLocks/>
          </p:cNvGraphicFramePr>
          <p:nvPr/>
        </p:nvGraphicFramePr>
        <p:xfrm>
          <a:off x="4979988" y="6061075"/>
          <a:ext cx="1181100" cy="392113"/>
        </p:xfrm>
        <a:graphic>
          <a:graphicData uri="http://schemas.openxmlformats.org/presentationml/2006/ole">
            <mc:AlternateContent xmlns:mc="http://schemas.openxmlformats.org/markup-compatibility/2006">
              <mc:Choice xmlns:v="urn:schemas-microsoft-com:vml" Requires="v">
                <p:oleObj spid="_x0000_s31782" name="Equation" r:id="rId13" imgW="1158489" imgH="373574" progId="Equation.DSMT4">
                  <p:embed/>
                </p:oleObj>
              </mc:Choice>
              <mc:Fallback>
                <p:oleObj name="Equation" r:id="rId13" imgW="1158489" imgH="373574" progId="Equation.DSMT4">
                  <p:embed/>
                  <p:pic>
                    <p:nvPicPr>
                      <p:cNvPr id="0" name="Object 7"/>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79988" y="6061075"/>
                        <a:ext cx="1181100" cy="392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95" name="AutoShape 15">
            <a:extLst>
              <a:ext uri="{FF2B5EF4-FFF2-40B4-BE49-F238E27FC236}">
                <a16:creationId xmlns:a16="http://schemas.microsoft.com/office/drawing/2014/main" id="{638B5E12-AD3D-47F7-BC4B-69DC0F78D96E}"/>
              </a:ext>
            </a:extLst>
          </p:cNvPr>
          <p:cNvSpPr>
            <a:spLocks noChangeArrowheads="1"/>
          </p:cNvSpPr>
          <p:nvPr/>
        </p:nvSpPr>
        <p:spPr bwMode="auto">
          <a:xfrm>
            <a:off x="6804025" y="4581525"/>
            <a:ext cx="1944688" cy="792163"/>
          </a:xfrm>
          <a:prstGeom prst="wedgeRoundRectCallout">
            <a:avLst>
              <a:gd name="adj1" fmla="val -74162"/>
              <a:gd name="adj2" fmla="val 103907"/>
              <a:gd name="adj3" fmla="val 16667"/>
            </a:avLst>
          </a:prstGeom>
          <a:solidFill>
            <a:srgbClr val="808080"/>
          </a:solidFill>
          <a:ln w="9525">
            <a:solidFill>
              <a:srgbClr val="FFCCFF"/>
            </a:solidFill>
            <a:miter lim="800000"/>
            <a:headEnd/>
            <a:tailEnd/>
          </a:ln>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sz="2000">
                <a:solidFill>
                  <a:srgbClr val="66FFFF"/>
                </a:solidFill>
                <a:latin typeface="Times New Roman" panose="02020603050405020304" pitchFamily="18" charset="0"/>
                <a:ea typeface="华文中宋" panose="02010600040101010101" pitchFamily="2" charset="-122"/>
              </a:rPr>
              <a:t>任何宏观静止物体具有能量</a:t>
            </a:r>
          </a:p>
        </p:txBody>
      </p:sp>
      <p:sp>
        <p:nvSpPr>
          <p:cNvPr id="506896" name="AutoShape 16">
            <a:extLst>
              <a:ext uri="{FF2B5EF4-FFF2-40B4-BE49-F238E27FC236}">
                <a16:creationId xmlns:a16="http://schemas.microsoft.com/office/drawing/2014/main" id="{F7C6CDE6-72FB-4855-AC57-0A53E277EB40}"/>
              </a:ext>
            </a:extLst>
          </p:cNvPr>
          <p:cNvSpPr>
            <a:spLocks noChangeArrowheads="1"/>
          </p:cNvSpPr>
          <p:nvPr/>
        </p:nvSpPr>
        <p:spPr bwMode="auto">
          <a:xfrm>
            <a:off x="6804025" y="5516563"/>
            <a:ext cx="1944688" cy="792162"/>
          </a:xfrm>
          <a:prstGeom prst="wedgeRoundRectCallout">
            <a:avLst>
              <a:gd name="adj1" fmla="val -89019"/>
              <a:gd name="adj2" fmla="val 49597"/>
              <a:gd name="adj3" fmla="val 16667"/>
            </a:avLst>
          </a:prstGeom>
          <a:solidFill>
            <a:srgbClr val="808080"/>
          </a:solidFill>
          <a:ln w="9525">
            <a:solidFill>
              <a:srgbClr val="FFCCFF"/>
            </a:solidFill>
            <a:miter lim="800000"/>
            <a:headEnd/>
            <a:tailEnd/>
          </a:ln>
        </p:spPr>
        <p:txBody>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sz="2000">
                <a:solidFill>
                  <a:srgbClr val="66FFFF"/>
                </a:solidFill>
                <a:latin typeface="Times New Roman" panose="02020603050405020304" pitchFamily="18" charset="0"/>
                <a:ea typeface="华文中宋" panose="02010600040101010101" pitchFamily="2" charset="-122"/>
              </a:rPr>
              <a:t>相对论质量是能量的量度</a:t>
            </a:r>
          </a:p>
        </p:txBody>
      </p:sp>
      <p:graphicFrame>
        <p:nvGraphicFramePr>
          <p:cNvPr id="506897" name="Object 8">
            <a:extLst>
              <a:ext uri="{FF2B5EF4-FFF2-40B4-BE49-F238E27FC236}">
                <a16:creationId xmlns:a16="http://schemas.microsoft.com/office/drawing/2014/main" id="{BA2F8D0B-9C38-4862-A555-86F3F5084D84}"/>
              </a:ext>
            </a:extLst>
          </p:cNvPr>
          <p:cNvGraphicFramePr>
            <a:graphicFrameLocks/>
          </p:cNvGraphicFramePr>
          <p:nvPr/>
        </p:nvGraphicFramePr>
        <p:xfrm>
          <a:off x="971550" y="5899150"/>
          <a:ext cx="2371725" cy="482600"/>
        </p:xfrm>
        <a:graphic>
          <a:graphicData uri="http://schemas.openxmlformats.org/presentationml/2006/ole">
            <mc:AlternateContent xmlns:mc="http://schemas.openxmlformats.org/markup-compatibility/2006">
              <mc:Choice xmlns:v="urn:schemas-microsoft-com:vml" Requires="v">
                <p:oleObj spid="_x0000_s31783" name="公式" r:id="rId15" imgW="2354798" imgH="457366" progId="Equation.3">
                  <p:embed/>
                </p:oleObj>
              </mc:Choice>
              <mc:Fallback>
                <p:oleObj name="公式" r:id="rId15" imgW="2354798" imgH="457366" progId="Equation.3">
                  <p:embed/>
                  <p:pic>
                    <p:nvPicPr>
                      <p:cNvPr id="0" name="Object 8"/>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1550" y="5899150"/>
                        <a:ext cx="2371725" cy="4826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898" name="Text Box 18">
            <a:extLst>
              <a:ext uri="{FF2B5EF4-FFF2-40B4-BE49-F238E27FC236}">
                <a16:creationId xmlns:a16="http://schemas.microsoft.com/office/drawing/2014/main" id="{58810E59-4A0C-4C64-9007-EFA5FFC79A62}"/>
              </a:ext>
            </a:extLst>
          </p:cNvPr>
          <p:cNvSpPr txBox="1">
            <a:spLocks noChangeArrowheads="1"/>
          </p:cNvSpPr>
          <p:nvPr/>
        </p:nvSpPr>
        <p:spPr bwMode="auto">
          <a:xfrm>
            <a:off x="754063" y="333375"/>
            <a:ext cx="1081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solidFill>
                  <a:srgbClr val="FFFF00"/>
                </a:solidFill>
                <a:latin typeface="Times New Roman" panose="02020603050405020304" pitchFamily="18" charset="0"/>
                <a:ea typeface="华文中宋" panose="02010600040101010101" pitchFamily="2" charset="-122"/>
              </a:rPr>
              <a:t>讨论</a:t>
            </a:r>
          </a:p>
        </p:txBody>
      </p:sp>
      <p:sp>
        <p:nvSpPr>
          <p:cNvPr id="506899" name="AutoShape 19">
            <a:extLst>
              <a:ext uri="{FF2B5EF4-FFF2-40B4-BE49-F238E27FC236}">
                <a16:creationId xmlns:a16="http://schemas.microsoft.com/office/drawing/2014/main" id="{6872F1FD-AC28-49B4-A769-92543404B16B}"/>
              </a:ext>
            </a:extLst>
          </p:cNvPr>
          <p:cNvSpPr>
            <a:spLocks noChangeArrowheads="1"/>
          </p:cNvSpPr>
          <p:nvPr/>
        </p:nvSpPr>
        <p:spPr bwMode="auto">
          <a:xfrm>
            <a:off x="374650" y="404813"/>
            <a:ext cx="381000" cy="349250"/>
          </a:xfrm>
          <a:prstGeom prst="star5">
            <a:avLst/>
          </a:prstGeom>
          <a:solidFill>
            <a:srgbClr val="FF0066"/>
          </a:solidFill>
          <a:ln w="9525">
            <a:solidFill>
              <a:schemeClr val="tx1"/>
            </a:solidFill>
            <a:miter lim="800000"/>
            <a:headEnd/>
            <a:tailEnd/>
          </a:ln>
          <a:effectLst/>
        </p:spPr>
        <p:txBody>
          <a:bodyPr wrap="none" anchor="ctr"/>
          <a:lstStyle/>
          <a:p>
            <a:pPr>
              <a:defRPr/>
            </a:pPr>
            <a:endParaRPr kumimoji="1" lang="zh-CN" altLang="en-US">
              <a:latin typeface="Times New Roman" pitchFamily="18" charset="0"/>
              <a:ea typeface="华文中宋" pitchFamily="2" charset="-122"/>
            </a:endParaRPr>
          </a:p>
        </p:txBody>
      </p:sp>
      <p:sp>
        <p:nvSpPr>
          <p:cNvPr id="506900" name="Rectangle 20">
            <a:extLst>
              <a:ext uri="{FF2B5EF4-FFF2-40B4-BE49-F238E27FC236}">
                <a16:creationId xmlns:a16="http://schemas.microsoft.com/office/drawing/2014/main" id="{5CA80086-23F7-4A4A-9179-7FB0871764B1}"/>
              </a:ext>
            </a:extLst>
          </p:cNvPr>
          <p:cNvSpPr>
            <a:spLocks noChangeArrowheads="1"/>
          </p:cNvSpPr>
          <p:nvPr/>
        </p:nvSpPr>
        <p:spPr bwMode="auto">
          <a:xfrm>
            <a:off x="755650" y="714375"/>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en-US" altLang="zh-CN">
                <a:latin typeface="Times New Roman" panose="02020603050405020304" pitchFamily="18" charset="0"/>
                <a:ea typeface="华文中宋" panose="02010600040101010101" pitchFamily="2" charset="-122"/>
              </a:rPr>
              <a:t>(1) </a:t>
            </a:r>
            <a:r>
              <a:rPr kumimoji="1" lang="zh-CN" altLang="en-US">
                <a:latin typeface="楷体_GB2312" pitchFamily="49" charset="-122"/>
                <a:ea typeface="楷体_GB2312" pitchFamily="49" charset="-122"/>
              </a:rPr>
              <a:t>注意相对论动能与经典力学动能的区别和联系</a:t>
            </a:r>
          </a:p>
        </p:txBody>
      </p:sp>
      <p:graphicFrame>
        <p:nvGraphicFramePr>
          <p:cNvPr id="506901" name="Object 9">
            <a:extLst>
              <a:ext uri="{FF2B5EF4-FFF2-40B4-BE49-F238E27FC236}">
                <a16:creationId xmlns:a16="http://schemas.microsoft.com/office/drawing/2014/main" id="{F89654E5-14BE-4898-85DC-88FF0A1C1A12}"/>
              </a:ext>
            </a:extLst>
          </p:cNvPr>
          <p:cNvGraphicFramePr>
            <a:graphicFrameLocks/>
          </p:cNvGraphicFramePr>
          <p:nvPr/>
        </p:nvGraphicFramePr>
        <p:xfrm>
          <a:off x="1328738" y="1239838"/>
          <a:ext cx="2306637" cy="482600"/>
        </p:xfrm>
        <a:graphic>
          <a:graphicData uri="http://schemas.openxmlformats.org/presentationml/2006/ole">
            <mc:AlternateContent xmlns:mc="http://schemas.openxmlformats.org/markup-compatibility/2006">
              <mc:Choice xmlns:v="urn:schemas-microsoft-com:vml" Requires="v">
                <p:oleObj spid="_x0000_s31784" name="公式" r:id="rId17" imgW="2286124" imgH="457366" progId="Equation.3">
                  <p:embed/>
                </p:oleObj>
              </mc:Choice>
              <mc:Fallback>
                <p:oleObj name="公式" r:id="rId17" imgW="2286124" imgH="457366" progId="Equation.3">
                  <p:embed/>
                  <p:pic>
                    <p:nvPicPr>
                      <p:cNvPr id="0" name="Object 9"/>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28738" y="1239838"/>
                        <a:ext cx="2306637" cy="482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6902" name="Object 10">
            <a:extLst>
              <a:ext uri="{FF2B5EF4-FFF2-40B4-BE49-F238E27FC236}">
                <a16:creationId xmlns:a16="http://schemas.microsoft.com/office/drawing/2014/main" id="{200EE06F-CD3C-4130-A621-5A3636BB0D2B}"/>
              </a:ext>
            </a:extLst>
          </p:cNvPr>
          <p:cNvGraphicFramePr>
            <a:graphicFrameLocks/>
          </p:cNvGraphicFramePr>
          <p:nvPr/>
        </p:nvGraphicFramePr>
        <p:xfrm>
          <a:off x="4589463" y="1290638"/>
          <a:ext cx="1854200" cy="482600"/>
        </p:xfrm>
        <a:graphic>
          <a:graphicData uri="http://schemas.openxmlformats.org/presentationml/2006/ole">
            <mc:AlternateContent xmlns:mc="http://schemas.openxmlformats.org/markup-compatibility/2006">
              <mc:Choice xmlns:v="urn:schemas-microsoft-com:vml" Requires="v">
                <p:oleObj spid="_x0000_s31785" name="公式" r:id="rId19" imgW="1821336" imgH="457366" progId="Equation.3">
                  <p:embed/>
                </p:oleObj>
              </mc:Choice>
              <mc:Fallback>
                <p:oleObj name="公式" r:id="rId19" imgW="1821336" imgH="457366" progId="Equation.3">
                  <p:embed/>
                  <p:pic>
                    <p:nvPicPr>
                      <p:cNvPr id="0" name="Object 10"/>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89463" y="1290638"/>
                        <a:ext cx="1854200" cy="4826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6903" name="AutoShape 23">
            <a:extLst>
              <a:ext uri="{FF2B5EF4-FFF2-40B4-BE49-F238E27FC236}">
                <a16:creationId xmlns:a16="http://schemas.microsoft.com/office/drawing/2014/main" id="{F3AFE3C4-65EB-474F-9FF3-F13DD5CC1BD3}"/>
              </a:ext>
            </a:extLst>
          </p:cNvPr>
          <p:cNvSpPr>
            <a:spLocks noChangeArrowheads="1"/>
          </p:cNvSpPr>
          <p:nvPr/>
        </p:nvSpPr>
        <p:spPr bwMode="auto">
          <a:xfrm>
            <a:off x="3738563" y="1376363"/>
            <a:ext cx="762000" cy="273050"/>
          </a:xfrm>
          <a:prstGeom prst="leftRightArrow">
            <a:avLst>
              <a:gd name="adj1" fmla="val 40065"/>
              <a:gd name="adj2" fmla="val 74419"/>
            </a:avLst>
          </a:prstGeom>
          <a:solidFill>
            <a:srgbClr val="FFCCFF"/>
          </a:solidFill>
          <a:ln w="22225">
            <a:solidFill>
              <a:srgbClr val="FFCCFF"/>
            </a:solidFill>
            <a:miter lim="800000"/>
            <a:headEnd/>
            <a:tailEnd/>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506899"/>
                                        </p:tgtEl>
                                        <p:attrNameLst>
                                          <p:attrName>style.visibility</p:attrName>
                                        </p:attrNameLst>
                                      </p:cBhvr>
                                      <p:to>
                                        <p:strVal val="visible"/>
                                      </p:to>
                                    </p:set>
                                    <p:anim calcmode="lin" valueType="num">
                                      <p:cBhvr>
                                        <p:cTn id="7" dur="500" fill="hold"/>
                                        <p:tgtEl>
                                          <p:spTgt spid="506899"/>
                                        </p:tgtEl>
                                        <p:attrNameLst>
                                          <p:attrName>ppt_w</p:attrName>
                                        </p:attrNameLst>
                                      </p:cBhvr>
                                      <p:tavLst>
                                        <p:tav tm="0">
                                          <p:val>
                                            <p:fltVal val="0"/>
                                          </p:val>
                                        </p:tav>
                                        <p:tav tm="100000">
                                          <p:val>
                                            <p:strVal val="#ppt_w"/>
                                          </p:val>
                                        </p:tav>
                                      </p:tavLst>
                                    </p:anim>
                                    <p:anim calcmode="lin" valueType="num">
                                      <p:cBhvr>
                                        <p:cTn id="8" dur="500" fill="hold"/>
                                        <p:tgtEl>
                                          <p:spTgt spid="506899"/>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0"/>
                                          </p:stCondLst>
                                        </p:cTn>
                                        <p:tgtEl>
                                          <p:spTgt spid="50689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6900"/>
                                        </p:tgtEl>
                                        <p:attrNameLst>
                                          <p:attrName>style.visibility</p:attrName>
                                        </p:attrNameLst>
                                      </p:cBhvr>
                                      <p:to>
                                        <p:strVal val="visible"/>
                                      </p:to>
                                    </p:set>
                                    <p:animEffect transition="in" filter="wipe(left)">
                                      <p:cBhvr>
                                        <p:cTn id="16" dur="500"/>
                                        <p:tgtEl>
                                          <p:spTgt spid="50690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506901"/>
                                        </p:tgtEl>
                                        <p:attrNameLst>
                                          <p:attrName>style.visibility</p:attrName>
                                        </p:attrNameLst>
                                      </p:cBhvr>
                                      <p:to>
                                        <p:strVal val="visible"/>
                                      </p:to>
                                    </p:set>
                                    <p:animEffect transition="in" filter="wipe(left)">
                                      <p:cBhvr>
                                        <p:cTn id="21" dur="500"/>
                                        <p:tgtEl>
                                          <p:spTgt spid="50690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528" fill="hold" grpId="0" nodeType="clickEffect">
                                  <p:stCondLst>
                                    <p:cond delay="0"/>
                                  </p:stCondLst>
                                  <p:childTnLst>
                                    <p:set>
                                      <p:cBhvr>
                                        <p:cTn id="25" dur="1" fill="hold">
                                          <p:stCondLst>
                                            <p:cond delay="0"/>
                                          </p:stCondLst>
                                        </p:cTn>
                                        <p:tgtEl>
                                          <p:spTgt spid="506903"/>
                                        </p:tgtEl>
                                        <p:attrNameLst>
                                          <p:attrName>style.visibility</p:attrName>
                                        </p:attrNameLst>
                                      </p:cBhvr>
                                      <p:to>
                                        <p:strVal val="visible"/>
                                      </p:to>
                                    </p:set>
                                    <p:anim calcmode="lin" valueType="num">
                                      <p:cBhvr>
                                        <p:cTn id="26" dur="500" fill="hold"/>
                                        <p:tgtEl>
                                          <p:spTgt spid="506903"/>
                                        </p:tgtEl>
                                        <p:attrNameLst>
                                          <p:attrName>ppt_w</p:attrName>
                                        </p:attrNameLst>
                                      </p:cBhvr>
                                      <p:tavLst>
                                        <p:tav tm="0">
                                          <p:val>
                                            <p:fltVal val="0"/>
                                          </p:val>
                                        </p:tav>
                                        <p:tav tm="100000">
                                          <p:val>
                                            <p:strVal val="#ppt_w"/>
                                          </p:val>
                                        </p:tav>
                                      </p:tavLst>
                                    </p:anim>
                                    <p:anim calcmode="lin" valueType="num">
                                      <p:cBhvr>
                                        <p:cTn id="27" dur="500" fill="hold"/>
                                        <p:tgtEl>
                                          <p:spTgt spid="506903"/>
                                        </p:tgtEl>
                                        <p:attrNameLst>
                                          <p:attrName>ppt_h</p:attrName>
                                        </p:attrNameLst>
                                      </p:cBhvr>
                                      <p:tavLst>
                                        <p:tav tm="0">
                                          <p:val>
                                            <p:fltVal val="0"/>
                                          </p:val>
                                        </p:tav>
                                        <p:tav tm="100000">
                                          <p:val>
                                            <p:strVal val="#ppt_h"/>
                                          </p:val>
                                        </p:tav>
                                      </p:tavLst>
                                    </p:anim>
                                    <p:anim calcmode="lin" valueType="num">
                                      <p:cBhvr>
                                        <p:cTn id="28" dur="500" fill="hold"/>
                                        <p:tgtEl>
                                          <p:spTgt spid="506903"/>
                                        </p:tgtEl>
                                        <p:attrNameLst>
                                          <p:attrName>ppt_x</p:attrName>
                                        </p:attrNameLst>
                                      </p:cBhvr>
                                      <p:tavLst>
                                        <p:tav tm="0">
                                          <p:val>
                                            <p:fltVal val="0.5"/>
                                          </p:val>
                                        </p:tav>
                                        <p:tav tm="100000">
                                          <p:val>
                                            <p:strVal val="#ppt_x"/>
                                          </p:val>
                                        </p:tav>
                                      </p:tavLst>
                                    </p:anim>
                                    <p:anim calcmode="lin" valueType="num">
                                      <p:cBhvr>
                                        <p:cTn id="29" dur="500" fill="hold"/>
                                        <p:tgtEl>
                                          <p:spTgt spid="506903"/>
                                        </p:tgtEl>
                                        <p:attrNameLst>
                                          <p:attrName>ppt_y</p:attrName>
                                        </p:attrNameLst>
                                      </p:cBhvr>
                                      <p:tavLst>
                                        <p:tav tm="0">
                                          <p:val>
                                            <p:fltVal val="0.5"/>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506902"/>
                                        </p:tgtEl>
                                        <p:attrNameLst>
                                          <p:attrName>style.visibility</p:attrName>
                                        </p:attrNameLst>
                                      </p:cBhvr>
                                      <p:to>
                                        <p:strVal val="visible"/>
                                      </p:to>
                                    </p:set>
                                    <p:animEffect transition="in" filter="wipe(left)">
                                      <p:cBhvr>
                                        <p:cTn id="34" dur="500"/>
                                        <p:tgtEl>
                                          <p:spTgt spid="50690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5068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06883"/>
                                        </p:tgtEl>
                                        <p:attrNameLst>
                                          <p:attrName>style.visibility</p:attrName>
                                        </p:attrNameLst>
                                      </p:cBhvr>
                                      <p:to>
                                        <p:strVal val="visible"/>
                                      </p:to>
                                    </p:set>
                                    <p:animEffect transition="in" filter="wipe(left)">
                                      <p:cBhvr>
                                        <p:cTn id="43" dur="500"/>
                                        <p:tgtEl>
                                          <p:spTgt spid="50688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506884"/>
                                        </p:tgtEl>
                                        <p:attrNameLst>
                                          <p:attrName>style.visibility</p:attrName>
                                        </p:attrNameLst>
                                      </p:cBhvr>
                                      <p:to>
                                        <p:strVal val="visible"/>
                                      </p:to>
                                    </p:set>
                                    <p:animEffect transition="in" filter="wipe(left)">
                                      <p:cBhvr>
                                        <p:cTn id="48" dur="500"/>
                                        <p:tgtEl>
                                          <p:spTgt spid="50688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506885"/>
                                        </p:tgtEl>
                                        <p:attrNameLst>
                                          <p:attrName>style.visibility</p:attrName>
                                        </p:attrNameLst>
                                      </p:cBhvr>
                                      <p:to>
                                        <p:strVal val="visible"/>
                                      </p:to>
                                    </p:set>
                                    <p:animEffect transition="in" filter="wipe(left)">
                                      <p:cBhvr>
                                        <p:cTn id="53" dur="500"/>
                                        <p:tgtEl>
                                          <p:spTgt spid="50688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528" fill="hold" grpId="0" nodeType="clickEffect">
                                  <p:stCondLst>
                                    <p:cond delay="0"/>
                                  </p:stCondLst>
                                  <p:childTnLst>
                                    <p:set>
                                      <p:cBhvr>
                                        <p:cTn id="57" dur="1" fill="hold">
                                          <p:stCondLst>
                                            <p:cond delay="0"/>
                                          </p:stCondLst>
                                        </p:cTn>
                                        <p:tgtEl>
                                          <p:spTgt spid="506886"/>
                                        </p:tgtEl>
                                        <p:attrNameLst>
                                          <p:attrName>style.visibility</p:attrName>
                                        </p:attrNameLst>
                                      </p:cBhvr>
                                      <p:to>
                                        <p:strVal val="visible"/>
                                      </p:to>
                                    </p:set>
                                    <p:anim calcmode="lin" valueType="num">
                                      <p:cBhvr>
                                        <p:cTn id="58" dur="500" fill="hold"/>
                                        <p:tgtEl>
                                          <p:spTgt spid="506886"/>
                                        </p:tgtEl>
                                        <p:attrNameLst>
                                          <p:attrName>ppt_w</p:attrName>
                                        </p:attrNameLst>
                                      </p:cBhvr>
                                      <p:tavLst>
                                        <p:tav tm="0">
                                          <p:val>
                                            <p:fltVal val="0"/>
                                          </p:val>
                                        </p:tav>
                                        <p:tav tm="100000">
                                          <p:val>
                                            <p:strVal val="#ppt_w"/>
                                          </p:val>
                                        </p:tav>
                                      </p:tavLst>
                                    </p:anim>
                                    <p:anim calcmode="lin" valueType="num">
                                      <p:cBhvr>
                                        <p:cTn id="59" dur="500" fill="hold"/>
                                        <p:tgtEl>
                                          <p:spTgt spid="506886"/>
                                        </p:tgtEl>
                                        <p:attrNameLst>
                                          <p:attrName>ppt_h</p:attrName>
                                        </p:attrNameLst>
                                      </p:cBhvr>
                                      <p:tavLst>
                                        <p:tav tm="0">
                                          <p:val>
                                            <p:fltVal val="0"/>
                                          </p:val>
                                        </p:tav>
                                        <p:tav tm="100000">
                                          <p:val>
                                            <p:strVal val="#ppt_h"/>
                                          </p:val>
                                        </p:tav>
                                      </p:tavLst>
                                    </p:anim>
                                    <p:anim calcmode="lin" valueType="num">
                                      <p:cBhvr>
                                        <p:cTn id="60" dur="500" fill="hold"/>
                                        <p:tgtEl>
                                          <p:spTgt spid="506886"/>
                                        </p:tgtEl>
                                        <p:attrNameLst>
                                          <p:attrName>ppt_x</p:attrName>
                                        </p:attrNameLst>
                                      </p:cBhvr>
                                      <p:tavLst>
                                        <p:tav tm="0">
                                          <p:val>
                                            <p:fltVal val="0.5"/>
                                          </p:val>
                                        </p:tav>
                                        <p:tav tm="100000">
                                          <p:val>
                                            <p:strVal val="#ppt_x"/>
                                          </p:val>
                                        </p:tav>
                                      </p:tavLst>
                                    </p:anim>
                                    <p:anim calcmode="lin" valueType="num">
                                      <p:cBhvr>
                                        <p:cTn id="61" dur="500" fill="hold"/>
                                        <p:tgtEl>
                                          <p:spTgt spid="506886"/>
                                        </p:tgtEl>
                                        <p:attrNameLst>
                                          <p:attrName>ppt_y</p:attrName>
                                        </p:attrNameLst>
                                      </p:cBhvr>
                                      <p:tavLst>
                                        <p:tav tm="0">
                                          <p:val>
                                            <p:fltVal val="0.5"/>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506887"/>
                                        </p:tgtEl>
                                        <p:attrNameLst>
                                          <p:attrName>style.visibility</p:attrName>
                                        </p:attrNameLst>
                                      </p:cBhvr>
                                      <p:to>
                                        <p:strVal val="visible"/>
                                      </p:to>
                                    </p:set>
                                    <p:animEffect transition="in" filter="wipe(left)">
                                      <p:cBhvr>
                                        <p:cTn id="66" dur="500"/>
                                        <p:tgtEl>
                                          <p:spTgt spid="506887"/>
                                        </p:tgtEl>
                                      </p:cBhvr>
                                    </p:animEffect>
                                  </p:childTnLst>
                                </p:cTn>
                              </p:par>
                            </p:childTnLst>
                          </p:cTn>
                        </p:par>
                        <p:par>
                          <p:cTn id="67" fill="hold" nodeType="afterGroup">
                            <p:stCondLst>
                              <p:cond delay="500"/>
                            </p:stCondLst>
                            <p:childTnLst>
                              <p:par>
                                <p:cTn id="68" presetID="23" presetClass="entr" presetSubtype="16" fill="hold" grpId="0" nodeType="afterEffect">
                                  <p:stCondLst>
                                    <p:cond delay="0"/>
                                  </p:stCondLst>
                                  <p:iterate type="wd">
                                    <p:tmPct val="100000"/>
                                  </p:iterate>
                                  <p:childTnLst>
                                    <p:set>
                                      <p:cBhvr>
                                        <p:cTn id="69" dur="1" fill="hold">
                                          <p:stCondLst>
                                            <p:cond delay="0"/>
                                          </p:stCondLst>
                                        </p:cTn>
                                        <p:tgtEl>
                                          <p:spTgt spid="506888"/>
                                        </p:tgtEl>
                                        <p:attrNameLst>
                                          <p:attrName>style.visibility</p:attrName>
                                        </p:attrNameLst>
                                      </p:cBhvr>
                                      <p:to>
                                        <p:strVal val="visible"/>
                                      </p:to>
                                    </p:set>
                                    <p:anim calcmode="lin" valueType="num">
                                      <p:cBhvr>
                                        <p:cTn id="70" dur="300" fill="hold"/>
                                        <p:tgtEl>
                                          <p:spTgt spid="506888"/>
                                        </p:tgtEl>
                                        <p:attrNameLst>
                                          <p:attrName>ppt_w</p:attrName>
                                        </p:attrNameLst>
                                      </p:cBhvr>
                                      <p:tavLst>
                                        <p:tav tm="0">
                                          <p:val>
                                            <p:fltVal val="0"/>
                                          </p:val>
                                        </p:tav>
                                        <p:tav tm="100000">
                                          <p:val>
                                            <p:strVal val="#ppt_w"/>
                                          </p:val>
                                        </p:tav>
                                      </p:tavLst>
                                    </p:anim>
                                    <p:anim calcmode="lin" valueType="num">
                                      <p:cBhvr>
                                        <p:cTn id="71" dur="300" fill="hold"/>
                                        <p:tgtEl>
                                          <p:spTgt spid="506888"/>
                                        </p:tgtEl>
                                        <p:attrNameLst>
                                          <p:attrName>ppt_h</p:attrName>
                                        </p:attrNameLst>
                                      </p:cBhvr>
                                      <p:tavLst>
                                        <p:tav tm="0">
                                          <p:val>
                                            <p:fltVal val="0"/>
                                          </p:val>
                                        </p:tav>
                                        <p:tav tm="100000">
                                          <p:val>
                                            <p:strVal val="#ppt_h"/>
                                          </p:val>
                                        </p:tav>
                                      </p:tavLst>
                                    </p:anim>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06889"/>
                                        </p:tgtEl>
                                        <p:attrNameLst>
                                          <p:attrName>style.visibility</p:attrName>
                                        </p:attrNameLst>
                                      </p:cBhvr>
                                      <p:to>
                                        <p:strVal val="visible"/>
                                      </p:to>
                                    </p:set>
                                    <p:animEffect transition="in" filter="wipe(left)">
                                      <p:cBhvr>
                                        <p:cTn id="76" dur="500"/>
                                        <p:tgtEl>
                                          <p:spTgt spid="506889"/>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506890"/>
                                        </p:tgtEl>
                                        <p:attrNameLst>
                                          <p:attrName>style.visibility</p:attrName>
                                        </p:attrNameLst>
                                      </p:cBhvr>
                                      <p:to>
                                        <p:strVal val="visible"/>
                                      </p:to>
                                    </p:set>
                                    <p:animEffect transition="in" filter="wipe(left)">
                                      <p:cBhvr>
                                        <p:cTn id="81" dur="500"/>
                                        <p:tgtEl>
                                          <p:spTgt spid="50689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nodeType="clickEffect">
                                  <p:stCondLst>
                                    <p:cond delay="0"/>
                                  </p:stCondLst>
                                  <p:childTnLst>
                                    <p:set>
                                      <p:cBhvr>
                                        <p:cTn id="85" dur="1" fill="hold">
                                          <p:stCondLst>
                                            <p:cond delay="0"/>
                                          </p:stCondLst>
                                        </p:cTn>
                                        <p:tgtEl>
                                          <p:spTgt spid="506897"/>
                                        </p:tgtEl>
                                        <p:attrNameLst>
                                          <p:attrName>style.visibility</p:attrName>
                                        </p:attrNameLst>
                                      </p:cBhvr>
                                      <p:to>
                                        <p:strVal val="visible"/>
                                      </p:to>
                                    </p:set>
                                    <p:animEffect transition="in" filter="wipe(left)">
                                      <p:cBhvr>
                                        <p:cTn id="86" dur="500"/>
                                        <p:tgtEl>
                                          <p:spTgt spid="50689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506893"/>
                                        </p:tgtEl>
                                        <p:attrNameLst>
                                          <p:attrName>style.visibility</p:attrName>
                                        </p:attrNameLst>
                                      </p:cBhvr>
                                      <p:to>
                                        <p:strVal val="visible"/>
                                      </p:to>
                                    </p:set>
                                    <p:animEffect transition="in" filter="wipe(left)">
                                      <p:cBhvr>
                                        <p:cTn id="91" dur="500"/>
                                        <p:tgtEl>
                                          <p:spTgt spid="50689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506892"/>
                                        </p:tgtEl>
                                        <p:attrNameLst>
                                          <p:attrName>style.visibility</p:attrName>
                                        </p:attrNameLst>
                                      </p:cBhvr>
                                      <p:to>
                                        <p:strVal val="visible"/>
                                      </p:to>
                                    </p:set>
                                    <p:animEffect transition="in" filter="wipe(left)">
                                      <p:cBhvr>
                                        <p:cTn id="96" dur="500"/>
                                        <p:tgtEl>
                                          <p:spTgt spid="506892"/>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506891"/>
                                        </p:tgtEl>
                                        <p:attrNameLst>
                                          <p:attrName>style.visibility</p:attrName>
                                        </p:attrNameLst>
                                      </p:cBhvr>
                                      <p:to>
                                        <p:strVal val="visible"/>
                                      </p:to>
                                    </p:set>
                                    <p:animEffect transition="in" filter="wipe(left)">
                                      <p:cBhvr>
                                        <p:cTn id="101" dur="500"/>
                                        <p:tgtEl>
                                          <p:spTgt spid="506891"/>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nodeType="clickEffect">
                                  <p:stCondLst>
                                    <p:cond delay="0"/>
                                  </p:stCondLst>
                                  <p:childTnLst>
                                    <p:set>
                                      <p:cBhvr>
                                        <p:cTn id="105" dur="1" fill="hold">
                                          <p:stCondLst>
                                            <p:cond delay="0"/>
                                          </p:stCondLst>
                                        </p:cTn>
                                        <p:tgtEl>
                                          <p:spTgt spid="506894"/>
                                        </p:tgtEl>
                                        <p:attrNameLst>
                                          <p:attrName>style.visibility</p:attrName>
                                        </p:attrNameLst>
                                      </p:cBhvr>
                                      <p:to>
                                        <p:strVal val="visible"/>
                                      </p:to>
                                    </p:set>
                                    <p:animEffect transition="in" filter="wipe(left)">
                                      <p:cBhvr>
                                        <p:cTn id="106" dur="500"/>
                                        <p:tgtEl>
                                          <p:spTgt spid="506894"/>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506895"/>
                                        </p:tgtEl>
                                        <p:attrNameLst>
                                          <p:attrName>style.visibility</p:attrName>
                                        </p:attrNameLst>
                                      </p:cBhvr>
                                      <p:to>
                                        <p:strVal val="visible"/>
                                      </p:to>
                                    </p:set>
                                    <p:animEffect transition="in" filter="wipe(down)">
                                      <p:cBhvr>
                                        <p:cTn id="111" dur="500"/>
                                        <p:tgtEl>
                                          <p:spTgt spid="506895"/>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506896"/>
                                        </p:tgtEl>
                                        <p:attrNameLst>
                                          <p:attrName>style.visibility</p:attrName>
                                        </p:attrNameLst>
                                      </p:cBhvr>
                                      <p:to>
                                        <p:strVal val="visible"/>
                                      </p:to>
                                    </p:set>
                                    <p:animEffect transition="in" filter="wipe(down)">
                                      <p:cBhvr>
                                        <p:cTn id="116" dur="500"/>
                                        <p:tgtEl>
                                          <p:spTgt spid="506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2" grpId="0" autoUpdateAnimBg="0"/>
      <p:bldP spid="506886" grpId="0" animBg="1" autoUpdateAnimBg="0"/>
      <p:bldP spid="506888" grpId="0" autoUpdateAnimBg="0"/>
      <p:bldP spid="506889" grpId="0" autoUpdateAnimBg="0"/>
      <p:bldP spid="506890" grpId="0" autoUpdateAnimBg="0"/>
      <p:bldP spid="506891" grpId="0" autoUpdateAnimBg="0"/>
      <p:bldP spid="506893" grpId="0" autoUpdateAnimBg="0"/>
      <p:bldP spid="506895" grpId="0" animBg="1" autoUpdateAnimBg="0"/>
      <p:bldP spid="506896" grpId="0" animBg="1" autoUpdateAnimBg="0"/>
      <p:bldP spid="506898" grpId="0"/>
      <p:bldP spid="506900" grpId="0" autoUpdateAnimBg="0"/>
      <p:bldP spid="50690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655AE94A-D9FD-42DF-9B2B-39746EF71390}"/>
              </a:ext>
            </a:extLst>
          </p:cNvPr>
          <p:cNvSpPr>
            <a:spLocks noChangeArrowheads="1"/>
          </p:cNvSpPr>
          <p:nvPr/>
        </p:nvSpPr>
        <p:spPr bwMode="auto">
          <a:xfrm>
            <a:off x="755650" y="523875"/>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solidFill>
                  <a:srgbClr val="66FFFF"/>
                </a:solidFill>
                <a:latin typeface="Times New Roman" panose="02020603050405020304" pitchFamily="18" charset="0"/>
                <a:ea typeface="楷体_GB2312" pitchFamily="49" charset="-122"/>
              </a:rPr>
              <a:t>质能关系</a:t>
            </a:r>
          </a:p>
        </p:txBody>
      </p:sp>
      <p:graphicFrame>
        <p:nvGraphicFramePr>
          <p:cNvPr id="507907" name="Object 2">
            <a:extLst>
              <a:ext uri="{FF2B5EF4-FFF2-40B4-BE49-F238E27FC236}">
                <a16:creationId xmlns:a16="http://schemas.microsoft.com/office/drawing/2014/main" id="{402F84CF-826A-4B64-852E-3C1721B050FB}"/>
              </a:ext>
            </a:extLst>
          </p:cNvPr>
          <p:cNvGraphicFramePr>
            <a:graphicFrameLocks/>
          </p:cNvGraphicFramePr>
          <p:nvPr/>
        </p:nvGraphicFramePr>
        <p:xfrm>
          <a:off x="1443038" y="1236663"/>
          <a:ext cx="1400175" cy="392112"/>
        </p:xfrm>
        <a:graphic>
          <a:graphicData uri="http://schemas.openxmlformats.org/presentationml/2006/ole">
            <mc:AlternateContent xmlns:mc="http://schemas.openxmlformats.org/markup-compatibility/2006">
              <mc:Choice xmlns:v="urn:schemas-microsoft-com:vml" Requires="v">
                <p:oleObj spid="_x0000_s32786" name="公式" r:id="rId3" imgW="1371476" imgH="373574" progId="Equation.3">
                  <p:embed/>
                </p:oleObj>
              </mc:Choice>
              <mc:Fallback>
                <p:oleObj name="公式" r:id="rId3" imgW="1371476" imgH="373574"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3038" y="1236663"/>
                        <a:ext cx="1400175" cy="392112"/>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7908" name="Rectangle 4">
            <a:extLst>
              <a:ext uri="{FF2B5EF4-FFF2-40B4-BE49-F238E27FC236}">
                <a16:creationId xmlns:a16="http://schemas.microsoft.com/office/drawing/2014/main" id="{81F63155-267F-4B15-AA6D-4406361ACE30}"/>
              </a:ext>
            </a:extLst>
          </p:cNvPr>
          <p:cNvSpPr>
            <a:spLocks noChangeArrowheads="1"/>
          </p:cNvSpPr>
          <p:nvPr/>
        </p:nvSpPr>
        <p:spPr bwMode="auto">
          <a:xfrm>
            <a:off x="3635375" y="1022350"/>
            <a:ext cx="49688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solidFill>
                  <a:srgbClr val="66FFFF"/>
                </a:solidFill>
                <a:latin typeface="Times New Roman" panose="02020603050405020304" pitchFamily="18" charset="0"/>
                <a:ea typeface="楷体_GB2312" pitchFamily="49" charset="-122"/>
              </a:rPr>
              <a:t>物体的相对论总能量与物体的总质量成正比</a:t>
            </a:r>
            <a:r>
              <a:rPr kumimoji="1" lang="zh-CN" altLang="en-US">
                <a:solidFill>
                  <a:srgbClr val="FFFF00"/>
                </a:solidFill>
                <a:latin typeface="Times New Roman" panose="02020603050405020304" pitchFamily="18" charset="0"/>
                <a:ea typeface="楷体_GB2312" pitchFamily="49" charset="-122"/>
              </a:rPr>
              <a:t> </a:t>
            </a:r>
            <a:r>
              <a:rPr kumimoji="1" lang="en-US" altLang="zh-CN">
                <a:solidFill>
                  <a:srgbClr val="FFFF00"/>
                </a:solidFill>
                <a:latin typeface="Times New Roman" panose="02020603050405020304" pitchFamily="18" charset="0"/>
                <a:ea typeface="华文中宋" panose="02010600040101010101" pitchFamily="2" charset="-122"/>
              </a:rPr>
              <a:t>——</a:t>
            </a:r>
            <a:r>
              <a:rPr kumimoji="1" lang="zh-CN" altLang="en-US">
                <a:solidFill>
                  <a:srgbClr val="FFFF00"/>
                </a:solidFill>
                <a:latin typeface="Times New Roman" panose="02020603050405020304" pitchFamily="18" charset="0"/>
                <a:ea typeface="楷体_GB2312" pitchFamily="49" charset="-122"/>
              </a:rPr>
              <a:t>质量与能量不可分割</a:t>
            </a:r>
          </a:p>
        </p:txBody>
      </p:sp>
      <p:sp>
        <p:nvSpPr>
          <p:cNvPr id="507909" name="AutoShape 5">
            <a:extLst>
              <a:ext uri="{FF2B5EF4-FFF2-40B4-BE49-F238E27FC236}">
                <a16:creationId xmlns:a16="http://schemas.microsoft.com/office/drawing/2014/main" id="{269F6640-7630-4C72-BEDC-7609C4577694}"/>
              </a:ext>
            </a:extLst>
          </p:cNvPr>
          <p:cNvSpPr>
            <a:spLocks noChangeArrowheads="1"/>
          </p:cNvSpPr>
          <p:nvPr/>
        </p:nvSpPr>
        <p:spPr bwMode="auto">
          <a:xfrm rot="5400000">
            <a:off x="1692275" y="2060575"/>
            <a:ext cx="1079500" cy="647700"/>
          </a:xfrm>
          <a:custGeom>
            <a:avLst/>
            <a:gdLst>
              <a:gd name="T0" fmla="*/ 2147483646 w 21600"/>
              <a:gd name="T1" fmla="*/ 0 h 21600"/>
              <a:gd name="T2" fmla="*/ 2147483646 w 21600"/>
              <a:gd name="T3" fmla="*/ 2147483646 h 21600"/>
              <a:gd name="T4" fmla="*/ 0 w 21600"/>
              <a:gd name="T5" fmla="*/ 2147483646 h 21600"/>
              <a:gd name="T6" fmla="*/ 2147483646 w 21600"/>
              <a:gd name="T7" fmla="*/ 2147483646 h 21600"/>
              <a:gd name="T8" fmla="*/ 2147483646 w 21600"/>
              <a:gd name="T9" fmla="*/ 2147483646 h 21600"/>
              <a:gd name="T10" fmla="*/ 2147483646 w 21600"/>
              <a:gd name="T11" fmla="*/ 2147483646 h 21600"/>
              <a:gd name="T12" fmla="*/ 17694720 60000 65536"/>
              <a:gd name="T13" fmla="*/ 11796480 60000 65536"/>
              <a:gd name="T14" fmla="*/ 11796480 60000 65536"/>
              <a:gd name="T15" fmla="*/ 5898240 60000 65536"/>
              <a:gd name="T16" fmla="*/ 0 60000 65536"/>
              <a:gd name="T17" fmla="*/ 0 60000 65536"/>
              <a:gd name="T18" fmla="*/ 0 w 21600"/>
              <a:gd name="T19" fmla="*/ 17037 h 21600"/>
              <a:gd name="T20" fmla="*/ 1909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074" y="0"/>
                </a:moveTo>
                <a:lnTo>
                  <a:pt x="12547" y="7358"/>
                </a:lnTo>
                <a:lnTo>
                  <a:pt x="15057" y="7358"/>
                </a:lnTo>
                <a:lnTo>
                  <a:pt x="15057" y="17037"/>
                </a:lnTo>
                <a:lnTo>
                  <a:pt x="0" y="17037"/>
                </a:lnTo>
                <a:lnTo>
                  <a:pt x="0" y="21600"/>
                </a:lnTo>
                <a:lnTo>
                  <a:pt x="19090" y="21600"/>
                </a:lnTo>
                <a:lnTo>
                  <a:pt x="19090" y="7358"/>
                </a:lnTo>
                <a:lnTo>
                  <a:pt x="21600" y="7358"/>
                </a:lnTo>
                <a:lnTo>
                  <a:pt x="17074" y="0"/>
                </a:lnTo>
                <a:close/>
              </a:path>
            </a:pathLst>
          </a:custGeom>
          <a:solidFill>
            <a:srgbClr val="FFCCFF"/>
          </a:solidFill>
          <a:ln w="22225">
            <a:solidFill>
              <a:srgbClr val="FFCCFF"/>
            </a:solidFill>
            <a:miter lim="800000"/>
            <a:headEnd/>
            <a:tailEnd/>
          </a:ln>
        </p:spPr>
        <p:txBody>
          <a:bodyPr wrap="none" anchor="ctr"/>
          <a:lstStyle/>
          <a:p>
            <a:endParaRPr lang="zh-CN" altLang="en-US"/>
          </a:p>
        </p:txBody>
      </p:sp>
      <p:graphicFrame>
        <p:nvGraphicFramePr>
          <p:cNvPr id="507910" name="Object 3">
            <a:extLst>
              <a:ext uri="{FF2B5EF4-FFF2-40B4-BE49-F238E27FC236}">
                <a16:creationId xmlns:a16="http://schemas.microsoft.com/office/drawing/2014/main" id="{3C4D84D8-12DB-4904-83E5-EC10ADBBFF34}"/>
              </a:ext>
            </a:extLst>
          </p:cNvPr>
          <p:cNvGraphicFramePr>
            <a:graphicFrameLocks/>
          </p:cNvGraphicFramePr>
          <p:nvPr/>
        </p:nvGraphicFramePr>
        <p:xfrm>
          <a:off x="2700338" y="2452688"/>
          <a:ext cx="2073275" cy="471487"/>
        </p:xfrm>
        <a:graphic>
          <a:graphicData uri="http://schemas.openxmlformats.org/presentationml/2006/ole">
            <mc:AlternateContent xmlns:mc="http://schemas.openxmlformats.org/markup-compatibility/2006">
              <mc:Choice xmlns:v="urn:schemas-microsoft-com:vml" Requires="v">
                <p:oleObj spid="_x0000_s32787" name="公式" r:id="rId5" imgW="2049749" imgH="449386" progId="Equation.3">
                  <p:embed/>
                </p:oleObj>
              </mc:Choice>
              <mc:Fallback>
                <p:oleObj name="公式" r:id="rId5" imgW="2049749" imgH="449386"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0338" y="2452688"/>
                        <a:ext cx="2073275" cy="471487"/>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7911" name="Rectangle 7">
            <a:extLst>
              <a:ext uri="{FF2B5EF4-FFF2-40B4-BE49-F238E27FC236}">
                <a16:creationId xmlns:a16="http://schemas.microsoft.com/office/drawing/2014/main" id="{878CB109-753E-473F-A2C3-A11E4996899F}"/>
              </a:ext>
            </a:extLst>
          </p:cNvPr>
          <p:cNvSpPr>
            <a:spLocks noChangeArrowheads="1"/>
          </p:cNvSpPr>
          <p:nvPr/>
        </p:nvSpPr>
        <p:spPr bwMode="auto">
          <a:xfrm>
            <a:off x="4886325" y="2492375"/>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latin typeface="Times New Roman" panose="02020603050405020304" pitchFamily="18" charset="0"/>
                <a:ea typeface="楷体_GB2312" pitchFamily="49" charset="-122"/>
              </a:rPr>
              <a:t>物体质量与能量变化的关系</a:t>
            </a:r>
          </a:p>
        </p:txBody>
      </p:sp>
      <p:sp>
        <p:nvSpPr>
          <p:cNvPr id="507912" name="Rectangle 8">
            <a:extLst>
              <a:ext uri="{FF2B5EF4-FFF2-40B4-BE49-F238E27FC236}">
                <a16:creationId xmlns:a16="http://schemas.microsoft.com/office/drawing/2014/main" id="{200E9194-5449-42FE-BD0E-6CBA133A73D2}"/>
              </a:ext>
            </a:extLst>
          </p:cNvPr>
          <p:cNvSpPr>
            <a:spLocks noChangeArrowheads="1"/>
          </p:cNvSpPr>
          <p:nvPr/>
        </p:nvSpPr>
        <p:spPr bwMode="auto">
          <a:xfrm>
            <a:off x="827088" y="32131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solidFill>
                  <a:srgbClr val="66FFFF"/>
                </a:solidFill>
                <a:latin typeface="Times New Roman" panose="02020603050405020304" pitchFamily="18" charset="0"/>
                <a:ea typeface="楷体_GB2312" pitchFamily="49" charset="-122"/>
              </a:rPr>
              <a:t>例如</a:t>
            </a:r>
            <a:r>
              <a:rPr kumimoji="1" lang="zh-CN" altLang="en-US">
                <a:latin typeface="Times New Roman" panose="02020603050405020304" pitchFamily="18" charset="0"/>
                <a:ea typeface="楷体_GB2312" pitchFamily="49" charset="-122"/>
              </a:rPr>
              <a:t>　</a:t>
            </a:r>
            <a:r>
              <a:rPr kumimoji="1" lang="en-US" altLang="zh-CN">
                <a:latin typeface="Times New Roman" panose="02020603050405020304" pitchFamily="18" charset="0"/>
                <a:ea typeface="楷体_GB2312" pitchFamily="49" charset="-122"/>
              </a:rPr>
              <a:t>1kg </a:t>
            </a:r>
            <a:r>
              <a:rPr kumimoji="1" lang="zh-CN" altLang="en-US">
                <a:latin typeface="Times New Roman" panose="02020603050405020304" pitchFamily="18" charset="0"/>
                <a:ea typeface="楷体_GB2312" pitchFamily="49" charset="-122"/>
              </a:rPr>
              <a:t>水由 </a:t>
            </a:r>
            <a:r>
              <a:rPr kumimoji="1" lang="en-US" altLang="zh-CN">
                <a:latin typeface="Times New Roman" panose="02020603050405020304" pitchFamily="18" charset="0"/>
                <a:ea typeface="楷体_GB2312" pitchFamily="49" charset="-122"/>
              </a:rPr>
              <a:t>0 </a:t>
            </a:r>
            <a:r>
              <a:rPr kumimoji="1" lang="zh-CN" altLang="en-US">
                <a:latin typeface="Times New Roman" panose="02020603050405020304" pitchFamily="18" charset="0"/>
                <a:ea typeface="楷体_GB2312" pitchFamily="49" charset="-122"/>
              </a:rPr>
              <a:t>度加热到 </a:t>
            </a:r>
            <a:r>
              <a:rPr kumimoji="1" lang="en-US" altLang="zh-CN">
                <a:latin typeface="Times New Roman" panose="02020603050405020304" pitchFamily="18" charset="0"/>
                <a:ea typeface="楷体_GB2312" pitchFamily="49" charset="-122"/>
              </a:rPr>
              <a:t>100 </a:t>
            </a:r>
            <a:r>
              <a:rPr kumimoji="1" lang="zh-CN" altLang="en-US">
                <a:latin typeface="Times New Roman" panose="02020603050405020304" pitchFamily="18" charset="0"/>
                <a:ea typeface="楷体_GB2312" pitchFamily="49" charset="-122"/>
              </a:rPr>
              <a:t>度，所增加的能量为</a:t>
            </a:r>
          </a:p>
        </p:txBody>
      </p:sp>
      <p:graphicFrame>
        <p:nvGraphicFramePr>
          <p:cNvPr id="507913" name="Object 4">
            <a:extLst>
              <a:ext uri="{FF2B5EF4-FFF2-40B4-BE49-F238E27FC236}">
                <a16:creationId xmlns:a16="http://schemas.microsoft.com/office/drawing/2014/main" id="{DDF9C44C-0D9D-4EF8-B482-AAFE49FBDBF1}"/>
              </a:ext>
            </a:extLst>
          </p:cNvPr>
          <p:cNvGraphicFramePr>
            <a:graphicFrameLocks/>
          </p:cNvGraphicFramePr>
          <p:nvPr/>
        </p:nvGraphicFramePr>
        <p:xfrm>
          <a:off x="1476375" y="3898900"/>
          <a:ext cx="2425700" cy="395288"/>
        </p:xfrm>
        <a:graphic>
          <a:graphicData uri="http://schemas.openxmlformats.org/presentationml/2006/ole">
            <mc:AlternateContent xmlns:mc="http://schemas.openxmlformats.org/markup-compatibility/2006">
              <mc:Choice xmlns:v="urn:schemas-microsoft-com:vml" Requires="v">
                <p:oleObj spid="_x0000_s32788" name="公式" r:id="rId7" imgW="2400082" imgH="373574" progId="Equation.3">
                  <p:embed/>
                </p:oleObj>
              </mc:Choice>
              <mc:Fallback>
                <p:oleObj name="公式" r:id="rId7" imgW="2400082" imgH="373574" progId="Equation.3">
                  <p:embed/>
                  <p:pic>
                    <p:nvPicPr>
                      <p:cNvPr id="0"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76375" y="3898900"/>
                        <a:ext cx="2425700" cy="395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7914" name="Line 10">
            <a:extLst>
              <a:ext uri="{FF2B5EF4-FFF2-40B4-BE49-F238E27FC236}">
                <a16:creationId xmlns:a16="http://schemas.microsoft.com/office/drawing/2014/main" id="{8243CE19-79AE-4DF3-BE44-6AD963E67F5D}"/>
              </a:ext>
            </a:extLst>
          </p:cNvPr>
          <p:cNvSpPr>
            <a:spLocks noChangeShapeType="1"/>
          </p:cNvSpPr>
          <p:nvPr/>
        </p:nvSpPr>
        <p:spPr bwMode="auto">
          <a:xfrm>
            <a:off x="4071938" y="4149725"/>
            <a:ext cx="1076325" cy="0"/>
          </a:xfrm>
          <a:prstGeom prst="line">
            <a:avLst/>
          </a:prstGeom>
          <a:noFill/>
          <a:ln w="76200">
            <a:solidFill>
              <a:srgbClr val="FFCC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7915" name="Object 5">
            <a:extLst>
              <a:ext uri="{FF2B5EF4-FFF2-40B4-BE49-F238E27FC236}">
                <a16:creationId xmlns:a16="http://schemas.microsoft.com/office/drawing/2014/main" id="{26471660-5403-48BD-A25A-A1437188E92A}"/>
              </a:ext>
            </a:extLst>
          </p:cNvPr>
          <p:cNvGraphicFramePr>
            <a:graphicFrameLocks/>
          </p:cNvGraphicFramePr>
          <p:nvPr/>
        </p:nvGraphicFramePr>
        <p:xfrm>
          <a:off x="5364163" y="3897313"/>
          <a:ext cx="2695575" cy="468312"/>
        </p:xfrm>
        <a:graphic>
          <a:graphicData uri="http://schemas.openxmlformats.org/presentationml/2006/ole">
            <mc:AlternateContent xmlns:mc="http://schemas.openxmlformats.org/markup-compatibility/2006">
              <mc:Choice xmlns:v="urn:schemas-microsoft-com:vml" Requires="v">
                <p:oleObj spid="_x0000_s32789" name="公式" r:id="rId9" imgW="2682240" imgH="449386" progId="Equation.3">
                  <p:embed/>
                </p:oleObj>
              </mc:Choice>
              <mc:Fallback>
                <p:oleObj name="公式" r:id="rId9" imgW="2682240" imgH="449386" progId="Equation.3">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163" y="3897313"/>
                        <a:ext cx="2695575" cy="4683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19">
            <a:extLst>
              <a:ext uri="{FF2B5EF4-FFF2-40B4-BE49-F238E27FC236}">
                <a16:creationId xmlns:a16="http://schemas.microsoft.com/office/drawing/2014/main" id="{80DCA53E-A1F1-43C2-ACB4-6C64926EBFBB}"/>
              </a:ext>
            </a:extLst>
          </p:cNvPr>
          <p:cNvSpPr txBox="1">
            <a:spLocks noChangeArrowheads="1"/>
          </p:cNvSpPr>
          <p:nvPr/>
        </p:nvSpPr>
        <p:spPr bwMode="auto">
          <a:xfrm>
            <a:off x="327025" y="4549775"/>
            <a:ext cx="6192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zh-CN" altLang="en-US">
                <a:latin typeface="Times New Roman" panose="02020603050405020304" pitchFamily="18" charset="0"/>
              </a:rPr>
              <a:t>相对论的质量变化必然伴随能量的变化</a:t>
            </a:r>
          </a:p>
        </p:txBody>
      </p:sp>
      <p:sp>
        <p:nvSpPr>
          <p:cNvPr id="13" name="Text Box 20">
            <a:extLst>
              <a:ext uri="{FF2B5EF4-FFF2-40B4-BE49-F238E27FC236}">
                <a16:creationId xmlns:a16="http://schemas.microsoft.com/office/drawing/2014/main" id="{7259E746-3F0D-4905-B611-4D979F29EB6C}"/>
              </a:ext>
            </a:extLst>
          </p:cNvPr>
          <p:cNvSpPr txBox="1">
            <a:spLocks noChangeArrowheads="1"/>
          </p:cNvSpPr>
          <p:nvPr/>
        </p:nvSpPr>
        <p:spPr bwMode="auto">
          <a:xfrm>
            <a:off x="3260725" y="5103813"/>
            <a:ext cx="5616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en-US" altLang="zh-CN">
                <a:solidFill>
                  <a:srgbClr val="00FFFF"/>
                </a:solidFill>
                <a:latin typeface="Times New Roman" panose="02020603050405020304" pitchFamily="18" charset="0"/>
              </a:rPr>
              <a:t>——</a:t>
            </a:r>
            <a:r>
              <a:rPr kumimoji="1" lang="zh-CN" altLang="en-US">
                <a:solidFill>
                  <a:srgbClr val="00FFFF"/>
                </a:solidFill>
                <a:latin typeface="Times New Roman" panose="02020603050405020304" pitchFamily="18" charset="0"/>
              </a:rPr>
              <a:t>原子能</a:t>
            </a:r>
            <a:r>
              <a:rPr kumimoji="1" lang="en-US" altLang="zh-CN">
                <a:solidFill>
                  <a:srgbClr val="00FFFF"/>
                </a:solidFill>
                <a:latin typeface="Times New Roman" panose="02020603050405020304" pitchFamily="18" charset="0"/>
              </a:rPr>
              <a:t>(</a:t>
            </a:r>
            <a:r>
              <a:rPr kumimoji="1" lang="zh-CN" altLang="en-US">
                <a:solidFill>
                  <a:srgbClr val="00FFFF"/>
                </a:solidFill>
                <a:latin typeface="Times New Roman" panose="02020603050405020304" pitchFamily="18" charset="0"/>
              </a:rPr>
              <a:t>核能</a:t>
            </a:r>
            <a:r>
              <a:rPr kumimoji="1" lang="en-US" altLang="zh-CN">
                <a:solidFill>
                  <a:srgbClr val="00FFFF"/>
                </a:solidFill>
                <a:latin typeface="Times New Roman" panose="02020603050405020304" pitchFamily="18" charset="0"/>
              </a:rPr>
              <a:t>)</a:t>
            </a:r>
            <a:r>
              <a:rPr kumimoji="1" lang="zh-CN" altLang="en-US">
                <a:solidFill>
                  <a:srgbClr val="00FFFF"/>
                </a:solidFill>
                <a:latin typeface="Times New Roman" panose="02020603050405020304" pitchFamily="18" charset="0"/>
              </a:rPr>
              <a:t>利用的理论依据</a:t>
            </a:r>
            <a:r>
              <a:rPr kumimoji="1" lang="en-US" altLang="zh-CN">
                <a:solidFill>
                  <a:srgbClr val="00FFFF"/>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7906"/>
                                        </p:tgtEl>
                                        <p:attrNameLst>
                                          <p:attrName>style.visibility</p:attrName>
                                        </p:attrNameLst>
                                      </p:cBhvr>
                                      <p:to>
                                        <p:strVal val="visible"/>
                                      </p:to>
                                    </p:set>
                                    <p:animEffect transition="in" filter="wipe(left)">
                                      <p:cBhvr>
                                        <p:cTn id="7" dur="500"/>
                                        <p:tgtEl>
                                          <p:spTgt spid="5079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07907"/>
                                        </p:tgtEl>
                                        <p:attrNameLst>
                                          <p:attrName>style.visibility</p:attrName>
                                        </p:attrNameLst>
                                      </p:cBhvr>
                                      <p:to>
                                        <p:strVal val="visible"/>
                                      </p:to>
                                    </p:set>
                                    <p:animEffect transition="in" filter="wipe(left)">
                                      <p:cBhvr>
                                        <p:cTn id="12" dur="500"/>
                                        <p:tgtEl>
                                          <p:spTgt spid="5079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7908"/>
                                        </p:tgtEl>
                                        <p:attrNameLst>
                                          <p:attrName>style.visibility</p:attrName>
                                        </p:attrNameLst>
                                      </p:cBhvr>
                                      <p:to>
                                        <p:strVal val="visible"/>
                                      </p:to>
                                    </p:set>
                                    <p:animEffect transition="in" filter="wipe(left)">
                                      <p:cBhvr>
                                        <p:cTn id="17" dur="500"/>
                                        <p:tgtEl>
                                          <p:spTgt spid="5079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07909"/>
                                        </p:tgtEl>
                                        <p:attrNameLst>
                                          <p:attrName>style.visibility</p:attrName>
                                        </p:attrNameLst>
                                      </p:cBhvr>
                                      <p:to>
                                        <p:strVal val="visible"/>
                                      </p:to>
                                    </p:set>
                                    <p:animEffect transition="in" filter="dissolve">
                                      <p:cBhvr>
                                        <p:cTn id="22" dur="500"/>
                                        <p:tgtEl>
                                          <p:spTgt spid="5079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07910"/>
                                        </p:tgtEl>
                                        <p:attrNameLst>
                                          <p:attrName>style.visibility</p:attrName>
                                        </p:attrNameLst>
                                      </p:cBhvr>
                                      <p:to>
                                        <p:strVal val="visible"/>
                                      </p:to>
                                    </p:set>
                                    <p:animEffect transition="in" filter="wipe(left)">
                                      <p:cBhvr>
                                        <p:cTn id="27" dur="500"/>
                                        <p:tgtEl>
                                          <p:spTgt spid="5079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07911"/>
                                        </p:tgtEl>
                                        <p:attrNameLst>
                                          <p:attrName>style.visibility</p:attrName>
                                        </p:attrNameLst>
                                      </p:cBhvr>
                                      <p:to>
                                        <p:strVal val="visible"/>
                                      </p:to>
                                    </p:set>
                                    <p:animEffect transition="in" filter="wipe(left)">
                                      <p:cBhvr>
                                        <p:cTn id="32" dur="500"/>
                                        <p:tgtEl>
                                          <p:spTgt spid="5079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7912"/>
                                        </p:tgtEl>
                                        <p:attrNameLst>
                                          <p:attrName>style.visibility</p:attrName>
                                        </p:attrNameLst>
                                      </p:cBhvr>
                                      <p:to>
                                        <p:strVal val="visible"/>
                                      </p:to>
                                    </p:set>
                                    <p:animEffect transition="in" filter="wipe(left)">
                                      <p:cBhvr>
                                        <p:cTn id="37" dur="500"/>
                                        <p:tgtEl>
                                          <p:spTgt spid="5079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07913"/>
                                        </p:tgtEl>
                                        <p:attrNameLst>
                                          <p:attrName>style.visibility</p:attrName>
                                        </p:attrNameLst>
                                      </p:cBhvr>
                                      <p:to>
                                        <p:strVal val="visible"/>
                                      </p:to>
                                    </p:set>
                                    <p:animEffect transition="in" filter="wipe(left)">
                                      <p:cBhvr>
                                        <p:cTn id="42" dur="500"/>
                                        <p:tgtEl>
                                          <p:spTgt spid="50791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07914"/>
                                        </p:tgtEl>
                                        <p:attrNameLst>
                                          <p:attrName>style.visibility</p:attrName>
                                        </p:attrNameLst>
                                      </p:cBhvr>
                                      <p:to>
                                        <p:strVal val="visible"/>
                                      </p:to>
                                    </p:set>
                                    <p:animEffect transition="in" filter="wipe(left)">
                                      <p:cBhvr>
                                        <p:cTn id="47" dur="500"/>
                                        <p:tgtEl>
                                          <p:spTgt spid="50791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07915"/>
                                        </p:tgtEl>
                                        <p:attrNameLst>
                                          <p:attrName>style.visibility</p:attrName>
                                        </p:attrNameLst>
                                      </p:cBhvr>
                                      <p:to>
                                        <p:strVal val="visible"/>
                                      </p:to>
                                    </p:set>
                                    <p:animEffect transition="in" filter="wipe(left)">
                                      <p:cBhvr>
                                        <p:cTn id="52" dur="500"/>
                                        <p:tgtEl>
                                          <p:spTgt spid="5079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wipe(left)">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left)">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6" grpId="0" autoUpdateAnimBg="0"/>
      <p:bldP spid="507908" grpId="0" autoUpdateAnimBg="0"/>
      <p:bldP spid="507911" grpId="0" autoUpdateAnimBg="0"/>
      <p:bldP spid="507912" grpId="0" autoUpdateAnimBg="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Massendefekt">
            <a:extLst>
              <a:ext uri="{FF2B5EF4-FFF2-40B4-BE49-F238E27FC236}">
                <a16:creationId xmlns:a16="http://schemas.microsoft.com/office/drawing/2014/main" id="{59F67AD4-C51D-414D-B8E6-049B00CD68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974725"/>
            <a:ext cx="6699250"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 Box 3">
            <a:extLst>
              <a:ext uri="{FF2B5EF4-FFF2-40B4-BE49-F238E27FC236}">
                <a16:creationId xmlns:a16="http://schemas.microsoft.com/office/drawing/2014/main" id="{BE2248CC-8453-4420-B4D4-CF6CD7292FB9}"/>
              </a:ext>
            </a:extLst>
          </p:cNvPr>
          <p:cNvSpPr txBox="1">
            <a:spLocks noChangeArrowheads="1"/>
          </p:cNvSpPr>
          <p:nvPr/>
        </p:nvSpPr>
        <p:spPr bwMode="auto">
          <a:xfrm>
            <a:off x="2676525" y="214313"/>
            <a:ext cx="26511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a:lnSpc>
                <a:spcPct val="120000"/>
              </a:lnSpc>
              <a:buClr>
                <a:schemeClr val="tx2"/>
              </a:buClr>
              <a:buFont typeface="Monotype Sorts" pitchFamily="2" charset="2"/>
              <a:buChar char="&amp;"/>
            </a:pPr>
            <a:r>
              <a:rPr lang="de-DE" altLang="zh-CN" sz="4000">
                <a:solidFill>
                  <a:schemeClr val="accent1"/>
                </a:solidFill>
                <a:latin typeface="Times New Roman" panose="02020603050405020304" pitchFamily="18" charset="0"/>
              </a:rPr>
              <a:t>Mass defect</a:t>
            </a:r>
            <a:endParaRPr lang="de-DE" altLang="zh-CN" sz="4000" b="0">
              <a:solidFill>
                <a:schemeClr val="accent1"/>
              </a:solidFill>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8930" name="Object 2">
            <a:extLst>
              <a:ext uri="{FF2B5EF4-FFF2-40B4-BE49-F238E27FC236}">
                <a16:creationId xmlns:a16="http://schemas.microsoft.com/office/drawing/2014/main" id="{94352E44-B099-47AE-910A-EAF10CC41DAB}"/>
              </a:ext>
            </a:extLst>
          </p:cNvPr>
          <p:cNvGraphicFramePr>
            <a:graphicFrameLocks noChangeAspect="1"/>
          </p:cNvGraphicFramePr>
          <p:nvPr/>
        </p:nvGraphicFramePr>
        <p:xfrm>
          <a:off x="468313" y="557213"/>
          <a:ext cx="3671887" cy="3087687"/>
        </p:xfrm>
        <a:graphic>
          <a:graphicData uri="http://schemas.openxmlformats.org/presentationml/2006/ole">
            <mc:AlternateContent xmlns:mc="http://schemas.openxmlformats.org/markup-compatibility/2006">
              <mc:Choice xmlns:v="urn:schemas-microsoft-com:vml" Requires="v">
                <p:oleObj spid="_x0000_s34828" name="BMP 图象" r:id="rId3" imgW="885949" imgH="1390844" progId="Paint.Picture">
                  <p:embed/>
                </p:oleObj>
              </mc:Choice>
              <mc:Fallback>
                <p:oleObj name="BMP 图象" r:id="rId3" imgW="885949" imgH="1390844"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557213"/>
                        <a:ext cx="3671887" cy="3087687"/>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8931" name="Text Box 3">
            <a:extLst>
              <a:ext uri="{FF2B5EF4-FFF2-40B4-BE49-F238E27FC236}">
                <a16:creationId xmlns:a16="http://schemas.microsoft.com/office/drawing/2014/main" id="{6E94C923-2EAF-4EB7-BD85-6AA9FF1BCEF0}"/>
              </a:ext>
            </a:extLst>
          </p:cNvPr>
          <p:cNvSpPr txBox="1">
            <a:spLocks noChangeArrowheads="1"/>
          </p:cNvSpPr>
          <p:nvPr/>
        </p:nvSpPr>
        <p:spPr bwMode="auto">
          <a:xfrm>
            <a:off x="1681163" y="36449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sz="2000">
                <a:latin typeface="Times New Roman" panose="02020603050405020304" pitchFamily="18" charset="0"/>
                <a:ea typeface="楷体_GB2312" pitchFamily="49" charset="-122"/>
              </a:rPr>
              <a:t>原子弹</a:t>
            </a:r>
          </a:p>
        </p:txBody>
      </p:sp>
      <p:pic>
        <p:nvPicPr>
          <p:cNvPr id="508932" name="Picture 4" descr="lny">
            <a:extLst>
              <a:ext uri="{FF2B5EF4-FFF2-40B4-BE49-F238E27FC236}">
                <a16:creationId xmlns:a16="http://schemas.microsoft.com/office/drawing/2014/main" id="{D4243368-5C8D-4B97-84B3-B7D4F75D86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4663" y="2924175"/>
            <a:ext cx="4392612" cy="3162300"/>
          </a:xfrm>
          <a:prstGeom prst="rect">
            <a:avLst/>
          </a:prstGeom>
          <a:noFill/>
          <a:ln w="19050">
            <a:solidFill>
              <a:schemeClr val="bg2"/>
            </a:solidFill>
            <a:miter lim="800000"/>
            <a:headEnd/>
            <a:tailEnd/>
          </a:ln>
          <a:extLst>
            <a:ext uri="{909E8E84-426E-40DD-AFC4-6F175D3DCCD1}">
              <a14:hiddenFill xmlns:a14="http://schemas.microsoft.com/office/drawing/2010/main">
                <a:solidFill>
                  <a:srgbClr val="FFFFFF"/>
                </a:solidFill>
              </a14:hiddenFill>
            </a:ext>
          </a:extLst>
        </p:spPr>
      </p:pic>
      <p:sp>
        <p:nvSpPr>
          <p:cNvPr id="508933" name="Text Box 5">
            <a:extLst>
              <a:ext uri="{FF2B5EF4-FFF2-40B4-BE49-F238E27FC236}">
                <a16:creationId xmlns:a16="http://schemas.microsoft.com/office/drawing/2014/main" id="{C8234214-D151-4630-9FAC-EFA8346B1C9E}"/>
              </a:ext>
            </a:extLst>
          </p:cNvPr>
          <p:cNvSpPr txBox="1">
            <a:spLocks noChangeArrowheads="1"/>
          </p:cNvSpPr>
          <p:nvPr/>
        </p:nvSpPr>
        <p:spPr bwMode="auto">
          <a:xfrm>
            <a:off x="4716463" y="6127750"/>
            <a:ext cx="297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sz="2000">
                <a:latin typeface="Times New Roman" panose="02020603050405020304" pitchFamily="18" charset="0"/>
                <a:ea typeface="楷体_GB2312" pitchFamily="49" charset="-122"/>
              </a:rPr>
              <a:t>氢弹爆炸时形成的冷凝云</a:t>
            </a:r>
          </a:p>
        </p:txBody>
      </p:sp>
      <p:sp>
        <p:nvSpPr>
          <p:cNvPr id="508934" name="Text Box 6">
            <a:extLst>
              <a:ext uri="{FF2B5EF4-FFF2-40B4-BE49-F238E27FC236}">
                <a16:creationId xmlns:a16="http://schemas.microsoft.com/office/drawing/2014/main" id="{28D2B308-C66D-4B77-8E51-AF24A6E2D086}"/>
              </a:ext>
            </a:extLst>
          </p:cNvPr>
          <p:cNvSpPr txBox="1">
            <a:spLocks noChangeArrowheads="1"/>
          </p:cNvSpPr>
          <p:nvPr/>
        </p:nvSpPr>
        <p:spPr bwMode="auto">
          <a:xfrm>
            <a:off x="5003800" y="669925"/>
            <a:ext cx="3024188"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5000"/>
              </a:lnSpc>
              <a:spcBef>
                <a:spcPct val="50000"/>
              </a:spcBef>
            </a:pPr>
            <a:r>
              <a:rPr kumimoji="1" lang="zh-CN" altLang="en-US">
                <a:solidFill>
                  <a:srgbClr val="66FFFF"/>
                </a:solidFill>
                <a:latin typeface="宋体" panose="02010600030101010101" pitchFamily="2" charset="-122"/>
                <a:ea typeface="楷体_GB2312" pitchFamily="49" charset="-122"/>
              </a:rPr>
              <a:t>原子的</a:t>
            </a:r>
            <a:r>
              <a:rPr kumimoji="1" lang="zh-CN" altLang="en-US">
                <a:solidFill>
                  <a:srgbClr val="66FFFF"/>
                </a:solidFill>
                <a:latin typeface="Times New Roman" panose="02020603050405020304" pitchFamily="18" charset="0"/>
                <a:ea typeface="楷体_GB2312" pitchFamily="49" charset="-122"/>
              </a:rPr>
              <a:t>核裂变和核聚变是释放原子能最常见的两种方式。</a:t>
            </a:r>
            <a:endParaRPr kumimoji="1" lang="zh-CN" altLang="en-US">
              <a:solidFill>
                <a:srgbClr val="66FFFF"/>
              </a:solidFill>
              <a:latin typeface="宋体" panose="02010600030101010101" pitchFamily="2" charset="-122"/>
              <a:ea typeface="楷体_GB2312" pitchFamily="49" charset="-122"/>
            </a:endParaRPr>
          </a:p>
        </p:txBody>
      </p:sp>
      <p:graphicFrame>
        <p:nvGraphicFramePr>
          <p:cNvPr id="508935" name="Object 3">
            <a:extLst>
              <a:ext uri="{FF2B5EF4-FFF2-40B4-BE49-F238E27FC236}">
                <a16:creationId xmlns:a16="http://schemas.microsoft.com/office/drawing/2014/main" id="{9EFF4DE5-8E88-49FB-871C-CC0119C30891}"/>
              </a:ext>
            </a:extLst>
          </p:cNvPr>
          <p:cNvGraphicFramePr>
            <a:graphicFrameLocks/>
          </p:cNvGraphicFramePr>
          <p:nvPr/>
        </p:nvGraphicFramePr>
        <p:xfrm>
          <a:off x="827088" y="5589588"/>
          <a:ext cx="2517775" cy="482600"/>
        </p:xfrm>
        <a:graphic>
          <a:graphicData uri="http://schemas.openxmlformats.org/presentationml/2006/ole">
            <mc:AlternateContent xmlns:mc="http://schemas.openxmlformats.org/markup-compatibility/2006">
              <mc:Choice xmlns:v="urn:schemas-microsoft-com:vml" Requires="v">
                <p:oleObj spid="_x0000_s34829" name="公式" r:id="rId6" imgW="2507073" imgH="457366" progId="Equation.3">
                  <p:embed/>
                </p:oleObj>
              </mc:Choice>
              <mc:Fallback>
                <p:oleObj name="公式" r:id="rId6" imgW="2507073" imgH="457366" progId="Equation.3">
                  <p:embed/>
                  <p:pic>
                    <p:nvPicPr>
                      <p:cNvPr id="0" name="Object 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5589588"/>
                        <a:ext cx="2517775" cy="482600"/>
                      </a:xfrm>
                      <a:prstGeom prst="rect">
                        <a:avLst/>
                      </a:prstGeom>
                      <a:noFill/>
                      <a:ln>
                        <a:noFill/>
                      </a:ln>
                      <a:extLst>
                        <a:ext uri="{909E8E84-426E-40DD-AFC4-6F175D3DCCD1}">
                          <a14:hiddenFill xmlns:a14="http://schemas.microsoft.com/office/drawing/2010/main">
                            <a:gradFill rotWithShape="1">
                              <a:gsLst>
                                <a:gs pos="0">
                                  <a:srgbClr val="006600"/>
                                </a:gs>
                                <a:gs pos="50000">
                                  <a:srgbClr val="000000"/>
                                </a:gs>
                                <a:gs pos="100000">
                                  <a:srgbClr val="006600"/>
                                </a:gs>
                              </a:gsLst>
                              <a:lin ang="5400000" scaled="1"/>
                            </a:gradFill>
                          </a14:hiddenFill>
                        </a:ext>
                        <a:ext uri="{91240B29-F687-4F45-9708-019B960494DF}">
                          <a14:hiddenLine xmlns:a14="http://schemas.microsoft.com/office/drawing/2010/main" w="28575">
                            <a:solidFill>
                              <a:schemeClr val="bg2"/>
                            </a:solidFill>
                            <a:miter lim="800000"/>
                            <a:headEnd/>
                            <a:tailEnd/>
                          </a14:hiddenLine>
                        </a:ext>
                      </a:extLst>
                    </p:spPr>
                  </p:pic>
                </p:oleObj>
              </mc:Fallback>
            </mc:AlternateContent>
          </a:graphicData>
        </a:graphic>
      </p:graphicFrame>
      <p:graphicFrame>
        <p:nvGraphicFramePr>
          <p:cNvPr id="508936" name="Object 4">
            <a:extLst>
              <a:ext uri="{FF2B5EF4-FFF2-40B4-BE49-F238E27FC236}">
                <a16:creationId xmlns:a16="http://schemas.microsoft.com/office/drawing/2014/main" id="{45F593B0-16E0-45CA-AF5B-B0A1AF67F556}"/>
              </a:ext>
            </a:extLst>
          </p:cNvPr>
          <p:cNvGraphicFramePr>
            <a:graphicFrameLocks/>
          </p:cNvGraphicFramePr>
          <p:nvPr/>
        </p:nvGraphicFramePr>
        <p:xfrm>
          <a:off x="519113" y="4606925"/>
          <a:ext cx="3641725" cy="431800"/>
        </p:xfrm>
        <a:graphic>
          <a:graphicData uri="http://schemas.openxmlformats.org/presentationml/2006/ole">
            <mc:AlternateContent xmlns:mc="http://schemas.openxmlformats.org/markup-compatibility/2006">
              <mc:Choice xmlns:v="urn:schemas-microsoft-com:vml" Requires="v">
                <p:oleObj spid="_x0000_s34830" name="公式" r:id="rId8" imgW="3619282" imgH="411480" progId="Equation.3">
                  <p:embed/>
                </p:oleObj>
              </mc:Choice>
              <mc:Fallback>
                <p:oleObj name="公式" r:id="rId8" imgW="3619282" imgH="411480" progId="Equation.3">
                  <p:embed/>
                  <p:pic>
                    <p:nvPicPr>
                      <p:cNvPr id="0" name="Object 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9113" y="4606925"/>
                        <a:ext cx="3641725" cy="431800"/>
                      </a:xfrm>
                      <a:prstGeom prst="rect">
                        <a:avLst/>
                      </a:prstGeom>
                      <a:noFill/>
                      <a:ln>
                        <a:noFill/>
                      </a:ln>
                      <a:extLst>
                        <a:ext uri="{909E8E84-426E-40DD-AFC4-6F175D3DCCD1}">
                          <a14:hiddenFill xmlns:a14="http://schemas.microsoft.com/office/drawing/2010/main">
                            <a:gradFill rotWithShape="1">
                              <a:gsLst>
                                <a:gs pos="0">
                                  <a:srgbClr val="006600"/>
                                </a:gs>
                                <a:gs pos="50000">
                                  <a:srgbClr val="000000"/>
                                </a:gs>
                                <a:gs pos="100000">
                                  <a:srgbClr val="006600"/>
                                </a:gs>
                              </a:gsLst>
                              <a:lin ang="5400000" scaled="1"/>
                            </a:gradFill>
                          </a14:hiddenFill>
                        </a:ext>
                        <a:ext uri="{91240B29-F687-4F45-9708-019B960494DF}">
                          <a14:hiddenLine xmlns:a14="http://schemas.microsoft.com/office/drawing/2010/main" w="28575">
                            <a:solidFill>
                              <a:schemeClr val="bg2"/>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08934"/>
                                        </p:tgtEl>
                                        <p:attrNameLst>
                                          <p:attrName>style.visibility</p:attrName>
                                        </p:attrNameLst>
                                      </p:cBhvr>
                                      <p:to>
                                        <p:strVal val="visible"/>
                                      </p:to>
                                    </p:set>
                                    <p:anim calcmode="lin" valueType="num">
                                      <p:cBhvr>
                                        <p:cTn id="7" dur="500" fill="hold"/>
                                        <p:tgtEl>
                                          <p:spTgt spid="508934"/>
                                        </p:tgtEl>
                                        <p:attrNameLst>
                                          <p:attrName>ppt_w</p:attrName>
                                        </p:attrNameLst>
                                      </p:cBhvr>
                                      <p:tavLst>
                                        <p:tav tm="0">
                                          <p:val>
                                            <p:fltVal val="0"/>
                                          </p:val>
                                        </p:tav>
                                        <p:tav tm="100000">
                                          <p:val>
                                            <p:strVal val="#ppt_w"/>
                                          </p:val>
                                        </p:tav>
                                      </p:tavLst>
                                    </p:anim>
                                    <p:anim calcmode="lin" valueType="num">
                                      <p:cBhvr>
                                        <p:cTn id="8" dur="500" fill="hold"/>
                                        <p:tgtEl>
                                          <p:spTgt spid="50893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508931"/>
                                        </p:tgtEl>
                                        <p:attrNameLst>
                                          <p:attrName>style.visibility</p:attrName>
                                        </p:attrNameLst>
                                      </p:cBhvr>
                                      <p:to>
                                        <p:strVal val="visible"/>
                                      </p:to>
                                    </p:set>
                                    <p:animEffect transition="in" filter="slide(fromBottom)">
                                      <p:cBhvr>
                                        <p:cTn id="13" dur="500"/>
                                        <p:tgtEl>
                                          <p:spTgt spid="508931"/>
                                        </p:tgtEl>
                                      </p:cBhvr>
                                    </p:animEffect>
                                  </p:childTnLst>
                                </p:cTn>
                              </p:par>
                            </p:childTnLst>
                          </p:cTn>
                        </p:par>
                        <p:par>
                          <p:cTn id="14" fill="hold" nodeType="afterGroup">
                            <p:stCondLst>
                              <p:cond delay="500"/>
                            </p:stCondLst>
                            <p:childTnLst>
                              <p:par>
                                <p:cTn id="15" presetID="9" presetClass="entr" presetSubtype="0" fill="hold" nodeType="afterEffect">
                                  <p:stCondLst>
                                    <p:cond delay="0"/>
                                  </p:stCondLst>
                                  <p:childTnLst>
                                    <p:set>
                                      <p:cBhvr>
                                        <p:cTn id="16" dur="1" fill="hold">
                                          <p:stCondLst>
                                            <p:cond delay="0"/>
                                          </p:stCondLst>
                                        </p:cTn>
                                        <p:tgtEl>
                                          <p:spTgt spid="508930"/>
                                        </p:tgtEl>
                                        <p:attrNameLst>
                                          <p:attrName>style.visibility</p:attrName>
                                        </p:attrNameLst>
                                      </p:cBhvr>
                                      <p:to>
                                        <p:strVal val="visible"/>
                                      </p:to>
                                    </p:set>
                                    <p:animEffect transition="in" filter="dissolve">
                                      <p:cBhvr>
                                        <p:cTn id="17" dur="500"/>
                                        <p:tgtEl>
                                          <p:spTgt spid="5089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508933"/>
                                        </p:tgtEl>
                                        <p:attrNameLst>
                                          <p:attrName>style.visibility</p:attrName>
                                        </p:attrNameLst>
                                      </p:cBhvr>
                                      <p:to>
                                        <p:strVal val="visible"/>
                                      </p:to>
                                    </p:set>
                                    <p:animEffect transition="in" filter="slide(fromBottom)">
                                      <p:cBhvr>
                                        <p:cTn id="22" dur="500"/>
                                        <p:tgtEl>
                                          <p:spTgt spid="508933"/>
                                        </p:tgtEl>
                                      </p:cBhvr>
                                    </p:animEffect>
                                  </p:childTnLst>
                                </p:cTn>
                              </p:par>
                            </p:childTnLst>
                          </p:cTn>
                        </p:par>
                        <p:par>
                          <p:cTn id="23" fill="hold" nodeType="afterGroup">
                            <p:stCondLst>
                              <p:cond delay="500"/>
                            </p:stCondLst>
                            <p:childTnLst>
                              <p:par>
                                <p:cTn id="24" presetID="3" presetClass="entr" presetSubtype="10" fill="hold" nodeType="afterEffect">
                                  <p:stCondLst>
                                    <p:cond delay="0"/>
                                  </p:stCondLst>
                                  <p:childTnLst>
                                    <p:set>
                                      <p:cBhvr>
                                        <p:cTn id="25" dur="1" fill="hold">
                                          <p:stCondLst>
                                            <p:cond delay="0"/>
                                          </p:stCondLst>
                                        </p:cTn>
                                        <p:tgtEl>
                                          <p:spTgt spid="508932"/>
                                        </p:tgtEl>
                                        <p:attrNameLst>
                                          <p:attrName>style.visibility</p:attrName>
                                        </p:attrNameLst>
                                      </p:cBhvr>
                                      <p:to>
                                        <p:strVal val="visible"/>
                                      </p:to>
                                    </p:set>
                                    <p:animEffect transition="in" filter="blinds(horizontal)">
                                      <p:cBhvr>
                                        <p:cTn id="26" dur="500"/>
                                        <p:tgtEl>
                                          <p:spTgt spid="50893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508936"/>
                                        </p:tgtEl>
                                        <p:attrNameLst>
                                          <p:attrName>style.visibility</p:attrName>
                                        </p:attrNameLst>
                                      </p:cBhvr>
                                      <p:to>
                                        <p:strVal val="visible"/>
                                      </p:to>
                                    </p:set>
                                    <p:anim calcmode="lin" valueType="num">
                                      <p:cBhvr>
                                        <p:cTn id="31" dur="500" fill="hold"/>
                                        <p:tgtEl>
                                          <p:spTgt spid="508936"/>
                                        </p:tgtEl>
                                        <p:attrNameLst>
                                          <p:attrName>ppt_w</p:attrName>
                                        </p:attrNameLst>
                                      </p:cBhvr>
                                      <p:tavLst>
                                        <p:tav tm="0">
                                          <p:val>
                                            <p:fltVal val="0"/>
                                          </p:val>
                                        </p:tav>
                                        <p:tav tm="100000">
                                          <p:val>
                                            <p:strVal val="#ppt_w"/>
                                          </p:val>
                                        </p:tav>
                                      </p:tavLst>
                                    </p:anim>
                                    <p:anim calcmode="lin" valueType="num">
                                      <p:cBhvr>
                                        <p:cTn id="32" dur="500" fill="hold"/>
                                        <p:tgtEl>
                                          <p:spTgt spid="508936"/>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08935"/>
                                        </p:tgtEl>
                                        <p:attrNameLst>
                                          <p:attrName>style.visibility</p:attrName>
                                        </p:attrNameLst>
                                      </p:cBhvr>
                                      <p:to>
                                        <p:strVal val="visible"/>
                                      </p:to>
                                    </p:set>
                                    <p:animEffect transition="in" filter="wipe(left)">
                                      <p:cBhvr>
                                        <p:cTn id="37" dur="500"/>
                                        <p:tgtEl>
                                          <p:spTgt spid="508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autoUpdateAnimBg="0"/>
      <p:bldP spid="508933" grpId="0" autoUpdateAnimBg="0"/>
      <p:bldP spid="5089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AC657BDC-063F-497E-B0CC-2D305AF6F097}"/>
              </a:ext>
            </a:extLst>
          </p:cNvPr>
          <p:cNvSpPr>
            <a:spLocks noChangeArrowheads="1"/>
          </p:cNvSpPr>
          <p:nvPr/>
        </p:nvSpPr>
        <p:spPr bwMode="auto">
          <a:xfrm>
            <a:off x="728663" y="228600"/>
            <a:ext cx="5661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latin typeface="宋体" panose="02010600030101010101" pitchFamily="2" charset="-122"/>
                <a:ea typeface="华文中宋" panose="02010600040101010101" pitchFamily="2" charset="-122"/>
              </a:rPr>
              <a:t>已知质子、中子、氘核的静止质量分别为</a:t>
            </a:r>
          </a:p>
        </p:txBody>
      </p:sp>
      <p:sp>
        <p:nvSpPr>
          <p:cNvPr id="509955" name="Rectangle 3">
            <a:extLst>
              <a:ext uri="{FF2B5EF4-FFF2-40B4-BE49-F238E27FC236}">
                <a16:creationId xmlns:a16="http://schemas.microsoft.com/office/drawing/2014/main" id="{63F96341-F78F-48DC-8752-D9984E9CA1D8}"/>
              </a:ext>
            </a:extLst>
          </p:cNvPr>
          <p:cNvSpPr>
            <a:spLocks noChangeArrowheads="1"/>
          </p:cNvSpPr>
          <p:nvPr/>
        </p:nvSpPr>
        <p:spPr bwMode="auto">
          <a:xfrm>
            <a:off x="1547813" y="685800"/>
            <a:ext cx="96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latin typeface="宋体" panose="02010600030101010101" pitchFamily="2" charset="-122"/>
                <a:ea typeface="华文中宋" panose="02010600040101010101" pitchFamily="2" charset="-122"/>
              </a:rPr>
              <a:t>质子</a:t>
            </a:r>
          </a:p>
        </p:txBody>
      </p:sp>
      <p:sp>
        <p:nvSpPr>
          <p:cNvPr id="509956" name="Rectangle 4">
            <a:extLst>
              <a:ext uri="{FF2B5EF4-FFF2-40B4-BE49-F238E27FC236}">
                <a16:creationId xmlns:a16="http://schemas.microsoft.com/office/drawing/2014/main" id="{CAFCD387-7EA6-41E3-9ED7-6E49B5F4B1FE}"/>
              </a:ext>
            </a:extLst>
          </p:cNvPr>
          <p:cNvSpPr>
            <a:spLocks noChangeArrowheads="1"/>
          </p:cNvSpPr>
          <p:nvPr/>
        </p:nvSpPr>
        <p:spPr bwMode="auto">
          <a:xfrm>
            <a:off x="1547813" y="1143000"/>
            <a:ext cx="9636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latin typeface="宋体" panose="02010600030101010101" pitchFamily="2" charset="-122"/>
                <a:ea typeface="华文中宋" panose="02010600040101010101" pitchFamily="2" charset="-122"/>
              </a:rPr>
              <a:t>中子</a:t>
            </a:r>
          </a:p>
        </p:txBody>
      </p:sp>
      <p:sp>
        <p:nvSpPr>
          <p:cNvPr id="509957" name="Rectangle 5">
            <a:extLst>
              <a:ext uri="{FF2B5EF4-FFF2-40B4-BE49-F238E27FC236}">
                <a16:creationId xmlns:a16="http://schemas.microsoft.com/office/drawing/2014/main" id="{F1A9FBF6-1A75-4FDB-A724-95F30D990DA0}"/>
              </a:ext>
            </a:extLst>
          </p:cNvPr>
          <p:cNvSpPr>
            <a:spLocks noChangeArrowheads="1"/>
          </p:cNvSpPr>
          <p:nvPr/>
        </p:nvSpPr>
        <p:spPr bwMode="auto">
          <a:xfrm>
            <a:off x="1476375" y="1676400"/>
            <a:ext cx="113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latin typeface="宋体" panose="02010600030101010101" pitchFamily="2" charset="-122"/>
                <a:ea typeface="华文中宋" panose="02010600040101010101" pitchFamily="2" charset="-122"/>
              </a:rPr>
              <a:t>氘核</a:t>
            </a:r>
          </a:p>
        </p:txBody>
      </p:sp>
      <p:sp>
        <p:nvSpPr>
          <p:cNvPr id="509958" name="Text Box 6">
            <a:extLst>
              <a:ext uri="{FF2B5EF4-FFF2-40B4-BE49-F238E27FC236}">
                <a16:creationId xmlns:a16="http://schemas.microsoft.com/office/drawing/2014/main" id="{93D59027-9201-48C8-BF67-572185F24085}"/>
              </a:ext>
            </a:extLst>
          </p:cNvPr>
          <p:cNvSpPr txBox="1">
            <a:spLocks noChangeArrowheads="1"/>
          </p:cNvSpPr>
          <p:nvPr/>
        </p:nvSpPr>
        <p:spPr bwMode="auto">
          <a:xfrm>
            <a:off x="757238" y="2060575"/>
            <a:ext cx="80629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5000"/>
              </a:lnSpc>
            </a:pPr>
            <a:r>
              <a:rPr kumimoji="1" lang="zh-CN" altLang="en-US">
                <a:latin typeface="Times New Roman" panose="02020603050405020304" pitchFamily="18" charset="0"/>
                <a:ea typeface="华文中宋" panose="02010600040101010101" pitchFamily="2" charset="-122"/>
              </a:rPr>
              <a:t>一个质子和一个中子结合成一个氘核时放出的能量（用焦耳和电子伏特表示）。</a:t>
            </a:r>
          </a:p>
        </p:txBody>
      </p:sp>
      <p:graphicFrame>
        <p:nvGraphicFramePr>
          <p:cNvPr id="509959" name="Object 2">
            <a:extLst>
              <a:ext uri="{FF2B5EF4-FFF2-40B4-BE49-F238E27FC236}">
                <a16:creationId xmlns:a16="http://schemas.microsoft.com/office/drawing/2014/main" id="{4CAA96E8-0170-4729-AD69-FBE3ABA52752}"/>
              </a:ext>
            </a:extLst>
          </p:cNvPr>
          <p:cNvGraphicFramePr>
            <a:graphicFrameLocks noChangeAspect="1"/>
          </p:cNvGraphicFramePr>
          <p:nvPr/>
        </p:nvGraphicFramePr>
        <p:xfrm>
          <a:off x="2930525" y="685800"/>
          <a:ext cx="3352800" cy="520700"/>
        </p:xfrm>
        <a:graphic>
          <a:graphicData uri="http://schemas.openxmlformats.org/presentationml/2006/ole">
            <mc:AlternateContent xmlns:mc="http://schemas.openxmlformats.org/markup-compatibility/2006">
              <mc:Choice xmlns:v="urn:schemas-microsoft-com:vml" Requires="v">
                <p:oleObj spid="_x0000_s35867" name="Equation" r:id="rId3" imgW="3330158" imgH="495272" progId="Equation.3">
                  <p:embed/>
                </p:oleObj>
              </mc:Choice>
              <mc:Fallback>
                <p:oleObj name="Equation" r:id="rId3" imgW="3330158" imgH="495272"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525" y="685800"/>
                        <a:ext cx="3352800" cy="520700"/>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9960" name="Object 3">
            <a:extLst>
              <a:ext uri="{FF2B5EF4-FFF2-40B4-BE49-F238E27FC236}">
                <a16:creationId xmlns:a16="http://schemas.microsoft.com/office/drawing/2014/main" id="{A2602FBC-5625-4FBC-B53D-1952354F146B}"/>
              </a:ext>
            </a:extLst>
          </p:cNvPr>
          <p:cNvGraphicFramePr>
            <a:graphicFrameLocks noChangeAspect="1"/>
          </p:cNvGraphicFramePr>
          <p:nvPr/>
        </p:nvGraphicFramePr>
        <p:xfrm>
          <a:off x="2930525" y="1219200"/>
          <a:ext cx="3314700" cy="481013"/>
        </p:xfrm>
        <a:graphic>
          <a:graphicData uri="http://schemas.openxmlformats.org/presentationml/2006/ole">
            <mc:AlternateContent xmlns:mc="http://schemas.openxmlformats.org/markup-compatibility/2006">
              <mc:Choice xmlns:v="urn:schemas-microsoft-com:vml" Requires="v">
                <p:oleObj spid="_x0000_s35868" name="Equation" r:id="rId5" imgW="3291840" imgH="457366" progId="Equation.3">
                  <p:embed/>
                </p:oleObj>
              </mc:Choice>
              <mc:Fallback>
                <p:oleObj name="Equation" r:id="rId5" imgW="3291840" imgH="457366"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30525" y="1219200"/>
                        <a:ext cx="3314700" cy="4810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9961" name="Object 4">
            <a:extLst>
              <a:ext uri="{FF2B5EF4-FFF2-40B4-BE49-F238E27FC236}">
                <a16:creationId xmlns:a16="http://schemas.microsoft.com/office/drawing/2014/main" id="{DD8CE2F4-E936-4A6F-982C-4A2869554578}"/>
              </a:ext>
            </a:extLst>
          </p:cNvPr>
          <p:cNvGraphicFramePr>
            <a:graphicFrameLocks noChangeAspect="1"/>
          </p:cNvGraphicFramePr>
          <p:nvPr/>
        </p:nvGraphicFramePr>
        <p:xfrm>
          <a:off x="2930525" y="1676400"/>
          <a:ext cx="3403600" cy="469900"/>
        </p:xfrm>
        <a:graphic>
          <a:graphicData uri="http://schemas.openxmlformats.org/presentationml/2006/ole">
            <mc:AlternateContent xmlns:mc="http://schemas.openxmlformats.org/markup-compatibility/2006">
              <mc:Choice xmlns:v="urn:schemas-microsoft-com:vml" Requires="v">
                <p:oleObj spid="_x0000_s35869" name="Equation" r:id="rId7" imgW="3383404" imgH="449386" progId="Equation.3">
                  <p:embed/>
                </p:oleObj>
              </mc:Choice>
              <mc:Fallback>
                <p:oleObj name="Equation" r:id="rId7" imgW="3383404" imgH="44938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0525" y="1676400"/>
                        <a:ext cx="3403600" cy="469900"/>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9962" name="Text Box 10">
            <a:extLst>
              <a:ext uri="{FF2B5EF4-FFF2-40B4-BE49-F238E27FC236}">
                <a16:creationId xmlns:a16="http://schemas.microsoft.com/office/drawing/2014/main" id="{C3E5FF27-296C-4689-A0E9-2B8AAB24E7E7}"/>
              </a:ext>
            </a:extLst>
          </p:cNvPr>
          <p:cNvSpPr txBox="1">
            <a:spLocks noChangeArrowheads="1"/>
          </p:cNvSpPr>
          <p:nvPr/>
        </p:nvSpPr>
        <p:spPr bwMode="auto">
          <a:xfrm>
            <a:off x="760413" y="3514725"/>
            <a:ext cx="6475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latin typeface="Times New Roman" panose="02020603050405020304" pitchFamily="18" charset="0"/>
                <a:ea typeface="华文中宋" panose="02010600040101010101" pitchFamily="2" charset="-122"/>
              </a:rPr>
              <a:t>静止的质量亏损，即为该反应中放出的能量，</a:t>
            </a:r>
            <a:endParaRPr kumimoji="1" lang="zh-CN" altLang="en-US" b="0">
              <a:latin typeface="Times New Roman" panose="02020603050405020304" pitchFamily="18" charset="0"/>
              <a:ea typeface="华文中宋" panose="02010600040101010101" pitchFamily="2" charset="-122"/>
            </a:endParaRPr>
          </a:p>
        </p:txBody>
      </p:sp>
      <p:graphicFrame>
        <p:nvGraphicFramePr>
          <p:cNvPr id="509963" name="Object 5">
            <a:extLst>
              <a:ext uri="{FF2B5EF4-FFF2-40B4-BE49-F238E27FC236}">
                <a16:creationId xmlns:a16="http://schemas.microsoft.com/office/drawing/2014/main" id="{87EC8310-485D-4A91-9C1A-C77E35A407C2}"/>
              </a:ext>
            </a:extLst>
          </p:cNvPr>
          <p:cNvGraphicFramePr>
            <a:graphicFrameLocks noChangeAspect="1"/>
          </p:cNvGraphicFramePr>
          <p:nvPr/>
        </p:nvGraphicFramePr>
        <p:xfrm>
          <a:off x="2824163" y="4060825"/>
          <a:ext cx="3238500" cy="520700"/>
        </p:xfrm>
        <a:graphic>
          <a:graphicData uri="http://schemas.openxmlformats.org/presentationml/2006/ole">
            <mc:AlternateContent xmlns:mc="http://schemas.openxmlformats.org/markup-compatibility/2006">
              <mc:Choice xmlns:v="urn:schemas-microsoft-com:vml" Requires="v">
                <p:oleObj spid="_x0000_s35870" name="公式" r:id="rId9" imgW="3215702" imgH="495272" progId="Equation.3">
                  <p:embed/>
                </p:oleObj>
              </mc:Choice>
              <mc:Fallback>
                <p:oleObj name="公式" r:id="rId9" imgW="3215702" imgH="495272"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4163" y="4060825"/>
                        <a:ext cx="3238500" cy="520700"/>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9964" name="Object 6">
            <a:extLst>
              <a:ext uri="{FF2B5EF4-FFF2-40B4-BE49-F238E27FC236}">
                <a16:creationId xmlns:a16="http://schemas.microsoft.com/office/drawing/2014/main" id="{7F5232E3-F16E-456B-91FE-7A0E392AFCC8}"/>
              </a:ext>
            </a:extLst>
          </p:cNvPr>
          <p:cNvGraphicFramePr>
            <a:graphicFrameLocks noChangeAspect="1"/>
          </p:cNvGraphicFramePr>
          <p:nvPr/>
        </p:nvGraphicFramePr>
        <p:xfrm>
          <a:off x="1252538" y="4540250"/>
          <a:ext cx="7062787" cy="544513"/>
        </p:xfrm>
        <a:graphic>
          <a:graphicData uri="http://schemas.openxmlformats.org/presentationml/2006/ole">
            <mc:AlternateContent xmlns:mc="http://schemas.openxmlformats.org/markup-compatibility/2006">
              <mc:Choice xmlns:v="urn:schemas-microsoft-com:vml" Requires="v">
                <p:oleObj spid="_x0000_s35871" name="Equation" r:id="rId11" imgW="7041004" imgH="525697" progId="Equation.3">
                  <p:embed/>
                </p:oleObj>
              </mc:Choice>
              <mc:Fallback>
                <p:oleObj name="Equation" r:id="rId11" imgW="7041004" imgH="525697"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2538" y="4540250"/>
                        <a:ext cx="7062787" cy="5445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09965" name="Object 7">
            <a:extLst>
              <a:ext uri="{FF2B5EF4-FFF2-40B4-BE49-F238E27FC236}">
                <a16:creationId xmlns:a16="http://schemas.microsoft.com/office/drawing/2014/main" id="{B841FF0E-C3F6-447B-B581-28372E2E6C36}"/>
              </a:ext>
            </a:extLst>
          </p:cNvPr>
          <p:cNvGraphicFramePr>
            <a:graphicFrameLocks noChangeAspect="1"/>
          </p:cNvGraphicFramePr>
          <p:nvPr/>
        </p:nvGraphicFramePr>
        <p:xfrm>
          <a:off x="1254125" y="5197475"/>
          <a:ext cx="4394200" cy="392113"/>
        </p:xfrm>
        <a:graphic>
          <a:graphicData uri="http://schemas.openxmlformats.org/presentationml/2006/ole">
            <mc:AlternateContent xmlns:mc="http://schemas.openxmlformats.org/markup-compatibility/2006">
              <mc:Choice xmlns:v="urn:schemas-microsoft-com:vml" Requires="v">
                <p:oleObj spid="_x0000_s35872" name="公式" r:id="rId13" imgW="4373693" imgH="373574" progId="Equation.3">
                  <p:embed/>
                </p:oleObj>
              </mc:Choice>
              <mc:Fallback>
                <p:oleObj name="公式" r:id="rId13" imgW="4373693" imgH="373574"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4125" y="5197475"/>
                        <a:ext cx="4394200" cy="392113"/>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9966" name="Rectangle 14">
            <a:extLst>
              <a:ext uri="{FF2B5EF4-FFF2-40B4-BE49-F238E27FC236}">
                <a16:creationId xmlns:a16="http://schemas.microsoft.com/office/drawing/2014/main" id="{23A7B8A4-7124-40CF-B72C-4F605D37C5E6}"/>
              </a:ext>
            </a:extLst>
          </p:cNvPr>
          <p:cNvSpPr>
            <a:spLocks noChangeArrowheads="1"/>
          </p:cNvSpPr>
          <p:nvPr/>
        </p:nvSpPr>
        <p:spPr bwMode="auto">
          <a:xfrm>
            <a:off x="304800" y="228600"/>
            <a:ext cx="485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lang="zh-CN" altLang="en-US">
                <a:solidFill>
                  <a:srgbClr val="FFFF66"/>
                </a:solidFill>
                <a:latin typeface="Times New Roman" panose="02020603050405020304" pitchFamily="18" charset="0"/>
                <a:ea typeface="华文中宋" panose="02010600040101010101" pitchFamily="2" charset="-122"/>
              </a:rPr>
              <a:t>例</a:t>
            </a:r>
            <a:endParaRPr lang="zh-CN" altLang="en-US">
              <a:latin typeface="Times New Roman" panose="02020603050405020304" pitchFamily="18" charset="0"/>
              <a:ea typeface="华文中宋" panose="02010600040101010101" pitchFamily="2" charset="-122"/>
            </a:endParaRPr>
          </a:p>
        </p:txBody>
      </p:sp>
      <p:sp>
        <p:nvSpPr>
          <p:cNvPr id="509967" name="Text Box 15">
            <a:extLst>
              <a:ext uri="{FF2B5EF4-FFF2-40B4-BE49-F238E27FC236}">
                <a16:creationId xmlns:a16="http://schemas.microsoft.com/office/drawing/2014/main" id="{A8020D47-A413-4BDF-ACDF-A2D7A62CE9BC}"/>
              </a:ext>
            </a:extLst>
          </p:cNvPr>
          <p:cNvSpPr txBox="1">
            <a:spLocks noChangeArrowheads="1"/>
          </p:cNvSpPr>
          <p:nvPr/>
        </p:nvSpPr>
        <p:spPr bwMode="auto">
          <a:xfrm>
            <a:off x="349250" y="30099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solidFill>
                  <a:srgbClr val="FFFF66"/>
                </a:solidFill>
                <a:latin typeface="Times New Roman" panose="02020603050405020304" pitchFamily="18" charset="0"/>
                <a:ea typeface="华文中宋" panose="02010600040101010101" pitchFamily="2" charset="-122"/>
              </a:rPr>
              <a:t>解</a:t>
            </a:r>
            <a:endParaRPr kumimoji="1" lang="zh-CN" altLang="en-US" b="0">
              <a:solidFill>
                <a:srgbClr val="FFFF66"/>
              </a:solidFill>
              <a:latin typeface="Times New Roman" panose="02020603050405020304" pitchFamily="18" charset="0"/>
              <a:ea typeface="华文中宋" panose="02010600040101010101" pitchFamily="2" charset="-122"/>
            </a:endParaRPr>
          </a:p>
        </p:txBody>
      </p:sp>
      <p:sp>
        <p:nvSpPr>
          <p:cNvPr id="509968" name="Text Box 16">
            <a:extLst>
              <a:ext uri="{FF2B5EF4-FFF2-40B4-BE49-F238E27FC236}">
                <a16:creationId xmlns:a16="http://schemas.microsoft.com/office/drawing/2014/main" id="{7E565C72-9C79-470B-8923-86B54D40ED36}"/>
              </a:ext>
            </a:extLst>
          </p:cNvPr>
          <p:cNvSpPr txBox="1">
            <a:spLocks noChangeArrowheads="1"/>
          </p:cNvSpPr>
          <p:nvPr/>
        </p:nvSpPr>
        <p:spPr bwMode="auto">
          <a:xfrm>
            <a:off x="320675" y="213995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solidFill>
                  <a:srgbClr val="FFFF66"/>
                </a:solidFill>
                <a:latin typeface="Times New Roman" panose="02020603050405020304" pitchFamily="18" charset="0"/>
                <a:ea typeface="华文中宋" panose="02010600040101010101" pitchFamily="2" charset="-122"/>
              </a:rPr>
              <a:t>求</a:t>
            </a:r>
            <a:endParaRPr kumimoji="1" lang="zh-CN" altLang="en-US" b="0">
              <a:solidFill>
                <a:srgbClr val="FFFF66"/>
              </a:solidFill>
              <a:latin typeface="Times New Roman" panose="02020603050405020304" pitchFamily="18" charset="0"/>
              <a:ea typeface="华文中宋" panose="02010600040101010101" pitchFamily="2" charset="-122"/>
            </a:endParaRPr>
          </a:p>
        </p:txBody>
      </p:sp>
      <p:sp>
        <p:nvSpPr>
          <p:cNvPr id="509969" name="Text Box 17">
            <a:extLst>
              <a:ext uri="{FF2B5EF4-FFF2-40B4-BE49-F238E27FC236}">
                <a16:creationId xmlns:a16="http://schemas.microsoft.com/office/drawing/2014/main" id="{181FA8B8-9117-4AB8-BDC7-ADD70065AA92}"/>
              </a:ext>
            </a:extLst>
          </p:cNvPr>
          <p:cNvSpPr txBox="1">
            <a:spLocks noChangeArrowheads="1"/>
          </p:cNvSpPr>
          <p:nvPr/>
        </p:nvSpPr>
        <p:spPr bwMode="auto">
          <a:xfrm>
            <a:off x="6934200" y="3514725"/>
            <a:ext cx="1741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latin typeface="Times New Roman" panose="02020603050405020304" pitchFamily="18" charset="0"/>
                <a:ea typeface="华文中宋" panose="02010600040101010101" pitchFamily="2" charset="-122"/>
              </a:rPr>
              <a:t>能量为：</a:t>
            </a:r>
            <a:endParaRPr kumimoji="1" lang="zh-CN" altLang="en-US" b="0">
              <a:latin typeface="Times New Roman" panose="02020603050405020304" pitchFamily="18" charset="0"/>
              <a:ea typeface="华文中宋" panose="02010600040101010101" pitchFamily="2" charset="-122"/>
            </a:endParaRPr>
          </a:p>
        </p:txBody>
      </p:sp>
      <p:graphicFrame>
        <p:nvGraphicFramePr>
          <p:cNvPr id="509970" name="Object 8">
            <a:extLst>
              <a:ext uri="{FF2B5EF4-FFF2-40B4-BE49-F238E27FC236}">
                <a16:creationId xmlns:a16="http://schemas.microsoft.com/office/drawing/2014/main" id="{7A7FC031-780F-4A8E-8015-3446F30A0972}"/>
              </a:ext>
            </a:extLst>
          </p:cNvPr>
          <p:cNvGraphicFramePr>
            <a:graphicFrameLocks noChangeAspect="1"/>
          </p:cNvGraphicFramePr>
          <p:nvPr/>
        </p:nvGraphicFramePr>
        <p:xfrm>
          <a:off x="2936875" y="2997200"/>
          <a:ext cx="2463800" cy="469900"/>
        </p:xfrm>
        <a:graphic>
          <a:graphicData uri="http://schemas.openxmlformats.org/presentationml/2006/ole">
            <mc:AlternateContent xmlns:mc="http://schemas.openxmlformats.org/markup-compatibility/2006">
              <mc:Choice xmlns:v="urn:schemas-microsoft-com:vml" Requires="v">
                <p:oleObj spid="_x0000_s35873" name="公式" r:id="rId15" imgW="2438400" imgH="449386" progId="Equation.3">
                  <p:embed/>
                </p:oleObj>
              </mc:Choice>
              <mc:Fallback>
                <p:oleObj name="公式" r:id="rId15" imgW="2438400" imgH="449386"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36875" y="2997200"/>
                        <a:ext cx="2463800" cy="469900"/>
                      </a:xfrm>
                      <a:prstGeom prst="rect">
                        <a:avLst/>
                      </a:prstGeom>
                      <a:noFill/>
                      <a:ln>
                        <a:noFill/>
                      </a:ln>
                      <a:effectLst/>
                      <a:extLst>
                        <a:ext uri="{909E8E84-426E-40DD-AFC4-6F175D3DCCD1}">
                          <a14:hiddenFill xmlns:a14="http://schemas.microsoft.com/office/drawing/2010/main">
                            <a:solidFill>
                              <a:srgbClr val="00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9971" name="Text Box 19">
            <a:extLst>
              <a:ext uri="{FF2B5EF4-FFF2-40B4-BE49-F238E27FC236}">
                <a16:creationId xmlns:a16="http://schemas.microsoft.com/office/drawing/2014/main" id="{3415F6EE-DE0F-4A4E-B159-F9606E620FC3}"/>
              </a:ext>
            </a:extLst>
          </p:cNvPr>
          <p:cNvSpPr txBox="1">
            <a:spLocks noChangeArrowheads="1"/>
          </p:cNvSpPr>
          <p:nvPr/>
        </p:nvSpPr>
        <p:spPr bwMode="auto">
          <a:xfrm>
            <a:off x="684213" y="5589588"/>
            <a:ext cx="79914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5000"/>
              </a:lnSpc>
            </a:pPr>
            <a:r>
              <a:rPr lang="zh-CN" altLang="en-US">
                <a:latin typeface="Arial" panose="020B0604020202020204" pitchFamily="34" charset="0"/>
                <a:ea typeface="楷体_GB2312" pitchFamily="49" charset="-122"/>
              </a:rPr>
              <a:t>进一步计算表明聚合</a:t>
            </a:r>
            <a:r>
              <a:rPr lang="en-US" altLang="zh-CN">
                <a:solidFill>
                  <a:srgbClr val="66FFFF"/>
                </a:solidFill>
                <a:latin typeface="Times New Roman" panose="02020603050405020304" pitchFamily="18" charset="0"/>
                <a:ea typeface="楷体_GB2312" pitchFamily="49" charset="-122"/>
              </a:rPr>
              <a:t>1kg</a:t>
            </a:r>
            <a:r>
              <a:rPr lang="zh-CN" altLang="en-US">
                <a:latin typeface="Arial" panose="020B0604020202020204" pitchFamily="34" charset="0"/>
                <a:ea typeface="楷体_GB2312" pitchFamily="49" charset="-122"/>
              </a:rPr>
              <a:t>氘核时放出的能量相当于</a:t>
            </a:r>
            <a:r>
              <a:rPr lang="en-US" altLang="zh-CN">
                <a:solidFill>
                  <a:srgbClr val="66FFFF"/>
                </a:solidFill>
                <a:latin typeface="Times New Roman" panose="02020603050405020304" pitchFamily="18" charset="0"/>
                <a:ea typeface="楷体_GB2312" pitchFamily="49" charset="-122"/>
              </a:rPr>
              <a:t>2300</a:t>
            </a:r>
            <a:r>
              <a:rPr lang="zh-CN" altLang="en-US">
                <a:solidFill>
                  <a:srgbClr val="66FFFF"/>
                </a:solidFill>
                <a:latin typeface="Times New Roman" panose="02020603050405020304" pitchFamily="18" charset="0"/>
                <a:ea typeface="楷体_GB2312" pitchFamily="49" charset="-122"/>
              </a:rPr>
              <a:t>吨</a:t>
            </a:r>
            <a:r>
              <a:rPr lang="zh-CN" altLang="en-US">
                <a:latin typeface="Arial" panose="020B0604020202020204" pitchFamily="34" charset="0"/>
                <a:ea typeface="楷体_GB2312" pitchFamily="49" charset="-122"/>
              </a:rPr>
              <a:t>汽油燃烧放出的热量值。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9966">
                                            <p:txEl>
                                              <p:pRg st="0" end="0"/>
                                            </p:txEl>
                                          </p:spTgt>
                                        </p:tgtEl>
                                        <p:attrNameLst>
                                          <p:attrName>style.visibility</p:attrName>
                                        </p:attrNameLst>
                                      </p:cBhvr>
                                      <p:to>
                                        <p:strVal val="visible"/>
                                      </p:to>
                                    </p:set>
                                    <p:animEffect transition="in" filter="wipe(left)">
                                      <p:cBhvr>
                                        <p:cTn id="7" dur="500"/>
                                        <p:tgtEl>
                                          <p:spTgt spid="5099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9954">
                                            <p:txEl>
                                              <p:pRg st="0" end="0"/>
                                            </p:txEl>
                                          </p:spTgt>
                                        </p:tgtEl>
                                        <p:attrNameLst>
                                          <p:attrName>style.visibility</p:attrName>
                                        </p:attrNameLst>
                                      </p:cBhvr>
                                      <p:to>
                                        <p:strVal val="visible"/>
                                      </p:to>
                                    </p:set>
                                    <p:animEffect transition="in" filter="wipe(left)">
                                      <p:cBhvr>
                                        <p:cTn id="12" dur="500"/>
                                        <p:tgtEl>
                                          <p:spTgt spid="509954">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9955">
                                            <p:txEl>
                                              <p:pRg st="0" end="0"/>
                                            </p:txEl>
                                          </p:spTgt>
                                        </p:tgtEl>
                                        <p:attrNameLst>
                                          <p:attrName>style.visibility</p:attrName>
                                        </p:attrNameLst>
                                      </p:cBhvr>
                                      <p:to>
                                        <p:strVal val="visible"/>
                                      </p:to>
                                    </p:set>
                                    <p:animEffect transition="in" filter="wipe(left)">
                                      <p:cBhvr>
                                        <p:cTn id="17" dur="500"/>
                                        <p:tgtEl>
                                          <p:spTgt spid="50995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09959"/>
                                        </p:tgtEl>
                                        <p:attrNameLst>
                                          <p:attrName>style.visibility</p:attrName>
                                        </p:attrNameLst>
                                      </p:cBhvr>
                                      <p:to>
                                        <p:strVal val="visible"/>
                                      </p:to>
                                    </p:set>
                                    <p:animEffect transition="in" filter="wipe(left)">
                                      <p:cBhvr>
                                        <p:cTn id="22" dur="500"/>
                                        <p:tgtEl>
                                          <p:spTgt spid="5099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09956">
                                            <p:txEl>
                                              <p:pRg st="0" end="0"/>
                                            </p:txEl>
                                          </p:spTgt>
                                        </p:tgtEl>
                                        <p:attrNameLst>
                                          <p:attrName>style.visibility</p:attrName>
                                        </p:attrNameLst>
                                      </p:cBhvr>
                                      <p:to>
                                        <p:strVal val="visible"/>
                                      </p:to>
                                    </p:set>
                                    <p:animEffect transition="in" filter="wipe(left)">
                                      <p:cBhvr>
                                        <p:cTn id="27" dur="500"/>
                                        <p:tgtEl>
                                          <p:spTgt spid="509956">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09960"/>
                                        </p:tgtEl>
                                        <p:attrNameLst>
                                          <p:attrName>style.visibility</p:attrName>
                                        </p:attrNameLst>
                                      </p:cBhvr>
                                      <p:to>
                                        <p:strVal val="visible"/>
                                      </p:to>
                                    </p:set>
                                    <p:animEffect transition="in" filter="wipe(left)">
                                      <p:cBhvr>
                                        <p:cTn id="32" dur="500"/>
                                        <p:tgtEl>
                                          <p:spTgt spid="50996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09957">
                                            <p:txEl>
                                              <p:pRg st="0" end="0"/>
                                            </p:txEl>
                                          </p:spTgt>
                                        </p:tgtEl>
                                        <p:attrNameLst>
                                          <p:attrName>style.visibility</p:attrName>
                                        </p:attrNameLst>
                                      </p:cBhvr>
                                      <p:to>
                                        <p:strVal val="visible"/>
                                      </p:to>
                                    </p:set>
                                    <p:animEffect transition="in" filter="wipe(left)">
                                      <p:cBhvr>
                                        <p:cTn id="37" dur="500"/>
                                        <p:tgtEl>
                                          <p:spTgt spid="509957">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09961"/>
                                        </p:tgtEl>
                                        <p:attrNameLst>
                                          <p:attrName>style.visibility</p:attrName>
                                        </p:attrNameLst>
                                      </p:cBhvr>
                                      <p:to>
                                        <p:strVal val="visible"/>
                                      </p:to>
                                    </p:set>
                                    <p:animEffect transition="in" filter="wipe(left)">
                                      <p:cBhvr>
                                        <p:cTn id="42" dur="500"/>
                                        <p:tgtEl>
                                          <p:spTgt spid="50996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09968">
                                            <p:txEl>
                                              <p:pRg st="0" end="0"/>
                                            </p:txEl>
                                          </p:spTgt>
                                        </p:tgtEl>
                                        <p:attrNameLst>
                                          <p:attrName>style.visibility</p:attrName>
                                        </p:attrNameLst>
                                      </p:cBhvr>
                                      <p:to>
                                        <p:strVal val="visible"/>
                                      </p:to>
                                    </p:set>
                                    <p:animEffect transition="in" filter="wipe(left)">
                                      <p:cBhvr>
                                        <p:cTn id="47" dur="500"/>
                                        <p:tgtEl>
                                          <p:spTgt spid="509968">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09958">
                                            <p:txEl>
                                              <p:pRg st="0" end="0"/>
                                            </p:txEl>
                                          </p:spTgt>
                                        </p:tgtEl>
                                        <p:attrNameLst>
                                          <p:attrName>style.visibility</p:attrName>
                                        </p:attrNameLst>
                                      </p:cBhvr>
                                      <p:to>
                                        <p:strVal val="visible"/>
                                      </p:to>
                                    </p:set>
                                    <p:animEffect transition="in" filter="wipe(left)">
                                      <p:cBhvr>
                                        <p:cTn id="52" dur="500"/>
                                        <p:tgtEl>
                                          <p:spTgt spid="509958">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09967">
                                            <p:txEl>
                                              <p:pRg st="0" end="0"/>
                                            </p:txEl>
                                          </p:spTgt>
                                        </p:tgtEl>
                                        <p:attrNameLst>
                                          <p:attrName>style.visibility</p:attrName>
                                        </p:attrNameLst>
                                      </p:cBhvr>
                                      <p:to>
                                        <p:strVal val="visible"/>
                                      </p:to>
                                    </p:set>
                                    <p:animEffect transition="in" filter="wipe(left)">
                                      <p:cBhvr>
                                        <p:cTn id="57" dur="500"/>
                                        <p:tgtEl>
                                          <p:spTgt spid="509967">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09970"/>
                                        </p:tgtEl>
                                        <p:attrNameLst>
                                          <p:attrName>style.visibility</p:attrName>
                                        </p:attrNameLst>
                                      </p:cBhvr>
                                      <p:to>
                                        <p:strVal val="visible"/>
                                      </p:to>
                                    </p:set>
                                    <p:animEffect transition="in" filter="wipe(left)">
                                      <p:cBhvr>
                                        <p:cTn id="62" dur="500"/>
                                        <p:tgtEl>
                                          <p:spTgt spid="50997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09962">
                                            <p:txEl>
                                              <p:pRg st="0" end="0"/>
                                            </p:txEl>
                                          </p:spTgt>
                                        </p:tgtEl>
                                        <p:attrNameLst>
                                          <p:attrName>style.visibility</p:attrName>
                                        </p:attrNameLst>
                                      </p:cBhvr>
                                      <p:to>
                                        <p:strVal val="visible"/>
                                      </p:to>
                                    </p:set>
                                    <p:animEffect transition="in" filter="wipe(left)">
                                      <p:cBhvr>
                                        <p:cTn id="67" dur="500"/>
                                        <p:tgtEl>
                                          <p:spTgt spid="509962">
                                            <p:txEl>
                                              <p:pRg st="0" end="0"/>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09969">
                                            <p:txEl>
                                              <p:pRg st="0" end="0"/>
                                            </p:txEl>
                                          </p:spTgt>
                                        </p:tgtEl>
                                        <p:attrNameLst>
                                          <p:attrName>style.visibility</p:attrName>
                                        </p:attrNameLst>
                                      </p:cBhvr>
                                      <p:to>
                                        <p:strVal val="visible"/>
                                      </p:to>
                                    </p:set>
                                    <p:animEffect transition="in" filter="wipe(left)">
                                      <p:cBhvr>
                                        <p:cTn id="72" dur="500"/>
                                        <p:tgtEl>
                                          <p:spTgt spid="509969">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509963"/>
                                        </p:tgtEl>
                                        <p:attrNameLst>
                                          <p:attrName>style.visibility</p:attrName>
                                        </p:attrNameLst>
                                      </p:cBhvr>
                                      <p:to>
                                        <p:strVal val="visible"/>
                                      </p:to>
                                    </p:set>
                                    <p:animEffect transition="in" filter="wipe(left)">
                                      <p:cBhvr>
                                        <p:cTn id="77" dur="500"/>
                                        <p:tgtEl>
                                          <p:spTgt spid="50996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509964"/>
                                        </p:tgtEl>
                                        <p:attrNameLst>
                                          <p:attrName>style.visibility</p:attrName>
                                        </p:attrNameLst>
                                      </p:cBhvr>
                                      <p:to>
                                        <p:strVal val="visible"/>
                                      </p:to>
                                    </p:set>
                                    <p:animEffect transition="in" filter="wipe(left)">
                                      <p:cBhvr>
                                        <p:cTn id="82" dur="500"/>
                                        <p:tgtEl>
                                          <p:spTgt spid="509964"/>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509965"/>
                                        </p:tgtEl>
                                        <p:attrNameLst>
                                          <p:attrName>style.visibility</p:attrName>
                                        </p:attrNameLst>
                                      </p:cBhvr>
                                      <p:to>
                                        <p:strVal val="visible"/>
                                      </p:to>
                                    </p:set>
                                    <p:animEffect transition="in" filter="wipe(left)">
                                      <p:cBhvr>
                                        <p:cTn id="87" dur="500"/>
                                        <p:tgtEl>
                                          <p:spTgt spid="509965"/>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509971"/>
                                        </p:tgtEl>
                                        <p:attrNameLst>
                                          <p:attrName>style.visibility</p:attrName>
                                        </p:attrNameLst>
                                      </p:cBhvr>
                                      <p:to>
                                        <p:strVal val="visible"/>
                                      </p:to>
                                    </p:set>
                                    <p:animEffect transition="in" filter="wipe(left)">
                                      <p:cBhvr>
                                        <p:cTn id="92" dur="1000"/>
                                        <p:tgtEl>
                                          <p:spTgt spid="509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4" grpId="0" build="p" autoUpdateAnimBg="0"/>
      <p:bldP spid="509955" grpId="0" build="p" autoUpdateAnimBg="0"/>
      <p:bldP spid="509956" grpId="0" build="p" autoUpdateAnimBg="0"/>
      <p:bldP spid="509957" grpId="0" build="p" autoUpdateAnimBg="0"/>
      <p:bldP spid="509958" grpId="0" build="p" autoUpdateAnimBg="0"/>
      <p:bldP spid="509962" grpId="0" build="p" autoUpdateAnimBg="0"/>
      <p:bldP spid="509966" grpId="0" build="p" autoUpdateAnimBg="0"/>
      <p:bldP spid="509967" grpId="0" build="p" autoUpdateAnimBg="0"/>
      <p:bldP spid="509968" grpId="0" build="p" autoUpdateAnimBg="0"/>
      <p:bldP spid="509969" grpId="0" build="p" autoUpdateAnimBg="0"/>
      <p:bldP spid="50997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3890" name="Text Box 2">
            <a:extLst>
              <a:ext uri="{FF2B5EF4-FFF2-40B4-BE49-F238E27FC236}">
                <a16:creationId xmlns:a16="http://schemas.microsoft.com/office/drawing/2014/main" id="{5703110E-C1EE-49FB-A10B-0B9FB45634A2}"/>
              </a:ext>
            </a:extLst>
          </p:cNvPr>
          <p:cNvSpPr txBox="1">
            <a:spLocks noChangeArrowheads="1"/>
          </p:cNvSpPr>
          <p:nvPr/>
        </p:nvSpPr>
        <p:spPr bwMode="auto">
          <a:xfrm>
            <a:off x="152400" y="404813"/>
            <a:ext cx="472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zh-CN" altLang="en-US" sz="2800">
                <a:solidFill>
                  <a:srgbClr val="FFFF00"/>
                </a:solidFill>
                <a:latin typeface="宋体" panose="02010600030101010101" pitchFamily="2" charset="-122"/>
                <a:ea typeface="宋体" panose="02010600030101010101" pitchFamily="2" charset="-122"/>
              </a:rPr>
              <a:t>四</a:t>
            </a:r>
            <a:r>
              <a:rPr kumimoji="1" lang="en-US" altLang="zh-CN" sz="2800">
                <a:solidFill>
                  <a:srgbClr val="FFFF00"/>
                </a:solidFill>
                <a:latin typeface="宋体" panose="02010600030101010101" pitchFamily="2" charset="-122"/>
                <a:ea typeface="宋体" panose="02010600030101010101" pitchFamily="2" charset="-122"/>
              </a:rPr>
              <a:t>.</a:t>
            </a:r>
            <a:r>
              <a:rPr kumimoji="1" lang="zh-CN" altLang="en-US" sz="2800">
                <a:solidFill>
                  <a:srgbClr val="FFFF00"/>
                </a:solidFill>
                <a:latin typeface="宋体" panose="02010600030101010101" pitchFamily="2" charset="-122"/>
                <a:ea typeface="宋体" panose="02010600030101010101" pitchFamily="2" charset="-122"/>
              </a:rPr>
              <a:t>相对论能量和动量的关系</a:t>
            </a:r>
          </a:p>
        </p:txBody>
      </p:sp>
      <p:sp>
        <p:nvSpPr>
          <p:cNvPr id="933891" name="Text Box 3">
            <a:extLst>
              <a:ext uri="{FF2B5EF4-FFF2-40B4-BE49-F238E27FC236}">
                <a16:creationId xmlns:a16="http://schemas.microsoft.com/office/drawing/2014/main" id="{AF4DC4CD-22EB-45DB-9834-47AB97058460}"/>
              </a:ext>
            </a:extLst>
          </p:cNvPr>
          <p:cNvSpPr txBox="1">
            <a:spLocks noChangeArrowheads="1"/>
          </p:cNvSpPr>
          <p:nvPr/>
        </p:nvSpPr>
        <p:spPr bwMode="auto">
          <a:xfrm>
            <a:off x="3490913" y="1052513"/>
            <a:ext cx="1612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zh-CN" altLang="en-US">
                <a:solidFill>
                  <a:srgbClr val="66FFFF"/>
                </a:solidFill>
                <a:latin typeface="Times New Roman" panose="02020603050405020304" pitchFamily="18" charset="0"/>
              </a:rPr>
              <a:t>两边平方</a:t>
            </a:r>
          </a:p>
        </p:txBody>
      </p:sp>
      <p:graphicFrame>
        <p:nvGraphicFramePr>
          <p:cNvPr id="933892" name="Object 4">
            <a:extLst>
              <a:ext uri="{FF2B5EF4-FFF2-40B4-BE49-F238E27FC236}">
                <a16:creationId xmlns:a16="http://schemas.microsoft.com/office/drawing/2014/main" id="{4572DEE4-9EEE-4B21-B37F-A25AEBB7064D}"/>
              </a:ext>
            </a:extLst>
          </p:cNvPr>
          <p:cNvGraphicFramePr>
            <a:graphicFrameLocks/>
          </p:cNvGraphicFramePr>
          <p:nvPr/>
        </p:nvGraphicFramePr>
        <p:xfrm>
          <a:off x="1408113" y="1149350"/>
          <a:ext cx="1724025" cy="860425"/>
        </p:xfrm>
        <a:graphic>
          <a:graphicData uri="http://schemas.openxmlformats.org/presentationml/2006/ole">
            <mc:AlternateContent xmlns:mc="http://schemas.openxmlformats.org/markup-compatibility/2006">
              <mc:Choice xmlns:v="urn:schemas-microsoft-com:vml" Requires="v">
                <p:oleObj spid="_x0000_s36910" name="公式" r:id="rId3" imgW="1706880" imgH="838422" progId="Equation.3">
                  <p:embed/>
                </p:oleObj>
              </mc:Choice>
              <mc:Fallback>
                <p:oleObj name="公式" r:id="rId3" imgW="1706880" imgH="838422"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8113" y="1149350"/>
                        <a:ext cx="172402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893" name="Object 5">
            <a:extLst>
              <a:ext uri="{FF2B5EF4-FFF2-40B4-BE49-F238E27FC236}">
                <a16:creationId xmlns:a16="http://schemas.microsoft.com/office/drawing/2014/main" id="{37F92820-44C5-4D64-A51B-D6DDCB7DC411}"/>
              </a:ext>
            </a:extLst>
          </p:cNvPr>
          <p:cNvGraphicFramePr>
            <a:graphicFrameLocks/>
          </p:cNvGraphicFramePr>
          <p:nvPr/>
        </p:nvGraphicFramePr>
        <p:xfrm>
          <a:off x="5508625" y="1316038"/>
          <a:ext cx="2155825" cy="481012"/>
        </p:xfrm>
        <a:graphic>
          <a:graphicData uri="http://schemas.openxmlformats.org/presentationml/2006/ole">
            <mc:AlternateContent xmlns:mc="http://schemas.openxmlformats.org/markup-compatibility/2006">
              <mc:Choice xmlns:v="urn:schemas-microsoft-com:vml" Requires="v">
                <p:oleObj spid="_x0000_s36911" name="公式" r:id="rId5" imgW="2133849" imgH="457366" progId="Equation.3">
                  <p:embed/>
                </p:oleObj>
              </mc:Choice>
              <mc:Fallback>
                <p:oleObj name="公式" r:id="rId5" imgW="2133849" imgH="457366"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1316038"/>
                        <a:ext cx="2155825"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894" name="Line 6">
            <a:extLst>
              <a:ext uri="{FF2B5EF4-FFF2-40B4-BE49-F238E27FC236}">
                <a16:creationId xmlns:a16="http://schemas.microsoft.com/office/drawing/2014/main" id="{092C5EE5-A104-485C-98CD-9440D073C09D}"/>
              </a:ext>
            </a:extLst>
          </p:cNvPr>
          <p:cNvSpPr>
            <a:spLocks noChangeShapeType="1"/>
          </p:cNvSpPr>
          <p:nvPr/>
        </p:nvSpPr>
        <p:spPr bwMode="auto">
          <a:xfrm>
            <a:off x="3490913" y="1581150"/>
            <a:ext cx="1873250"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33895" name="Object 7">
            <a:extLst>
              <a:ext uri="{FF2B5EF4-FFF2-40B4-BE49-F238E27FC236}">
                <a16:creationId xmlns:a16="http://schemas.microsoft.com/office/drawing/2014/main" id="{23881503-46CC-43C2-91BF-E47A99C797F3}"/>
              </a:ext>
            </a:extLst>
          </p:cNvPr>
          <p:cNvGraphicFramePr>
            <a:graphicFrameLocks/>
          </p:cNvGraphicFramePr>
          <p:nvPr/>
        </p:nvGraphicFramePr>
        <p:xfrm>
          <a:off x="5434013" y="2576513"/>
          <a:ext cx="3098800" cy="482600"/>
        </p:xfrm>
        <a:graphic>
          <a:graphicData uri="http://schemas.openxmlformats.org/presentationml/2006/ole">
            <mc:AlternateContent xmlns:mc="http://schemas.openxmlformats.org/markup-compatibility/2006">
              <mc:Choice xmlns:v="urn:schemas-microsoft-com:vml" Requires="v">
                <p:oleObj spid="_x0000_s36912" name="公式" r:id="rId7" imgW="3086318" imgH="457366" progId="Equation.3">
                  <p:embed/>
                </p:oleObj>
              </mc:Choice>
              <mc:Fallback>
                <p:oleObj name="公式" r:id="rId7" imgW="3086318" imgH="457366" progId="Equation.3">
                  <p:embed/>
                  <p:pic>
                    <p:nvPicPr>
                      <p:cNvPr id="0"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34013" y="2576513"/>
                        <a:ext cx="3098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896" name="Text Box 8">
            <a:extLst>
              <a:ext uri="{FF2B5EF4-FFF2-40B4-BE49-F238E27FC236}">
                <a16:creationId xmlns:a16="http://schemas.microsoft.com/office/drawing/2014/main" id="{F6452883-26C4-4313-B0E8-56FF9A503FC0}"/>
              </a:ext>
            </a:extLst>
          </p:cNvPr>
          <p:cNvSpPr txBox="1">
            <a:spLocks noChangeArrowheads="1"/>
          </p:cNvSpPr>
          <p:nvPr/>
        </p:nvSpPr>
        <p:spPr bwMode="auto">
          <a:xfrm>
            <a:off x="6826250" y="1928813"/>
            <a:ext cx="2087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kumimoji="1" lang="zh-CN" altLang="en-US">
                <a:solidFill>
                  <a:srgbClr val="66FFFF"/>
                </a:solidFill>
                <a:latin typeface="Times New Roman" panose="02020603050405020304" pitchFamily="18" charset="0"/>
              </a:rPr>
              <a:t>两边乘以 </a:t>
            </a:r>
            <a:r>
              <a:rPr kumimoji="1" lang="en-US" altLang="zh-CN" i="1">
                <a:solidFill>
                  <a:srgbClr val="FFCC00"/>
                </a:solidFill>
                <a:latin typeface="Times New Roman" panose="02020603050405020304" pitchFamily="18" charset="0"/>
              </a:rPr>
              <a:t>c</a:t>
            </a:r>
            <a:r>
              <a:rPr kumimoji="1" lang="en-US" altLang="zh-CN" sz="1200" i="1">
                <a:solidFill>
                  <a:srgbClr val="FFCC00"/>
                </a:solidFill>
                <a:latin typeface="Times New Roman" panose="02020603050405020304" pitchFamily="18" charset="0"/>
              </a:rPr>
              <a:t> </a:t>
            </a:r>
            <a:r>
              <a:rPr kumimoji="1" lang="en-US" altLang="zh-CN" baseline="45000">
                <a:solidFill>
                  <a:srgbClr val="FFCC00"/>
                </a:solidFill>
                <a:latin typeface="Times New Roman" panose="02020603050405020304" pitchFamily="18" charset="0"/>
              </a:rPr>
              <a:t>4</a:t>
            </a:r>
          </a:p>
        </p:txBody>
      </p:sp>
      <p:graphicFrame>
        <p:nvGraphicFramePr>
          <p:cNvPr id="933897" name="Object 9">
            <a:extLst>
              <a:ext uri="{FF2B5EF4-FFF2-40B4-BE49-F238E27FC236}">
                <a16:creationId xmlns:a16="http://schemas.microsoft.com/office/drawing/2014/main" id="{E6910E3D-EA1A-4B9F-B4DA-D92FCD2AD5F7}"/>
              </a:ext>
            </a:extLst>
          </p:cNvPr>
          <p:cNvGraphicFramePr>
            <a:graphicFrameLocks/>
          </p:cNvGraphicFramePr>
          <p:nvPr/>
        </p:nvGraphicFramePr>
        <p:xfrm>
          <a:off x="1212850" y="2471738"/>
          <a:ext cx="2363788" cy="482600"/>
        </p:xfrm>
        <a:graphic>
          <a:graphicData uri="http://schemas.openxmlformats.org/presentationml/2006/ole">
            <mc:AlternateContent xmlns:mc="http://schemas.openxmlformats.org/markup-compatibility/2006">
              <mc:Choice xmlns:v="urn:schemas-microsoft-com:vml" Requires="v">
                <p:oleObj spid="_x0000_s36913" name="公式" r:id="rId9" imgW="2354798" imgH="457366" progId="Equation.3">
                  <p:embed/>
                </p:oleObj>
              </mc:Choice>
              <mc:Fallback>
                <p:oleObj name="公式" r:id="rId9" imgW="2354798" imgH="457366" progId="Equation.3">
                  <p:embed/>
                  <p:pic>
                    <p:nvPicPr>
                      <p:cNvPr id="0" name="Object 9"/>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2850" y="2471738"/>
                        <a:ext cx="2363788" cy="4826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898" name="Line 10">
            <a:extLst>
              <a:ext uri="{FF2B5EF4-FFF2-40B4-BE49-F238E27FC236}">
                <a16:creationId xmlns:a16="http://schemas.microsoft.com/office/drawing/2014/main" id="{FABDE980-E582-43DC-A80E-3BBDB94CB196}"/>
              </a:ext>
            </a:extLst>
          </p:cNvPr>
          <p:cNvSpPr>
            <a:spLocks noChangeShapeType="1"/>
          </p:cNvSpPr>
          <p:nvPr/>
        </p:nvSpPr>
        <p:spPr bwMode="auto">
          <a:xfrm rot="10800000">
            <a:off x="3709988" y="2725738"/>
            <a:ext cx="1511300"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899" name="Line 11">
            <a:extLst>
              <a:ext uri="{FF2B5EF4-FFF2-40B4-BE49-F238E27FC236}">
                <a16:creationId xmlns:a16="http://schemas.microsoft.com/office/drawing/2014/main" id="{BAC9FF92-9A75-4129-9ED8-A9B8CF54B99C}"/>
              </a:ext>
            </a:extLst>
          </p:cNvPr>
          <p:cNvSpPr>
            <a:spLocks noChangeShapeType="1"/>
          </p:cNvSpPr>
          <p:nvPr/>
        </p:nvSpPr>
        <p:spPr bwMode="auto">
          <a:xfrm rot="5400000">
            <a:off x="6098381" y="2193132"/>
            <a:ext cx="792163"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3900" name="AutoShape 12">
            <a:extLst>
              <a:ext uri="{FF2B5EF4-FFF2-40B4-BE49-F238E27FC236}">
                <a16:creationId xmlns:a16="http://schemas.microsoft.com/office/drawing/2014/main" id="{2EBC3366-5EF8-4F27-890D-48644E91BDA4}"/>
              </a:ext>
            </a:extLst>
          </p:cNvPr>
          <p:cNvSpPr>
            <a:spLocks noChangeArrowheads="1"/>
          </p:cNvSpPr>
          <p:nvPr/>
        </p:nvSpPr>
        <p:spPr bwMode="auto">
          <a:xfrm flipH="1">
            <a:off x="5913438" y="4184650"/>
            <a:ext cx="2895600" cy="1295400"/>
          </a:xfrm>
          <a:prstGeom prst="rtTriangle">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
        <p:nvSpPr>
          <p:cNvPr id="933901" name="Line 13">
            <a:extLst>
              <a:ext uri="{FF2B5EF4-FFF2-40B4-BE49-F238E27FC236}">
                <a16:creationId xmlns:a16="http://schemas.microsoft.com/office/drawing/2014/main" id="{4845F9B9-BD18-4D12-871B-22DE1C9DB563}"/>
              </a:ext>
            </a:extLst>
          </p:cNvPr>
          <p:cNvSpPr>
            <a:spLocks noChangeShapeType="1"/>
          </p:cNvSpPr>
          <p:nvPr/>
        </p:nvSpPr>
        <p:spPr bwMode="auto">
          <a:xfrm>
            <a:off x="5386388" y="4651375"/>
            <a:ext cx="457200" cy="83820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902" name="Line 14">
            <a:extLst>
              <a:ext uri="{FF2B5EF4-FFF2-40B4-BE49-F238E27FC236}">
                <a16:creationId xmlns:a16="http://schemas.microsoft.com/office/drawing/2014/main" id="{9F1CB913-F3AF-45E3-AFC8-720FF9164E61}"/>
              </a:ext>
            </a:extLst>
          </p:cNvPr>
          <p:cNvSpPr>
            <a:spLocks noChangeShapeType="1"/>
          </p:cNvSpPr>
          <p:nvPr/>
        </p:nvSpPr>
        <p:spPr bwMode="auto">
          <a:xfrm>
            <a:off x="8359775" y="3179763"/>
            <a:ext cx="457200" cy="990600"/>
          </a:xfrm>
          <a:prstGeom prst="line">
            <a:avLst/>
          </a:prstGeom>
          <a:noFill/>
          <a:ln w="2857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33903" name="Line 15">
            <a:extLst>
              <a:ext uri="{FF2B5EF4-FFF2-40B4-BE49-F238E27FC236}">
                <a16:creationId xmlns:a16="http://schemas.microsoft.com/office/drawing/2014/main" id="{4BD9902E-7D06-44A2-9E98-E7DDC3EC9DE6}"/>
              </a:ext>
            </a:extLst>
          </p:cNvPr>
          <p:cNvSpPr>
            <a:spLocks noChangeShapeType="1"/>
          </p:cNvSpPr>
          <p:nvPr/>
        </p:nvSpPr>
        <p:spPr bwMode="auto">
          <a:xfrm>
            <a:off x="8012113" y="3967163"/>
            <a:ext cx="228600" cy="457200"/>
          </a:xfrm>
          <a:prstGeom prst="line">
            <a:avLst/>
          </a:prstGeom>
          <a:noFill/>
          <a:ln w="22225">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33904" name="Object 16">
            <a:extLst>
              <a:ext uri="{FF2B5EF4-FFF2-40B4-BE49-F238E27FC236}">
                <a16:creationId xmlns:a16="http://schemas.microsoft.com/office/drawing/2014/main" id="{0AE682E2-EC1E-4BB1-B78F-21E71A420618}"/>
              </a:ext>
            </a:extLst>
          </p:cNvPr>
          <p:cNvGraphicFramePr>
            <a:graphicFrameLocks noChangeAspect="1"/>
          </p:cNvGraphicFramePr>
          <p:nvPr/>
        </p:nvGraphicFramePr>
        <p:xfrm>
          <a:off x="6980238" y="5480050"/>
          <a:ext cx="855662" cy="620713"/>
        </p:xfrm>
        <a:graphic>
          <a:graphicData uri="http://schemas.openxmlformats.org/presentationml/2006/ole">
            <mc:AlternateContent xmlns:mc="http://schemas.openxmlformats.org/markup-compatibility/2006">
              <mc:Choice xmlns:v="urn:schemas-microsoft-com:vml" Requires="v">
                <p:oleObj spid="_x0000_s36914" name="Equation" r:id="rId11" imgW="305049" imgH="220952" progId="Equation.3">
                  <p:embed/>
                </p:oleObj>
              </mc:Choice>
              <mc:Fallback>
                <p:oleObj name="Equation" r:id="rId11" imgW="305049" imgH="220952"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80238" y="5480050"/>
                        <a:ext cx="855662" cy="6207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905" name="Line 17">
            <a:extLst>
              <a:ext uri="{FF2B5EF4-FFF2-40B4-BE49-F238E27FC236}">
                <a16:creationId xmlns:a16="http://schemas.microsoft.com/office/drawing/2014/main" id="{55EA4A9F-4947-442C-B1F0-207897AB6B6C}"/>
              </a:ext>
            </a:extLst>
          </p:cNvPr>
          <p:cNvSpPr>
            <a:spLocks noChangeShapeType="1"/>
          </p:cNvSpPr>
          <p:nvPr/>
        </p:nvSpPr>
        <p:spPr bwMode="auto">
          <a:xfrm flipV="1">
            <a:off x="5737225" y="4186238"/>
            <a:ext cx="2373313" cy="1069975"/>
          </a:xfrm>
          <a:prstGeom prst="line">
            <a:avLst/>
          </a:prstGeom>
          <a:noFill/>
          <a:ln w="38100">
            <a:solidFill>
              <a:srgbClr val="00FF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933906" name="Line 18">
            <a:extLst>
              <a:ext uri="{FF2B5EF4-FFF2-40B4-BE49-F238E27FC236}">
                <a16:creationId xmlns:a16="http://schemas.microsoft.com/office/drawing/2014/main" id="{EF27C863-9818-4A9C-B8A2-0C279983916B}"/>
              </a:ext>
            </a:extLst>
          </p:cNvPr>
          <p:cNvSpPr>
            <a:spLocks noChangeShapeType="1"/>
          </p:cNvSpPr>
          <p:nvPr/>
        </p:nvSpPr>
        <p:spPr bwMode="auto">
          <a:xfrm flipV="1">
            <a:off x="5497513" y="3413125"/>
            <a:ext cx="2959100" cy="1403350"/>
          </a:xfrm>
          <a:prstGeom prst="line">
            <a:avLst/>
          </a:prstGeom>
          <a:noFill/>
          <a:ln w="38100">
            <a:solidFill>
              <a:srgbClr val="00FF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33907" name="Object 19">
            <a:extLst>
              <a:ext uri="{FF2B5EF4-FFF2-40B4-BE49-F238E27FC236}">
                <a16:creationId xmlns:a16="http://schemas.microsoft.com/office/drawing/2014/main" id="{6B06DB96-B848-41F4-9271-9B649E900F98}"/>
              </a:ext>
            </a:extLst>
          </p:cNvPr>
          <p:cNvGraphicFramePr>
            <a:graphicFrameLocks noChangeAspect="1"/>
          </p:cNvGraphicFramePr>
          <p:nvPr/>
        </p:nvGraphicFramePr>
        <p:xfrm>
          <a:off x="8047038" y="3525838"/>
          <a:ext cx="501650" cy="493712"/>
        </p:xfrm>
        <a:graphic>
          <a:graphicData uri="http://schemas.openxmlformats.org/presentationml/2006/ole">
            <mc:AlternateContent xmlns:mc="http://schemas.openxmlformats.org/markup-compatibility/2006">
              <mc:Choice xmlns:v="urn:schemas-microsoft-com:vml" Requires="v">
                <p:oleObj spid="_x0000_s36915" name="Equation" r:id="rId13" imgW="183129" imgH="205989" progId="Equation.3">
                  <p:embed/>
                </p:oleObj>
              </mc:Choice>
              <mc:Fallback>
                <p:oleObj name="Equation" r:id="rId13" imgW="183129" imgH="205989"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047038" y="3525838"/>
                        <a:ext cx="501650" cy="4937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908" name="Line 20">
            <a:extLst>
              <a:ext uri="{FF2B5EF4-FFF2-40B4-BE49-F238E27FC236}">
                <a16:creationId xmlns:a16="http://schemas.microsoft.com/office/drawing/2014/main" id="{40BFA7BC-3D5B-4D96-A600-0F063E5AC8B2}"/>
              </a:ext>
            </a:extLst>
          </p:cNvPr>
          <p:cNvSpPr>
            <a:spLocks noChangeShapeType="1"/>
          </p:cNvSpPr>
          <p:nvPr/>
        </p:nvSpPr>
        <p:spPr bwMode="auto">
          <a:xfrm flipV="1">
            <a:off x="8131175" y="3873500"/>
            <a:ext cx="533400" cy="304800"/>
          </a:xfrm>
          <a:prstGeom prst="line">
            <a:avLst/>
          </a:prstGeom>
          <a:noFill/>
          <a:ln w="38100">
            <a:solidFill>
              <a:schemeClr val="bg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933909" name="Object 21">
            <a:extLst>
              <a:ext uri="{FF2B5EF4-FFF2-40B4-BE49-F238E27FC236}">
                <a16:creationId xmlns:a16="http://schemas.microsoft.com/office/drawing/2014/main" id="{F29BB782-B887-4B05-91B5-1ED6EFC0BDF7}"/>
              </a:ext>
            </a:extLst>
          </p:cNvPr>
          <p:cNvGraphicFramePr>
            <a:graphicFrameLocks noChangeAspect="1"/>
          </p:cNvGraphicFramePr>
          <p:nvPr/>
        </p:nvGraphicFramePr>
        <p:xfrm>
          <a:off x="6446838" y="4184650"/>
          <a:ext cx="855662" cy="620713"/>
        </p:xfrm>
        <a:graphic>
          <a:graphicData uri="http://schemas.openxmlformats.org/presentationml/2006/ole">
            <mc:AlternateContent xmlns:mc="http://schemas.openxmlformats.org/markup-compatibility/2006">
              <mc:Choice xmlns:v="urn:schemas-microsoft-com:vml" Requires="v">
                <p:oleObj spid="_x0000_s36916" name="Equation" r:id="rId15" imgW="305049" imgH="220952" progId="Equation.3">
                  <p:embed/>
                </p:oleObj>
              </mc:Choice>
              <mc:Fallback>
                <p:oleObj name="Equation" r:id="rId15" imgW="305049" imgH="220952" progId="Equation.3">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446838" y="4184650"/>
                        <a:ext cx="855662" cy="6207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0" name="Object 22">
            <a:extLst>
              <a:ext uri="{FF2B5EF4-FFF2-40B4-BE49-F238E27FC236}">
                <a16:creationId xmlns:a16="http://schemas.microsoft.com/office/drawing/2014/main" id="{DFFC7274-CA69-479A-A34D-295ADEB026F4}"/>
              </a:ext>
            </a:extLst>
          </p:cNvPr>
          <p:cNvGraphicFramePr>
            <a:graphicFrameLocks noChangeAspect="1"/>
          </p:cNvGraphicFramePr>
          <p:nvPr/>
        </p:nvGraphicFramePr>
        <p:xfrm>
          <a:off x="6751638" y="3498850"/>
          <a:ext cx="723900" cy="522288"/>
        </p:xfrm>
        <a:graphic>
          <a:graphicData uri="http://schemas.openxmlformats.org/presentationml/2006/ole">
            <mc:AlternateContent xmlns:mc="http://schemas.openxmlformats.org/markup-compatibility/2006">
              <mc:Choice xmlns:v="urn:schemas-microsoft-com:vml" Requires="v">
                <p:oleObj spid="_x0000_s36917" name="Equation" r:id="rId17" imgW="259267" imgH="183046" progId="Equation.3">
                  <p:embed/>
                </p:oleObj>
              </mc:Choice>
              <mc:Fallback>
                <p:oleObj name="Equation" r:id="rId17" imgW="259267" imgH="183046"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751638" y="3498850"/>
                        <a:ext cx="723900" cy="5222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1" name="Object 23">
            <a:extLst>
              <a:ext uri="{FF2B5EF4-FFF2-40B4-BE49-F238E27FC236}">
                <a16:creationId xmlns:a16="http://schemas.microsoft.com/office/drawing/2014/main" id="{A2FAC340-18F4-4273-93A6-3C5A2C8D6E1B}"/>
              </a:ext>
            </a:extLst>
          </p:cNvPr>
          <p:cNvGraphicFramePr>
            <a:graphicFrameLocks noChangeAspect="1"/>
          </p:cNvGraphicFramePr>
          <p:nvPr/>
        </p:nvGraphicFramePr>
        <p:xfrm>
          <a:off x="8191500" y="4718050"/>
          <a:ext cx="560388" cy="423863"/>
        </p:xfrm>
        <a:graphic>
          <a:graphicData uri="http://schemas.openxmlformats.org/presentationml/2006/ole">
            <mc:AlternateContent xmlns:mc="http://schemas.openxmlformats.org/markup-compatibility/2006">
              <mc:Choice xmlns:v="urn:schemas-microsoft-com:vml" Requires="v">
                <p:oleObj spid="_x0000_s36918" name="Equation" r:id="rId19" imgW="190593" imgH="144641" progId="Equation.3">
                  <p:embed/>
                </p:oleObj>
              </mc:Choice>
              <mc:Fallback>
                <p:oleObj name="Equation" r:id="rId19" imgW="190593" imgH="144641"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191500" y="4718050"/>
                        <a:ext cx="560388" cy="42386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3912" name="Rectangle 24">
            <a:extLst>
              <a:ext uri="{FF2B5EF4-FFF2-40B4-BE49-F238E27FC236}">
                <a16:creationId xmlns:a16="http://schemas.microsoft.com/office/drawing/2014/main" id="{16ECA92E-15CE-4FF4-9AFD-B5A1E08E3982}"/>
              </a:ext>
            </a:extLst>
          </p:cNvPr>
          <p:cNvSpPr>
            <a:spLocks noChangeArrowheads="1"/>
          </p:cNvSpPr>
          <p:nvPr/>
        </p:nvSpPr>
        <p:spPr bwMode="auto">
          <a:xfrm>
            <a:off x="450850" y="3146425"/>
            <a:ext cx="57261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取极限情况考虑，对于静止质量为零的粒子，如光子，能量和动量关系为</a:t>
            </a:r>
          </a:p>
          <a:p>
            <a:pPr eaLnBrk="1" hangingPunct="1"/>
            <a:endParaRPr kumimoji="1" lang="en-US" altLang="zh-CN">
              <a:latin typeface="Times New Roman" panose="02020603050405020304" pitchFamily="18" charset="0"/>
            </a:endParaRPr>
          </a:p>
        </p:txBody>
      </p:sp>
      <p:graphicFrame>
        <p:nvGraphicFramePr>
          <p:cNvPr id="933913" name="Object 25">
            <a:extLst>
              <a:ext uri="{FF2B5EF4-FFF2-40B4-BE49-F238E27FC236}">
                <a16:creationId xmlns:a16="http://schemas.microsoft.com/office/drawing/2014/main" id="{8384B809-C7DA-497F-B659-C0E8F89EE7B5}"/>
              </a:ext>
            </a:extLst>
          </p:cNvPr>
          <p:cNvGraphicFramePr>
            <a:graphicFrameLocks/>
          </p:cNvGraphicFramePr>
          <p:nvPr/>
        </p:nvGraphicFramePr>
        <p:xfrm>
          <a:off x="1096963" y="4318000"/>
          <a:ext cx="954087" cy="431800"/>
        </p:xfrm>
        <a:graphic>
          <a:graphicData uri="http://schemas.openxmlformats.org/presentationml/2006/ole">
            <mc:AlternateContent xmlns:mc="http://schemas.openxmlformats.org/markup-compatibility/2006">
              <mc:Choice xmlns:v="urn:schemas-microsoft-com:vml" Requires="v">
                <p:oleObj spid="_x0000_s36919" name="公式" r:id="rId21" imgW="929578" imgH="411480" progId="Equation.3">
                  <p:embed/>
                </p:oleObj>
              </mc:Choice>
              <mc:Fallback>
                <p:oleObj name="公式" r:id="rId21" imgW="929578" imgH="411480" progId="Equation.3">
                  <p:embed/>
                  <p:pic>
                    <p:nvPicPr>
                      <p:cNvPr id="0" name="Object 25"/>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96963" y="4318000"/>
                        <a:ext cx="954087" cy="431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4" name="Object 26">
            <a:extLst>
              <a:ext uri="{FF2B5EF4-FFF2-40B4-BE49-F238E27FC236}">
                <a16:creationId xmlns:a16="http://schemas.microsoft.com/office/drawing/2014/main" id="{79EFC846-B6F3-4311-9C0F-A19BB4DD9105}"/>
              </a:ext>
            </a:extLst>
          </p:cNvPr>
          <p:cNvGraphicFramePr>
            <a:graphicFrameLocks/>
          </p:cNvGraphicFramePr>
          <p:nvPr/>
        </p:nvGraphicFramePr>
        <p:xfrm>
          <a:off x="2463800" y="4343400"/>
          <a:ext cx="1028700" cy="381000"/>
        </p:xfrm>
        <a:graphic>
          <a:graphicData uri="http://schemas.openxmlformats.org/presentationml/2006/ole">
            <mc:AlternateContent xmlns:mc="http://schemas.openxmlformats.org/markup-compatibility/2006">
              <mc:Choice xmlns:v="urn:schemas-microsoft-com:vml" Requires="v">
                <p:oleObj spid="_x0000_s36920" name="公式" r:id="rId23" imgW="1005716" imgH="358112" progId="Equation.3">
                  <p:embed/>
                </p:oleObj>
              </mc:Choice>
              <mc:Fallback>
                <p:oleObj name="公式" r:id="rId23" imgW="1005716" imgH="358112" progId="Equation.3">
                  <p:embed/>
                  <p:pic>
                    <p:nvPicPr>
                      <p:cNvPr id="0" name="Object 26"/>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63800" y="4343400"/>
                        <a:ext cx="1028700" cy="381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5" name="Object 27">
            <a:extLst>
              <a:ext uri="{FF2B5EF4-FFF2-40B4-BE49-F238E27FC236}">
                <a16:creationId xmlns:a16="http://schemas.microsoft.com/office/drawing/2014/main" id="{53051E62-DEEE-4D81-B13A-8A62CAA37066}"/>
              </a:ext>
            </a:extLst>
          </p:cNvPr>
          <p:cNvGraphicFramePr>
            <a:graphicFrameLocks/>
          </p:cNvGraphicFramePr>
          <p:nvPr/>
        </p:nvGraphicFramePr>
        <p:xfrm>
          <a:off x="3944938" y="4125913"/>
          <a:ext cx="914400" cy="815975"/>
        </p:xfrm>
        <a:graphic>
          <a:graphicData uri="http://schemas.openxmlformats.org/presentationml/2006/ole">
            <mc:AlternateContent xmlns:mc="http://schemas.openxmlformats.org/markup-compatibility/2006">
              <mc:Choice xmlns:v="urn:schemas-microsoft-com:vml" Requires="v">
                <p:oleObj spid="_x0000_s36921" name="公式" r:id="rId25" imgW="891758" imgH="792535" progId="Equation.3">
                  <p:embed/>
                </p:oleObj>
              </mc:Choice>
              <mc:Fallback>
                <p:oleObj name="公式" r:id="rId25" imgW="891758" imgH="792535" progId="Equation.3">
                  <p:embed/>
                  <p:pic>
                    <p:nvPicPr>
                      <p:cNvPr id="0" name="Object 27"/>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44938" y="4125913"/>
                        <a:ext cx="914400" cy="8159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6" name="Object 28">
            <a:extLst>
              <a:ext uri="{FF2B5EF4-FFF2-40B4-BE49-F238E27FC236}">
                <a16:creationId xmlns:a16="http://schemas.microsoft.com/office/drawing/2014/main" id="{26B89F9A-E190-4D5E-B2E9-E429EA3A0ABC}"/>
              </a:ext>
            </a:extLst>
          </p:cNvPr>
          <p:cNvGraphicFramePr>
            <a:graphicFrameLocks/>
          </p:cNvGraphicFramePr>
          <p:nvPr/>
        </p:nvGraphicFramePr>
        <p:xfrm>
          <a:off x="1042988" y="5084763"/>
          <a:ext cx="1431925" cy="315912"/>
        </p:xfrm>
        <a:graphic>
          <a:graphicData uri="http://schemas.openxmlformats.org/presentationml/2006/ole">
            <mc:AlternateContent xmlns:mc="http://schemas.openxmlformats.org/markup-compatibility/2006">
              <mc:Choice xmlns:v="urn:schemas-microsoft-com:vml" Requires="v">
                <p:oleObj spid="_x0000_s36922" name="公式" r:id="rId27" imgW="1409793" imgH="297263" progId="Equation.3">
                  <p:embed/>
                </p:oleObj>
              </mc:Choice>
              <mc:Fallback>
                <p:oleObj name="公式" r:id="rId27" imgW="1409793" imgH="297263" progId="Equation.3">
                  <p:embed/>
                  <p:pic>
                    <p:nvPicPr>
                      <p:cNvPr id="0" name="Object 28"/>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42988" y="5084763"/>
                        <a:ext cx="1431925" cy="315912"/>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7" name="Object 29">
            <a:extLst>
              <a:ext uri="{FF2B5EF4-FFF2-40B4-BE49-F238E27FC236}">
                <a16:creationId xmlns:a16="http://schemas.microsoft.com/office/drawing/2014/main" id="{4E4543A0-572E-4A1F-BE80-9E9F7663BDE7}"/>
              </a:ext>
            </a:extLst>
          </p:cNvPr>
          <p:cNvGraphicFramePr>
            <a:graphicFrameLocks/>
          </p:cNvGraphicFramePr>
          <p:nvPr/>
        </p:nvGraphicFramePr>
        <p:xfrm>
          <a:off x="1011238" y="5589588"/>
          <a:ext cx="2047875" cy="809625"/>
        </p:xfrm>
        <a:graphic>
          <a:graphicData uri="http://schemas.openxmlformats.org/presentationml/2006/ole">
            <mc:AlternateContent xmlns:mc="http://schemas.openxmlformats.org/markup-compatibility/2006">
              <mc:Choice xmlns:v="urn:schemas-microsoft-com:vml" Requires="v">
                <p:oleObj spid="_x0000_s36923" name="公式" r:id="rId29" imgW="2034322" imgH="792535" progId="Equation.3">
                  <p:embed/>
                </p:oleObj>
              </mc:Choice>
              <mc:Fallback>
                <p:oleObj name="公式" r:id="rId29" imgW="2034322" imgH="792535" progId="Equation.3">
                  <p:embed/>
                  <p:pic>
                    <p:nvPicPr>
                      <p:cNvPr id="0" name="Object 29"/>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11238" y="5589588"/>
                        <a:ext cx="2047875" cy="809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3918" name="Object 30">
            <a:extLst>
              <a:ext uri="{FF2B5EF4-FFF2-40B4-BE49-F238E27FC236}">
                <a16:creationId xmlns:a16="http://schemas.microsoft.com/office/drawing/2014/main" id="{3FB2B015-3064-430D-87F4-520F4BC3EA70}"/>
              </a:ext>
            </a:extLst>
          </p:cNvPr>
          <p:cNvGraphicFramePr>
            <a:graphicFrameLocks/>
          </p:cNvGraphicFramePr>
          <p:nvPr/>
        </p:nvGraphicFramePr>
        <p:xfrm>
          <a:off x="3549650" y="5589588"/>
          <a:ext cx="1814513" cy="809625"/>
        </p:xfrm>
        <a:graphic>
          <a:graphicData uri="http://schemas.openxmlformats.org/presentationml/2006/ole">
            <mc:AlternateContent xmlns:mc="http://schemas.openxmlformats.org/markup-compatibility/2006">
              <mc:Choice xmlns:v="urn:schemas-microsoft-com:vml" Requires="v">
                <p:oleObj spid="_x0000_s36924" name="公式" r:id="rId31" imgW="1790482" imgH="792535" progId="Equation.3">
                  <p:embed/>
                </p:oleObj>
              </mc:Choice>
              <mc:Fallback>
                <p:oleObj name="公式" r:id="rId31" imgW="1790482" imgH="792535" progId="Equation.3">
                  <p:embed/>
                  <p:pic>
                    <p:nvPicPr>
                      <p:cNvPr id="0" name="Object 30"/>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549650" y="5589588"/>
                        <a:ext cx="1814513" cy="8096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22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38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3389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33891">
                                            <p:txEl>
                                              <p:pRg st="0" end="0"/>
                                            </p:txEl>
                                          </p:spTgt>
                                        </p:tgtEl>
                                        <p:attrNameLst>
                                          <p:attrName>style.visibility</p:attrName>
                                        </p:attrNameLst>
                                      </p:cBhvr>
                                      <p:to>
                                        <p:strVal val="visible"/>
                                      </p:to>
                                    </p:set>
                                    <p:animEffect transition="in" filter="blinds(horizontal)">
                                      <p:cBhvr>
                                        <p:cTn id="15" dur="500"/>
                                        <p:tgtEl>
                                          <p:spTgt spid="933891">
                                            <p:txEl>
                                              <p:pRg st="0" end="0"/>
                                            </p:txEl>
                                          </p:spTgt>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933894"/>
                                        </p:tgtEl>
                                        <p:attrNameLst>
                                          <p:attrName>style.visibility</p:attrName>
                                        </p:attrNameLst>
                                      </p:cBhvr>
                                      <p:to>
                                        <p:strVal val="visible"/>
                                      </p:to>
                                    </p:set>
                                    <p:animEffect transition="in" filter="wipe(left)">
                                      <p:cBhvr>
                                        <p:cTn id="19" dur="500"/>
                                        <p:tgtEl>
                                          <p:spTgt spid="9338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93389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933896">
                                            <p:txEl>
                                              <p:pRg st="0" end="0"/>
                                            </p:txEl>
                                          </p:spTgt>
                                        </p:tgtEl>
                                        <p:attrNameLst>
                                          <p:attrName>style.visibility</p:attrName>
                                        </p:attrNameLst>
                                      </p:cBhvr>
                                      <p:to>
                                        <p:strVal val="visible"/>
                                      </p:to>
                                    </p:set>
                                    <p:animEffect transition="in" filter="blinds(horizontal)">
                                      <p:cBhvr>
                                        <p:cTn id="28" dur="500"/>
                                        <p:tgtEl>
                                          <p:spTgt spid="933896">
                                            <p:txEl>
                                              <p:pRg st="0" end="0"/>
                                            </p:txEl>
                                          </p:spTgt>
                                        </p:tgtEl>
                                      </p:cBhvr>
                                    </p:animEffect>
                                  </p:childTnLst>
                                </p:cTn>
                              </p:par>
                            </p:childTnLst>
                          </p:cTn>
                        </p:par>
                        <p:par>
                          <p:cTn id="29" fill="hold" nodeType="afterGroup">
                            <p:stCondLst>
                              <p:cond delay="500"/>
                            </p:stCondLst>
                            <p:childTnLst>
                              <p:par>
                                <p:cTn id="30" presetID="22" presetClass="entr" presetSubtype="1" fill="hold" nodeType="afterEffect">
                                  <p:stCondLst>
                                    <p:cond delay="0"/>
                                  </p:stCondLst>
                                  <p:childTnLst>
                                    <p:set>
                                      <p:cBhvr>
                                        <p:cTn id="31" dur="1" fill="hold">
                                          <p:stCondLst>
                                            <p:cond delay="0"/>
                                          </p:stCondLst>
                                        </p:cTn>
                                        <p:tgtEl>
                                          <p:spTgt spid="933899"/>
                                        </p:tgtEl>
                                        <p:attrNameLst>
                                          <p:attrName>style.visibility</p:attrName>
                                        </p:attrNameLst>
                                      </p:cBhvr>
                                      <p:to>
                                        <p:strVal val="visible"/>
                                      </p:to>
                                    </p:set>
                                    <p:animEffect transition="in" filter="wipe(up)">
                                      <p:cBhvr>
                                        <p:cTn id="32" dur="500"/>
                                        <p:tgtEl>
                                          <p:spTgt spid="9338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933895"/>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2" fill="hold" nodeType="clickEffect">
                                  <p:stCondLst>
                                    <p:cond delay="0"/>
                                  </p:stCondLst>
                                  <p:childTnLst>
                                    <p:set>
                                      <p:cBhvr>
                                        <p:cTn id="40" dur="1" fill="hold">
                                          <p:stCondLst>
                                            <p:cond delay="0"/>
                                          </p:stCondLst>
                                        </p:cTn>
                                        <p:tgtEl>
                                          <p:spTgt spid="933898"/>
                                        </p:tgtEl>
                                        <p:attrNameLst>
                                          <p:attrName>style.visibility</p:attrName>
                                        </p:attrNameLst>
                                      </p:cBhvr>
                                      <p:to>
                                        <p:strVal val="visible"/>
                                      </p:to>
                                    </p:set>
                                    <p:animEffect transition="in" filter="wipe(right)">
                                      <p:cBhvr>
                                        <p:cTn id="41" dur="500"/>
                                        <p:tgtEl>
                                          <p:spTgt spid="93389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93389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33900"/>
                                        </p:tgtEl>
                                        <p:attrNameLst>
                                          <p:attrName>style.visibility</p:attrName>
                                        </p:attrNameLst>
                                      </p:cBhvr>
                                      <p:to>
                                        <p:strVal val="visible"/>
                                      </p:to>
                                    </p:set>
                                    <p:animEffect transition="in" filter="dissolve">
                                      <p:cBhvr>
                                        <p:cTn id="50" dur="500"/>
                                        <p:tgtEl>
                                          <p:spTgt spid="93390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933904"/>
                                        </p:tgtEl>
                                        <p:attrNameLst>
                                          <p:attrName>style.visibility</p:attrName>
                                        </p:attrNameLst>
                                      </p:cBhvr>
                                      <p:to>
                                        <p:strVal val="visible"/>
                                      </p:to>
                                    </p:set>
                                    <p:animEffect transition="in" filter="wipe(left)">
                                      <p:cBhvr>
                                        <p:cTn id="55" dur="500"/>
                                        <p:tgtEl>
                                          <p:spTgt spid="933904"/>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nodeType="clickEffect">
                                  <p:stCondLst>
                                    <p:cond delay="0"/>
                                  </p:stCondLst>
                                  <p:childTnLst>
                                    <p:set>
                                      <p:cBhvr>
                                        <p:cTn id="59" dur="1" fill="hold">
                                          <p:stCondLst>
                                            <p:cond delay="0"/>
                                          </p:stCondLst>
                                        </p:cTn>
                                        <p:tgtEl>
                                          <p:spTgt spid="933911"/>
                                        </p:tgtEl>
                                        <p:attrNameLst>
                                          <p:attrName>style.visibility</p:attrName>
                                        </p:attrNameLst>
                                      </p:cBhvr>
                                      <p:to>
                                        <p:strVal val="visible"/>
                                      </p:to>
                                    </p:set>
                                    <p:animEffect transition="in" filter="wipe(left)">
                                      <p:cBhvr>
                                        <p:cTn id="60" dur="500"/>
                                        <p:tgtEl>
                                          <p:spTgt spid="9339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499"/>
                                          </p:stCondLst>
                                        </p:cTn>
                                        <p:tgtEl>
                                          <p:spTgt spid="933901"/>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nodeType="clickEffect">
                                  <p:stCondLst>
                                    <p:cond delay="0"/>
                                  </p:stCondLst>
                                  <p:childTnLst>
                                    <p:set>
                                      <p:cBhvr>
                                        <p:cTn id="68" dur="1" fill="hold">
                                          <p:stCondLst>
                                            <p:cond delay="499"/>
                                          </p:stCondLst>
                                        </p:cTn>
                                        <p:tgtEl>
                                          <p:spTgt spid="933902"/>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933906"/>
                                        </p:tgtEl>
                                        <p:attrNameLst>
                                          <p:attrName>style.visibility</p:attrName>
                                        </p:attrNameLst>
                                      </p:cBhvr>
                                      <p:to>
                                        <p:strVal val="visible"/>
                                      </p:to>
                                    </p:set>
                                    <p:animEffect transition="in" filter="dissolve">
                                      <p:cBhvr>
                                        <p:cTn id="73" dur="500"/>
                                        <p:tgtEl>
                                          <p:spTgt spid="93390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933910"/>
                                        </p:tgtEl>
                                        <p:attrNameLst>
                                          <p:attrName>style.visibility</p:attrName>
                                        </p:attrNameLst>
                                      </p:cBhvr>
                                      <p:to>
                                        <p:strVal val="visible"/>
                                      </p:to>
                                    </p:set>
                                    <p:animEffect transition="in" filter="wipe(left)">
                                      <p:cBhvr>
                                        <p:cTn id="78" dur="500"/>
                                        <p:tgtEl>
                                          <p:spTgt spid="93391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933903"/>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499"/>
                                          </p:stCondLst>
                                        </p:cTn>
                                        <p:tgtEl>
                                          <p:spTgt spid="933905"/>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933909"/>
                                        </p:tgtEl>
                                        <p:attrNameLst>
                                          <p:attrName>style.visibility</p:attrName>
                                        </p:attrNameLst>
                                      </p:cBhvr>
                                      <p:to>
                                        <p:strVal val="visible"/>
                                      </p:to>
                                    </p:set>
                                    <p:animEffect transition="in" filter="wipe(left)">
                                      <p:cBhvr>
                                        <p:cTn id="91" dur="500"/>
                                        <p:tgtEl>
                                          <p:spTgt spid="933909"/>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nodeType="clickEffect">
                                  <p:stCondLst>
                                    <p:cond delay="0"/>
                                  </p:stCondLst>
                                  <p:childTnLst>
                                    <p:set>
                                      <p:cBhvr>
                                        <p:cTn id="95" dur="1" fill="hold">
                                          <p:stCondLst>
                                            <p:cond delay="0"/>
                                          </p:stCondLst>
                                        </p:cTn>
                                        <p:tgtEl>
                                          <p:spTgt spid="933908"/>
                                        </p:tgtEl>
                                        <p:attrNameLst>
                                          <p:attrName>style.visibility</p:attrName>
                                        </p:attrNameLst>
                                      </p:cBhvr>
                                      <p:to>
                                        <p:strVal val="visible"/>
                                      </p:to>
                                    </p:set>
                                    <p:animEffect transition="in" filter="dissolve">
                                      <p:cBhvr>
                                        <p:cTn id="96" dur="500"/>
                                        <p:tgtEl>
                                          <p:spTgt spid="93390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nodeType="clickEffect">
                                  <p:stCondLst>
                                    <p:cond delay="0"/>
                                  </p:stCondLst>
                                  <p:childTnLst>
                                    <p:set>
                                      <p:cBhvr>
                                        <p:cTn id="100" dur="1" fill="hold">
                                          <p:stCondLst>
                                            <p:cond delay="0"/>
                                          </p:stCondLst>
                                        </p:cTn>
                                        <p:tgtEl>
                                          <p:spTgt spid="933907"/>
                                        </p:tgtEl>
                                        <p:attrNameLst>
                                          <p:attrName>style.visibility</p:attrName>
                                        </p:attrNameLst>
                                      </p:cBhvr>
                                      <p:to>
                                        <p:strVal val="visible"/>
                                      </p:to>
                                    </p:set>
                                    <p:animEffect transition="in" filter="wipe(left)">
                                      <p:cBhvr>
                                        <p:cTn id="101" dur="500"/>
                                        <p:tgtEl>
                                          <p:spTgt spid="933907"/>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14" presetClass="entr" presetSubtype="10" fill="hold" grpId="0" nodeType="clickEffect">
                                  <p:stCondLst>
                                    <p:cond delay="0"/>
                                  </p:stCondLst>
                                  <p:childTnLst>
                                    <p:set>
                                      <p:cBhvr>
                                        <p:cTn id="105" dur="1" fill="hold">
                                          <p:stCondLst>
                                            <p:cond delay="0"/>
                                          </p:stCondLst>
                                        </p:cTn>
                                        <p:tgtEl>
                                          <p:spTgt spid="933912"/>
                                        </p:tgtEl>
                                        <p:attrNameLst>
                                          <p:attrName>style.visibility</p:attrName>
                                        </p:attrNameLst>
                                      </p:cBhvr>
                                      <p:to>
                                        <p:strVal val="visible"/>
                                      </p:to>
                                    </p:set>
                                    <p:animEffect transition="in" filter="randombar(horizontal)">
                                      <p:cBhvr>
                                        <p:cTn id="106" dur="300"/>
                                        <p:tgtEl>
                                          <p:spTgt spid="933912"/>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933913"/>
                                        </p:tgtEl>
                                        <p:attrNameLst>
                                          <p:attrName>style.visibility</p:attrName>
                                        </p:attrNameLst>
                                      </p:cBhvr>
                                      <p:to>
                                        <p:strVal val="visible"/>
                                      </p:to>
                                    </p:set>
                                    <p:animEffect transition="in" filter="wipe(left)">
                                      <p:cBhvr>
                                        <p:cTn id="111" dur="500"/>
                                        <p:tgtEl>
                                          <p:spTgt spid="93391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22" presetClass="entr" presetSubtype="8" fill="hold" nodeType="clickEffect">
                                  <p:stCondLst>
                                    <p:cond delay="0"/>
                                  </p:stCondLst>
                                  <p:childTnLst>
                                    <p:set>
                                      <p:cBhvr>
                                        <p:cTn id="115" dur="1" fill="hold">
                                          <p:stCondLst>
                                            <p:cond delay="0"/>
                                          </p:stCondLst>
                                        </p:cTn>
                                        <p:tgtEl>
                                          <p:spTgt spid="933914"/>
                                        </p:tgtEl>
                                        <p:attrNameLst>
                                          <p:attrName>style.visibility</p:attrName>
                                        </p:attrNameLst>
                                      </p:cBhvr>
                                      <p:to>
                                        <p:strVal val="visible"/>
                                      </p:to>
                                    </p:set>
                                    <p:animEffect transition="in" filter="wipe(left)">
                                      <p:cBhvr>
                                        <p:cTn id="116" dur="500"/>
                                        <p:tgtEl>
                                          <p:spTgt spid="933914"/>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8" fill="hold" nodeType="clickEffect">
                                  <p:stCondLst>
                                    <p:cond delay="0"/>
                                  </p:stCondLst>
                                  <p:childTnLst>
                                    <p:set>
                                      <p:cBhvr>
                                        <p:cTn id="120" dur="1" fill="hold">
                                          <p:stCondLst>
                                            <p:cond delay="0"/>
                                          </p:stCondLst>
                                        </p:cTn>
                                        <p:tgtEl>
                                          <p:spTgt spid="933915"/>
                                        </p:tgtEl>
                                        <p:attrNameLst>
                                          <p:attrName>style.visibility</p:attrName>
                                        </p:attrNameLst>
                                      </p:cBhvr>
                                      <p:to>
                                        <p:strVal val="visible"/>
                                      </p:to>
                                    </p:set>
                                    <p:animEffect transition="in" filter="wipe(left)">
                                      <p:cBhvr>
                                        <p:cTn id="121" dur="500"/>
                                        <p:tgtEl>
                                          <p:spTgt spid="933915"/>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22" presetClass="entr" presetSubtype="8" fill="hold" nodeType="clickEffect">
                                  <p:stCondLst>
                                    <p:cond delay="0"/>
                                  </p:stCondLst>
                                  <p:childTnLst>
                                    <p:set>
                                      <p:cBhvr>
                                        <p:cTn id="125" dur="1" fill="hold">
                                          <p:stCondLst>
                                            <p:cond delay="0"/>
                                          </p:stCondLst>
                                        </p:cTn>
                                        <p:tgtEl>
                                          <p:spTgt spid="933916"/>
                                        </p:tgtEl>
                                        <p:attrNameLst>
                                          <p:attrName>style.visibility</p:attrName>
                                        </p:attrNameLst>
                                      </p:cBhvr>
                                      <p:to>
                                        <p:strVal val="visible"/>
                                      </p:to>
                                    </p:set>
                                    <p:animEffect transition="in" filter="wipe(left)">
                                      <p:cBhvr>
                                        <p:cTn id="126" dur="500"/>
                                        <p:tgtEl>
                                          <p:spTgt spid="933916"/>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22" presetClass="entr" presetSubtype="8" fill="hold" nodeType="clickEffect">
                                  <p:stCondLst>
                                    <p:cond delay="0"/>
                                  </p:stCondLst>
                                  <p:childTnLst>
                                    <p:set>
                                      <p:cBhvr>
                                        <p:cTn id="130" dur="1" fill="hold">
                                          <p:stCondLst>
                                            <p:cond delay="0"/>
                                          </p:stCondLst>
                                        </p:cTn>
                                        <p:tgtEl>
                                          <p:spTgt spid="933917"/>
                                        </p:tgtEl>
                                        <p:attrNameLst>
                                          <p:attrName>style.visibility</p:attrName>
                                        </p:attrNameLst>
                                      </p:cBhvr>
                                      <p:to>
                                        <p:strVal val="visible"/>
                                      </p:to>
                                    </p:set>
                                    <p:animEffect transition="in" filter="wipe(left)">
                                      <p:cBhvr>
                                        <p:cTn id="131" dur="500"/>
                                        <p:tgtEl>
                                          <p:spTgt spid="933917"/>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22" presetClass="entr" presetSubtype="8" fill="hold" nodeType="clickEffect">
                                  <p:stCondLst>
                                    <p:cond delay="0"/>
                                  </p:stCondLst>
                                  <p:childTnLst>
                                    <p:set>
                                      <p:cBhvr>
                                        <p:cTn id="135" dur="1" fill="hold">
                                          <p:stCondLst>
                                            <p:cond delay="0"/>
                                          </p:stCondLst>
                                        </p:cTn>
                                        <p:tgtEl>
                                          <p:spTgt spid="933918"/>
                                        </p:tgtEl>
                                        <p:attrNameLst>
                                          <p:attrName>style.visibility</p:attrName>
                                        </p:attrNameLst>
                                      </p:cBhvr>
                                      <p:to>
                                        <p:strVal val="visible"/>
                                      </p:to>
                                    </p:set>
                                    <p:animEffect transition="in" filter="wipe(left)">
                                      <p:cBhvr>
                                        <p:cTn id="136" dur="500"/>
                                        <p:tgtEl>
                                          <p:spTgt spid="933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3890" grpId="0" autoUpdateAnimBg="0"/>
      <p:bldP spid="933891" grpId="0" build="p" autoUpdateAnimBg="0"/>
      <p:bldP spid="933896" grpId="0" build="p" autoUpdateAnimBg="0"/>
      <p:bldP spid="933900" grpId="0" animBg="1"/>
      <p:bldP spid="93391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6114" name="Text Box 2">
            <a:extLst>
              <a:ext uri="{FF2B5EF4-FFF2-40B4-BE49-F238E27FC236}">
                <a16:creationId xmlns:a16="http://schemas.microsoft.com/office/drawing/2014/main" id="{06E3B322-04D7-402F-ACA9-FE7D156F396B}"/>
              </a:ext>
            </a:extLst>
          </p:cNvPr>
          <p:cNvSpPr txBox="1">
            <a:spLocks noChangeArrowheads="1"/>
          </p:cNvSpPr>
          <p:nvPr/>
        </p:nvSpPr>
        <p:spPr bwMode="auto">
          <a:xfrm>
            <a:off x="611188" y="523875"/>
            <a:ext cx="611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t>对于动能是</a:t>
            </a:r>
            <a:r>
              <a:rPr lang="en-US" altLang="zh-CN" i="1">
                <a:solidFill>
                  <a:srgbClr val="FFCC66"/>
                </a:solidFill>
                <a:latin typeface="Times New Roman" panose="02020603050405020304" pitchFamily="18" charset="0"/>
              </a:rPr>
              <a:t>E</a:t>
            </a:r>
            <a:r>
              <a:rPr lang="en-US" altLang="zh-CN" baseline="-25000">
                <a:solidFill>
                  <a:srgbClr val="FFCC66"/>
                </a:solidFill>
                <a:latin typeface="Times New Roman" panose="02020603050405020304" pitchFamily="18" charset="0"/>
              </a:rPr>
              <a:t>k</a:t>
            </a:r>
            <a:r>
              <a:rPr lang="zh-CN" altLang="en-US"/>
              <a:t>的粒子，总能量为</a:t>
            </a:r>
            <a:endParaRPr lang="zh-CN" altLang="en-US" b="0"/>
          </a:p>
        </p:txBody>
      </p:sp>
      <p:graphicFrame>
        <p:nvGraphicFramePr>
          <p:cNvPr id="986115" name="Object 3">
            <a:extLst>
              <a:ext uri="{FF2B5EF4-FFF2-40B4-BE49-F238E27FC236}">
                <a16:creationId xmlns:a16="http://schemas.microsoft.com/office/drawing/2014/main" id="{21AE5E9F-4E54-4FE4-B790-084706779C46}"/>
              </a:ext>
            </a:extLst>
          </p:cNvPr>
          <p:cNvGraphicFramePr>
            <a:graphicFrameLocks noChangeAspect="1"/>
          </p:cNvGraphicFramePr>
          <p:nvPr/>
        </p:nvGraphicFramePr>
        <p:xfrm>
          <a:off x="1550988" y="1209675"/>
          <a:ext cx="1725612" cy="419100"/>
        </p:xfrm>
        <a:graphic>
          <a:graphicData uri="http://schemas.openxmlformats.org/presentationml/2006/ole">
            <mc:AlternateContent xmlns:mc="http://schemas.openxmlformats.org/markup-compatibility/2006">
              <mc:Choice xmlns:v="urn:schemas-microsoft-com:vml" Requires="v">
                <p:oleObj spid="_x0000_s37927" name="公式" r:id="rId3" imgW="1706880" imgH="396018" progId="Equation.3">
                  <p:embed/>
                </p:oleObj>
              </mc:Choice>
              <mc:Fallback>
                <p:oleObj name="公式" r:id="rId3" imgW="1706880" imgH="396018"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0988" y="1209675"/>
                        <a:ext cx="1725612"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86116" name="Object 4">
            <a:extLst>
              <a:ext uri="{FF2B5EF4-FFF2-40B4-BE49-F238E27FC236}">
                <a16:creationId xmlns:a16="http://schemas.microsoft.com/office/drawing/2014/main" id="{395BE1F8-65A4-41DB-B1DF-D8ABB756E8BB}"/>
              </a:ext>
            </a:extLst>
          </p:cNvPr>
          <p:cNvGraphicFramePr>
            <a:graphicFrameLocks noChangeAspect="1"/>
          </p:cNvGraphicFramePr>
          <p:nvPr/>
        </p:nvGraphicFramePr>
        <p:xfrm>
          <a:off x="1116013" y="1954213"/>
          <a:ext cx="2678112" cy="444500"/>
        </p:xfrm>
        <a:graphic>
          <a:graphicData uri="http://schemas.openxmlformats.org/presentationml/2006/ole">
            <mc:AlternateContent xmlns:mc="http://schemas.openxmlformats.org/markup-compatibility/2006">
              <mc:Choice xmlns:v="urn:schemas-microsoft-com:vml" Requires="v">
                <p:oleObj spid="_x0000_s37928" name="公式" r:id="rId5" imgW="2659349" imgH="418961" progId="Equation.3">
                  <p:embed/>
                </p:oleObj>
              </mc:Choice>
              <mc:Fallback>
                <p:oleObj name="公式" r:id="rId5" imgW="2659349" imgH="418961"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1954213"/>
                        <a:ext cx="267811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6117" name="Text Box 5">
            <a:extLst>
              <a:ext uri="{FF2B5EF4-FFF2-40B4-BE49-F238E27FC236}">
                <a16:creationId xmlns:a16="http://schemas.microsoft.com/office/drawing/2014/main" id="{DBE74CCD-882F-4508-925C-CA35D4D86811}"/>
              </a:ext>
            </a:extLst>
          </p:cNvPr>
          <p:cNvSpPr txBox="1">
            <a:spLocks noChangeArrowheads="1"/>
          </p:cNvSpPr>
          <p:nvPr/>
        </p:nvSpPr>
        <p:spPr bwMode="auto">
          <a:xfrm>
            <a:off x="552450" y="2708275"/>
            <a:ext cx="338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latin typeface="Times New Roman" panose="02020603050405020304" pitchFamily="18" charset="0"/>
              </a:rPr>
              <a:t>当</a:t>
            </a:r>
            <a:r>
              <a:rPr lang="en-US" altLang="zh-CN" i="1">
                <a:solidFill>
                  <a:srgbClr val="FFCC66"/>
                </a:solidFill>
                <a:latin typeface="Bookman Old Style" panose="02050604050505020204" pitchFamily="18" charset="0"/>
              </a:rPr>
              <a:t>v</a:t>
            </a:r>
            <a:r>
              <a:rPr lang="en-US" altLang="zh-CN">
                <a:solidFill>
                  <a:srgbClr val="FFCC66"/>
                </a:solidFill>
                <a:latin typeface="Times New Roman" panose="02020603050405020304" pitchFamily="18" charset="0"/>
              </a:rPr>
              <a:t>&lt;&lt;</a:t>
            </a:r>
            <a:r>
              <a:rPr lang="en-US" altLang="zh-CN" i="1">
                <a:solidFill>
                  <a:srgbClr val="FFCC66"/>
                </a:solidFill>
                <a:latin typeface="Times New Roman" panose="02020603050405020304" pitchFamily="18" charset="0"/>
              </a:rPr>
              <a:t>c</a:t>
            </a:r>
            <a:r>
              <a:rPr lang="zh-CN" altLang="en-US">
                <a:latin typeface="Times New Roman" panose="02020603050405020304" pitchFamily="18" charset="0"/>
              </a:rPr>
              <a:t>时，</a:t>
            </a:r>
            <a:r>
              <a:rPr lang="en-US" altLang="zh-CN" i="1">
                <a:solidFill>
                  <a:srgbClr val="FFCC66"/>
                </a:solidFill>
                <a:latin typeface="Times New Roman" panose="02020603050405020304" pitchFamily="18" charset="0"/>
              </a:rPr>
              <a:t>E</a:t>
            </a:r>
            <a:r>
              <a:rPr lang="en-US" altLang="zh-CN" baseline="-25000">
                <a:solidFill>
                  <a:srgbClr val="FFCC66"/>
                </a:solidFill>
                <a:latin typeface="Times New Roman" panose="02020603050405020304" pitchFamily="18" charset="0"/>
              </a:rPr>
              <a:t>k</a:t>
            </a:r>
            <a:r>
              <a:rPr lang="en-US" altLang="zh-CN" baseline="30000">
                <a:solidFill>
                  <a:srgbClr val="FFCC66"/>
                </a:solidFill>
                <a:latin typeface="Times New Roman" panose="02020603050405020304" pitchFamily="18" charset="0"/>
              </a:rPr>
              <a:t>2</a:t>
            </a:r>
            <a:r>
              <a:rPr lang="en-US" altLang="zh-CN">
                <a:solidFill>
                  <a:srgbClr val="FFCC66"/>
                </a:solidFill>
                <a:latin typeface="Times New Roman" panose="02020603050405020304" pitchFamily="18" charset="0"/>
              </a:rPr>
              <a:t>&lt;&lt;2m</a:t>
            </a:r>
            <a:r>
              <a:rPr lang="en-US" altLang="zh-CN" baseline="-25000">
                <a:solidFill>
                  <a:srgbClr val="FFCC66"/>
                </a:solidFill>
                <a:latin typeface="Times New Roman" panose="02020603050405020304" pitchFamily="18" charset="0"/>
              </a:rPr>
              <a:t>0</a:t>
            </a:r>
            <a:r>
              <a:rPr lang="en-US" altLang="zh-CN" i="1">
                <a:solidFill>
                  <a:srgbClr val="FFCC66"/>
                </a:solidFill>
                <a:latin typeface="Times New Roman" panose="02020603050405020304" pitchFamily="18" charset="0"/>
              </a:rPr>
              <a:t>c</a:t>
            </a:r>
            <a:r>
              <a:rPr lang="en-US" altLang="zh-CN" baseline="30000">
                <a:solidFill>
                  <a:srgbClr val="FFCC66"/>
                </a:solidFill>
                <a:latin typeface="Times New Roman" panose="02020603050405020304" pitchFamily="18" charset="0"/>
              </a:rPr>
              <a:t>2</a:t>
            </a:r>
          </a:p>
        </p:txBody>
      </p:sp>
      <p:graphicFrame>
        <p:nvGraphicFramePr>
          <p:cNvPr id="986118" name="Object 6">
            <a:extLst>
              <a:ext uri="{FF2B5EF4-FFF2-40B4-BE49-F238E27FC236}">
                <a16:creationId xmlns:a16="http://schemas.microsoft.com/office/drawing/2014/main" id="{C0F62C1C-9B54-4D8B-A86D-23E1F31449FC}"/>
              </a:ext>
            </a:extLst>
          </p:cNvPr>
          <p:cNvGraphicFramePr>
            <a:graphicFrameLocks noChangeAspect="1"/>
          </p:cNvGraphicFramePr>
          <p:nvPr/>
        </p:nvGraphicFramePr>
        <p:xfrm>
          <a:off x="1258888" y="5389563"/>
          <a:ext cx="1193800" cy="838200"/>
        </p:xfrm>
        <a:graphic>
          <a:graphicData uri="http://schemas.openxmlformats.org/presentationml/2006/ole">
            <mc:AlternateContent xmlns:mc="http://schemas.openxmlformats.org/markup-compatibility/2006">
              <mc:Choice xmlns:v="urn:schemas-microsoft-com:vml" Requires="v">
                <p:oleObj spid="_x0000_s37929" name="公式" r:id="rId7" imgW="1173418" imgH="815479" progId="Equation.3">
                  <p:embed/>
                </p:oleObj>
              </mc:Choice>
              <mc:Fallback>
                <p:oleObj name="公式" r:id="rId7" imgW="1173418" imgH="815479"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5389563"/>
                        <a:ext cx="1193800" cy="838200"/>
                      </a:xfrm>
                      <a:prstGeom prst="rect">
                        <a:avLst/>
                      </a:prstGeom>
                      <a:solidFill>
                        <a:srgbClr val="00FFFF">
                          <a:alpha val="20000"/>
                        </a:srgbClr>
                      </a:solidFill>
                      <a:ln w="12700" algn="ctr">
                        <a:solidFill>
                          <a:srgbClr val="DDDDDD">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a:extLst>
              <a:ext uri="{FF2B5EF4-FFF2-40B4-BE49-F238E27FC236}">
                <a16:creationId xmlns:a16="http://schemas.microsoft.com/office/drawing/2014/main" id="{5244C735-6DFF-4C5B-9308-0A64EB855018}"/>
              </a:ext>
            </a:extLst>
          </p:cNvPr>
          <p:cNvGrpSpPr>
            <a:grpSpLocks/>
          </p:cNvGrpSpPr>
          <p:nvPr/>
        </p:nvGrpSpPr>
        <p:grpSpPr bwMode="auto">
          <a:xfrm>
            <a:off x="5002213" y="1700213"/>
            <a:ext cx="3673475" cy="3240087"/>
            <a:chOff x="3016" y="1207"/>
            <a:chExt cx="2314" cy="2041"/>
          </a:xfrm>
        </p:grpSpPr>
        <p:sp>
          <p:nvSpPr>
            <p:cNvPr id="37901" name="AutoShape 8">
              <a:extLst>
                <a:ext uri="{FF2B5EF4-FFF2-40B4-BE49-F238E27FC236}">
                  <a16:creationId xmlns:a16="http://schemas.microsoft.com/office/drawing/2014/main" id="{ED7F71E8-C3F4-4C9C-B555-5D61D79F82FA}"/>
                </a:ext>
              </a:extLst>
            </p:cNvPr>
            <p:cNvSpPr>
              <a:spLocks noChangeAspect="1" noChangeArrowheads="1" noTextEdit="1"/>
            </p:cNvSpPr>
            <p:nvPr/>
          </p:nvSpPr>
          <p:spPr bwMode="auto">
            <a:xfrm>
              <a:off x="3016" y="1207"/>
              <a:ext cx="2314" cy="2041"/>
            </a:xfrm>
            <a:prstGeom prst="rect">
              <a:avLst/>
            </a:prstGeom>
            <a:solidFill>
              <a:srgbClr val="00FFFF">
                <a:alpha val="20000"/>
              </a:srgbClr>
            </a:solidFill>
            <a:ln w="9525">
              <a:solidFill>
                <a:srgbClr val="FFFFFF">
                  <a:alpha val="50195"/>
                </a:srgbClr>
              </a:solidFill>
              <a:miter lim="800000"/>
              <a:headEnd/>
              <a:tailEnd/>
            </a:ln>
          </p:spPr>
          <p:txBody>
            <a:bodyPr/>
            <a:lstStyle/>
            <a:p>
              <a:endParaRPr lang="zh-CN" altLang="en-US"/>
            </a:p>
          </p:txBody>
        </p:sp>
        <p:sp>
          <p:nvSpPr>
            <p:cNvPr id="37902" name="Freeform 9">
              <a:extLst>
                <a:ext uri="{FF2B5EF4-FFF2-40B4-BE49-F238E27FC236}">
                  <a16:creationId xmlns:a16="http://schemas.microsoft.com/office/drawing/2014/main" id="{DB033BD4-0B0B-474D-A571-94CC33A758F1}"/>
                </a:ext>
              </a:extLst>
            </p:cNvPr>
            <p:cNvSpPr>
              <a:spLocks/>
            </p:cNvSpPr>
            <p:nvPr/>
          </p:nvSpPr>
          <p:spPr bwMode="auto">
            <a:xfrm>
              <a:off x="3213" y="1389"/>
              <a:ext cx="57" cy="171"/>
            </a:xfrm>
            <a:custGeom>
              <a:avLst/>
              <a:gdLst>
                <a:gd name="T0" fmla="*/ 1 w 94"/>
                <a:gd name="T1" fmla="*/ 0 h 216"/>
                <a:gd name="T2" fmla="*/ 1 w 94"/>
                <a:gd name="T3" fmla="*/ 13 h 216"/>
                <a:gd name="T4" fmla="*/ 0 w 94"/>
                <a:gd name="T5" fmla="*/ 13 h 216"/>
                <a:gd name="T6" fmla="*/ 1 w 94"/>
                <a:gd name="T7" fmla="*/ 0 h 216"/>
                <a:gd name="T8" fmla="*/ 0 60000 65536"/>
                <a:gd name="T9" fmla="*/ 0 60000 65536"/>
                <a:gd name="T10" fmla="*/ 0 60000 65536"/>
                <a:gd name="T11" fmla="*/ 0 60000 65536"/>
                <a:gd name="T12" fmla="*/ 0 w 94"/>
                <a:gd name="T13" fmla="*/ 0 h 216"/>
                <a:gd name="T14" fmla="*/ 94 w 94"/>
                <a:gd name="T15" fmla="*/ 216 h 216"/>
              </a:gdLst>
              <a:ahLst/>
              <a:cxnLst>
                <a:cxn ang="T8">
                  <a:pos x="T0" y="T1"/>
                </a:cxn>
                <a:cxn ang="T9">
                  <a:pos x="T2" y="T3"/>
                </a:cxn>
                <a:cxn ang="T10">
                  <a:pos x="T4" y="T5"/>
                </a:cxn>
                <a:cxn ang="T11">
                  <a:pos x="T6" y="T7"/>
                </a:cxn>
              </a:cxnLst>
              <a:rect l="T12" t="T13" r="T14" b="T15"/>
              <a:pathLst>
                <a:path w="94" h="216">
                  <a:moveTo>
                    <a:pt x="54" y="0"/>
                  </a:moveTo>
                  <a:lnTo>
                    <a:pt x="94" y="216"/>
                  </a:lnTo>
                  <a:lnTo>
                    <a:pt x="0" y="216"/>
                  </a:lnTo>
                  <a:lnTo>
                    <a:pt x="5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3" name="Freeform 10">
              <a:extLst>
                <a:ext uri="{FF2B5EF4-FFF2-40B4-BE49-F238E27FC236}">
                  <a16:creationId xmlns:a16="http://schemas.microsoft.com/office/drawing/2014/main" id="{E7231369-C924-4450-9C96-D0E73DFAD34D}"/>
                </a:ext>
              </a:extLst>
            </p:cNvPr>
            <p:cNvSpPr>
              <a:spLocks/>
            </p:cNvSpPr>
            <p:nvPr/>
          </p:nvSpPr>
          <p:spPr bwMode="auto">
            <a:xfrm>
              <a:off x="3232" y="2988"/>
              <a:ext cx="27" cy="13"/>
            </a:xfrm>
            <a:custGeom>
              <a:avLst/>
              <a:gdLst>
                <a:gd name="T0" fmla="*/ 27 w 27"/>
                <a:gd name="T1" fmla="*/ 13 h 13"/>
                <a:gd name="T2" fmla="*/ 0 w 27"/>
                <a:gd name="T3" fmla="*/ 13 h 13"/>
                <a:gd name="T4" fmla="*/ 0 w 27"/>
                <a:gd name="T5" fmla="*/ 0 h 13"/>
                <a:gd name="T6" fmla="*/ 27 w 27"/>
                <a:gd name="T7" fmla="*/ 13 h 13"/>
                <a:gd name="T8" fmla="*/ 0 60000 65536"/>
                <a:gd name="T9" fmla="*/ 0 60000 65536"/>
                <a:gd name="T10" fmla="*/ 0 60000 65536"/>
                <a:gd name="T11" fmla="*/ 0 60000 65536"/>
                <a:gd name="T12" fmla="*/ 0 w 27"/>
                <a:gd name="T13" fmla="*/ 0 h 13"/>
                <a:gd name="T14" fmla="*/ 27 w 27"/>
                <a:gd name="T15" fmla="*/ 13 h 13"/>
              </a:gdLst>
              <a:ahLst/>
              <a:cxnLst>
                <a:cxn ang="T8">
                  <a:pos x="T0" y="T1"/>
                </a:cxn>
                <a:cxn ang="T9">
                  <a:pos x="T2" y="T3"/>
                </a:cxn>
                <a:cxn ang="T10">
                  <a:pos x="T4" y="T5"/>
                </a:cxn>
                <a:cxn ang="T11">
                  <a:pos x="T6" y="T7"/>
                </a:cxn>
              </a:cxnLst>
              <a:rect l="T12" t="T13" r="T14" b="T15"/>
              <a:pathLst>
                <a:path w="27" h="13">
                  <a:moveTo>
                    <a:pt x="27" y="13"/>
                  </a:moveTo>
                  <a:lnTo>
                    <a:pt x="0" y="13"/>
                  </a:lnTo>
                  <a:lnTo>
                    <a:pt x="0" y="0"/>
                  </a:lnTo>
                  <a:lnTo>
                    <a:pt x="27"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4" name="Freeform 11">
              <a:extLst>
                <a:ext uri="{FF2B5EF4-FFF2-40B4-BE49-F238E27FC236}">
                  <a16:creationId xmlns:a16="http://schemas.microsoft.com/office/drawing/2014/main" id="{9DDEB6F7-003B-422C-B5E6-8CBB103481C7}"/>
                </a:ext>
              </a:extLst>
            </p:cNvPr>
            <p:cNvSpPr>
              <a:spLocks/>
            </p:cNvSpPr>
            <p:nvPr/>
          </p:nvSpPr>
          <p:spPr bwMode="auto">
            <a:xfrm>
              <a:off x="5042" y="2982"/>
              <a:ext cx="197" cy="61"/>
            </a:xfrm>
            <a:custGeom>
              <a:avLst/>
              <a:gdLst>
                <a:gd name="T0" fmla="*/ 12 w 256"/>
                <a:gd name="T1" fmla="*/ 1 h 94"/>
                <a:gd name="T2" fmla="*/ 0 w 256"/>
                <a:gd name="T3" fmla="*/ 0 h 94"/>
                <a:gd name="T4" fmla="*/ 0 w 256"/>
                <a:gd name="T5" fmla="*/ 1 h 94"/>
                <a:gd name="T6" fmla="*/ 12 w 256"/>
                <a:gd name="T7" fmla="*/ 1 h 94"/>
                <a:gd name="T8" fmla="*/ 0 60000 65536"/>
                <a:gd name="T9" fmla="*/ 0 60000 65536"/>
                <a:gd name="T10" fmla="*/ 0 60000 65536"/>
                <a:gd name="T11" fmla="*/ 0 60000 65536"/>
                <a:gd name="T12" fmla="*/ 0 w 256"/>
                <a:gd name="T13" fmla="*/ 0 h 94"/>
                <a:gd name="T14" fmla="*/ 256 w 256"/>
                <a:gd name="T15" fmla="*/ 94 h 94"/>
              </a:gdLst>
              <a:ahLst/>
              <a:cxnLst>
                <a:cxn ang="T8">
                  <a:pos x="T0" y="T1"/>
                </a:cxn>
                <a:cxn ang="T9">
                  <a:pos x="T2" y="T3"/>
                </a:cxn>
                <a:cxn ang="T10">
                  <a:pos x="T4" y="T5"/>
                </a:cxn>
                <a:cxn ang="T11">
                  <a:pos x="T6" y="T7"/>
                </a:cxn>
              </a:cxnLst>
              <a:rect l="T12" t="T13" r="T14" b="T15"/>
              <a:pathLst>
                <a:path w="256" h="94">
                  <a:moveTo>
                    <a:pt x="256" y="54"/>
                  </a:moveTo>
                  <a:lnTo>
                    <a:pt x="0" y="0"/>
                  </a:lnTo>
                  <a:lnTo>
                    <a:pt x="0" y="94"/>
                  </a:lnTo>
                  <a:lnTo>
                    <a:pt x="256"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5" name="Freeform 12">
              <a:extLst>
                <a:ext uri="{FF2B5EF4-FFF2-40B4-BE49-F238E27FC236}">
                  <a16:creationId xmlns:a16="http://schemas.microsoft.com/office/drawing/2014/main" id="{A4B34AE9-28F2-4779-98AF-E84BDF088D74}"/>
                </a:ext>
              </a:extLst>
            </p:cNvPr>
            <p:cNvSpPr>
              <a:spLocks/>
            </p:cNvSpPr>
            <p:nvPr/>
          </p:nvSpPr>
          <p:spPr bwMode="auto">
            <a:xfrm>
              <a:off x="3259" y="1640"/>
              <a:ext cx="957" cy="876"/>
            </a:xfrm>
            <a:custGeom>
              <a:avLst/>
              <a:gdLst>
                <a:gd name="T0" fmla="*/ 0 w 71"/>
                <a:gd name="T1" fmla="*/ 2147483646 h 65"/>
                <a:gd name="T2" fmla="*/ 2147483646 w 71"/>
                <a:gd name="T3" fmla="*/ 0 h 65"/>
                <a:gd name="T4" fmla="*/ 0 60000 65536"/>
                <a:gd name="T5" fmla="*/ 0 60000 65536"/>
                <a:gd name="T6" fmla="*/ 0 w 71"/>
                <a:gd name="T7" fmla="*/ 0 h 65"/>
                <a:gd name="T8" fmla="*/ 71 w 71"/>
                <a:gd name="T9" fmla="*/ 65 h 65"/>
              </a:gdLst>
              <a:ahLst/>
              <a:cxnLst>
                <a:cxn ang="T4">
                  <a:pos x="T0" y="T1"/>
                </a:cxn>
                <a:cxn ang="T5">
                  <a:pos x="T2" y="T3"/>
                </a:cxn>
              </a:cxnLst>
              <a:rect l="T6" t="T7" r="T8" b="T9"/>
              <a:pathLst>
                <a:path w="71" h="65">
                  <a:moveTo>
                    <a:pt x="0" y="65"/>
                  </a:moveTo>
                  <a:cubicBezTo>
                    <a:pt x="26" y="63"/>
                    <a:pt x="54" y="48"/>
                    <a:pt x="71" y="0"/>
                  </a:cubicBezTo>
                </a:path>
              </a:pathLst>
            </a:custGeom>
            <a:noFill/>
            <a:ln w="38100">
              <a:solidFill>
                <a:srgbClr val="FDFA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6" name="Freeform 13">
              <a:extLst>
                <a:ext uri="{FF2B5EF4-FFF2-40B4-BE49-F238E27FC236}">
                  <a16:creationId xmlns:a16="http://schemas.microsoft.com/office/drawing/2014/main" id="{583C74F1-7289-430D-94D5-02405E622165}"/>
                </a:ext>
              </a:extLst>
            </p:cNvPr>
            <p:cNvSpPr>
              <a:spLocks/>
            </p:cNvSpPr>
            <p:nvPr/>
          </p:nvSpPr>
          <p:spPr bwMode="auto">
            <a:xfrm>
              <a:off x="3259" y="1654"/>
              <a:ext cx="1711" cy="862"/>
            </a:xfrm>
            <a:custGeom>
              <a:avLst/>
              <a:gdLst>
                <a:gd name="T0" fmla="*/ 0 w 127"/>
                <a:gd name="T1" fmla="*/ 2147483646 h 64"/>
                <a:gd name="T2" fmla="*/ 2147483646 w 127"/>
                <a:gd name="T3" fmla="*/ 0 h 64"/>
                <a:gd name="T4" fmla="*/ 0 60000 65536"/>
                <a:gd name="T5" fmla="*/ 0 60000 65536"/>
                <a:gd name="T6" fmla="*/ 0 w 127"/>
                <a:gd name="T7" fmla="*/ 0 h 64"/>
                <a:gd name="T8" fmla="*/ 127 w 127"/>
                <a:gd name="T9" fmla="*/ 64 h 64"/>
              </a:gdLst>
              <a:ahLst/>
              <a:cxnLst>
                <a:cxn ang="T4">
                  <a:pos x="T0" y="T1"/>
                </a:cxn>
                <a:cxn ang="T5">
                  <a:pos x="T2" y="T3"/>
                </a:cxn>
              </a:cxnLst>
              <a:rect l="T6" t="T7" r="T8" b="T9"/>
              <a:pathLst>
                <a:path w="127" h="64">
                  <a:moveTo>
                    <a:pt x="0" y="64"/>
                  </a:moveTo>
                  <a:cubicBezTo>
                    <a:pt x="31" y="64"/>
                    <a:pt x="90" y="31"/>
                    <a:pt x="127" y="0"/>
                  </a:cubicBezTo>
                </a:path>
              </a:pathLst>
            </a:custGeom>
            <a:noFill/>
            <a:ln w="38100">
              <a:solidFill>
                <a:srgbClr val="EB3D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7" name="Line 14">
              <a:extLst>
                <a:ext uri="{FF2B5EF4-FFF2-40B4-BE49-F238E27FC236}">
                  <a16:creationId xmlns:a16="http://schemas.microsoft.com/office/drawing/2014/main" id="{E85823AB-3C4F-4EF8-9EB5-DB4B29D282A1}"/>
                </a:ext>
              </a:extLst>
            </p:cNvPr>
            <p:cNvSpPr>
              <a:spLocks noChangeShapeType="1"/>
            </p:cNvSpPr>
            <p:nvPr/>
          </p:nvSpPr>
          <p:spPr bwMode="auto">
            <a:xfrm flipV="1">
              <a:off x="3243" y="1661"/>
              <a:ext cx="1738" cy="132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8" name="Freeform 15">
              <a:extLst>
                <a:ext uri="{FF2B5EF4-FFF2-40B4-BE49-F238E27FC236}">
                  <a16:creationId xmlns:a16="http://schemas.microsoft.com/office/drawing/2014/main" id="{69BBB690-46E8-48BD-9B47-E6D6E7F479D7}"/>
                </a:ext>
              </a:extLst>
            </p:cNvPr>
            <p:cNvSpPr>
              <a:spLocks/>
            </p:cNvSpPr>
            <p:nvPr/>
          </p:nvSpPr>
          <p:spPr bwMode="auto">
            <a:xfrm>
              <a:off x="3771" y="2382"/>
              <a:ext cx="229" cy="229"/>
            </a:xfrm>
            <a:custGeom>
              <a:avLst/>
              <a:gdLst>
                <a:gd name="T0" fmla="*/ 2147483646 w 17"/>
                <a:gd name="T1" fmla="*/ 0 h 17"/>
                <a:gd name="T2" fmla="*/ 2147483646 w 17"/>
                <a:gd name="T3" fmla="*/ 2147483646 h 17"/>
                <a:gd name="T4" fmla="*/ 2147483646 w 17"/>
                <a:gd name="T5" fmla="*/ 2147483646 h 17"/>
                <a:gd name="T6" fmla="*/ 0 w 17"/>
                <a:gd name="T7" fmla="*/ 2147483646 h 17"/>
                <a:gd name="T8" fmla="*/ 2147483646 w 17"/>
                <a:gd name="T9" fmla="*/ 0 h 17"/>
                <a:gd name="T10" fmla="*/ 0 60000 65536"/>
                <a:gd name="T11" fmla="*/ 0 60000 65536"/>
                <a:gd name="T12" fmla="*/ 0 60000 65536"/>
                <a:gd name="T13" fmla="*/ 0 60000 65536"/>
                <a:gd name="T14" fmla="*/ 0 60000 65536"/>
                <a:gd name="T15" fmla="*/ 0 w 17"/>
                <a:gd name="T16" fmla="*/ 0 h 17"/>
                <a:gd name="T17" fmla="*/ 17 w 17"/>
                <a:gd name="T18" fmla="*/ 17 h 17"/>
              </a:gdLst>
              <a:ahLst/>
              <a:cxnLst>
                <a:cxn ang="T10">
                  <a:pos x="T0" y="T1"/>
                </a:cxn>
                <a:cxn ang="T11">
                  <a:pos x="T2" y="T3"/>
                </a:cxn>
                <a:cxn ang="T12">
                  <a:pos x="T4" y="T5"/>
                </a:cxn>
                <a:cxn ang="T13">
                  <a:pos x="T6" y="T7"/>
                </a:cxn>
                <a:cxn ang="T14">
                  <a:pos x="T8" y="T9"/>
                </a:cxn>
              </a:cxnLst>
              <a:rect l="T15" t="T16" r="T17" b="T18"/>
              <a:pathLst>
                <a:path w="17" h="17">
                  <a:moveTo>
                    <a:pt x="1" y="0"/>
                  </a:moveTo>
                  <a:lnTo>
                    <a:pt x="17" y="16"/>
                  </a:lnTo>
                  <a:lnTo>
                    <a:pt x="16" y="17"/>
                  </a:lnTo>
                  <a:lnTo>
                    <a:pt x="0" y="1"/>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909" name="Line 16">
              <a:extLst>
                <a:ext uri="{FF2B5EF4-FFF2-40B4-BE49-F238E27FC236}">
                  <a16:creationId xmlns:a16="http://schemas.microsoft.com/office/drawing/2014/main" id="{A73B8B36-803E-42FD-9262-1C48444A3A2C}"/>
                </a:ext>
              </a:extLst>
            </p:cNvPr>
            <p:cNvSpPr>
              <a:spLocks noChangeShapeType="1"/>
            </p:cNvSpPr>
            <p:nvPr/>
          </p:nvSpPr>
          <p:spPr bwMode="auto">
            <a:xfrm>
              <a:off x="4674" y="1910"/>
              <a:ext cx="108" cy="94"/>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0" name="Line 17">
              <a:extLst>
                <a:ext uri="{FF2B5EF4-FFF2-40B4-BE49-F238E27FC236}">
                  <a16:creationId xmlns:a16="http://schemas.microsoft.com/office/drawing/2014/main" id="{184E7D32-2630-41E0-81ED-DE404BDB1289}"/>
                </a:ext>
              </a:extLst>
            </p:cNvPr>
            <p:cNvSpPr>
              <a:spLocks noChangeShapeType="1"/>
            </p:cNvSpPr>
            <p:nvPr/>
          </p:nvSpPr>
          <p:spPr bwMode="auto">
            <a:xfrm flipH="1" flipV="1">
              <a:off x="3696" y="1616"/>
              <a:ext cx="273" cy="453"/>
            </a:xfrm>
            <a:prstGeom prst="line">
              <a:avLst/>
            </a:prstGeom>
            <a:noFill/>
            <a:ln w="38100">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1" name="Rectangle 18">
              <a:extLst>
                <a:ext uri="{FF2B5EF4-FFF2-40B4-BE49-F238E27FC236}">
                  <a16:creationId xmlns:a16="http://schemas.microsoft.com/office/drawing/2014/main" id="{D3560707-3E88-4923-9323-D7136575CB0B}"/>
                </a:ext>
              </a:extLst>
            </p:cNvPr>
            <p:cNvSpPr>
              <a:spLocks noChangeArrowheads="1"/>
            </p:cNvSpPr>
            <p:nvPr/>
          </p:nvSpPr>
          <p:spPr bwMode="auto">
            <a:xfrm>
              <a:off x="3061" y="1299"/>
              <a:ext cx="10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lang="en-US" altLang="zh-CN" sz="2000" i="1">
                  <a:latin typeface="Times New Roman" panose="02020603050405020304" pitchFamily="18" charset="0"/>
                  <a:ea typeface="宋体" panose="02010600030101010101" pitchFamily="2" charset="-122"/>
                </a:rPr>
                <a:t>E</a:t>
              </a:r>
              <a:endParaRPr lang="en-US" altLang="zh-CN" sz="2000">
                <a:latin typeface="Arial" panose="020B0604020202020204" pitchFamily="34" charset="0"/>
                <a:ea typeface="宋体" panose="02010600030101010101" pitchFamily="2" charset="-122"/>
              </a:endParaRPr>
            </a:p>
          </p:txBody>
        </p:sp>
        <p:sp>
          <p:nvSpPr>
            <p:cNvPr id="37912" name="Rectangle 19">
              <a:extLst>
                <a:ext uri="{FF2B5EF4-FFF2-40B4-BE49-F238E27FC236}">
                  <a16:creationId xmlns:a16="http://schemas.microsoft.com/office/drawing/2014/main" id="{8EA7CDD5-6055-4CE2-ABA4-7764FB0EB91D}"/>
                </a:ext>
              </a:extLst>
            </p:cNvPr>
            <p:cNvSpPr>
              <a:spLocks noChangeArrowheads="1"/>
            </p:cNvSpPr>
            <p:nvPr/>
          </p:nvSpPr>
          <p:spPr bwMode="auto">
            <a:xfrm>
              <a:off x="3107" y="2985"/>
              <a:ext cx="1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lang="en-US" altLang="zh-CN" sz="1800" b="0" i="1">
                  <a:latin typeface="Times New Roman" panose="02020603050405020304" pitchFamily="18" charset="0"/>
                  <a:ea typeface="宋体" panose="02010600030101010101" pitchFamily="2" charset="-122"/>
                </a:rPr>
                <a:t>O</a:t>
              </a:r>
            </a:p>
          </p:txBody>
        </p:sp>
        <p:sp>
          <p:nvSpPr>
            <p:cNvPr id="37913" name="Rectangle 20">
              <a:extLst>
                <a:ext uri="{FF2B5EF4-FFF2-40B4-BE49-F238E27FC236}">
                  <a16:creationId xmlns:a16="http://schemas.microsoft.com/office/drawing/2014/main" id="{8A655AEB-408E-4922-AEE2-A4661A058BFC}"/>
                </a:ext>
              </a:extLst>
            </p:cNvPr>
            <p:cNvSpPr>
              <a:spLocks noChangeArrowheads="1"/>
            </p:cNvSpPr>
            <p:nvPr/>
          </p:nvSpPr>
          <p:spPr bwMode="auto">
            <a:xfrm>
              <a:off x="5117" y="3030"/>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lang="en-US" altLang="zh-CN" sz="2000" i="1">
                  <a:latin typeface="Times New Roman" panose="02020603050405020304" pitchFamily="18" charset="0"/>
                  <a:ea typeface="宋体" panose="02010600030101010101" pitchFamily="2" charset="-122"/>
                </a:rPr>
                <a:t>p</a:t>
              </a:r>
            </a:p>
          </p:txBody>
        </p:sp>
        <p:sp>
          <p:nvSpPr>
            <p:cNvPr id="37914" name="Line 21">
              <a:extLst>
                <a:ext uri="{FF2B5EF4-FFF2-40B4-BE49-F238E27FC236}">
                  <a16:creationId xmlns:a16="http://schemas.microsoft.com/office/drawing/2014/main" id="{855A3375-C77F-41B2-B161-82C96270645A}"/>
                </a:ext>
              </a:extLst>
            </p:cNvPr>
            <p:cNvSpPr>
              <a:spLocks noChangeShapeType="1"/>
            </p:cNvSpPr>
            <p:nvPr/>
          </p:nvSpPr>
          <p:spPr bwMode="auto">
            <a:xfrm flipV="1">
              <a:off x="3243" y="1525"/>
              <a:ext cx="0" cy="1497"/>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Line 22">
              <a:extLst>
                <a:ext uri="{FF2B5EF4-FFF2-40B4-BE49-F238E27FC236}">
                  <a16:creationId xmlns:a16="http://schemas.microsoft.com/office/drawing/2014/main" id="{1880B0FB-1078-4DB5-9B3E-17D04DAEFC86}"/>
                </a:ext>
              </a:extLst>
            </p:cNvPr>
            <p:cNvSpPr>
              <a:spLocks noChangeShapeType="1"/>
            </p:cNvSpPr>
            <p:nvPr/>
          </p:nvSpPr>
          <p:spPr bwMode="auto">
            <a:xfrm>
              <a:off x="3234" y="3013"/>
              <a:ext cx="1814" cy="0"/>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7916" name="Object 23">
              <a:extLst>
                <a:ext uri="{FF2B5EF4-FFF2-40B4-BE49-F238E27FC236}">
                  <a16:creationId xmlns:a16="http://schemas.microsoft.com/office/drawing/2014/main" id="{2D47DC04-7F1C-4754-96C6-6B9DFC2E9A52}"/>
                </a:ext>
              </a:extLst>
            </p:cNvPr>
            <p:cNvGraphicFramePr>
              <a:graphicFrameLocks noChangeAspect="1"/>
            </p:cNvGraphicFramePr>
            <p:nvPr/>
          </p:nvGraphicFramePr>
          <p:xfrm>
            <a:off x="4649" y="2024"/>
            <a:ext cx="499" cy="186"/>
          </p:xfrm>
          <a:graphic>
            <a:graphicData uri="http://schemas.openxmlformats.org/presentationml/2006/ole">
              <mc:AlternateContent xmlns:mc="http://schemas.openxmlformats.org/markup-compatibility/2006">
                <mc:Choice xmlns:v="urn:schemas-microsoft-com:vml" Requires="v">
                  <p:oleObj spid="_x0000_s37930" name="公式" r:id="rId9" imgW="1066924" imgH="381055" progId="Equation.3">
                    <p:embed/>
                  </p:oleObj>
                </mc:Choice>
                <mc:Fallback>
                  <p:oleObj name="公式" r:id="rId9" imgW="1066924" imgH="381055" progId="Equation.3">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9" y="2024"/>
                          <a:ext cx="499"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17" name="Object 24">
              <a:extLst>
                <a:ext uri="{FF2B5EF4-FFF2-40B4-BE49-F238E27FC236}">
                  <a16:creationId xmlns:a16="http://schemas.microsoft.com/office/drawing/2014/main" id="{EF92B0D0-C6CE-4257-9FFF-C8F59A69914E}"/>
                </a:ext>
              </a:extLst>
            </p:cNvPr>
            <p:cNvGraphicFramePr>
              <a:graphicFrameLocks noChangeAspect="1"/>
            </p:cNvGraphicFramePr>
            <p:nvPr/>
          </p:nvGraphicFramePr>
          <p:xfrm>
            <a:off x="3405" y="1377"/>
            <a:ext cx="628" cy="313"/>
          </p:xfrm>
          <a:graphic>
            <a:graphicData uri="http://schemas.openxmlformats.org/presentationml/2006/ole">
              <mc:AlternateContent xmlns:mc="http://schemas.openxmlformats.org/markup-compatibility/2006">
                <mc:Choice xmlns:v="urn:schemas-microsoft-com:vml" Requires="v">
                  <p:oleObj spid="_x0000_s37931" name="公式" r:id="rId11" imgW="1653633" imgH="815479" progId="Equation.3">
                    <p:embed/>
                  </p:oleObj>
                </mc:Choice>
                <mc:Fallback>
                  <p:oleObj name="公式" r:id="rId11" imgW="1653633" imgH="815479" progId="Equation.3">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5" y="1377"/>
                          <a:ext cx="628" cy="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918" name="Object 25">
              <a:extLst>
                <a:ext uri="{FF2B5EF4-FFF2-40B4-BE49-F238E27FC236}">
                  <a16:creationId xmlns:a16="http://schemas.microsoft.com/office/drawing/2014/main" id="{20BBC476-8510-46CB-8169-2D9699106164}"/>
                </a:ext>
              </a:extLst>
            </p:cNvPr>
            <p:cNvGraphicFramePr>
              <a:graphicFrameLocks noChangeAspect="1"/>
            </p:cNvGraphicFramePr>
            <p:nvPr/>
          </p:nvGraphicFramePr>
          <p:xfrm>
            <a:off x="4014" y="2614"/>
            <a:ext cx="1147" cy="193"/>
          </p:xfrm>
          <a:graphic>
            <a:graphicData uri="http://schemas.openxmlformats.org/presentationml/2006/ole">
              <mc:AlternateContent xmlns:mc="http://schemas.openxmlformats.org/markup-compatibility/2006">
                <mc:Choice xmlns:v="urn:schemas-microsoft-com:vml" Requires="v">
                  <p:oleObj spid="_x0000_s37932" name="公式" r:id="rId13" imgW="3154493" imgH="510734" progId="Equation.3">
                    <p:embed/>
                  </p:oleObj>
                </mc:Choice>
                <mc:Fallback>
                  <p:oleObj name="公式" r:id="rId13" imgW="3154493" imgH="510734"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14" y="2614"/>
                          <a:ext cx="1147" cy="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86138" name="Rectangle 26">
            <a:extLst>
              <a:ext uri="{FF2B5EF4-FFF2-40B4-BE49-F238E27FC236}">
                <a16:creationId xmlns:a16="http://schemas.microsoft.com/office/drawing/2014/main" id="{C5F829BB-D866-4D3B-A3B7-A4FB00A06E89}"/>
              </a:ext>
            </a:extLst>
          </p:cNvPr>
          <p:cNvSpPr>
            <a:spLocks noChangeArrowheads="1"/>
          </p:cNvSpPr>
          <p:nvPr/>
        </p:nvSpPr>
        <p:spPr bwMode="auto">
          <a:xfrm>
            <a:off x="539750" y="3357563"/>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t>上式的第一项可以忽略</a:t>
            </a:r>
            <a:r>
              <a:rPr lang="en-US" altLang="zh-CN"/>
              <a:t>,</a:t>
            </a:r>
            <a:r>
              <a:rPr lang="zh-CN" altLang="en-US"/>
              <a:t>即</a:t>
            </a:r>
          </a:p>
        </p:txBody>
      </p:sp>
      <p:graphicFrame>
        <p:nvGraphicFramePr>
          <p:cNvPr id="986139" name="Object 27">
            <a:extLst>
              <a:ext uri="{FF2B5EF4-FFF2-40B4-BE49-F238E27FC236}">
                <a16:creationId xmlns:a16="http://schemas.microsoft.com/office/drawing/2014/main" id="{E7C9DB40-636D-4CBA-99E8-83CF80D5D13A}"/>
              </a:ext>
            </a:extLst>
          </p:cNvPr>
          <p:cNvGraphicFramePr>
            <a:graphicFrameLocks noChangeAspect="1"/>
          </p:cNvGraphicFramePr>
          <p:nvPr/>
        </p:nvGraphicFramePr>
        <p:xfrm>
          <a:off x="1331913" y="4017963"/>
          <a:ext cx="1968500" cy="419100"/>
        </p:xfrm>
        <a:graphic>
          <a:graphicData uri="http://schemas.openxmlformats.org/presentationml/2006/ole">
            <mc:AlternateContent xmlns:mc="http://schemas.openxmlformats.org/markup-compatibility/2006">
              <mc:Choice xmlns:v="urn:schemas-microsoft-com:vml" Requires="v">
                <p:oleObj spid="_x0000_s37933" name="公式" r:id="rId15" imgW="1943256" imgH="396018" progId="Equation.3">
                  <p:embed/>
                </p:oleObj>
              </mc:Choice>
              <mc:Fallback>
                <p:oleObj name="公式" r:id="rId15" imgW="1943256" imgH="396018" progId="Equation.3">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31913" y="4017963"/>
                        <a:ext cx="19685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6140" name="Rectangle 28">
            <a:extLst>
              <a:ext uri="{FF2B5EF4-FFF2-40B4-BE49-F238E27FC236}">
                <a16:creationId xmlns:a16="http://schemas.microsoft.com/office/drawing/2014/main" id="{528CAAE1-7CEE-4397-A3F1-02028C61F2F6}"/>
              </a:ext>
            </a:extLst>
          </p:cNvPr>
          <p:cNvSpPr>
            <a:spLocks noChangeArrowheads="1"/>
          </p:cNvSpPr>
          <p:nvPr/>
        </p:nvSpPr>
        <p:spPr bwMode="auto">
          <a:xfrm>
            <a:off x="515938" y="4581525"/>
            <a:ext cx="1103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a:t>于是有</a:t>
            </a:r>
          </a:p>
        </p:txBody>
      </p:sp>
      <p:sp>
        <p:nvSpPr>
          <p:cNvPr id="986141" name="Rectangle 29">
            <a:extLst>
              <a:ext uri="{FF2B5EF4-FFF2-40B4-BE49-F238E27FC236}">
                <a16:creationId xmlns:a16="http://schemas.microsoft.com/office/drawing/2014/main" id="{560DE9C1-625F-475A-A5A3-45122D2883B3}"/>
              </a:ext>
            </a:extLst>
          </p:cNvPr>
          <p:cNvSpPr>
            <a:spLocks noChangeArrowheads="1"/>
          </p:cNvSpPr>
          <p:nvPr/>
        </p:nvSpPr>
        <p:spPr bwMode="auto">
          <a:xfrm>
            <a:off x="4572000" y="5589588"/>
            <a:ext cx="3960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lang="en-US" altLang="zh-CN" sz="2000">
                <a:solidFill>
                  <a:srgbClr val="FF9900"/>
                </a:solidFill>
                <a:latin typeface="楷体_GB2312" pitchFamily="49" charset="-122"/>
                <a:ea typeface="楷体_GB2312" pitchFamily="49" charset="-122"/>
              </a:rPr>
              <a:t>(</a:t>
            </a:r>
            <a:r>
              <a:rPr lang="zh-CN" altLang="en-US" sz="2000">
                <a:solidFill>
                  <a:srgbClr val="FF9900"/>
                </a:solidFill>
                <a:latin typeface="楷体_GB2312" pitchFamily="49" charset="-122"/>
                <a:ea typeface="楷体_GB2312" pitchFamily="49" charset="-122"/>
              </a:rPr>
              <a:t>物体低速运动时能量动量关系</a:t>
            </a:r>
            <a:r>
              <a:rPr lang="en-US" altLang="zh-CN" sz="2000">
                <a:solidFill>
                  <a:srgbClr val="FF9900"/>
                </a:solidFill>
                <a:latin typeface="楷体_GB2312" pitchFamily="49" charset="-122"/>
                <a:ea typeface="楷体_GB2312" pitchFamily="49" charset="-122"/>
              </a:rPr>
              <a:t>)</a:t>
            </a:r>
          </a:p>
        </p:txBody>
      </p:sp>
      <p:graphicFrame>
        <p:nvGraphicFramePr>
          <p:cNvPr id="986142" name="Object 30">
            <a:extLst>
              <a:ext uri="{FF2B5EF4-FFF2-40B4-BE49-F238E27FC236}">
                <a16:creationId xmlns:a16="http://schemas.microsoft.com/office/drawing/2014/main" id="{07FB3AFA-FAB3-4CCD-9F65-212348CA3102}"/>
              </a:ext>
            </a:extLst>
          </p:cNvPr>
          <p:cNvGraphicFramePr>
            <a:graphicFrameLocks noChangeAspect="1"/>
          </p:cNvGraphicFramePr>
          <p:nvPr/>
        </p:nvGraphicFramePr>
        <p:xfrm>
          <a:off x="2852738" y="5373688"/>
          <a:ext cx="1676400" cy="838200"/>
        </p:xfrm>
        <a:graphic>
          <a:graphicData uri="http://schemas.openxmlformats.org/presentationml/2006/ole">
            <mc:AlternateContent xmlns:mc="http://schemas.openxmlformats.org/markup-compatibility/2006">
              <mc:Choice xmlns:v="urn:schemas-microsoft-com:vml" Requires="v">
                <p:oleObj spid="_x0000_s37934" name="公式" r:id="rId17" imgW="1653633" imgH="815479" progId="Equation.3">
                  <p:embed/>
                </p:oleObj>
              </mc:Choice>
              <mc:Fallback>
                <p:oleObj name="公式" r:id="rId17" imgW="1653633" imgH="815479" progId="Equation.3">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52738" y="5373688"/>
                        <a:ext cx="1676400" cy="838200"/>
                      </a:xfrm>
                      <a:prstGeom prst="rect">
                        <a:avLst/>
                      </a:prstGeom>
                      <a:solidFill>
                        <a:srgbClr val="00FFFF">
                          <a:alpha val="20000"/>
                        </a:srgbClr>
                      </a:solidFill>
                      <a:ln w="12700" algn="ctr">
                        <a:solidFill>
                          <a:srgbClr val="DDDDDD">
                            <a:alpha val="50195"/>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86114"/>
                                        </p:tgtEl>
                                        <p:attrNameLst>
                                          <p:attrName>style.visibility</p:attrName>
                                        </p:attrNameLst>
                                      </p:cBhvr>
                                      <p:to>
                                        <p:strVal val="visible"/>
                                      </p:to>
                                    </p:set>
                                    <p:animEffect transition="in" filter="wipe(left)">
                                      <p:cBhvr>
                                        <p:cTn id="7" dur="500"/>
                                        <p:tgtEl>
                                          <p:spTgt spid="9861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86115"/>
                                        </p:tgtEl>
                                        <p:attrNameLst>
                                          <p:attrName>style.visibility</p:attrName>
                                        </p:attrNameLst>
                                      </p:cBhvr>
                                      <p:to>
                                        <p:strVal val="visible"/>
                                      </p:to>
                                    </p:set>
                                    <p:animEffect transition="in" filter="wipe(left)">
                                      <p:cBhvr>
                                        <p:cTn id="12" dur="500"/>
                                        <p:tgtEl>
                                          <p:spTgt spid="986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86116"/>
                                        </p:tgtEl>
                                        <p:attrNameLst>
                                          <p:attrName>style.visibility</p:attrName>
                                        </p:attrNameLst>
                                      </p:cBhvr>
                                      <p:to>
                                        <p:strVal val="visible"/>
                                      </p:to>
                                    </p:set>
                                    <p:animEffect transition="in" filter="wipe(left)">
                                      <p:cBhvr>
                                        <p:cTn id="17" dur="500"/>
                                        <p:tgtEl>
                                          <p:spTgt spid="9861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86117"/>
                                        </p:tgtEl>
                                        <p:attrNameLst>
                                          <p:attrName>style.visibility</p:attrName>
                                        </p:attrNameLst>
                                      </p:cBhvr>
                                      <p:to>
                                        <p:strVal val="visible"/>
                                      </p:to>
                                    </p:set>
                                    <p:animEffect transition="in" filter="wipe(left)">
                                      <p:cBhvr>
                                        <p:cTn id="22" dur="500"/>
                                        <p:tgtEl>
                                          <p:spTgt spid="986117"/>
                                        </p:tgtEl>
                                      </p:cBhvr>
                                    </p:animEffect>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986138"/>
                                        </p:tgtEl>
                                        <p:attrNameLst>
                                          <p:attrName>style.visibility</p:attrName>
                                        </p:attrNameLst>
                                      </p:cBhvr>
                                      <p:to>
                                        <p:strVal val="visible"/>
                                      </p:to>
                                    </p:set>
                                    <p:animEffect transition="in" filter="wipe(left)">
                                      <p:cBhvr>
                                        <p:cTn id="26" dur="500"/>
                                        <p:tgtEl>
                                          <p:spTgt spid="98613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986139"/>
                                        </p:tgtEl>
                                        <p:attrNameLst>
                                          <p:attrName>style.visibility</p:attrName>
                                        </p:attrNameLst>
                                      </p:cBhvr>
                                      <p:to>
                                        <p:strVal val="visible"/>
                                      </p:to>
                                    </p:set>
                                    <p:animEffect transition="in" filter="wipe(left)">
                                      <p:cBhvr>
                                        <p:cTn id="31" dur="500"/>
                                        <p:tgtEl>
                                          <p:spTgt spid="9861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86140"/>
                                        </p:tgtEl>
                                        <p:attrNameLst>
                                          <p:attrName>style.visibility</p:attrName>
                                        </p:attrNameLst>
                                      </p:cBhvr>
                                      <p:to>
                                        <p:strVal val="visible"/>
                                      </p:to>
                                    </p:set>
                                    <p:animEffect transition="in" filter="wipe(left)">
                                      <p:cBhvr>
                                        <p:cTn id="36" dur="500"/>
                                        <p:tgtEl>
                                          <p:spTgt spid="98614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86118"/>
                                        </p:tgtEl>
                                        <p:attrNameLst>
                                          <p:attrName>style.visibility</p:attrName>
                                        </p:attrNameLst>
                                      </p:cBhvr>
                                      <p:to>
                                        <p:strVal val="visible"/>
                                      </p:to>
                                    </p:set>
                                    <p:animEffect transition="in" filter="wipe(left)">
                                      <p:cBhvr>
                                        <p:cTn id="41" dur="500"/>
                                        <p:tgtEl>
                                          <p:spTgt spid="9861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986142"/>
                                        </p:tgtEl>
                                        <p:attrNameLst>
                                          <p:attrName>style.visibility</p:attrName>
                                        </p:attrNameLst>
                                      </p:cBhvr>
                                      <p:to>
                                        <p:strVal val="visible"/>
                                      </p:to>
                                    </p:set>
                                    <p:animEffect transition="in" filter="wipe(left)">
                                      <p:cBhvr>
                                        <p:cTn id="46" dur="500"/>
                                        <p:tgtEl>
                                          <p:spTgt spid="98614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86141"/>
                                        </p:tgtEl>
                                        <p:attrNameLst>
                                          <p:attrName>style.visibility</p:attrName>
                                        </p:attrNameLst>
                                      </p:cBhvr>
                                      <p:to>
                                        <p:strVal val="visible"/>
                                      </p:to>
                                    </p:set>
                                    <p:animEffect transition="in" filter="wipe(left)">
                                      <p:cBhvr>
                                        <p:cTn id="51" dur="500"/>
                                        <p:tgtEl>
                                          <p:spTgt spid="98614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4" presetClass="entr" presetSubtype="1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randombar(horizontal)">
                                      <p:cBhvr>
                                        <p:cTn id="5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14" grpId="0"/>
      <p:bldP spid="986117" grpId="0"/>
      <p:bldP spid="986138" grpId="0"/>
      <p:bldP spid="986140" grpId="0"/>
      <p:bldP spid="98614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Text Box 2">
            <a:extLst>
              <a:ext uri="{FF2B5EF4-FFF2-40B4-BE49-F238E27FC236}">
                <a16:creationId xmlns:a16="http://schemas.microsoft.com/office/drawing/2014/main" id="{25FFB3B5-97FA-4384-845C-94C9718B7462}"/>
              </a:ext>
            </a:extLst>
          </p:cNvPr>
          <p:cNvSpPr txBox="1">
            <a:spLocks noChangeArrowheads="1"/>
          </p:cNvSpPr>
          <p:nvPr/>
        </p:nvSpPr>
        <p:spPr bwMode="auto">
          <a:xfrm>
            <a:off x="223838" y="388938"/>
            <a:ext cx="17557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a:spcBef>
                <a:spcPct val="50000"/>
              </a:spcBef>
            </a:pPr>
            <a:r>
              <a:rPr kumimoji="1" lang="zh-CN" altLang="en-US" sz="2800">
                <a:solidFill>
                  <a:srgbClr val="FFFF00"/>
                </a:solidFill>
                <a:latin typeface="Times New Roman" panose="02020603050405020304" pitchFamily="18" charset="0"/>
                <a:ea typeface="宋体" panose="02010600030101010101" pitchFamily="2" charset="-122"/>
              </a:rPr>
              <a:t>三</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zh-CN" altLang="en-US" sz="2800">
                <a:solidFill>
                  <a:srgbClr val="FFFF00"/>
                </a:solidFill>
                <a:latin typeface="Times New Roman" panose="02020603050405020304" pitchFamily="18" charset="0"/>
                <a:ea typeface="宋体" panose="02010600030101010101" pitchFamily="2" charset="-122"/>
              </a:rPr>
              <a:t>时序</a:t>
            </a:r>
          </a:p>
        </p:txBody>
      </p:sp>
      <p:graphicFrame>
        <p:nvGraphicFramePr>
          <p:cNvPr id="905219" name="Object 3">
            <a:extLst>
              <a:ext uri="{FF2B5EF4-FFF2-40B4-BE49-F238E27FC236}">
                <a16:creationId xmlns:a16="http://schemas.microsoft.com/office/drawing/2014/main" id="{56449BB5-0F0F-4175-81E1-C83C149F8EE9}"/>
              </a:ext>
            </a:extLst>
          </p:cNvPr>
          <p:cNvGraphicFramePr>
            <a:graphicFrameLocks/>
          </p:cNvGraphicFramePr>
          <p:nvPr/>
        </p:nvGraphicFramePr>
        <p:xfrm>
          <a:off x="2092325" y="549275"/>
          <a:ext cx="5143500" cy="914400"/>
        </p:xfrm>
        <a:graphic>
          <a:graphicData uri="http://schemas.openxmlformats.org/presentationml/2006/ole">
            <mc:AlternateContent xmlns:mc="http://schemas.openxmlformats.org/markup-compatibility/2006">
              <mc:Choice xmlns:v="urn:schemas-microsoft-com:vml" Requires="v">
                <p:oleObj spid="_x0000_s46096" name="公式" r:id="rId3" imgW="5120640" imgH="891789" progId="Equation.3">
                  <p:embed/>
                </p:oleObj>
              </mc:Choice>
              <mc:Fallback>
                <p:oleObj name="公式" r:id="rId3" imgW="5120640" imgH="891789" progId="Equation.3">
                  <p:embed/>
                  <p:pic>
                    <p:nvPicPr>
                      <p:cNvPr id="905219" name="Object 3">
                        <a:extLst>
                          <a:ext uri="{FF2B5EF4-FFF2-40B4-BE49-F238E27FC236}">
                            <a16:creationId xmlns:a16="http://schemas.microsoft.com/office/drawing/2014/main" id="{56449BB5-0F0F-4175-81E1-C83C149F8EE9}"/>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2325" y="549275"/>
                        <a:ext cx="5143500" cy="914400"/>
                      </a:xfrm>
                      <a:prstGeom prst="rect">
                        <a:avLst/>
                      </a:prstGeom>
                      <a:noFill/>
                      <a:ln w="19050">
                        <a:solidFill>
                          <a:srgbClr val="66FF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5220" name="Object 4">
            <a:extLst>
              <a:ext uri="{FF2B5EF4-FFF2-40B4-BE49-F238E27FC236}">
                <a16:creationId xmlns:a16="http://schemas.microsoft.com/office/drawing/2014/main" id="{23228B5B-8326-4711-BCBA-E2BA64D929BE}"/>
              </a:ext>
            </a:extLst>
          </p:cNvPr>
          <p:cNvGraphicFramePr>
            <a:graphicFrameLocks/>
          </p:cNvGraphicFramePr>
          <p:nvPr/>
        </p:nvGraphicFramePr>
        <p:xfrm>
          <a:off x="2195513" y="1781175"/>
          <a:ext cx="990600" cy="317500"/>
        </p:xfrm>
        <a:graphic>
          <a:graphicData uri="http://schemas.openxmlformats.org/presentationml/2006/ole">
            <mc:AlternateContent xmlns:mc="http://schemas.openxmlformats.org/markup-compatibility/2006">
              <mc:Choice xmlns:v="urn:schemas-microsoft-com:vml" Requires="v">
                <p:oleObj spid="_x0000_s46097" name="公式" r:id="rId5" imgW="967896" imgH="297263" progId="Equation.3">
                  <p:embed/>
                </p:oleObj>
              </mc:Choice>
              <mc:Fallback>
                <p:oleObj name="公式" r:id="rId5" imgW="967896" imgH="297263" progId="Equation.3">
                  <p:embed/>
                  <p:pic>
                    <p:nvPicPr>
                      <p:cNvPr id="905220" name="Object 4">
                        <a:extLst>
                          <a:ext uri="{FF2B5EF4-FFF2-40B4-BE49-F238E27FC236}">
                            <a16:creationId xmlns:a16="http://schemas.microsoft.com/office/drawing/2014/main" id="{23228B5B-8326-4711-BCBA-E2BA64D929BE}"/>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1781175"/>
                        <a:ext cx="9906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5221" name="Object 5">
            <a:extLst>
              <a:ext uri="{FF2B5EF4-FFF2-40B4-BE49-F238E27FC236}">
                <a16:creationId xmlns:a16="http://schemas.microsoft.com/office/drawing/2014/main" id="{2890F624-271B-42B8-97E3-08E7F1A477A0}"/>
              </a:ext>
            </a:extLst>
          </p:cNvPr>
          <p:cNvGraphicFramePr>
            <a:graphicFrameLocks noChangeAspect="1"/>
          </p:cNvGraphicFramePr>
          <p:nvPr/>
        </p:nvGraphicFramePr>
        <p:xfrm>
          <a:off x="838200" y="1717675"/>
          <a:ext cx="461963" cy="444500"/>
        </p:xfrm>
        <a:graphic>
          <a:graphicData uri="http://schemas.openxmlformats.org/presentationml/2006/ole">
            <mc:AlternateContent xmlns:mc="http://schemas.openxmlformats.org/markup-compatibility/2006">
              <mc:Choice xmlns:v="urn:schemas-microsoft-com:vml" Requires="v">
                <p:oleObj spid="_x0000_s46098" name="Equation" r:id="rId7" imgW="114456" imgH="152622" progId="Equation.3">
                  <p:embed/>
                </p:oleObj>
              </mc:Choice>
              <mc:Fallback>
                <p:oleObj name="Equation" r:id="rId7" imgW="114456" imgH="152622" progId="Equation.3">
                  <p:embed/>
                  <p:pic>
                    <p:nvPicPr>
                      <p:cNvPr id="905221" name="Object 5">
                        <a:extLst>
                          <a:ext uri="{FF2B5EF4-FFF2-40B4-BE49-F238E27FC236}">
                            <a16:creationId xmlns:a16="http://schemas.microsoft.com/office/drawing/2014/main" id="{2890F624-271B-42B8-97E3-08E7F1A477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1717675"/>
                        <a:ext cx="461963" cy="444500"/>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5222" name="Text Box 6">
            <a:extLst>
              <a:ext uri="{FF2B5EF4-FFF2-40B4-BE49-F238E27FC236}">
                <a16:creationId xmlns:a16="http://schemas.microsoft.com/office/drawing/2014/main" id="{771A5C9E-8C09-4DC1-8E57-F11E54EBFCD8}"/>
              </a:ext>
            </a:extLst>
          </p:cNvPr>
          <p:cNvSpPr txBox="1">
            <a:spLocks noChangeArrowheads="1"/>
          </p:cNvSpPr>
          <p:nvPr/>
        </p:nvSpPr>
        <p:spPr bwMode="auto">
          <a:xfrm>
            <a:off x="1476375" y="1711325"/>
            <a:ext cx="9350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buClr>
                <a:srgbClr val="FF6600"/>
              </a:buClr>
              <a:buFont typeface="Wingdings" panose="05000000000000000000" pitchFamily="2" charset="2"/>
              <a:buNone/>
            </a:pPr>
            <a:r>
              <a:rPr kumimoji="1" lang="zh-CN" altLang="en-US">
                <a:latin typeface="Times New Roman" panose="02020603050405020304" pitchFamily="18" charset="0"/>
                <a:ea typeface="华文中宋" panose="02010600040101010101" pitchFamily="2" charset="-122"/>
              </a:rPr>
              <a:t>假设</a:t>
            </a:r>
            <a:endParaRPr kumimoji="1" lang="zh-CN" altLang="en-US" b="0">
              <a:latin typeface="Times New Roman" panose="02020603050405020304" pitchFamily="18" charset="0"/>
              <a:ea typeface="华文中宋" panose="02010600040101010101" pitchFamily="2" charset="-122"/>
            </a:endParaRPr>
          </a:p>
        </p:txBody>
      </p:sp>
      <p:sp>
        <p:nvSpPr>
          <p:cNvPr id="905223" name="Text Box 7">
            <a:extLst>
              <a:ext uri="{FF2B5EF4-FFF2-40B4-BE49-F238E27FC236}">
                <a16:creationId xmlns:a16="http://schemas.microsoft.com/office/drawing/2014/main" id="{37D5C1C7-4516-4FAA-A193-8E8CF4AFA786}"/>
              </a:ext>
            </a:extLst>
          </p:cNvPr>
          <p:cNvSpPr txBox="1">
            <a:spLocks noChangeArrowheads="1"/>
          </p:cNvSpPr>
          <p:nvPr/>
        </p:nvSpPr>
        <p:spPr bwMode="auto">
          <a:xfrm>
            <a:off x="4548188" y="1711325"/>
            <a:ext cx="3048000" cy="476250"/>
          </a:xfrm>
          <a:prstGeom prst="rect">
            <a:avLst/>
          </a:prstGeom>
          <a:noFill/>
          <a:ln w="19050">
            <a:solidFill>
              <a:srgbClr val="66FF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defTabSz="762000">
              <a:defRPr sz="2400" b="1">
                <a:solidFill>
                  <a:schemeClr val="bg1"/>
                </a:solidFill>
                <a:latin typeface="楷体_GB2312" pitchFamily="49" charset="-122"/>
                <a:ea typeface="楷体_GB2312" pitchFamily="49" charset="-122"/>
              </a:defRPr>
            </a:lvl1pPr>
            <a:lvl2pPr marL="742950" indent="-285750" defTabSz="762000">
              <a:defRPr sz="2400" b="1">
                <a:solidFill>
                  <a:schemeClr val="bg1"/>
                </a:solidFill>
                <a:latin typeface="楷体_GB2312" pitchFamily="49" charset="-122"/>
                <a:ea typeface="楷体_GB2312" pitchFamily="49" charset="-122"/>
              </a:defRPr>
            </a:lvl2pPr>
            <a:lvl3pPr marL="1143000" indent="-228600" defTabSz="762000">
              <a:defRPr sz="2400" b="1">
                <a:solidFill>
                  <a:schemeClr val="bg1"/>
                </a:solidFill>
                <a:latin typeface="楷体_GB2312" pitchFamily="49" charset="-122"/>
                <a:ea typeface="楷体_GB2312" pitchFamily="49" charset="-122"/>
              </a:defRPr>
            </a:lvl3pPr>
            <a:lvl4pPr marL="1600200" indent="-228600" defTabSz="762000">
              <a:defRPr sz="2400" b="1">
                <a:solidFill>
                  <a:schemeClr val="bg1"/>
                </a:solidFill>
                <a:latin typeface="楷体_GB2312" pitchFamily="49" charset="-122"/>
                <a:ea typeface="楷体_GB2312" pitchFamily="49" charset="-122"/>
              </a:defRPr>
            </a:lvl4pPr>
            <a:lvl5pPr marL="2057400" indent="-228600" defTabSz="762000">
              <a:defRPr sz="2400" b="1">
                <a:solidFill>
                  <a:schemeClr val="bg1"/>
                </a:solidFill>
                <a:latin typeface="楷体_GB2312" pitchFamily="49" charset="-122"/>
                <a:ea typeface="楷体_GB2312" pitchFamily="49" charset="-122"/>
              </a:defRPr>
            </a:lvl5pPr>
            <a:lvl6pPr marL="2514600" indent="-228600" defTabSz="7620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defTabSz="7620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defTabSz="7620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defTabSz="7620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a:spcBef>
                <a:spcPct val="50000"/>
              </a:spcBef>
            </a:pPr>
            <a:r>
              <a:rPr kumimoji="1" lang="zh-CN" altLang="en-US">
                <a:latin typeface="Times New Roman" panose="02020603050405020304" pitchFamily="18" charset="0"/>
                <a:ea typeface="华文中宋" panose="02010600040101010101" pitchFamily="2" charset="-122"/>
              </a:rPr>
              <a:t>事件</a:t>
            </a:r>
            <a:r>
              <a:rPr kumimoji="1" lang="en-US" altLang="zh-CN">
                <a:latin typeface="Times New Roman" panose="02020603050405020304" pitchFamily="18" charset="0"/>
                <a:ea typeface="华文中宋" panose="02010600040101010101" pitchFamily="2" charset="-122"/>
              </a:rPr>
              <a:t>1</a:t>
            </a:r>
            <a:r>
              <a:rPr kumimoji="1" lang="zh-CN" altLang="en-US">
                <a:solidFill>
                  <a:srgbClr val="66FFFF"/>
                </a:solidFill>
                <a:latin typeface="Times New Roman" panose="02020603050405020304" pitchFamily="18" charset="0"/>
                <a:ea typeface="华文中宋" panose="02010600040101010101" pitchFamily="2" charset="-122"/>
              </a:rPr>
              <a:t>先与</a:t>
            </a:r>
            <a:r>
              <a:rPr kumimoji="1" lang="zh-CN" altLang="en-US">
                <a:latin typeface="Times New Roman" panose="02020603050405020304" pitchFamily="18" charset="0"/>
                <a:ea typeface="华文中宋" panose="02010600040101010101" pitchFamily="2" charset="-122"/>
              </a:rPr>
              <a:t>事件</a:t>
            </a:r>
            <a:r>
              <a:rPr kumimoji="1" lang="en-US" altLang="zh-CN">
                <a:latin typeface="Times New Roman" panose="02020603050405020304" pitchFamily="18" charset="0"/>
                <a:ea typeface="华文中宋" panose="02010600040101010101" pitchFamily="2" charset="-122"/>
              </a:rPr>
              <a:t>2</a:t>
            </a:r>
            <a:r>
              <a:rPr kumimoji="1" lang="zh-CN" altLang="en-US">
                <a:solidFill>
                  <a:srgbClr val="66FFFF"/>
                </a:solidFill>
                <a:latin typeface="Times New Roman" panose="02020603050405020304" pitchFamily="18" charset="0"/>
                <a:ea typeface="华文中宋" panose="02010600040101010101" pitchFamily="2" charset="-122"/>
              </a:rPr>
              <a:t>发生</a:t>
            </a:r>
            <a:endParaRPr kumimoji="1" lang="zh-CN" altLang="en-US" sz="2800">
              <a:solidFill>
                <a:srgbClr val="66FFFF"/>
              </a:solidFill>
              <a:latin typeface="Times New Roman" panose="02020603050405020304" pitchFamily="18" charset="0"/>
              <a:ea typeface="华文中宋" panose="02010600040101010101" pitchFamily="2" charset="-122"/>
            </a:endParaRPr>
          </a:p>
        </p:txBody>
      </p:sp>
      <p:graphicFrame>
        <p:nvGraphicFramePr>
          <p:cNvPr id="905224" name="Object 8">
            <a:extLst>
              <a:ext uri="{FF2B5EF4-FFF2-40B4-BE49-F238E27FC236}">
                <a16:creationId xmlns:a16="http://schemas.microsoft.com/office/drawing/2014/main" id="{0D0D0846-C9EF-4C93-A63A-66C3C049D395}"/>
              </a:ext>
            </a:extLst>
          </p:cNvPr>
          <p:cNvGraphicFramePr>
            <a:graphicFrameLocks/>
          </p:cNvGraphicFramePr>
          <p:nvPr/>
        </p:nvGraphicFramePr>
        <p:xfrm>
          <a:off x="1425575" y="2339975"/>
          <a:ext cx="1614488" cy="317500"/>
        </p:xfrm>
        <a:graphic>
          <a:graphicData uri="http://schemas.openxmlformats.org/presentationml/2006/ole">
            <mc:AlternateContent xmlns:mc="http://schemas.openxmlformats.org/markup-compatibility/2006">
              <mc:Choice xmlns:v="urn:schemas-microsoft-com:vml" Requires="v">
                <p:oleObj spid="_x0000_s46099" name="公式" r:id="rId9" imgW="1592424" imgH="297263" progId="Equation.3">
                  <p:embed/>
                </p:oleObj>
              </mc:Choice>
              <mc:Fallback>
                <p:oleObj name="公式" r:id="rId9" imgW="1592424" imgH="297263" progId="Equation.3">
                  <p:embed/>
                  <p:pic>
                    <p:nvPicPr>
                      <p:cNvPr id="905224" name="Object 8">
                        <a:extLst>
                          <a:ext uri="{FF2B5EF4-FFF2-40B4-BE49-F238E27FC236}">
                            <a16:creationId xmlns:a16="http://schemas.microsoft.com/office/drawing/2014/main" id="{0D0D0846-C9EF-4C93-A63A-66C3C049D395}"/>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25575" y="2339975"/>
                        <a:ext cx="1614488"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5225" name="Object 9">
            <a:extLst>
              <a:ext uri="{FF2B5EF4-FFF2-40B4-BE49-F238E27FC236}">
                <a16:creationId xmlns:a16="http://schemas.microsoft.com/office/drawing/2014/main" id="{FE4AEDCF-F671-406B-9F4B-536D9E9E51E3}"/>
              </a:ext>
            </a:extLst>
          </p:cNvPr>
          <p:cNvGraphicFramePr>
            <a:graphicFrameLocks noChangeAspect="1"/>
          </p:cNvGraphicFramePr>
          <p:nvPr/>
        </p:nvGraphicFramePr>
        <p:xfrm>
          <a:off x="838200" y="2308225"/>
          <a:ext cx="471488" cy="473075"/>
        </p:xfrm>
        <a:graphic>
          <a:graphicData uri="http://schemas.openxmlformats.org/presentationml/2006/ole">
            <mc:AlternateContent xmlns:mc="http://schemas.openxmlformats.org/markup-compatibility/2006">
              <mc:Choice xmlns:v="urn:schemas-microsoft-com:vml" Requires="v">
                <p:oleObj spid="_x0000_s46100" name="Equation" r:id="rId11" imgW="152276" imgH="152622" progId="Equation.3">
                  <p:embed/>
                </p:oleObj>
              </mc:Choice>
              <mc:Fallback>
                <p:oleObj name="Equation" r:id="rId11" imgW="152276" imgH="152622" progId="Equation.3">
                  <p:embed/>
                  <p:pic>
                    <p:nvPicPr>
                      <p:cNvPr id="905225" name="Object 9">
                        <a:extLst>
                          <a:ext uri="{FF2B5EF4-FFF2-40B4-BE49-F238E27FC236}">
                            <a16:creationId xmlns:a16="http://schemas.microsoft.com/office/drawing/2014/main" id="{FE4AEDCF-F671-406B-9F4B-536D9E9E51E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 y="2308225"/>
                        <a:ext cx="471488" cy="473075"/>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5226" name="Text Box 10">
            <a:extLst>
              <a:ext uri="{FF2B5EF4-FFF2-40B4-BE49-F238E27FC236}">
                <a16:creationId xmlns:a16="http://schemas.microsoft.com/office/drawing/2014/main" id="{5376AF5A-BAA2-48EA-B9F2-382406CCF4E4}"/>
              </a:ext>
            </a:extLst>
          </p:cNvPr>
          <p:cNvSpPr txBox="1">
            <a:spLocks noChangeArrowheads="1"/>
          </p:cNvSpPr>
          <p:nvPr/>
        </p:nvSpPr>
        <p:spPr bwMode="auto">
          <a:xfrm>
            <a:off x="395288" y="2971800"/>
            <a:ext cx="3671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buClr>
                <a:srgbClr val="FF6600"/>
              </a:buClr>
              <a:buFont typeface="Wingdings" panose="05000000000000000000" pitchFamily="2" charset="2"/>
              <a:buNone/>
            </a:pPr>
            <a:r>
              <a:rPr kumimoji="1" lang="en-US" altLang="zh-CN">
                <a:solidFill>
                  <a:srgbClr val="66FFFF"/>
                </a:solidFill>
                <a:latin typeface="Times New Roman" panose="02020603050405020304" pitchFamily="18" charset="0"/>
                <a:ea typeface="华文中宋" panose="02010600040101010101" pitchFamily="2" charset="-122"/>
              </a:rPr>
              <a:t>1. </a:t>
            </a:r>
            <a:r>
              <a:rPr kumimoji="1" lang="zh-CN" altLang="en-US">
                <a:solidFill>
                  <a:srgbClr val="66FFFF"/>
                </a:solidFill>
                <a:latin typeface="Times New Roman" panose="02020603050405020304" pitchFamily="18" charset="0"/>
                <a:ea typeface="华文中宋" panose="02010600040101010101" pitchFamily="2" charset="-122"/>
              </a:rPr>
              <a:t>两独立事件间的时序</a:t>
            </a:r>
          </a:p>
        </p:txBody>
      </p:sp>
      <p:graphicFrame>
        <p:nvGraphicFramePr>
          <p:cNvPr id="905227" name="Object 11">
            <a:extLst>
              <a:ext uri="{FF2B5EF4-FFF2-40B4-BE49-F238E27FC236}">
                <a16:creationId xmlns:a16="http://schemas.microsoft.com/office/drawing/2014/main" id="{07A7ABCA-E311-47EF-8F25-C7FFEE1783A0}"/>
              </a:ext>
            </a:extLst>
          </p:cNvPr>
          <p:cNvGraphicFramePr>
            <a:graphicFrameLocks/>
          </p:cNvGraphicFramePr>
          <p:nvPr/>
        </p:nvGraphicFramePr>
        <p:xfrm>
          <a:off x="927100" y="3475038"/>
          <a:ext cx="3567113" cy="446087"/>
        </p:xfrm>
        <a:graphic>
          <a:graphicData uri="http://schemas.openxmlformats.org/presentationml/2006/ole">
            <mc:AlternateContent xmlns:mc="http://schemas.openxmlformats.org/markup-compatibility/2006">
              <mc:Choice xmlns:v="urn:schemas-microsoft-com:vml" Requires="v">
                <p:oleObj spid="_x0000_s46101" name="公式" r:id="rId13" imgW="3558571" imgH="418961" progId="Equation.3">
                  <p:embed/>
                </p:oleObj>
              </mc:Choice>
              <mc:Fallback>
                <p:oleObj name="公式" r:id="rId13" imgW="3558571" imgH="418961" progId="Equation.3">
                  <p:embed/>
                  <p:pic>
                    <p:nvPicPr>
                      <p:cNvPr id="905227" name="Object 11">
                        <a:extLst>
                          <a:ext uri="{FF2B5EF4-FFF2-40B4-BE49-F238E27FC236}">
                            <a16:creationId xmlns:a16="http://schemas.microsoft.com/office/drawing/2014/main" id="{07A7ABCA-E311-47EF-8F25-C7FFEE1783A0}"/>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27100" y="3475038"/>
                        <a:ext cx="3567113" cy="4460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5228" name="Object 12">
            <a:extLst>
              <a:ext uri="{FF2B5EF4-FFF2-40B4-BE49-F238E27FC236}">
                <a16:creationId xmlns:a16="http://schemas.microsoft.com/office/drawing/2014/main" id="{7B4177C1-4B5B-4063-803B-6A6B732EEB35}"/>
              </a:ext>
            </a:extLst>
          </p:cNvPr>
          <p:cNvGraphicFramePr>
            <a:graphicFrameLocks/>
          </p:cNvGraphicFramePr>
          <p:nvPr/>
        </p:nvGraphicFramePr>
        <p:xfrm>
          <a:off x="4932363" y="3584575"/>
          <a:ext cx="1079500" cy="317500"/>
        </p:xfrm>
        <a:graphic>
          <a:graphicData uri="http://schemas.openxmlformats.org/presentationml/2006/ole">
            <mc:AlternateContent xmlns:mc="http://schemas.openxmlformats.org/markup-compatibility/2006">
              <mc:Choice xmlns:v="urn:schemas-microsoft-com:vml" Requires="v">
                <p:oleObj spid="_x0000_s46102" name="公式" r:id="rId15" imgW="1058962" imgH="297263" progId="Equation.3">
                  <p:embed/>
                </p:oleObj>
              </mc:Choice>
              <mc:Fallback>
                <p:oleObj name="公式" r:id="rId15" imgW="1058962" imgH="297263" progId="Equation.3">
                  <p:embed/>
                  <p:pic>
                    <p:nvPicPr>
                      <p:cNvPr id="905228" name="Object 12">
                        <a:extLst>
                          <a:ext uri="{FF2B5EF4-FFF2-40B4-BE49-F238E27FC236}">
                            <a16:creationId xmlns:a16="http://schemas.microsoft.com/office/drawing/2014/main" id="{7B4177C1-4B5B-4063-803B-6A6B732EEB35}"/>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32363" y="3584575"/>
                        <a:ext cx="1079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5229" name="Text Box 13">
            <a:extLst>
              <a:ext uri="{FF2B5EF4-FFF2-40B4-BE49-F238E27FC236}">
                <a16:creationId xmlns:a16="http://schemas.microsoft.com/office/drawing/2014/main" id="{6F8A2ED8-4FDD-4E5C-9C3E-B8CF46B51E6E}"/>
              </a:ext>
            </a:extLst>
          </p:cNvPr>
          <p:cNvSpPr txBox="1">
            <a:spLocks noChangeArrowheads="1"/>
          </p:cNvSpPr>
          <p:nvPr/>
        </p:nvSpPr>
        <p:spPr bwMode="auto">
          <a:xfrm>
            <a:off x="6624638" y="3476625"/>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zh-CN" altLang="en-US">
                <a:latin typeface="Times New Roman" panose="02020603050405020304" pitchFamily="18" charset="0"/>
                <a:ea typeface="华文中宋" panose="02010600040101010101" pitchFamily="2" charset="-122"/>
              </a:rPr>
              <a:t>时序不变</a:t>
            </a:r>
          </a:p>
        </p:txBody>
      </p:sp>
      <p:graphicFrame>
        <p:nvGraphicFramePr>
          <p:cNvPr id="905230" name="Object 14">
            <a:extLst>
              <a:ext uri="{FF2B5EF4-FFF2-40B4-BE49-F238E27FC236}">
                <a16:creationId xmlns:a16="http://schemas.microsoft.com/office/drawing/2014/main" id="{0D89E162-4D3C-42C5-B0BE-B06B75E8CFE4}"/>
              </a:ext>
            </a:extLst>
          </p:cNvPr>
          <p:cNvGraphicFramePr>
            <a:graphicFrameLocks/>
          </p:cNvGraphicFramePr>
          <p:nvPr/>
        </p:nvGraphicFramePr>
        <p:xfrm>
          <a:off x="952500" y="4089400"/>
          <a:ext cx="3516313" cy="446088"/>
        </p:xfrm>
        <a:graphic>
          <a:graphicData uri="http://schemas.openxmlformats.org/presentationml/2006/ole">
            <mc:AlternateContent xmlns:mc="http://schemas.openxmlformats.org/markup-compatibility/2006">
              <mc:Choice xmlns:v="urn:schemas-microsoft-com:vml" Requires="v">
                <p:oleObj spid="_x0000_s46103" name="公式" r:id="rId17" imgW="3505324" imgH="418961" progId="Equation.3">
                  <p:embed/>
                </p:oleObj>
              </mc:Choice>
              <mc:Fallback>
                <p:oleObj name="公式" r:id="rId17" imgW="3505324" imgH="418961" progId="Equation.3">
                  <p:embed/>
                  <p:pic>
                    <p:nvPicPr>
                      <p:cNvPr id="905230" name="Object 14">
                        <a:extLst>
                          <a:ext uri="{FF2B5EF4-FFF2-40B4-BE49-F238E27FC236}">
                            <a16:creationId xmlns:a16="http://schemas.microsoft.com/office/drawing/2014/main" id="{0D89E162-4D3C-42C5-B0BE-B06B75E8CFE4}"/>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952500" y="4089400"/>
                        <a:ext cx="3516313" cy="44608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5231" name="Object 15">
            <a:extLst>
              <a:ext uri="{FF2B5EF4-FFF2-40B4-BE49-F238E27FC236}">
                <a16:creationId xmlns:a16="http://schemas.microsoft.com/office/drawing/2014/main" id="{54906632-40E8-42FE-987C-BA80BBFC5CC0}"/>
              </a:ext>
            </a:extLst>
          </p:cNvPr>
          <p:cNvGraphicFramePr>
            <a:graphicFrameLocks/>
          </p:cNvGraphicFramePr>
          <p:nvPr/>
        </p:nvGraphicFramePr>
        <p:xfrm>
          <a:off x="4932363" y="4152900"/>
          <a:ext cx="1079500" cy="317500"/>
        </p:xfrm>
        <a:graphic>
          <a:graphicData uri="http://schemas.openxmlformats.org/presentationml/2006/ole">
            <mc:AlternateContent xmlns:mc="http://schemas.openxmlformats.org/markup-compatibility/2006">
              <mc:Choice xmlns:v="urn:schemas-microsoft-com:vml" Requires="v">
                <p:oleObj spid="_x0000_s46104" name="公式" r:id="rId19" imgW="1058962" imgH="297263" progId="Equation.3">
                  <p:embed/>
                </p:oleObj>
              </mc:Choice>
              <mc:Fallback>
                <p:oleObj name="公式" r:id="rId19" imgW="1058962" imgH="297263" progId="Equation.3">
                  <p:embed/>
                  <p:pic>
                    <p:nvPicPr>
                      <p:cNvPr id="905231" name="Object 15">
                        <a:extLst>
                          <a:ext uri="{FF2B5EF4-FFF2-40B4-BE49-F238E27FC236}">
                            <a16:creationId xmlns:a16="http://schemas.microsoft.com/office/drawing/2014/main" id="{54906632-40E8-42FE-987C-BA80BBFC5CC0}"/>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32363" y="4152900"/>
                        <a:ext cx="1079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5232" name="Text Box 16">
            <a:extLst>
              <a:ext uri="{FF2B5EF4-FFF2-40B4-BE49-F238E27FC236}">
                <a16:creationId xmlns:a16="http://schemas.microsoft.com/office/drawing/2014/main" id="{4B26B91B-42BF-41C7-989E-A8D4C1DE959A}"/>
              </a:ext>
            </a:extLst>
          </p:cNvPr>
          <p:cNvSpPr txBox="1">
            <a:spLocks noChangeArrowheads="1"/>
          </p:cNvSpPr>
          <p:nvPr/>
        </p:nvSpPr>
        <p:spPr bwMode="auto">
          <a:xfrm>
            <a:off x="6624638" y="408305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zh-CN" altLang="en-US">
                <a:latin typeface="Times New Roman" panose="02020603050405020304" pitchFamily="18" charset="0"/>
                <a:ea typeface="华文中宋" panose="02010600040101010101" pitchFamily="2" charset="-122"/>
              </a:rPr>
              <a:t>同时发生</a:t>
            </a:r>
            <a:endParaRPr kumimoji="1" lang="zh-CN" altLang="en-US">
              <a:solidFill>
                <a:schemeClr val="tx1"/>
              </a:solidFill>
              <a:latin typeface="Times New Roman" panose="02020603050405020304" pitchFamily="18" charset="0"/>
              <a:ea typeface="华文中宋" panose="02010600040101010101" pitchFamily="2" charset="-122"/>
            </a:endParaRPr>
          </a:p>
        </p:txBody>
      </p:sp>
      <p:graphicFrame>
        <p:nvGraphicFramePr>
          <p:cNvPr id="905233" name="Object 17">
            <a:extLst>
              <a:ext uri="{FF2B5EF4-FFF2-40B4-BE49-F238E27FC236}">
                <a16:creationId xmlns:a16="http://schemas.microsoft.com/office/drawing/2014/main" id="{66C99751-D573-48DB-BB85-FBFE111437F4}"/>
              </a:ext>
            </a:extLst>
          </p:cNvPr>
          <p:cNvGraphicFramePr>
            <a:graphicFrameLocks/>
          </p:cNvGraphicFramePr>
          <p:nvPr/>
        </p:nvGraphicFramePr>
        <p:xfrm>
          <a:off x="933450" y="4665663"/>
          <a:ext cx="3554413" cy="446087"/>
        </p:xfrm>
        <a:graphic>
          <a:graphicData uri="http://schemas.openxmlformats.org/presentationml/2006/ole">
            <mc:AlternateContent xmlns:mc="http://schemas.openxmlformats.org/markup-compatibility/2006">
              <mc:Choice xmlns:v="urn:schemas-microsoft-com:vml" Requires="v">
                <p:oleObj spid="_x0000_s46105" name="公式" r:id="rId21" imgW="3543144" imgH="418961" progId="Equation.3">
                  <p:embed/>
                </p:oleObj>
              </mc:Choice>
              <mc:Fallback>
                <p:oleObj name="公式" r:id="rId21" imgW="3543144" imgH="418961" progId="Equation.3">
                  <p:embed/>
                  <p:pic>
                    <p:nvPicPr>
                      <p:cNvPr id="905233" name="Object 17">
                        <a:extLst>
                          <a:ext uri="{FF2B5EF4-FFF2-40B4-BE49-F238E27FC236}">
                            <a16:creationId xmlns:a16="http://schemas.microsoft.com/office/drawing/2014/main" id="{66C99751-D573-48DB-BB85-FBFE111437F4}"/>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933450" y="4665663"/>
                        <a:ext cx="3554413" cy="4460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5234" name="Object 18">
            <a:extLst>
              <a:ext uri="{FF2B5EF4-FFF2-40B4-BE49-F238E27FC236}">
                <a16:creationId xmlns:a16="http://schemas.microsoft.com/office/drawing/2014/main" id="{2D4BD2CB-CB7A-4FE6-90B5-962A06DA9EFD}"/>
              </a:ext>
            </a:extLst>
          </p:cNvPr>
          <p:cNvGraphicFramePr>
            <a:graphicFrameLocks/>
          </p:cNvGraphicFramePr>
          <p:nvPr/>
        </p:nvGraphicFramePr>
        <p:xfrm>
          <a:off x="4932363" y="4729163"/>
          <a:ext cx="1079500" cy="317500"/>
        </p:xfrm>
        <a:graphic>
          <a:graphicData uri="http://schemas.openxmlformats.org/presentationml/2006/ole">
            <mc:AlternateContent xmlns:mc="http://schemas.openxmlformats.org/markup-compatibility/2006">
              <mc:Choice xmlns:v="urn:schemas-microsoft-com:vml" Requires="v">
                <p:oleObj spid="_x0000_s46106" name="公式" r:id="rId23" imgW="1058962" imgH="297263" progId="Equation.3">
                  <p:embed/>
                </p:oleObj>
              </mc:Choice>
              <mc:Fallback>
                <p:oleObj name="公式" r:id="rId23" imgW="1058962" imgH="297263" progId="Equation.3">
                  <p:embed/>
                  <p:pic>
                    <p:nvPicPr>
                      <p:cNvPr id="905234" name="Object 18">
                        <a:extLst>
                          <a:ext uri="{FF2B5EF4-FFF2-40B4-BE49-F238E27FC236}">
                            <a16:creationId xmlns:a16="http://schemas.microsoft.com/office/drawing/2014/main" id="{2D4BD2CB-CB7A-4FE6-90B5-962A06DA9EFD}"/>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932363" y="4729163"/>
                        <a:ext cx="1079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5235" name="Text Box 19">
            <a:extLst>
              <a:ext uri="{FF2B5EF4-FFF2-40B4-BE49-F238E27FC236}">
                <a16:creationId xmlns:a16="http://schemas.microsoft.com/office/drawing/2014/main" id="{AE1B448C-55A6-46B6-8180-103D5AD8DE73}"/>
              </a:ext>
            </a:extLst>
          </p:cNvPr>
          <p:cNvSpPr txBox="1">
            <a:spLocks noChangeArrowheads="1"/>
          </p:cNvSpPr>
          <p:nvPr/>
        </p:nvSpPr>
        <p:spPr bwMode="auto">
          <a:xfrm>
            <a:off x="6624638" y="4659313"/>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zh-CN" altLang="en-US">
                <a:latin typeface="Times New Roman" panose="02020603050405020304" pitchFamily="18" charset="0"/>
                <a:ea typeface="华文中宋" panose="02010600040101010101" pitchFamily="2" charset="-122"/>
              </a:rPr>
              <a:t>时序颠倒</a:t>
            </a:r>
            <a:endParaRPr kumimoji="1" lang="zh-CN" altLang="en-US">
              <a:solidFill>
                <a:schemeClr val="tx1"/>
              </a:solidFill>
              <a:latin typeface="Times New Roman" panose="02020603050405020304" pitchFamily="18" charset="0"/>
              <a:ea typeface="华文中宋" panose="02010600040101010101" pitchFamily="2" charset="-122"/>
            </a:endParaRPr>
          </a:p>
        </p:txBody>
      </p:sp>
      <p:sp>
        <p:nvSpPr>
          <p:cNvPr id="905236" name="Text Box 20">
            <a:extLst>
              <a:ext uri="{FF2B5EF4-FFF2-40B4-BE49-F238E27FC236}">
                <a16:creationId xmlns:a16="http://schemas.microsoft.com/office/drawing/2014/main" id="{B2D61398-0FF9-45F5-9CCB-3AAAF54F8A51}"/>
              </a:ext>
            </a:extLst>
          </p:cNvPr>
          <p:cNvSpPr txBox="1">
            <a:spLocks noChangeArrowheads="1"/>
          </p:cNvSpPr>
          <p:nvPr/>
        </p:nvSpPr>
        <p:spPr bwMode="auto">
          <a:xfrm rot="944851">
            <a:off x="1979613" y="1952625"/>
            <a:ext cx="935037"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en-US" altLang="zh-CN" sz="7200" b="0">
                <a:solidFill>
                  <a:srgbClr val="00FF00"/>
                </a:solidFill>
                <a:latin typeface="Times New Roman" panose="02020603050405020304" pitchFamily="18" charset="0"/>
                <a:ea typeface="华文中宋" panose="02010600040101010101" pitchFamily="2" charset="-122"/>
              </a:rPr>
              <a:t>?</a:t>
            </a:r>
            <a:endParaRPr kumimoji="1" lang="en-US" altLang="zh-CN" sz="7200" b="0">
              <a:solidFill>
                <a:schemeClr val="tx1"/>
              </a:solidFill>
              <a:latin typeface="Times New Roman" panose="02020603050405020304" pitchFamily="18" charset="0"/>
              <a:ea typeface="华文中宋" panose="02010600040101010101" pitchFamily="2" charset="-122"/>
            </a:endParaRPr>
          </a:p>
        </p:txBody>
      </p:sp>
      <p:sp>
        <p:nvSpPr>
          <p:cNvPr id="905237" name="AutoShape 21">
            <a:extLst>
              <a:ext uri="{FF2B5EF4-FFF2-40B4-BE49-F238E27FC236}">
                <a16:creationId xmlns:a16="http://schemas.microsoft.com/office/drawing/2014/main" id="{4D6F1943-A5AC-4C30-9485-E27E5C9FDCC8}"/>
              </a:ext>
            </a:extLst>
          </p:cNvPr>
          <p:cNvSpPr>
            <a:spLocks noChangeArrowheads="1"/>
          </p:cNvSpPr>
          <p:nvPr/>
        </p:nvSpPr>
        <p:spPr bwMode="auto">
          <a:xfrm>
            <a:off x="3348038" y="1846263"/>
            <a:ext cx="1150937" cy="287337"/>
          </a:xfrm>
          <a:prstGeom prst="rightArrow">
            <a:avLst>
              <a:gd name="adj1" fmla="val 35685"/>
              <a:gd name="adj2" fmla="val 89494"/>
            </a:avLst>
          </a:prstGeom>
          <a:solidFill>
            <a:srgbClr val="FFCCFF"/>
          </a:solidFill>
          <a:ln w="22225">
            <a:solidFill>
              <a:srgbClr val="FFCCFF"/>
            </a:solidFill>
            <a:miter lim="800000"/>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5238" name="Text Box 22">
            <a:extLst>
              <a:ext uri="{FF2B5EF4-FFF2-40B4-BE49-F238E27FC236}">
                <a16:creationId xmlns:a16="http://schemas.microsoft.com/office/drawing/2014/main" id="{68E06423-7B66-495C-976E-A665303D7578}"/>
              </a:ext>
            </a:extLst>
          </p:cNvPr>
          <p:cNvSpPr txBox="1">
            <a:spLocks noChangeArrowheads="1"/>
          </p:cNvSpPr>
          <p:nvPr/>
        </p:nvSpPr>
        <p:spPr bwMode="auto">
          <a:xfrm>
            <a:off x="395288" y="5229225"/>
            <a:ext cx="4178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en-US" altLang="zh-CN">
                <a:solidFill>
                  <a:srgbClr val="66FFFF"/>
                </a:solidFill>
                <a:latin typeface="Times New Roman" panose="02020603050405020304" pitchFamily="18" charset="0"/>
                <a:ea typeface="华文中宋" panose="02010600040101010101" pitchFamily="2" charset="-122"/>
              </a:rPr>
              <a:t>2.</a:t>
            </a:r>
            <a:r>
              <a:rPr kumimoji="1" lang="en-US" altLang="zh-CN" sz="2800">
                <a:solidFill>
                  <a:srgbClr val="66FFFF"/>
                </a:solidFill>
                <a:latin typeface="Times New Roman" panose="02020603050405020304" pitchFamily="18" charset="0"/>
                <a:ea typeface="华文中宋" panose="02010600040101010101" pitchFamily="2" charset="-122"/>
              </a:rPr>
              <a:t> </a:t>
            </a:r>
            <a:r>
              <a:rPr kumimoji="1" lang="zh-CN" altLang="en-US">
                <a:solidFill>
                  <a:srgbClr val="66FFFF"/>
                </a:solidFill>
                <a:latin typeface="Times New Roman" panose="02020603050405020304" pitchFamily="18" charset="0"/>
                <a:ea typeface="华文中宋" panose="02010600040101010101" pitchFamily="2" charset="-122"/>
              </a:rPr>
              <a:t>同地发生的两事件间的时序</a:t>
            </a:r>
          </a:p>
        </p:txBody>
      </p:sp>
      <p:graphicFrame>
        <p:nvGraphicFramePr>
          <p:cNvPr id="905239" name="Object 23">
            <a:extLst>
              <a:ext uri="{FF2B5EF4-FFF2-40B4-BE49-F238E27FC236}">
                <a16:creationId xmlns:a16="http://schemas.microsoft.com/office/drawing/2014/main" id="{E23C78A5-8A6F-47C3-A6B3-921C25B361DC}"/>
              </a:ext>
            </a:extLst>
          </p:cNvPr>
          <p:cNvGraphicFramePr>
            <a:graphicFrameLocks/>
          </p:cNvGraphicFramePr>
          <p:nvPr/>
        </p:nvGraphicFramePr>
        <p:xfrm>
          <a:off x="812800" y="5932488"/>
          <a:ext cx="1041400" cy="317500"/>
        </p:xfrm>
        <a:graphic>
          <a:graphicData uri="http://schemas.openxmlformats.org/presentationml/2006/ole">
            <mc:AlternateContent xmlns:mc="http://schemas.openxmlformats.org/markup-compatibility/2006">
              <mc:Choice xmlns:v="urn:schemas-microsoft-com:vml" Requires="v">
                <p:oleObj spid="_x0000_s46107" name="公式" r:id="rId25" imgW="1021142" imgH="297263" progId="Equation.3">
                  <p:embed/>
                </p:oleObj>
              </mc:Choice>
              <mc:Fallback>
                <p:oleObj name="公式" r:id="rId25" imgW="1021142" imgH="297263" progId="Equation.3">
                  <p:embed/>
                  <p:pic>
                    <p:nvPicPr>
                      <p:cNvPr id="905239" name="Object 23">
                        <a:extLst>
                          <a:ext uri="{FF2B5EF4-FFF2-40B4-BE49-F238E27FC236}">
                            <a16:creationId xmlns:a16="http://schemas.microsoft.com/office/drawing/2014/main" id="{E23C78A5-8A6F-47C3-A6B3-921C25B361DC}"/>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812800" y="5932488"/>
                        <a:ext cx="10414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5240" name="Object 24">
            <a:extLst>
              <a:ext uri="{FF2B5EF4-FFF2-40B4-BE49-F238E27FC236}">
                <a16:creationId xmlns:a16="http://schemas.microsoft.com/office/drawing/2014/main" id="{2F52DB5A-29D5-4EF7-9798-8CE4C4E14DBC}"/>
              </a:ext>
            </a:extLst>
          </p:cNvPr>
          <p:cNvGraphicFramePr>
            <a:graphicFrameLocks/>
          </p:cNvGraphicFramePr>
          <p:nvPr/>
        </p:nvGraphicFramePr>
        <p:xfrm>
          <a:off x="2339975" y="5673725"/>
          <a:ext cx="1892300" cy="850900"/>
        </p:xfrm>
        <a:graphic>
          <a:graphicData uri="http://schemas.openxmlformats.org/presentationml/2006/ole">
            <mc:AlternateContent xmlns:mc="http://schemas.openxmlformats.org/markup-compatibility/2006">
              <mc:Choice xmlns:v="urn:schemas-microsoft-com:vml" Requires="v">
                <p:oleObj spid="_x0000_s46108" name="公式" r:id="rId27" imgW="1867118" imgH="830441" progId="Equation.3">
                  <p:embed/>
                </p:oleObj>
              </mc:Choice>
              <mc:Fallback>
                <p:oleObj name="公式" r:id="rId27" imgW="1867118" imgH="830441" progId="Equation.3">
                  <p:embed/>
                  <p:pic>
                    <p:nvPicPr>
                      <p:cNvPr id="905240" name="Object 24">
                        <a:extLst>
                          <a:ext uri="{FF2B5EF4-FFF2-40B4-BE49-F238E27FC236}">
                            <a16:creationId xmlns:a16="http://schemas.microsoft.com/office/drawing/2014/main" id="{2F52DB5A-29D5-4EF7-9798-8CE4C4E14DBC}"/>
                          </a:ext>
                        </a:extLst>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339975" y="5673725"/>
                        <a:ext cx="1892300" cy="85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05241" name="Object 25">
            <a:extLst>
              <a:ext uri="{FF2B5EF4-FFF2-40B4-BE49-F238E27FC236}">
                <a16:creationId xmlns:a16="http://schemas.microsoft.com/office/drawing/2014/main" id="{C7E199B4-F890-443B-A0F6-2524CBB27498}"/>
              </a:ext>
            </a:extLst>
          </p:cNvPr>
          <p:cNvGraphicFramePr>
            <a:graphicFrameLocks/>
          </p:cNvGraphicFramePr>
          <p:nvPr/>
        </p:nvGraphicFramePr>
        <p:xfrm>
          <a:off x="4140200" y="5961063"/>
          <a:ext cx="673100" cy="317500"/>
        </p:xfrm>
        <a:graphic>
          <a:graphicData uri="http://schemas.openxmlformats.org/presentationml/2006/ole">
            <mc:AlternateContent xmlns:mc="http://schemas.openxmlformats.org/markup-compatibility/2006">
              <mc:Choice xmlns:v="urn:schemas-microsoft-com:vml" Requires="v">
                <p:oleObj spid="_x0000_s46109" name="公式" r:id="rId29" imgW="647918" imgH="297263" progId="Equation.3">
                  <p:embed/>
                </p:oleObj>
              </mc:Choice>
              <mc:Fallback>
                <p:oleObj name="公式" r:id="rId29" imgW="647918" imgH="297263" progId="Equation.3">
                  <p:embed/>
                  <p:pic>
                    <p:nvPicPr>
                      <p:cNvPr id="905241" name="Object 25">
                        <a:extLst>
                          <a:ext uri="{FF2B5EF4-FFF2-40B4-BE49-F238E27FC236}">
                            <a16:creationId xmlns:a16="http://schemas.microsoft.com/office/drawing/2014/main" id="{C7E199B4-F890-443B-A0F6-2524CBB27498}"/>
                          </a:ext>
                        </a:extLst>
                      </p:cNvPr>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40200" y="5961063"/>
                        <a:ext cx="673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5242" name="Text Box 26">
            <a:extLst>
              <a:ext uri="{FF2B5EF4-FFF2-40B4-BE49-F238E27FC236}">
                <a16:creationId xmlns:a16="http://schemas.microsoft.com/office/drawing/2014/main" id="{B1FAC142-AA91-406F-B862-39CC41305B41}"/>
              </a:ext>
            </a:extLst>
          </p:cNvPr>
          <p:cNvSpPr txBox="1">
            <a:spLocks noChangeArrowheads="1"/>
          </p:cNvSpPr>
          <p:nvPr/>
        </p:nvSpPr>
        <p:spPr bwMode="auto">
          <a:xfrm>
            <a:off x="5219700" y="5864225"/>
            <a:ext cx="1800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zh-CN" altLang="en-US">
                <a:latin typeface="Times New Roman" panose="02020603050405020304" pitchFamily="18" charset="0"/>
                <a:ea typeface="华文中宋" panose="02010600040101010101" pitchFamily="2" charset="-122"/>
              </a:rPr>
              <a:t>时序不变</a:t>
            </a:r>
          </a:p>
        </p:txBody>
      </p:sp>
      <p:sp>
        <p:nvSpPr>
          <p:cNvPr id="905243" name="Text Box 27">
            <a:extLst>
              <a:ext uri="{FF2B5EF4-FFF2-40B4-BE49-F238E27FC236}">
                <a16:creationId xmlns:a16="http://schemas.microsoft.com/office/drawing/2014/main" id="{162F96D8-01D6-4248-998B-F540DE9B5D93}"/>
              </a:ext>
            </a:extLst>
          </p:cNvPr>
          <p:cNvSpPr txBox="1">
            <a:spLocks noChangeArrowheads="1"/>
          </p:cNvSpPr>
          <p:nvPr/>
        </p:nvSpPr>
        <p:spPr bwMode="auto">
          <a:xfrm rot="944851">
            <a:off x="1692275" y="5624513"/>
            <a:ext cx="935038" cy="118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en-US" altLang="zh-CN" sz="7200" b="0">
                <a:solidFill>
                  <a:srgbClr val="00FF00"/>
                </a:solidFill>
                <a:latin typeface="Times New Roman" panose="02020603050405020304" pitchFamily="18" charset="0"/>
                <a:ea typeface="华文中宋" panose="02010600040101010101" pitchFamily="2" charset="-122"/>
              </a:rPr>
              <a:t>?</a:t>
            </a:r>
            <a:endParaRPr kumimoji="1" lang="en-US" altLang="zh-CN" sz="7200" b="0">
              <a:solidFill>
                <a:schemeClr val="tx1"/>
              </a:solidFill>
              <a:latin typeface="Times New Roman" panose="02020603050405020304" pitchFamily="18" charset="0"/>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52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905219"/>
                                        </p:tgtEl>
                                        <p:attrNameLst>
                                          <p:attrName>style.visibility</p:attrName>
                                        </p:attrNameLst>
                                      </p:cBhvr>
                                      <p:to>
                                        <p:strVal val="visible"/>
                                      </p:to>
                                    </p:set>
                                    <p:animEffect transition="in" filter="wipe(left)">
                                      <p:cBhvr>
                                        <p:cTn id="11" dur="500"/>
                                        <p:tgtEl>
                                          <p:spTgt spid="9052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90522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05222"/>
                                        </p:tgtEl>
                                        <p:attrNameLst>
                                          <p:attrName>style.visibility</p:attrName>
                                        </p:attrNameLst>
                                      </p:cBhvr>
                                      <p:to>
                                        <p:strVal val="visible"/>
                                      </p:to>
                                    </p:set>
                                    <p:animEffect transition="in" filter="wipe(left)">
                                      <p:cBhvr>
                                        <p:cTn id="20" dur="500"/>
                                        <p:tgtEl>
                                          <p:spTgt spid="90522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905220"/>
                                        </p:tgtEl>
                                        <p:attrNameLst>
                                          <p:attrName>style.visibility</p:attrName>
                                        </p:attrNameLst>
                                      </p:cBhvr>
                                      <p:to>
                                        <p:strVal val="visible"/>
                                      </p:to>
                                    </p:set>
                                    <p:animEffect transition="in" filter="wipe(left)">
                                      <p:cBhvr>
                                        <p:cTn id="25" dur="500"/>
                                        <p:tgtEl>
                                          <p:spTgt spid="905220"/>
                                        </p:tgtEl>
                                      </p:cBhvr>
                                    </p:animEffect>
                                  </p:childTnLst>
                                </p:cTn>
                              </p:par>
                            </p:childTnLst>
                          </p:cTn>
                        </p:par>
                        <p:par>
                          <p:cTn id="26" fill="hold" nodeType="afterGroup">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905237"/>
                                        </p:tgtEl>
                                        <p:attrNameLst>
                                          <p:attrName>style.visibility</p:attrName>
                                        </p:attrNameLst>
                                      </p:cBhvr>
                                      <p:to>
                                        <p:strVal val="visible"/>
                                      </p:to>
                                    </p:set>
                                    <p:animEffect transition="in" filter="wipe(left)">
                                      <p:cBhvr>
                                        <p:cTn id="29" dur="500"/>
                                        <p:tgtEl>
                                          <p:spTgt spid="90523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905223"/>
                                        </p:tgtEl>
                                        <p:attrNameLst>
                                          <p:attrName>style.visibility</p:attrName>
                                        </p:attrNameLst>
                                      </p:cBhvr>
                                      <p:to>
                                        <p:strVal val="visible"/>
                                      </p:to>
                                    </p:set>
                                    <p:animEffect transition="in" filter="wipe(left)">
                                      <p:cBhvr>
                                        <p:cTn id="34" dur="500"/>
                                        <p:tgtEl>
                                          <p:spTgt spid="90522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nodeType="clickEffect">
                                  <p:stCondLst>
                                    <p:cond delay="0"/>
                                  </p:stCondLst>
                                  <p:childTnLst>
                                    <p:set>
                                      <p:cBhvr>
                                        <p:cTn id="38" dur="1" fill="hold">
                                          <p:stCondLst>
                                            <p:cond delay="0"/>
                                          </p:stCondLst>
                                        </p:cTn>
                                        <p:tgtEl>
                                          <p:spTgt spid="905225"/>
                                        </p:tgtEl>
                                        <p:attrNameLst>
                                          <p:attrName>style.visibility</p:attrName>
                                        </p:attrNameLst>
                                      </p:cBhvr>
                                      <p:to>
                                        <p:strVal val="visible"/>
                                      </p:to>
                                    </p:set>
                                    <p:animEffect transition="in" filter="dissolve">
                                      <p:cBhvr>
                                        <p:cTn id="39" dur="500"/>
                                        <p:tgtEl>
                                          <p:spTgt spid="90522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905224"/>
                                        </p:tgtEl>
                                        <p:attrNameLst>
                                          <p:attrName>style.visibility</p:attrName>
                                        </p:attrNameLst>
                                      </p:cBhvr>
                                      <p:to>
                                        <p:strVal val="visible"/>
                                      </p:to>
                                    </p:set>
                                    <p:animEffect transition="in" filter="wipe(left)">
                                      <p:cBhvr>
                                        <p:cTn id="44" dur="500"/>
                                        <p:tgtEl>
                                          <p:spTgt spid="90522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5" presetClass="entr" presetSubtype="0" fill="hold" grpId="0" nodeType="clickEffect">
                                  <p:stCondLst>
                                    <p:cond delay="0"/>
                                  </p:stCondLst>
                                  <p:iterate type="lt">
                                    <p:tmPct val="10000"/>
                                  </p:iterate>
                                  <p:childTnLst>
                                    <p:set>
                                      <p:cBhvr>
                                        <p:cTn id="48" dur="1" fill="hold">
                                          <p:stCondLst>
                                            <p:cond delay="0"/>
                                          </p:stCondLst>
                                        </p:cTn>
                                        <p:tgtEl>
                                          <p:spTgt spid="905236"/>
                                        </p:tgtEl>
                                        <p:attrNameLst>
                                          <p:attrName>style.visibility</p:attrName>
                                        </p:attrNameLst>
                                      </p:cBhvr>
                                      <p:to>
                                        <p:strVal val="visible"/>
                                      </p:to>
                                    </p:set>
                                    <p:animEffect transition="in" filter="fade">
                                      <p:cBhvr>
                                        <p:cTn id="49" dur="2000"/>
                                        <p:tgtEl>
                                          <p:spTgt spid="905236"/>
                                        </p:tgtEl>
                                      </p:cBhvr>
                                    </p:animEffect>
                                    <p:anim calcmode="lin" valueType="num">
                                      <p:cBhvr>
                                        <p:cTn id="50" dur="2000" fill="hold"/>
                                        <p:tgtEl>
                                          <p:spTgt spid="905236"/>
                                        </p:tgtEl>
                                        <p:attrNameLst>
                                          <p:attrName>ppt_w</p:attrName>
                                        </p:attrNameLst>
                                      </p:cBhvr>
                                      <p:tavLst>
                                        <p:tav tm="0" fmla="#ppt_w*sin(2.5*pi*$)">
                                          <p:val>
                                            <p:fltVal val="0"/>
                                          </p:val>
                                        </p:tav>
                                        <p:tav tm="100000">
                                          <p:val>
                                            <p:fltVal val="1"/>
                                          </p:val>
                                        </p:tav>
                                      </p:tavLst>
                                    </p:anim>
                                    <p:anim calcmode="lin" valueType="num">
                                      <p:cBhvr>
                                        <p:cTn id="51" dur="2000" fill="hold"/>
                                        <p:tgtEl>
                                          <p:spTgt spid="905236"/>
                                        </p:tgtEl>
                                        <p:attrNameLst>
                                          <p:attrName>ppt_h</p:attrName>
                                        </p:attrNameLst>
                                      </p:cBhvr>
                                      <p:tavLst>
                                        <p:tav tm="0">
                                          <p:val>
                                            <p:strVal val="#ppt_h"/>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905226"/>
                                        </p:tgtEl>
                                        <p:attrNameLst>
                                          <p:attrName>style.visibility</p:attrName>
                                        </p:attrNameLst>
                                      </p:cBhvr>
                                      <p:to>
                                        <p:strVal val="visible"/>
                                      </p:to>
                                    </p:set>
                                    <p:animEffect transition="in" filter="wipe(left)">
                                      <p:cBhvr>
                                        <p:cTn id="56" dur="500"/>
                                        <p:tgtEl>
                                          <p:spTgt spid="90522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905227"/>
                                        </p:tgtEl>
                                        <p:attrNameLst>
                                          <p:attrName>style.visibility</p:attrName>
                                        </p:attrNameLst>
                                      </p:cBhvr>
                                      <p:to>
                                        <p:strVal val="visible"/>
                                      </p:to>
                                    </p:set>
                                    <p:animEffect transition="in" filter="wipe(left)">
                                      <p:cBhvr>
                                        <p:cTn id="61" dur="500"/>
                                        <p:tgtEl>
                                          <p:spTgt spid="90522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905228"/>
                                        </p:tgtEl>
                                        <p:attrNameLst>
                                          <p:attrName>style.visibility</p:attrName>
                                        </p:attrNameLst>
                                      </p:cBhvr>
                                      <p:to>
                                        <p:strVal val="visible"/>
                                      </p:to>
                                    </p:set>
                                    <p:animEffect transition="in" filter="wipe(left)">
                                      <p:cBhvr>
                                        <p:cTn id="66" dur="500"/>
                                        <p:tgtEl>
                                          <p:spTgt spid="905228"/>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905229"/>
                                        </p:tgtEl>
                                        <p:attrNameLst>
                                          <p:attrName>style.visibility</p:attrName>
                                        </p:attrNameLst>
                                      </p:cBhvr>
                                      <p:to>
                                        <p:strVal val="visible"/>
                                      </p:to>
                                    </p:set>
                                    <p:animEffect transition="in" filter="wipe(left)">
                                      <p:cBhvr>
                                        <p:cTn id="71" dur="500"/>
                                        <p:tgtEl>
                                          <p:spTgt spid="90522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nodeType="clickEffect">
                                  <p:stCondLst>
                                    <p:cond delay="0"/>
                                  </p:stCondLst>
                                  <p:childTnLst>
                                    <p:set>
                                      <p:cBhvr>
                                        <p:cTn id="75" dur="1" fill="hold">
                                          <p:stCondLst>
                                            <p:cond delay="0"/>
                                          </p:stCondLst>
                                        </p:cTn>
                                        <p:tgtEl>
                                          <p:spTgt spid="905230"/>
                                        </p:tgtEl>
                                        <p:attrNameLst>
                                          <p:attrName>style.visibility</p:attrName>
                                        </p:attrNameLst>
                                      </p:cBhvr>
                                      <p:to>
                                        <p:strVal val="visible"/>
                                      </p:to>
                                    </p:set>
                                    <p:animEffect transition="in" filter="wipe(left)">
                                      <p:cBhvr>
                                        <p:cTn id="76" dur="500"/>
                                        <p:tgtEl>
                                          <p:spTgt spid="90523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905231"/>
                                        </p:tgtEl>
                                        <p:attrNameLst>
                                          <p:attrName>style.visibility</p:attrName>
                                        </p:attrNameLst>
                                      </p:cBhvr>
                                      <p:to>
                                        <p:strVal val="visible"/>
                                      </p:to>
                                    </p:set>
                                    <p:animEffect transition="in" filter="wipe(left)">
                                      <p:cBhvr>
                                        <p:cTn id="81" dur="500"/>
                                        <p:tgtEl>
                                          <p:spTgt spid="90523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905232"/>
                                        </p:tgtEl>
                                        <p:attrNameLst>
                                          <p:attrName>style.visibility</p:attrName>
                                        </p:attrNameLst>
                                      </p:cBhvr>
                                      <p:to>
                                        <p:strVal val="visible"/>
                                      </p:to>
                                    </p:set>
                                    <p:animEffect transition="in" filter="wipe(left)">
                                      <p:cBhvr>
                                        <p:cTn id="86" dur="500"/>
                                        <p:tgtEl>
                                          <p:spTgt spid="90523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2" presetClass="entr" presetSubtype="8" fill="hold" nodeType="clickEffect">
                                  <p:stCondLst>
                                    <p:cond delay="0"/>
                                  </p:stCondLst>
                                  <p:childTnLst>
                                    <p:set>
                                      <p:cBhvr>
                                        <p:cTn id="90" dur="1" fill="hold">
                                          <p:stCondLst>
                                            <p:cond delay="0"/>
                                          </p:stCondLst>
                                        </p:cTn>
                                        <p:tgtEl>
                                          <p:spTgt spid="905233"/>
                                        </p:tgtEl>
                                        <p:attrNameLst>
                                          <p:attrName>style.visibility</p:attrName>
                                        </p:attrNameLst>
                                      </p:cBhvr>
                                      <p:to>
                                        <p:strVal val="visible"/>
                                      </p:to>
                                    </p:set>
                                    <p:animEffect transition="in" filter="wipe(left)">
                                      <p:cBhvr>
                                        <p:cTn id="91" dur="500"/>
                                        <p:tgtEl>
                                          <p:spTgt spid="905233"/>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22" presetClass="entr" presetSubtype="8" fill="hold" nodeType="clickEffect">
                                  <p:stCondLst>
                                    <p:cond delay="0"/>
                                  </p:stCondLst>
                                  <p:childTnLst>
                                    <p:set>
                                      <p:cBhvr>
                                        <p:cTn id="95" dur="1" fill="hold">
                                          <p:stCondLst>
                                            <p:cond delay="0"/>
                                          </p:stCondLst>
                                        </p:cTn>
                                        <p:tgtEl>
                                          <p:spTgt spid="905234"/>
                                        </p:tgtEl>
                                        <p:attrNameLst>
                                          <p:attrName>style.visibility</p:attrName>
                                        </p:attrNameLst>
                                      </p:cBhvr>
                                      <p:to>
                                        <p:strVal val="visible"/>
                                      </p:to>
                                    </p:set>
                                    <p:animEffect transition="in" filter="wipe(left)">
                                      <p:cBhvr>
                                        <p:cTn id="96" dur="500"/>
                                        <p:tgtEl>
                                          <p:spTgt spid="905234"/>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8" fill="hold" grpId="0" nodeType="clickEffect">
                                  <p:stCondLst>
                                    <p:cond delay="0"/>
                                  </p:stCondLst>
                                  <p:childTnLst>
                                    <p:set>
                                      <p:cBhvr>
                                        <p:cTn id="100" dur="1" fill="hold">
                                          <p:stCondLst>
                                            <p:cond delay="0"/>
                                          </p:stCondLst>
                                        </p:cTn>
                                        <p:tgtEl>
                                          <p:spTgt spid="905235"/>
                                        </p:tgtEl>
                                        <p:attrNameLst>
                                          <p:attrName>style.visibility</p:attrName>
                                        </p:attrNameLst>
                                      </p:cBhvr>
                                      <p:to>
                                        <p:strVal val="visible"/>
                                      </p:to>
                                    </p:set>
                                    <p:animEffect transition="in" filter="wipe(left)">
                                      <p:cBhvr>
                                        <p:cTn id="101" dur="500"/>
                                        <p:tgtEl>
                                          <p:spTgt spid="905235"/>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905238"/>
                                        </p:tgtEl>
                                        <p:attrNameLst>
                                          <p:attrName>style.visibility</p:attrName>
                                        </p:attrNameLst>
                                      </p:cBhvr>
                                      <p:to>
                                        <p:strVal val="visible"/>
                                      </p:to>
                                    </p:set>
                                    <p:animEffect transition="in" filter="wipe(left)">
                                      <p:cBhvr>
                                        <p:cTn id="106" dur="500"/>
                                        <p:tgtEl>
                                          <p:spTgt spid="905238"/>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2" presetClass="entr" presetSubtype="8" fill="hold" nodeType="clickEffect">
                                  <p:stCondLst>
                                    <p:cond delay="0"/>
                                  </p:stCondLst>
                                  <p:childTnLst>
                                    <p:set>
                                      <p:cBhvr>
                                        <p:cTn id="110" dur="1" fill="hold">
                                          <p:stCondLst>
                                            <p:cond delay="0"/>
                                          </p:stCondLst>
                                        </p:cTn>
                                        <p:tgtEl>
                                          <p:spTgt spid="905239"/>
                                        </p:tgtEl>
                                        <p:attrNameLst>
                                          <p:attrName>style.visibility</p:attrName>
                                        </p:attrNameLst>
                                      </p:cBhvr>
                                      <p:to>
                                        <p:strVal val="visible"/>
                                      </p:to>
                                    </p:set>
                                    <p:animEffect transition="in" filter="wipe(left)">
                                      <p:cBhvr>
                                        <p:cTn id="111" dur="500"/>
                                        <p:tgtEl>
                                          <p:spTgt spid="905239"/>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45" presetClass="entr" presetSubtype="0" fill="hold" grpId="0" nodeType="clickEffect">
                                  <p:stCondLst>
                                    <p:cond delay="0"/>
                                  </p:stCondLst>
                                  <p:iterate type="lt">
                                    <p:tmPct val="10000"/>
                                  </p:iterate>
                                  <p:childTnLst>
                                    <p:set>
                                      <p:cBhvr>
                                        <p:cTn id="115" dur="1" fill="hold">
                                          <p:stCondLst>
                                            <p:cond delay="0"/>
                                          </p:stCondLst>
                                        </p:cTn>
                                        <p:tgtEl>
                                          <p:spTgt spid="905243"/>
                                        </p:tgtEl>
                                        <p:attrNameLst>
                                          <p:attrName>style.visibility</p:attrName>
                                        </p:attrNameLst>
                                      </p:cBhvr>
                                      <p:to>
                                        <p:strVal val="visible"/>
                                      </p:to>
                                    </p:set>
                                    <p:animEffect transition="in" filter="fade">
                                      <p:cBhvr>
                                        <p:cTn id="116" dur="2000"/>
                                        <p:tgtEl>
                                          <p:spTgt spid="905243"/>
                                        </p:tgtEl>
                                      </p:cBhvr>
                                    </p:animEffect>
                                    <p:anim calcmode="lin" valueType="num">
                                      <p:cBhvr>
                                        <p:cTn id="117" dur="2000" fill="hold"/>
                                        <p:tgtEl>
                                          <p:spTgt spid="905243"/>
                                        </p:tgtEl>
                                        <p:attrNameLst>
                                          <p:attrName>ppt_w</p:attrName>
                                        </p:attrNameLst>
                                      </p:cBhvr>
                                      <p:tavLst>
                                        <p:tav tm="0" fmla="#ppt_w*sin(2.5*pi*$)">
                                          <p:val>
                                            <p:fltVal val="0"/>
                                          </p:val>
                                        </p:tav>
                                        <p:tav tm="100000">
                                          <p:val>
                                            <p:fltVal val="1"/>
                                          </p:val>
                                        </p:tav>
                                      </p:tavLst>
                                    </p:anim>
                                    <p:anim calcmode="lin" valueType="num">
                                      <p:cBhvr>
                                        <p:cTn id="118" dur="2000" fill="hold"/>
                                        <p:tgtEl>
                                          <p:spTgt spid="905243"/>
                                        </p:tgtEl>
                                        <p:attrNameLst>
                                          <p:attrName>ppt_h</p:attrName>
                                        </p:attrNameLst>
                                      </p:cBhvr>
                                      <p:tavLst>
                                        <p:tav tm="0">
                                          <p:val>
                                            <p:strVal val="#ppt_h"/>
                                          </p:val>
                                        </p:tav>
                                        <p:tav tm="100000">
                                          <p:val>
                                            <p:strVal val="#ppt_h"/>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905240"/>
                                        </p:tgtEl>
                                        <p:attrNameLst>
                                          <p:attrName>style.visibility</p:attrName>
                                        </p:attrNameLst>
                                      </p:cBhvr>
                                      <p:to>
                                        <p:strVal val="visible"/>
                                      </p:to>
                                    </p:set>
                                    <p:animEffect transition="in" filter="wipe(left)">
                                      <p:cBhvr>
                                        <p:cTn id="123" dur="500"/>
                                        <p:tgtEl>
                                          <p:spTgt spid="905240"/>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905241"/>
                                        </p:tgtEl>
                                        <p:attrNameLst>
                                          <p:attrName>style.visibility</p:attrName>
                                        </p:attrNameLst>
                                      </p:cBhvr>
                                      <p:to>
                                        <p:strVal val="visible"/>
                                      </p:to>
                                    </p:set>
                                    <p:animEffect transition="in" filter="wipe(left)">
                                      <p:cBhvr>
                                        <p:cTn id="128" dur="500"/>
                                        <p:tgtEl>
                                          <p:spTgt spid="905241"/>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22" presetClass="entr" presetSubtype="8" fill="hold" grpId="0" nodeType="clickEffect">
                                  <p:stCondLst>
                                    <p:cond delay="0"/>
                                  </p:stCondLst>
                                  <p:childTnLst>
                                    <p:set>
                                      <p:cBhvr>
                                        <p:cTn id="132" dur="1" fill="hold">
                                          <p:stCondLst>
                                            <p:cond delay="0"/>
                                          </p:stCondLst>
                                        </p:cTn>
                                        <p:tgtEl>
                                          <p:spTgt spid="905242"/>
                                        </p:tgtEl>
                                        <p:attrNameLst>
                                          <p:attrName>style.visibility</p:attrName>
                                        </p:attrNameLst>
                                      </p:cBhvr>
                                      <p:to>
                                        <p:strVal val="visible"/>
                                      </p:to>
                                    </p:set>
                                    <p:animEffect transition="in" filter="wipe(left)">
                                      <p:cBhvr>
                                        <p:cTn id="133" dur="500"/>
                                        <p:tgtEl>
                                          <p:spTgt spid="905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5218" grpId="0" autoUpdateAnimBg="0"/>
      <p:bldP spid="905222" grpId="0" autoUpdateAnimBg="0"/>
      <p:bldP spid="905223" grpId="0" animBg="1" autoUpdateAnimBg="0"/>
      <p:bldP spid="905226" grpId="0" autoUpdateAnimBg="0"/>
      <p:bldP spid="905229" grpId="0" autoUpdateAnimBg="0"/>
      <p:bldP spid="905232" grpId="0" autoUpdateAnimBg="0"/>
      <p:bldP spid="905235" grpId="0" autoUpdateAnimBg="0"/>
      <p:bldP spid="905236" grpId="0"/>
      <p:bldP spid="905237" grpId="0" animBg="1"/>
      <p:bldP spid="905238" grpId="0" autoUpdateAnimBg="0"/>
      <p:bldP spid="905242" grpId="0" autoUpdateAnimBg="0"/>
      <p:bldP spid="9052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4914" name="Rectangle 2">
            <a:extLst>
              <a:ext uri="{FF2B5EF4-FFF2-40B4-BE49-F238E27FC236}">
                <a16:creationId xmlns:a16="http://schemas.microsoft.com/office/drawing/2014/main" id="{F87DBFF0-1538-40D8-B954-E3FB7E5C1D3C}"/>
              </a:ext>
            </a:extLst>
          </p:cNvPr>
          <p:cNvSpPr>
            <a:spLocks noChangeArrowheads="1"/>
          </p:cNvSpPr>
          <p:nvPr/>
        </p:nvSpPr>
        <p:spPr bwMode="auto">
          <a:xfrm>
            <a:off x="293688" y="381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例</a:t>
            </a:r>
          </a:p>
        </p:txBody>
      </p:sp>
      <p:sp>
        <p:nvSpPr>
          <p:cNvPr id="934915" name="Rectangle 3">
            <a:extLst>
              <a:ext uri="{FF2B5EF4-FFF2-40B4-BE49-F238E27FC236}">
                <a16:creationId xmlns:a16="http://schemas.microsoft.com/office/drawing/2014/main" id="{0A9D6002-BA58-4C6A-B915-997AF2D60510}"/>
              </a:ext>
            </a:extLst>
          </p:cNvPr>
          <p:cNvSpPr>
            <a:spLocks noChangeArrowheads="1"/>
          </p:cNvSpPr>
          <p:nvPr/>
        </p:nvSpPr>
        <p:spPr bwMode="auto">
          <a:xfrm>
            <a:off x="276225" y="19891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解</a:t>
            </a:r>
          </a:p>
        </p:txBody>
      </p:sp>
      <p:sp>
        <p:nvSpPr>
          <p:cNvPr id="934916" name="Rectangle 4">
            <a:extLst>
              <a:ext uri="{FF2B5EF4-FFF2-40B4-BE49-F238E27FC236}">
                <a16:creationId xmlns:a16="http://schemas.microsoft.com/office/drawing/2014/main" id="{0EEF41F9-7A02-4D0D-9035-C39B67CF0A32}"/>
              </a:ext>
            </a:extLst>
          </p:cNvPr>
          <p:cNvSpPr>
            <a:spLocks noChangeArrowheads="1"/>
          </p:cNvSpPr>
          <p:nvPr/>
        </p:nvSpPr>
        <p:spPr bwMode="auto">
          <a:xfrm>
            <a:off x="277813" y="14128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求</a:t>
            </a:r>
          </a:p>
        </p:txBody>
      </p:sp>
      <p:sp>
        <p:nvSpPr>
          <p:cNvPr id="934917" name="Rectangle 5">
            <a:extLst>
              <a:ext uri="{FF2B5EF4-FFF2-40B4-BE49-F238E27FC236}">
                <a16:creationId xmlns:a16="http://schemas.microsoft.com/office/drawing/2014/main" id="{2D51E84D-7039-46E3-A919-CB57AF3A34C8}"/>
              </a:ext>
            </a:extLst>
          </p:cNvPr>
          <p:cNvSpPr>
            <a:spLocks noChangeArrowheads="1"/>
          </p:cNvSpPr>
          <p:nvPr/>
        </p:nvSpPr>
        <p:spPr bwMode="auto">
          <a:xfrm>
            <a:off x="755650" y="333375"/>
            <a:ext cx="82089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sz="2400" b="1">
                <a:solidFill>
                  <a:schemeClr val="bg1"/>
                </a:solidFill>
                <a:latin typeface="仿宋_GB2312" pitchFamily="49" charset="-122"/>
                <a:ea typeface="仿宋_GB2312" pitchFamily="49" charset="-122"/>
              </a:defRPr>
            </a:lvl1pPr>
            <a:lvl2pPr marL="742950" indent="-285750">
              <a:tabLst>
                <a:tab pos="1733550" algn="l"/>
              </a:tabLst>
              <a:defRPr sz="2400" b="1">
                <a:solidFill>
                  <a:schemeClr val="bg1"/>
                </a:solidFill>
                <a:latin typeface="仿宋_GB2312" pitchFamily="49" charset="-122"/>
                <a:ea typeface="仿宋_GB2312" pitchFamily="49" charset="-122"/>
              </a:defRPr>
            </a:lvl2pPr>
            <a:lvl3pPr marL="1143000" indent="-228600">
              <a:tabLst>
                <a:tab pos="1733550" algn="l"/>
              </a:tabLst>
              <a:defRPr sz="2400" b="1">
                <a:solidFill>
                  <a:schemeClr val="bg1"/>
                </a:solidFill>
                <a:latin typeface="仿宋_GB2312" pitchFamily="49" charset="-122"/>
                <a:ea typeface="仿宋_GB2312" pitchFamily="49" charset="-122"/>
              </a:defRPr>
            </a:lvl3pPr>
            <a:lvl4pPr marL="1600200" indent="-228600">
              <a:tabLst>
                <a:tab pos="1733550" algn="l"/>
              </a:tabLst>
              <a:defRPr sz="2400" b="1">
                <a:solidFill>
                  <a:schemeClr val="bg1"/>
                </a:solidFill>
                <a:latin typeface="仿宋_GB2312" pitchFamily="49" charset="-122"/>
                <a:ea typeface="仿宋_GB2312" pitchFamily="49" charset="-122"/>
              </a:defRPr>
            </a:lvl4pPr>
            <a:lvl5pPr marL="2057400" indent="-228600">
              <a:tabLst>
                <a:tab pos="1733550" algn="l"/>
              </a:tabLst>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9pPr>
          </a:lstStyle>
          <a:p>
            <a:pPr eaLnBrk="1" hangingPunct="1">
              <a:lnSpc>
                <a:spcPct val="125000"/>
              </a:lnSpc>
              <a:spcBef>
                <a:spcPct val="50000"/>
              </a:spcBef>
            </a:pPr>
            <a:r>
              <a:rPr kumimoji="1" lang="zh-CN" altLang="en-US">
                <a:latin typeface="Times New Roman" panose="02020603050405020304" pitchFamily="18" charset="0"/>
              </a:rPr>
              <a:t>两个静质量都为</a:t>
            </a:r>
            <a:r>
              <a:rPr kumimoji="1" lang="zh-CN" altLang="en-US">
                <a:solidFill>
                  <a:srgbClr val="66FFFF"/>
                </a:solidFill>
                <a:latin typeface="Times New Roman" panose="02020603050405020304" pitchFamily="18" charset="0"/>
              </a:rPr>
              <a:t> </a:t>
            </a:r>
            <a:r>
              <a:rPr kumimoji="1" lang="en-US" altLang="zh-CN" i="1">
                <a:solidFill>
                  <a:srgbClr val="66FFFF"/>
                </a:solidFill>
                <a:latin typeface="Times New Roman" panose="02020603050405020304" pitchFamily="18" charset="0"/>
              </a:rPr>
              <a:t>m</a:t>
            </a:r>
            <a:r>
              <a:rPr kumimoji="1" lang="en-US" altLang="zh-CN" baseline="-25000">
                <a:solidFill>
                  <a:srgbClr val="66FFFF"/>
                </a:solidFill>
                <a:latin typeface="Times New Roman" panose="02020603050405020304" pitchFamily="18" charset="0"/>
              </a:rPr>
              <a:t>0 </a:t>
            </a:r>
            <a:r>
              <a:rPr kumimoji="1" lang="zh-CN" altLang="en-US">
                <a:latin typeface="Times New Roman" panose="02020603050405020304" pitchFamily="18" charset="0"/>
              </a:rPr>
              <a:t>的粒子，其中一个静止，另一个以</a:t>
            </a:r>
            <a:r>
              <a:rPr kumimoji="1" lang="zh-CN" altLang="en-US">
                <a:latin typeface="Times New Roman" panose="02020603050405020304" pitchFamily="18" charset="0"/>
                <a:ea typeface="宋体" panose="02010600030101010101" pitchFamily="2" charset="-122"/>
              </a:rPr>
              <a:t> </a:t>
            </a:r>
            <a:r>
              <a:rPr kumimoji="1" lang="en-US" altLang="zh-CN" i="1">
                <a:solidFill>
                  <a:srgbClr val="66FFFF"/>
                </a:solidFill>
                <a:latin typeface="Bookman Old Style" panose="02050604050505020204" pitchFamily="18" charset="0"/>
                <a:ea typeface="宋体" panose="02010600030101010101" pitchFamily="2" charset="-122"/>
              </a:rPr>
              <a:t>v</a:t>
            </a:r>
            <a:r>
              <a:rPr kumimoji="1" lang="en-US" altLang="zh-CN" baseline="-25000">
                <a:solidFill>
                  <a:srgbClr val="66FFFF"/>
                </a:solidFill>
                <a:latin typeface="Times New Roman" panose="02020603050405020304" pitchFamily="18" charset="0"/>
                <a:ea typeface="宋体" panose="02010600030101010101" pitchFamily="2" charset="-122"/>
              </a:rPr>
              <a:t>0 </a:t>
            </a:r>
            <a:r>
              <a:rPr kumimoji="1" lang="en-US" altLang="zh-CN">
                <a:solidFill>
                  <a:srgbClr val="66FFFF"/>
                </a:solidFill>
                <a:latin typeface="Times New Roman" panose="02020603050405020304" pitchFamily="18" charset="0"/>
                <a:ea typeface="宋体" panose="02010600030101010101" pitchFamily="2" charset="-122"/>
              </a:rPr>
              <a:t>= 0.8 </a:t>
            </a:r>
            <a:r>
              <a:rPr kumimoji="1" lang="en-US" altLang="zh-CN" i="1">
                <a:solidFill>
                  <a:srgbClr val="66FFFF"/>
                </a:solidFill>
                <a:latin typeface="Times New Roman" panose="02020603050405020304" pitchFamily="18" charset="0"/>
                <a:ea typeface="宋体" panose="02010600030101010101" pitchFamily="2" charset="-122"/>
              </a:rPr>
              <a:t>c </a:t>
            </a:r>
            <a:r>
              <a:rPr kumimoji="1" lang="zh-CN" altLang="en-US">
                <a:latin typeface="Times New Roman" panose="02020603050405020304" pitchFamily="18" charset="0"/>
              </a:rPr>
              <a:t>的速度运动，它们对心碰撞以后粘在一起。</a:t>
            </a:r>
          </a:p>
        </p:txBody>
      </p:sp>
      <p:sp>
        <p:nvSpPr>
          <p:cNvPr id="934918" name="Rectangle 6">
            <a:extLst>
              <a:ext uri="{FF2B5EF4-FFF2-40B4-BE49-F238E27FC236}">
                <a16:creationId xmlns:a16="http://schemas.microsoft.com/office/drawing/2014/main" id="{4CB269E2-3400-4241-A4B0-CA42499F340D}"/>
              </a:ext>
            </a:extLst>
          </p:cNvPr>
          <p:cNvSpPr>
            <a:spLocks noChangeArrowheads="1"/>
          </p:cNvSpPr>
          <p:nvPr/>
        </p:nvSpPr>
        <p:spPr bwMode="auto">
          <a:xfrm>
            <a:off x="755650" y="1341438"/>
            <a:ext cx="4454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sz="2400" b="1">
                <a:solidFill>
                  <a:schemeClr val="bg1"/>
                </a:solidFill>
                <a:latin typeface="仿宋_GB2312" pitchFamily="49" charset="-122"/>
                <a:ea typeface="仿宋_GB2312" pitchFamily="49" charset="-122"/>
              </a:defRPr>
            </a:lvl1pPr>
            <a:lvl2pPr marL="742950" indent="-285750">
              <a:tabLst>
                <a:tab pos="1733550" algn="l"/>
              </a:tabLst>
              <a:defRPr sz="2400" b="1">
                <a:solidFill>
                  <a:schemeClr val="bg1"/>
                </a:solidFill>
                <a:latin typeface="仿宋_GB2312" pitchFamily="49" charset="-122"/>
                <a:ea typeface="仿宋_GB2312" pitchFamily="49" charset="-122"/>
              </a:defRPr>
            </a:lvl2pPr>
            <a:lvl3pPr marL="1143000" indent="-228600">
              <a:tabLst>
                <a:tab pos="1733550" algn="l"/>
              </a:tabLst>
              <a:defRPr sz="2400" b="1">
                <a:solidFill>
                  <a:schemeClr val="bg1"/>
                </a:solidFill>
                <a:latin typeface="仿宋_GB2312" pitchFamily="49" charset="-122"/>
                <a:ea typeface="仿宋_GB2312" pitchFamily="49" charset="-122"/>
              </a:defRPr>
            </a:lvl3pPr>
            <a:lvl4pPr marL="1600200" indent="-228600">
              <a:tabLst>
                <a:tab pos="1733550" algn="l"/>
              </a:tabLst>
              <a:defRPr sz="2400" b="1">
                <a:solidFill>
                  <a:schemeClr val="bg1"/>
                </a:solidFill>
                <a:latin typeface="仿宋_GB2312" pitchFamily="49" charset="-122"/>
                <a:ea typeface="仿宋_GB2312" pitchFamily="49" charset="-122"/>
              </a:defRPr>
            </a:lvl4pPr>
            <a:lvl5pPr marL="2057400" indent="-228600">
              <a:tabLst>
                <a:tab pos="1733550" algn="l"/>
              </a:tabLst>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9pPr>
          </a:lstStyle>
          <a:p>
            <a:pPr eaLnBrk="1" hangingPunct="1">
              <a:lnSpc>
                <a:spcPct val="125000"/>
              </a:lnSpc>
              <a:spcBef>
                <a:spcPct val="50000"/>
              </a:spcBef>
            </a:pPr>
            <a:r>
              <a:rPr kumimoji="1" lang="zh-CN" altLang="en-US">
                <a:latin typeface="Times New Roman" panose="02020603050405020304" pitchFamily="18" charset="0"/>
              </a:rPr>
              <a:t>碰撞后合成粒子的静止质量。</a:t>
            </a:r>
          </a:p>
        </p:txBody>
      </p:sp>
      <p:sp>
        <p:nvSpPr>
          <p:cNvPr id="934919" name="Rectangle 7">
            <a:extLst>
              <a:ext uri="{FF2B5EF4-FFF2-40B4-BE49-F238E27FC236}">
                <a16:creationId xmlns:a16="http://schemas.microsoft.com/office/drawing/2014/main" id="{EFB6815A-D31D-4186-8EE6-DE831FF44CD3}"/>
              </a:ext>
            </a:extLst>
          </p:cNvPr>
          <p:cNvSpPr>
            <a:spLocks noChangeArrowheads="1"/>
          </p:cNvSpPr>
          <p:nvPr/>
        </p:nvSpPr>
        <p:spPr bwMode="auto">
          <a:xfrm>
            <a:off x="755650" y="1916113"/>
            <a:ext cx="81375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zh-CN" altLang="en-US">
                <a:latin typeface="Times New Roman" panose="02020603050405020304" pitchFamily="18" charset="0"/>
              </a:rPr>
              <a:t>取两粒子作为一个系统，碰撞前后动量、能量均守恒，设碰撞后合成粒子的静止质量为</a:t>
            </a:r>
            <a:r>
              <a:rPr kumimoji="1" lang="zh-CN" altLang="en-US">
                <a:solidFill>
                  <a:srgbClr val="66FFFF"/>
                </a:solidFill>
                <a:latin typeface="Times New Roman" panose="02020603050405020304" pitchFamily="18" charset="0"/>
              </a:rPr>
              <a:t> </a:t>
            </a:r>
            <a:r>
              <a:rPr kumimoji="1" lang="en-US" altLang="zh-CN" i="1">
                <a:solidFill>
                  <a:srgbClr val="66FFFF"/>
                </a:solidFill>
                <a:latin typeface="Times New Roman" panose="02020603050405020304" pitchFamily="18" charset="0"/>
              </a:rPr>
              <a:t>M</a:t>
            </a:r>
            <a:r>
              <a:rPr kumimoji="1" lang="en-US" altLang="zh-CN" baseline="-25000">
                <a:solidFill>
                  <a:srgbClr val="66FFFF"/>
                </a:solidFill>
                <a:latin typeface="Times New Roman" panose="02020603050405020304" pitchFamily="18" charset="0"/>
              </a:rPr>
              <a:t>0</a:t>
            </a:r>
            <a:r>
              <a:rPr kumimoji="1" lang="en-US" altLang="zh-CN" baseline="-25000">
                <a:solidFill>
                  <a:srgbClr val="FFFF99"/>
                </a:solidFill>
                <a:latin typeface="Times New Roman" panose="02020603050405020304" pitchFamily="18" charset="0"/>
              </a:rPr>
              <a:t> </a:t>
            </a:r>
            <a:r>
              <a:rPr kumimoji="1" lang="zh-CN" altLang="en-US">
                <a:latin typeface="Times New Roman" panose="02020603050405020304" pitchFamily="18" charset="0"/>
              </a:rPr>
              <a:t>，运动质量为 </a:t>
            </a:r>
            <a:r>
              <a:rPr kumimoji="1" lang="en-US" altLang="zh-CN" i="1">
                <a:solidFill>
                  <a:srgbClr val="66FFFF"/>
                </a:solidFill>
                <a:latin typeface="Times New Roman" panose="02020603050405020304" pitchFamily="18" charset="0"/>
              </a:rPr>
              <a:t>M</a:t>
            </a:r>
            <a:r>
              <a:rPr kumimoji="1" lang="en-US" altLang="zh-CN" i="1">
                <a:solidFill>
                  <a:srgbClr val="FFFF99"/>
                </a:solidFill>
                <a:latin typeface="Times New Roman" panose="02020603050405020304" pitchFamily="18" charset="0"/>
              </a:rPr>
              <a:t> </a:t>
            </a:r>
            <a:r>
              <a:rPr kumimoji="1" lang="zh-CN" altLang="en-US">
                <a:latin typeface="Times New Roman" panose="02020603050405020304" pitchFamily="18" charset="0"/>
              </a:rPr>
              <a:t>，运动速度为 </a:t>
            </a:r>
            <a:r>
              <a:rPr kumimoji="1" lang="en-US" altLang="zh-CN" i="1">
                <a:solidFill>
                  <a:srgbClr val="66FFFF"/>
                </a:solidFill>
                <a:latin typeface="Times New Roman" panose="02020603050405020304" pitchFamily="18" charset="0"/>
              </a:rPr>
              <a:t>V</a:t>
            </a:r>
            <a:r>
              <a:rPr kumimoji="1" lang="en-US" altLang="zh-CN" i="1">
                <a:solidFill>
                  <a:srgbClr val="FFFF99"/>
                </a:solidFill>
                <a:latin typeface="Times New Roman" panose="02020603050405020304" pitchFamily="18" charset="0"/>
              </a:rPr>
              <a:t> </a:t>
            </a:r>
            <a:r>
              <a:rPr kumimoji="1" lang="zh-CN" altLang="en-US">
                <a:latin typeface="Times New Roman" panose="02020603050405020304" pitchFamily="18" charset="0"/>
              </a:rPr>
              <a:t>，则</a:t>
            </a:r>
          </a:p>
        </p:txBody>
      </p:sp>
      <p:graphicFrame>
        <p:nvGraphicFramePr>
          <p:cNvPr id="934920" name="Object 8">
            <a:extLst>
              <a:ext uri="{FF2B5EF4-FFF2-40B4-BE49-F238E27FC236}">
                <a16:creationId xmlns:a16="http://schemas.microsoft.com/office/drawing/2014/main" id="{27E353C4-41E9-4727-B56D-16CBDF419AB3}"/>
              </a:ext>
            </a:extLst>
          </p:cNvPr>
          <p:cNvGraphicFramePr>
            <a:graphicFrameLocks/>
          </p:cNvGraphicFramePr>
          <p:nvPr/>
        </p:nvGraphicFramePr>
        <p:xfrm>
          <a:off x="2825750" y="3235325"/>
          <a:ext cx="2076450" cy="431800"/>
        </p:xfrm>
        <a:graphic>
          <a:graphicData uri="http://schemas.openxmlformats.org/presentationml/2006/ole">
            <mc:AlternateContent xmlns:mc="http://schemas.openxmlformats.org/markup-compatibility/2006">
              <mc:Choice xmlns:v="urn:schemas-microsoft-com:vml" Requires="v">
                <p:oleObj spid="_x0000_s38933" name="公式" r:id="rId3" imgW="2049749" imgH="411480" progId="Equation.3">
                  <p:embed/>
                </p:oleObj>
              </mc:Choice>
              <mc:Fallback>
                <p:oleObj name="公式" r:id="rId3" imgW="2049749" imgH="411480" progId="Equation.3">
                  <p:embed/>
                  <p:pic>
                    <p:nvPicPr>
                      <p:cNvPr id="0"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25750" y="3235325"/>
                        <a:ext cx="20764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4921" name="Object 9">
            <a:extLst>
              <a:ext uri="{FF2B5EF4-FFF2-40B4-BE49-F238E27FC236}">
                <a16:creationId xmlns:a16="http://schemas.microsoft.com/office/drawing/2014/main" id="{CB11B45E-6CB3-43D8-8EB3-D03875EC337F}"/>
              </a:ext>
            </a:extLst>
          </p:cNvPr>
          <p:cNvGraphicFramePr>
            <a:graphicFrameLocks/>
          </p:cNvGraphicFramePr>
          <p:nvPr/>
        </p:nvGraphicFramePr>
        <p:xfrm>
          <a:off x="5343525" y="3154363"/>
          <a:ext cx="2584450" cy="482600"/>
        </p:xfrm>
        <a:graphic>
          <a:graphicData uri="http://schemas.openxmlformats.org/presentationml/2006/ole">
            <mc:AlternateContent xmlns:mc="http://schemas.openxmlformats.org/markup-compatibility/2006">
              <mc:Choice xmlns:v="urn:schemas-microsoft-com:vml" Requires="v">
                <p:oleObj spid="_x0000_s38934" name="公式" r:id="rId5" imgW="2529964" imgH="457366" progId="Equation.3">
                  <p:embed/>
                </p:oleObj>
              </mc:Choice>
              <mc:Fallback>
                <p:oleObj name="公式" r:id="rId5" imgW="2529964" imgH="457366" progId="Equation.3">
                  <p:embed/>
                  <p:pic>
                    <p:nvPicPr>
                      <p:cNvPr id="0" name="Object 9"/>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43525" y="3154363"/>
                        <a:ext cx="258445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4922" name="Object 10">
            <a:extLst>
              <a:ext uri="{FF2B5EF4-FFF2-40B4-BE49-F238E27FC236}">
                <a16:creationId xmlns:a16="http://schemas.microsoft.com/office/drawing/2014/main" id="{DBA24D28-5E75-42F4-B04C-95523AD2C9AE}"/>
              </a:ext>
            </a:extLst>
          </p:cNvPr>
          <p:cNvGraphicFramePr>
            <a:graphicFrameLocks/>
          </p:cNvGraphicFramePr>
          <p:nvPr/>
        </p:nvGraphicFramePr>
        <p:xfrm>
          <a:off x="931863" y="4627563"/>
          <a:ext cx="7124700" cy="717550"/>
        </p:xfrm>
        <a:graphic>
          <a:graphicData uri="http://schemas.openxmlformats.org/presentationml/2006/ole">
            <mc:AlternateContent xmlns:mc="http://schemas.openxmlformats.org/markup-compatibility/2006">
              <mc:Choice xmlns:v="urn:schemas-microsoft-com:vml" Requires="v">
                <p:oleObj spid="_x0000_s38935" name="公式" r:id="rId7" imgW="2796696" imgH="304745" progId="Equation.3">
                  <p:embed/>
                </p:oleObj>
              </mc:Choice>
              <mc:Fallback>
                <p:oleObj name="公式" r:id="rId7" imgW="2796696" imgH="304745" progId="Equation.3">
                  <p:embed/>
                  <p:pic>
                    <p:nvPicPr>
                      <p:cNvPr id="0" name="Object 10"/>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1863" y="4627563"/>
                        <a:ext cx="71247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1">
            <a:extLst>
              <a:ext uri="{FF2B5EF4-FFF2-40B4-BE49-F238E27FC236}">
                <a16:creationId xmlns:a16="http://schemas.microsoft.com/office/drawing/2014/main" id="{F1D14A53-EC82-40B7-A810-0B4CE876380C}"/>
              </a:ext>
            </a:extLst>
          </p:cNvPr>
          <p:cNvGrpSpPr>
            <a:grpSpLocks/>
          </p:cNvGrpSpPr>
          <p:nvPr/>
        </p:nvGrpSpPr>
        <p:grpSpPr bwMode="auto">
          <a:xfrm>
            <a:off x="636588" y="3676650"/>
            <a:ext cx="3311525" cy="1008063"/>
            <a:chOff x="476" y="2704"/>
            <a:chExt cx="2086" cy="635"/>
          </a:xfrm>
        </p:grpSpPr>
        <p:graphicFrame>
          <p:nvGraphicFramePr>
            <p:cNvPr id="38926" name="Object 12">
              <a:extLst>
                <a:ext uri="{FF2B5EF4-FFF2-40B4-BE49-F238E27FC236}">
                  <a16:creationId xmlns:a16="http://schemas.microsoft.com/office/drawing/2014/main" id="{0BCC2D0F-0629-41F3-B193-79835E267612}"/>
                </a:ext>
              </a:extLst>
            </p:cNvPr>
            <p:cNvGraphicFramePr>
              <a:graphicFrameLocks/>
            </p:cNvGraphicFramePr>
            <p:nvPr/>
          </p:nvGraphicFramePr>
          <p:xfrm>
            <a:off x="748" y="2704"/>
            <a:ext cx="1508" cy="635"/>
          </p:xfrm>
          <a:graphic>
            <a:graphicData uri="http://schemas.openxmlformats.org/presentationml/2006/ole">
              <mc:AlternateContent xmlns:mc="http://schemas.openxmlformats.org/markup-compatibility/2006">
                <mc:Choice xmlns:v="urn:schemas-microsoft-com:vml" Requires="v">
                  <p:oleObj spid="_x0000_s38936" name="公式" r:id="rId9" imgW="2354798" imgH="983063" progId="Equation.3">
                    <p:embed/>
                  </p:oleObj>
                </mc:Choice>
                <mc:Fallback>
                  <p:oleObj name="公式" r:id="rId9" imgW="2354798" imgH="983063" progId="Equation.3">
                    <p:embed/>
                    <p:pic>
                      <p:nvPicPr>
                        <p:cNvPr id="0" name="Object 12"/>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8" y="2704"/>
                          <a:ext cx="1508"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7" name="Text Box 13">
              <a:extLst>
                <a:ext uri="{FF2B5EF4-FFF2-40B4-BE49-F238E27FC236}">
                  <a16:creationId xmlns:a16="http://schemas.microsoft.com/office/drawing/2014/main" id="{459D5A7D-5B36-4AB7-9C2E-7ED989B88419}"/>
                </a:ext>
              </a:extLst>
            </p:cNvPr>
            <p:cNvSpPr txBox="1">
              <a:spLocks noChangeArrowheads="1"/>
            </p:cNvSpPr>
            <p:nvPr/>
          </p:nvSpPr>
          <p:spPr bwMode="auto">
            <a:xfrm>
              <a:off x="2252" y="2795"/>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latin typeface="Times New Roman" panose="02020603050405020304" pitchFamily="18" charset="0"/>
                </a:rPr>
                <a:t>得</a:t>
              </a:r>
            </a:p>
          </p:txBody>
        </p:sp>
        <p:sp>
          <p:nvSpPr>
            <p:cNvPr id="38928" name="Text Box 14">
              <a:extLst>
                <a:ext uri="{FF2B5EF4-FFF2-40B4-BE49-F238E27FC236}">
                  <a16:creationId xmlns:a16="http://schemas.microsoft.com/office/drawing/2014/main" id="{438C933E-5215-4E20-A307-3D57B3370CC3}"/>
                </a:ext>
              </a:extLst>
            </p:cNvPr>
            <p:cNvSpPr txBox="1">
              <a:spLocks noChangeArrowheads="1"/>
            </p:cNvSpPr>
            <p:nvPr/>
          </p:nvSpPr>
          <p:spPr bwMode="auto">
            <a:xfrm>
              <a:off x="476" y="2795"/>
              <a:ext cx="31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latin typeface="Times New Roman" panose="02020603050405020304" pitchFamily="18" charset="0"/>
                </a:rPr>
                <a:t>由</a:t>
              </a:r>
            </a:p>
          </p:txBody>
        </p:sp>
      </p:grpSp>
      <p:sp>
        <p:nvSpPr>
          <p:cNvPr id="18" name="Rectangle 6">
            <a:extLst>
              <a:ext uri="{FF2B5EF4-FFF2-40B4-BE49-F238E27FC236}">
                <a16:creationId xmlns:a16="http://schemas.microsoft.com/office/drawing/2014/main" id="{BF2487BE-997B-45D8-BA40-B7598E8E4C71}"/>
              </a:ext>
            </a:extLst>
          </p:cNvPr>
          <p:cNvSpPr>
            <a:spLocks noChangeArrowheads="1"/>
          </p:cNvSpPr>
          <p:nvPr/>
        </p:nvSpPr>
        <p:spPr bwMode="auto">
          <a:xfrm>
            <a:off x="506413" y="5262563"/>
            <a:ext cx="7296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r>
              <a:rPr kumimoji="1" lang="zh-CN" altLang="en-US">
                <a:latin typeface="Times New Roman" panose="02020603050405020304" pitchFamily="18" charset="0"/>
                <a:ea typeface="华文中宋" panose="02010600040101010101" pitchFamily="2" charset="-122"/>
              </a:rPr>
              <a:t>可以看出：</a:t>
            </a:r>
            <a:r>
              <a:rPr kumimoji="1" lang="en-US" altLang="zh-CN">
                <a:latin typeface="Times New Roman" panose="02020603050405020304" pitchFamily="18" charset="0"/>
                <a:ea typeface="华文中宋" panose="02010600040101010101" pitchFamily="2" charset="-122"/>
              </a:rPr>
              <a:t>1</a:t>
            </a:r>
            <a:r>
              <a:rPr kumimoji="1" lang="zh-CN" altLang="en-US">
                <a:latin typeface="Times New Roman" panose="02020603050405020304" pitchFamily="18" charset="0"/>
                <a:ea typeface="华文中宋" panose="02010600040101010101" pitchFamily="2" charset="-122"/>
              </a:rPr>
              <a:t>）合成粒子的静止质量不是  </a:t>
            </a:r>
            <a:r>
              <a:rPr kumimoji="1" lang="en-US" altLang="zh-CN">
                <a:solidFill>
                  <a:srgbClr val="00FFFF"/>
                </a:solidFill>
                <a:latin typeface="Times New Roman" panose="02020603050405020304" pitchFamily="18" charset="0"/>
                <a:ea typeface="华文中宋" panose="02010600040101010101" pitchFamily="2" charset="-122"/>
              </a:rPr>
              <a:t>2</a:t>
            </a:r>
            <a:r>
              <a:rPr kumimoji="1" lang="en-US" altLang="zh-CN" i="1">
                <a:solidFill>
                  <a:srgbClr val="00FFFF"/>
                </a:solidFill>
                <a:latin typeface="Times New Roman" panose="02020603050405020304" pitchFamily="18" charset="0"/>
              </a:rPr>
              <a:t> </a:t>
            </a:r>
            <a:r>
              <a:rPr kumimoji="1" lang="en-US" altLang="zh-CN" i="1">
                <a:solidFill>
                  <a:srgbClr val="66FFFF"/>
                </a:solidFill>
                <a:latin typeface="Times New Roman" panose="02020603050405020304" pitchFamily="18" charset="0"/>
              </a:rPr>
              <a:t>m</a:t>
            </a:r>
            <a:r>
              <a:rPr kumimoji="1" lang="en-US" altLang="zh-CN" baseline="-25000">
                <a:solidFill>
                  <a:srgbClr val="66FFFF"/>
                </a:solidFill>
                <a:latin typeface="Times New Roman" panose="02020603050405020304" pitchFamily="18" charset="0"/>
              </a:rPr>
              <a:t>0</a:t>
            </a:r>
            <a:r>
              <a:rPr kumimoji="1" lang="en-US" altLang="zh-CN">
                <a:latin typeface="Times New Roman" panose="02020603050405020304" pitchFamily="18" charset="0"/>
                <a:ea typeface="华文中宋" panose="02010600040101010101" pitchFamily="2" charset="-122"/>
              </a:rPr>
              <a:t> </a:t>
            </a:r>
            <a:endParaRPr kumimoji="1" lang="zh-CN" altLang="en-US">
              <a:latin typeface="Times New Roman" panose="02020603050405020304" pitchFamily="18" charset="0"/>
              <a:ea typeface="华文中宋" panose="02010600040101010101" pitchFamily="2" charset="-122"/>
            </a:endParaRPr>
          </a:p>
        </p:txBody>
      </p:sp>
      <p:sp>
        <p:nvSpPr>
          <p:cNvPr id="19" name="Rectangle 6">
            <a:extLst>
              <a:ext uri="{FF2B5EF4-FFF2-40B4-BE49-F238E27FC236}">
                <a16:creationId xmlns:a16="http://schemas.microsoft.com/office/drawing/2014/main" id="{7A83D8B8-7299-4031-A3D9-E57DFDA78C8E}"/>
              </a:ext>
            </a:extLst>
          </p:cNvPr>
          <p:cNvSpPr>
            <a:spLocks noChangeArrowheads="1"/>
          </p:cNvSpPr>
          <p:nvPr/>
        </p:nvSpPr>
        <p:spPr bwMode="auto">
          <a:xfrm>
            <a:off x="685800" y="5681663"/>
            <a:ext cx="78422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sz="2400" b="1">
                <a:solidFill>
                  <a:schemeClr val="bg1"/>
                </a:solidFill>
                <a:latin typeface="仿宋_GB2312" pitchFamily="49" charset="-122"/>
                <a:ea typeface="仿宋_GB2312" pitchFamily="49" charset="-122"/>
              </a:defRPr>
            </a:lvl1pPr>
            <a:lvl2pPr marL="742950" indent="-285750">
              <a:tabLst>
                <a:tab pos="1733550" algn="l"/>
              </a:tabLst>
              <a:defRPr sz="2400" b="1">
                <a:solidFill>
                  <a:schemeClr val="bg1"/>
                </a:solidFill>
                <a:latin typeface="仿宋_GB2312" pitchFamily="49" charset="-122"/>
                <a:ea typeface="仿宋_GB2312" pitchFamily="49" charset="-122"/>
              </a:defRPr>
            </a:lvl2pPr>
            <a:lvl3pPr marL="1143000" indent="-228600">
              <a:tabLst>
                <a:tab pos="1733550" algn="l"/>
              </a:tabLst>
              <a:defRPr sz="2400" b="1">
                <a:solidFill>
                  <a:schemeClr val="bg1"/>
                </a:solidFill>
                <a:latin typeface="仿宋_GB2312" pitchFamily="49" charset="-122"/>
                <a:ea typeface="仿宋_GB2312" pitchFamily="49" charset="-122"/>
              </a:defRPr>
            </a:lvl3pPr>
            <a:lvl4pPr marL="1600200" indent="-228600">
              <a:tabLst>
                <a:tab pos="1733550" algn="l"/>
              </a:tabLst>
              <a:defRPr sz="2400" b="1">
                <a:solidFill>
                  <a:schemeClr val="bg1"/>
                </a:solidFill>
                <a:latin typeface="仿宋_GB2312" pitchFamily="49" charset="-122"/>
                <a:ea typeface="仿宋_GB2312" pitchFamily="49" charset="-122"/>
              </a:defRPr>
            </a:lvl4pPr>
            <a:lvl5pPr marL="2057400" indent="-228600">
              <a:tabLst>
                <a:tab pos="1733550" algn="l"/>
              </a:tabLst>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9pPr>
          </a:lstStyle>
          <a:p>
            <a:pPr eaLnBrk="1" hangingPunct="1">
              <a:lnSpc>
                <a:spcPct val="125000"/>
              </a:lnSpc>
              <a:spcBef>
                <a:spcPct val="50000"/>
              </a:spcBef>
            </a:pPr>
            <a:r>
              <a:rPr kumimoji="1" lang="en-US" altLang="zh-CN">
                <a:latin typeface="Times New Roman" panose="02020603050405020304" pitchFamily="18" charset="0"/>
                <a:ea typeface="华文中宋" panose="02010600040101010101" pitchFamily="2" charset="-122"/>
              </a:rPr>
              <a:t>2</a:t>
            </a:r>
            <a:r>
              <a:rPr kumimoji="1" lang="zh-CN" altLang="en-US">
                <a:latin typeface="Times New Roman" panose="02020603050405020304" pitchFamily="18" charset="0"/>
                <a:ea typeface="华文中宋" panose="02010600040101010101" pitchFamily="2" charset="-122"/>
              </a:rPr>
              <a:t>）在经典力学中，完全非弹性碰撞，机械能不守恒，但在相对论中，总能量总是守恒的。</a:t>
            </a:r>
            <a:endParaRPr kumimoji="1" lang="zh-CN" altLang="en-US">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4914"/>
                                        </p:tgtEl>
                                        <p:attrNameLst>
                                          <p:attrName>style.visibility</p:attrName>
                                        </p:attrNameLst>
                                      </p:cBhvr>
                                      <p:to>
                                        <p:strVal val="visible"/>
                                      </p:to>
                                    </p:set>
                                    <p:animEffect transition="in" filter="wipe(left)">
                                      <p:cBhvr>
                                        <p:cTn id="7" dur="500"/>
                                        <p:tgtEl>
                                          <p:spTgt spid="9349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iterate type="wd">
                                    <p:tmPct val="100000"/>
                                  </p:iterate>
                                  <p:childTnLst>
                                    <p:set>
                                      <p:cBhvr>
                                        <p:cTn id="11" dur="1" fill="hold">
                                          <p:stCondLst>
                                            <p:cond delay="0"/>
                                          </p:stCondLst>
                                        </p:cTn>
                                        <p:tgtEl>
                                          <p:spTgt spid="934917"/>
                                        </p:tgtEl>
                                        <p:attrNameLst>
                                          <p:attrName>style.visibility</p:attrName>
                                        </p:attrNameLst>
                                      </p:cBhvr>
                                      <p:to>
                                        <p:strVal val="visible"/>
                                      </p:to>
                                    </p:set>
                                    <p:animEffect transition="in" filter="slide(fromBottom)">
                                      <p:cBhvr>
                                        <p:cTn id="12" dur="300"/>
                                        <p:tgtEl>
                                          <p:spTgt spid="9349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4916"/>
                                        </p:tgtEl>
                                        <p:attrNameLst>
                                          <p:attrName>style.visibility</p:attrName>
                                        </p:attrNameLst>
                                      </p:cBhvr>
                                      <p:to>
                                        <p:strVal val="visible"/>
                                      </p:to>
                                    </p:set>
                                    <p:animEffect transition="in" filter="wipe(left)">
                                      <p:cBhvr>
                                        <p:cTn id="17" dur="500"/>
                                        <p:tgtEl>
                                          <p:spTgt spid="9349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iterate type="wd">
                                    <p:tmPct val="100000"/>
                                  </p:iterate>
                                  <p:childTnLst>
                                    <p:set>
                                      <p:cBhvr>
                                        <p:cTn id="21" dur="1" fill="hold">
                                          <p:stCondLst>
                                            <p:cond delay="0"/>
                                          </p:stCondLst>
                                        </p:cTn>
                                        <p:tgtEl>
                                          <p:spTgt spid="934918"/>
                                        </p:tgtEl>
                                        <p:attrNameLst>
                                          <p:attrName>style.visibility</p:attrName>
                                        </p:attrNameLst>
                                      </p:cBhvr>
                                      <p:to>
                                        <p:strVal val="visible"/>
                                      </p:to>
                                    </p:set>
                                    <p:animEffect transition="in" filter="slide(fromBottom)">
                                      <p:cBhvr>
                                        <p:cTn id="22" dur="300"/>
                                        <p:tgtEl>
                                          <p:spTgt spid="934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4915"/>
                                        </p:tgtEl>
                                        <p:attrNameLst>
                                          <p:attrName>style.visibility</p:attrName>
                                        </p:attrNameLst>
                                      </p:cBhvr>
                                      <p:to>
                                        <p:strVal val="visible"/>
                                      </p:to>
                                    </p:set>
                                    <p:animEffect transition="in" filter="wipe(left)">
                                      <p:cBhvr>
                                        <p:cTn id="27" dur="500"/>
                                        <p:tgtEl>
                                          <p:spTgt spid="9349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grpId="0" nodeType="clickEffect">
                                  <p:stCondLst>
                                    <p:cond delay="0"/>
                                  </p:stCondLst>
                                  <p:iterate type="wd">
                                    <p:tmPct val="100000"/>
                                  </p:iterate>
                                  <p:childTnLst>
                                    <p:set>
                                      <p:cBhvr>
                                        <p:cTn id="31" dur="1" fill="hold">
                                          <p:stCondLst>
                                            <p:cond delay="0"/>
                                          </p:stCondLst>
                                        </p:cTn>
                                        <p:tgtEl>
                                          <p:spTgt spid="934919"/>
                                        </p:tgtEl>
                                        <p:attrNameLst>
                                          <p:attrName>style.visibility</p:attrName>
                                        </p:attrNameLst>
                                      </p:cBhvr>
                                      <p:to>
                                        <p:strVal val="visible"/>
                                      </p:to>
                                    </p:set>
                                    <p:animEffect transition="in" filter="slide(fromBottom)">
                                      <p:cBhvr>
                                        <p:cTn id="32" dur="300"/>
                                        <p:tgtEl>
                                          <p:spTgt spid="9349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34920"/>
                                        </p:tgtEl>
                                        <p:attrNameLst>
                                          <p:attrName>style.visibility</p:attrName>
                                        </p:attrNameLst>
                                      </p:cBhvr>
                                      <p:to>
                                        <p:strVal val="visible"/>
                                      </p:to>
                                    </p:set>
                                    <p:animEffect transition="in" filter="wipe(left)">
                                      <p:cBhvr>
                                        <p:cTn id="37" dur="2000"/>
                                        <p:tgtEl>
                                          <p:spTgt spid="9349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34921"/>
                                        </p:tgtEl>
                                        <p:attrNameLst>
                                          <p:attrName>style.visibility</p:attrName>
                                        </p:attrNameLst>
                                      </p:cBhvr>
                                      <p:to>
                                        <p:strVal val="visible"/>
                                      </p:to>
                                    </p:set>
                                    <p:animEffect transition="in" filter="wipe(left)">
                                      <p:cBhvr>
                                        <p:cTn id="42" dur="2000"/>
                                        <p:tgtEl>
                                          <p:spTgt spid="9349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wipe(left)">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34922"/>
                                        </p:tgtEl>
                                        <p:attrNameLst>
                                          <p:attrName>style.visibility</p:attrName>
                                        </p:attrNameLst>
                                      </p:cBhvr>
                                      <p:to>
                                        <p:strVal val="visible"/>
                                      </p:to>
                                    </p:set>
                                    <p:animEffect transition="in" filter="wipe(left)">
                                      <p:cBhvr>
                                        <p:cTn id="52" dur="2000"/>
                                        <p:tgtEl>
                                          <p:spTgt spid="93492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4" fill="hold" grpId="0" nodeType="clickEffect">
                                  <p:stCondLst>
                                    <p:cond delay="0"/>
                                  </p:stCondLst>
                                  <p:iterate type="wd">
                                    <p:tmPct val="100000"/>
                                  </p:iterate>
                                  <p:childTnLst>
                                    <p:set>
                                      <p:cBhvr>
                                        <p:cTn id="56" dur="1" fill="hold">
                                          <p:stCondLst>
                                            <p:cond delay="0"/>
                                          </p:stCondLst>
                                        </p:cTn>
                                        <p:tgtEl>
                                          <p:spTgt spid="18"/>
                                        </p:tgtEl>
                                        <p:attrNameLst>
                                          <p:attrName>style.visibility</p:attrName>
                                        </p:attrNameLst>
                                      </p:cBhvr>
                                      <p:to>
                                        <p:strVal val="visible"/>
                                      </p:to>
                                    </p:set>
                                    <p:animEffect transition="in" filter="slide(fromBottom)">
                                      <p:cBhvr>
                                        <p:cTn id="57" dur="300"/>
                                        <p:tgtEl>
                                          <p:spTgt spid="1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4" fill="hold" grpId="0" nodeType="clickEffect">
                                  <p:stCondLst>
                                    <p:cond delay="0"/>
                                  </p:stCondLst>
                                  <p:iterate type="wd">
                                    <p:tmPct val="100000"/>
                                  </p:iterate>
                                  <p:childTnLst>
                                    <p:set>
                                      <p:cBhvr>
                                        <p:cTn id="61" dur="1" fill="hold">
                                          <p:stCondLst>
                                            <p:cond delay="0"/>
                                          </p:stCondLst>
                                        </p:cTn>
                                        <p:tgtEl>
                                          <p:spTgt spid="19"/>
                                        </p:tgtEl>
                                        <p:attrNameLst>
                                          <p:attrName>style.visibility</p:attrName>
                                        </p:attrNameLst>
                                      </p:cBhvr>
                                      <p:to>
                                        <p:strVal val="visible"/>
                                      </p:to>
                                    </p:set>
                                    <p:animEffect transition="in" filter="slide(fromBottom)">
                                      <p:cBhvr>
                                        <p:cTn id="62" dur="3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4914" grpId="0" autoUpdateAnimBg="0"/>
      <p:bldP spid="934915" grpId="0" autoUpdateAnimBg="0"/>
      <p:bldP spid="934916" grpId="0" autoUpdateAnimBg="0"/>
      <p:bldP spid="934917" grpId="0"/>
      <p:bldP spid="934918" grpId="0"/>
      <p:bldP spid="934919" grpId="0"/>
      <p:bldP spid="18"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5938" name="Rectangle 2">
            <a:extLst>
              <a:ext uri="{FF2B5EF4-FFF2-40B4-BE49-F238E27FC236}">
                <a16:creationId xmlns:a16="http://schemas.microsoft.com/office/drawing/2014/main" id="{B9A31D71-54AA-442D-B8E2-6D6236D59B10}"/>
              </a:ext>
            </a:extLst>
          </p:cNvPr>
          <p:cNvSpPr>
            <a:spLocks noChangeArrowheads="1"/>
          </p:cNvSpPr>
          <p:nvPr/>
        </p:nvSpPr>
        <p:spPr bwMode="auto">
          <a:xfrm>
            <a:off x="293688" y="52546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例</a:t>
            </a:r>
          </a:p>
        </p:txBody>
      </p:sp>
      <p:sp>
        <p:nvSpPr>
          <p:cNvPr id="935939" name="Rectangle 3">
            <a:extLst>
              <a:ext uri="{FF2B5EF4-FFF2-40B4-BE49-F238E27FC236}">
                <a16:creationId xmlns:a16="http://schemas.microsoft.com/office/drawing/2014/main" id="{C86B7B2D-2F71-442B-A868-8A4BB565F293}"/>
              </a:ext>
            </a:extLst>
          </p:cNvPr>
          <p:cNvSpPr>
            <a:spLocks noChangeArrowheads="1"/>
          </p:cNvSpPr>
          <p:nvPr/>
        </p:nvSpPr>
        <p:spPr bwMode="auto">
          <a:xfrm>
            <a:off x="276225" y="185578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解</a:t>
            </a:r>
          </a:p>
        </p:txBody>
      </p:sp>
      <p:sp>
        <p:nvSpPr>
          <p:cNvPr id="935940" name="Rectangle 4">
            <a:extLst>
              <a:ext uri="{FF2B5EF4-FFF2-40B4-BE49-F238E27FC236}">
                <a16:creationId xmlns:a16="http://schemas.microsoft.com/office/drawing/2014/main" id="{2728BE17-37A8-4D3A-8F72-8C041DAFD8CA}"/>
              </a:ext>
            </a:extLst>
          </p:cNvPr>
          <p:cNvSpPr>
            <a:spLocks noChangeArrowheads="1"/>
          </p:cNvSpPr>
          <p:nvPr/>
        </p:nvSpPr>
        <p:spPr bwMode="auto">
          <a:xfrm>
            <a:off x="277813" y="12446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求</a:t>
            </a:r>
          </a:p>
        </p:txBody>
      </p:sp>
      <p:sp>
        <p:nvSpPr>
          <p:cNvPr id="935941" name="Rectangle 5">
            <a:extLst>
              <a:ext uri="{FF2B5EF4-FFF2-40B4-BE49-F238E27FC236}">
                <a16:creationId xmlns:a16="http://schemas.microsoft.com/office/drawing/2014/main" id="{41FE0303-3A83-497C-9E53-6FFE3809A0CA}"/>
              </a:ext>
            </a:extLst>
          </p:cNvPr>
          <p:cNvSpPr>
            <a:spLocks noChangeArrowheads="1"/>
          </p:cNvSpPr>
          <p:nvPr/>
        </p:nvSpPr>
        <p:spPr bwMode="auto">
          <a:xfrm>
            <a:off x="755650" y="492125"/>
            <a:ext cx="8208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sz="2400" b="1">
                <a:solidFill>
                  <a:schemeClr val="bg1"/>
                </a:solidFill>
                <a:latin typeface="仿宋_GB2312" pitchFamily="49" charset="-122"/>
                <a:ea typeface="仿宋_GB2312" pitchFamily="49" charset="-122"/>
              </a:defRPr>
            </a:lvl1pPr>
            <a:lvl2pPr marL="742950" indent="-285750">
              <a:tabLst>
                <a:tab pos="1733550" algn="l"/>
              </a:tabLst>
              <a:defRPr sz="2400" b="1">
                <a:solidFill>
                  <a:schemeClr val="bg1"/>
                </a:solidFill>
                <a:latin typeface="仿宋_GB2312" pitchFamily="49" charset="-122"/>
                <a:ea typeface="仿宋_GB2312" pitchFamily="49" charset="-122"/>
              </a:defRPr>
            </a:lvl2pPr>
            <a:lvl3pPr marL="1143000" indent="-228600">
              <a:tabLst>
                <a:tab pos="1733550" algn="l"/>
              </a:tabLst>
              <a:defRPr sz="2400" b="1">
                <a:solidFill>
                  <a:schemeClr val="bg1"/>
                </a:solidFill>
                <a:latin typeface="仿宋_GB2312" pitchFamily="49" charset="-122"/>
                <a:ea typeface="仿宋_GB2312" pitchFamily="49" charset="-122"/>
              </a:defRPr>
            </a:lvl3pPr>
            <a:lvl4pPr marL="1600200" indent="-228600">
              <a:tabLst>
                <a:tab pos="1733550" algn="l"/>
              </a:tabLst>
              <a:defRPr sz="2400" b="1">
                <a:solidFill>
                  <a:schemeClr val="bg1"/>
                </a:solidFill>
                <a:latin typeface="仿宋_GB2312" pitchFamily="49" charset="-122"/>
                <a:ea typeface="仿宋_GB2312" pitchFamily="49" charset="-122"/>
              </a:defRPr>
            </a:lvl4pPr>
            <a:lvl5pPr marL="2057400" indent="-228600">
              <a:tabLst>
                <a:tab pos="1733550" algn="l"/>
              </a:tabLst>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9pPr>
          </a:lstStyle>
          <a:p>
            <a:pPr eaLnBrk="1" hangingPunct="1">
              <a:lnSpc>
                <a:spcPct val="125000"/>
              </a:lnSpc>
              <a:spcBef>
                <a:spcPct val="50000"/>
              </a:spcBef>
            </a:pPr>
            <a:r>
              <a:rPr kumimoji="1" lang="zh-CN" altLang="en-US">
                <a:latin typeface="Times New Roman" panose="02020603050405020304" pitchFamily="18" charset="0"/>
              </a:rPr>
              <a:t>某粒子的静止质量为</a:t>
            </a:r>
            <a:r>
              <a:rPr kumimoji="1" lang="zh-CN" altLang="en-US">
                <a:solidFill>
                  <a:srgbClr val="FFFF00"/>
                </a:solidFill>
                <a:latin typeface="Times New Roman" panose="02020603050405020304" pitchFamily="18" charset="0"/>
              </a:rPr>
              <a:t> </a:t>
            </a:r>
            <a:r>
              <a:rPr kumimoji="1" lang="en-US" altLang="zh-CN" i="1">
                <a:solidFill>
                  <a:srgbClr val="66FFFF"/>
                </a:solidFill>
                <a:latin typeface="Times New Roman" panose="02020603050405020304" pitchFamily="18" charset="0"/>
              </a:rPr>
              <a:t>m</a:t>
            </a:r>
            <a:r>
              <a:rPr kumimoji="1" lang="en-US" altLang="zh-CN" baseline="-25000">
                <a:solidFill>
                  <a:srgbClr val="66FFFF"/>
                </a:solidFill>
                <a:latin typeface="Times New Roman" panose="02020603050405020304" pitchFamily="18" charset="0"/>
              </a:rPr>
              <a:t>0</a:t>
            </a:r>
            <a:r>
              <a:rPr kumimoji="1" lang="en-US" altLang="zh-CN" baseline="-25000">
                <a:solidFill>
                  <a:srgbClr val="FFFF99"/>
                </a:solidFill>
                <a:latin typeface="Times New Roman" panose="02020603050405020304" pitchFamily="18" charset="0"/>
              </a:rPr>
              <a:t>  </a:t>
            </a:r>
            <a:r>
              <a:rPr kumimoji="1" lang="zh-CN" altLang="en-US">
                <a:latin typeface="Times New Roman" panose="02020603050405020304" pitchFamily="18" charset="0"/>
              </a:rPr>
              <a:t>，当其动能等于其静能时，</a:t>
            </a:r>
          </a:p>
        </p:txBody>
      </p:sp>
      <p:sp>
        <p:nvSpPr>
          <p:cNvPr id="935942" name="Text Box 6">
            <a:extLst>
              <a:ext uri="{FF2B5EF4-FFF2-40B4-BE49-F238E27FC236}">
                <a16:creationId xmlns:a16="http://schemas.microsoft.com/office/drawing/2014/main" id="{4F8E51CA-9891-43FA-B061-774F8FC07E98}"/>
              </a:ext>
            </a:extLst>
          </p:cNvPr>
          <p:cNvSpPr txBox="1">
            <a:spLocks noChangeArrowheads="1"/>
          </p:cNvSpPr>
          <p:nvPr/>
        </p:nvSpPr>
        <p:spPr bwMode="auto">
          <a:xfrm>
            <a:off x="755650" y="1244600"/>
            <a:ext cx="4987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其质量和动量各等于多少？</a:t>
            </a:r>
          </a:p>
        </p:txBody>
      </p:sp>
      <p:graphicFrame>
        <p:nvGraphicFramePr>
          <p:cNvPr id="935943" name="Object 7">
            <a:extLst>
              <a:ext uri="{FF2B5EF4-FFF2-40B4-BE49-F238E27FC236}">
                <a16:creationId xmlns:a16="http://schemas.microsoft.com/office/drawing/2014/main" id="{8F1C5D95-340C-4EC6-B8DD-06B78EAA6ADA}"/>
              </a:ext>
            </a:extLst>
          </p:cNvPr>
          <p:cNvGraphicFramePr>
            <a:graphicFrameLocks/>
          </p:cNvGraphicFramePr>
          <p:nvPr/>
        </p:nvGraphicFramePr>
        <p:xfrm>
          <a:off x="1692275" y="1866900"/>
          <a:ext cx="2311400" cy="482600"/>
        </p:xfrm>
        <a:graphic>
          <a:graphicData uri="http://schemas.openxmlformats.org/presentationml/2006/ole">
            <mc:AlternateContent xmlns:mc="http://schemas.openxmlformats.org/markup-compatibility/2006">
              <mc:Choice xmlns:v="urn:schemas-microsoft-com:vml" Requires="v">
                <p:oleObj spid="_x0000_s39960" name="公式" r:id="rId3" imgW="2286124" imgH="457366" progId="Equation.3">
                  <p:embed/>
                </p:oleObj>
              </mc:Choice>
              <mc:Fallback>
                <p:oleObj name="公式" r:id="rId3" imgW="2286124" imgH="457366"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866900"/>
                        <a:ext cx="2311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5944" name="Text Box 8">
            <a:extLst>
              <a:ext uri="{FF2B5EF4-FFF2-40B4-BE49-F238E27FC236}">
                <a16:creationId xmlns:a16="http://schemas.microsoft.com/office/drawing/2014/main" id="{EACD6412-40E6-429C-96B3-A3FE8C3F3DA0}"/>
              </a:ext>
            </a:extLst>
          </p:cNvPr>
          <p:cNvSpPr txBox="1">
            <a:spLocks noChangeArrowheads="1"/>
          </p:cNvSpPr>
          <p:nvPr/>
        </p:nvSpPr>
        <p:spPr bwMode="auto">
          <a:xfrm>
            <a:off x="755650" y="1855788"/>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动能：</a:t>
            </a:r>
          </a:p>
        </p:txBody>
      </p:sp>
      <p:sp>
        <p:nvSpPr>
          <p:cNvPr id="935945" name="Rectangle 9">
            <a:extLst>
              <a:ext uri="{FF2B5EF4-FFF2-40B4-BE49-F238E27FC236}">
                <a16:creationId xmlns:a16="http://schemas.microsoft.com/office/drawing/2014/main" id="{3A74B4D8-C2DE-4A9A-BCEE-4BB3172DF41B}"/>
              </a:ext>
            </a:extLst>
          </p:cNvPr>
          <p:cNvSpPr>
            <a:spLocks noChangeArrowheads="1"/>
          </p:cNvSpPr>
          <p:nvPr/>
        </p:nvSpPr>
        <p:spPr bwMode="auto">
          <a:xfrm>
            <a:off x="755650" y="4484688"/>
            <a:ext cx="2293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1733550" algn="l"/>
              </a:tabLst>
              <a:defRPr sz="2400" b="1">
                <a:solidFill>
                  <a:schemeClr val="bg1"/>
                </a:solidFill>
                <a:latin typeface="仿宋_GB2312" pitchFamily="49" charset="-122"/>
                <a:ea typeface="仿宋_GB2312" pitchFamily="49" charset="-122"/>
              </a:defRPr>
            </a:lvl1pPr>
            <a:lvl2pPr marL="742950" indent="-285750">
              <a:tabLst>
                <a:tab pos="1733550" algn="l"/>
              </a:tabLst>
              <a:defRPr sz="2400" b="1">
                <a:solidFill>
                  <a:schemeClr val="bg1"/>
                </a:solidFill>
                <a:latin typeface="仿宋_GB2312" pitchFamily="49" charset="-122"/>
                <a:ea typeface="仿宋_GB2312" pitchFamily="49" charset="-122"/>
              </a:defRPr>
            </a:lvl2pPr>
            <a:lvl3pPr marL="1143000" indent="-228600">
              <a:tabLst>
                <a:tab pos="1733550" algn="l"/>
              </a:tabLst>
              <a:defRPr sz="2400" b="1">
                <a:solidFill>
                  <a:schemeClr val="bg1"/>
                </a:solidFill>
                <a:latin typeface="仿宋_GB2312" pitchFamily="49" charset="-122"/>
                <a:ea typeface="仿宋_GB2312" pitchFamily="49" charset="-122"/>
              </a:defRPr>
            </a:lvl3pPr>
            <a:lvl4pPr marL="1600200" indent="-228600">
              <a:tabLst>
                <a:tab pos="1733550" algn="l"/>
              </a:tabLst>
              <a:defRPr sz="2400" b="1">
                <a:solidFill>
                  <a:schemeClr val="bg1"/>
                </a:solidFill>
                <a:latin typeface="仿宋_GB2312" pitchFamily="49" charset="-122"/>
                <a:ea typeface="仿宋_GB2312" pitchFamily="49" charset="-122"/>
              </a:defRPr>
            </a:lvl4pPr>
            <a:lvl5pPr marL="2057400" indent="-228600">
              <a:tabLst>
                <a:tab pos="1733550" algn="l"/>
              </a:tabLst>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9pPr>
          </a:lstStyle>
          <a:p>
            <a:pPr algn="just"/>
            <a:r>
              <a:rPr kumimoji="1" lang="zh-CN" altLang="en-US">
                <a:latin typeface="Times New Roman" panose="02020603050405020304" pitchFamily="18" charset="0"/>
              </a:rPr>
              <a:t>由此得，动量</a:t>
            </a:r>
          </a:p>
        </p:txBody>
      </p:sp>
      <p:graphicFrame>
        <p:nvGraphicFramePr>
          <p:cNvPr id="935946" name="Object 10">
            <a:extLst>
              <a:ext uri="{FF2B5EF4-FFF2-40B4-BE49-F238E27FC236}">
                <a16:creationId xmlns:a16="http://schemas.microsoft.com/office/drawing/2014/main" id="{17312C5B-3FF5-432E-BCCE-830F415D1663}"/>
              </a:ext>
            </a:extLst>
          </p:cNvPr>
          <p:cNvGraphicFramePr>
            <a:graphicFrameLocks/>
          </p:cNvGraphicFramePr>
          <p:nvPr/>
        </p:nvGraphicFramePr>
        <p:xfrm>
          <a:off x="2301875" y="5026025"/>
          <a:ext cx="4070350" cy="1355725"/>
        </p:xfrm>
        <a:graphic>
          <a:graphicData uri="http://schemas.openxmlformats.org/presentationml/2006/ole">
            <mc:AlternateContent xmlns:mc="http://schemas.openxmlformats.org/markup-compatibility/2006">
              <mc:Choice xmlns:v="urn:schemas-microsoft-com:vml" Requires="v">
                <p:oleObj spid="_x0000_s39961" name="公式" r:id="rId5" imgW="4053716" imgH="1333694" progId="Equation.3">
                  <p:embed/>
                </p:oleObj>
              </mc:Choice>
              <mc:Fallback>
                <p:oleObj name="公式" r:id="rId5" imgW="4053716" imgH="1333694" progId="Equation.3">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1875" y="5026025"/>
                        <a:ext cx="4070350" cy="135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5947" name="Object 11">
            <a:extLst>
              <a:ext uri="{FF2B5EF4-FFF2-40B4-BE49-F238E27FC236}">
                <a16:creationId xmlns:a16="http://schemas.microsoft.com/office/drawing/2014/main" id="{8339C12B-6032-4F73-A9A4-AB47B5405D32}"/>
              </a:ext>
            </a:extLst>
          </p:cNvPr>
          <p:cNvGraphicFramePr>
            <a:graphicFrameLocks/>
          </p:cNvGraphicFramePr>
          <p:nvPr/>
        </p:nvGraphicFramePr>
        <p:xfrm>
          <a:off x="6451600" y="3573463"/>
          <a:ext cx="1216025" cy="723900"/>
        </p:xfrm>
        <a:graphic>
          <a:graphicData uri="http://schemas.openxmlformats.org/presentationml/2006/ole">
            <mc:AlternateContent xmlns:mc="http://schemas.openxmlformats.org/markup-compatibility/2006">
              <mc:Choice xmlns:v="urn:schemas-microsoft-com:vml" Requires="v">
                <p:oleObj spid="_x0000_s39962" name="公式" r:id="rId7" imgW="1196309" imgH="701262" progId="Equation.3">
                  <p:embed/>
                </p:oleObj>
              </mc:Choice>
              <mc:Fallback>
                <p:oleObj name="公式" r:id="rId7" imgW="1196309" imgH="701262" progId="Equation.3">
                  <p:embed/>
                  <p:pic>
                    <p:nvPicPr>
                      <p:cNvPr id="0" name="Object 11"/>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51600" y="3573463"/>
                        <a:ext cx="1216025"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5948" name="Rectangle 12">
            <a:extLst>
              <a:ext uri="{FF2B5EF4-FFF2-40B4-BE49-F238E27FC236}">
                <a16:creationId xmlns:a16="http://schemas.microsoft.com/office/drawing/2014/main" id="{F1043BC3-22D2-4BC2-B096-B0D9FBFA281D}"/>
              </a:ext>
            </a:extLst>
          </p:cNvPr>
          <p:cNvSpPr>
            <a:spLocks noChangeArrowheads="1"/>
          </p:cNvSpPr>
          <p:nvPr/>
        </p:nvSpPr>
        <p:spPr bwMode="auto">
          <a:xfrm>
            <a:off x="684213" y="3603625"/>
            <a:ext cx="20875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sz="2400" b="1">
                <a:solidFill>
                  <a:schemeClr val="bg1"/>
                </a:solidFill>
                <a:latin typeface="仿宋_GB2312" pitchFamily="49" charset="-122"/>
                <a:ea typeface="仿宋_GB2312" pitchFamily="49" charset="-122"/>
              </a:defRPr>
            </a:lvl1pPr>
            <a:lvl2pPr marL="742950" indent="-285750">
              <a:tabLst>
                <a:tab pos="1733550" algn="l"/>
              </a:tabLst>
              <a:defRPr sz="2400" b="1">
                <a:solidFill>
                  <a:schemeClr val="bg1"/>
                </a:solidFill>
                <a:latin typeface="仿宋_GB2312" pitchFamily="49" charset="-122"/>
                <a:ea typeface="仿宋_GB2312" pitchFamily="49" charset="-122"/>
              </a:defRPr>
            </a:lvl2pPr>
            <a:lvl3pPr marL="1143000" indent="-228600">
              <a:tabLst>
                <a:tab pos="1733550" algn="l"/>
              </a:tabLst>
              <a:defRPr sz="2400" b="1">
                <a:solidFill>
                  <a:schemeClr val="bg1"/>
                </a:solidFill>
                <a:latin typeface="仿宋_GB2312" pitchFamily="49" charset="-122"/>
                <a:ea typeface="仿宋_GB2312" pitchFamily="49" charset="-122"/>
              </a:defRPr>
            </a:lvl3pPr>
            <a:lvl4pPr marL="1600200" indent="-228600">
              <a:tabLst>
                <a:tab pos="1733550" algn="l"/>
              </a:tabLst>
              <a:defRPr sz="2400" b="1">
                <a:solidFill>
                  <a:schemeClr val="bg1"/>
                </a:solidFill>
                <a:latin typeface="仿宋_GB2312" pitchFamily="49" charset="-122"/>
                <a:ea typeface="仿宋_GB2312" pitchFamily="49" charset="-122"/>
              </a:defRPr>
            </a:lvl4pPr>
            <a:lvl5pPr marL="2057400" indent="-228600">
              <a:tabLst>
                <a:tab pos="1733550" algn="l"/>
              </a:tabLst>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9pPr>
          </a:lstStyle>
          <a:p>
            <a:pPr eaLnBrk="1" hangingPunct="1">
              <a:lnSpc>
                <a:spcPct val="125000"/>
              </a:lnSpc>
              <a:spcBef>
                <a:spcPct val="50000"/>
              </a:spcBef>
            </a:pPr>
            <a:r>
              <a:rPr kumimoji="1" lang="zh-CN" altLang="en-US">
                <a:latin typeface="Times New Roman" panose="02020603050405020304" pitchFamily="18" charset="0"/>
              </a:rPr>
              <a:t>由质速关系</a:t>
            </a:r>
          </a:p>
        </p:txBody>
      </p:sp>
      <p:graphicFrame>
        <p:nvGraphicFramePr>
          <p:cNvPr id="935949" name="Object 13">
            <a:extLst>
              <a:ext uri="{FF2B5EF4-FFF2-40B4-BE49-F238E27FC236}">
                <a16:creationId xmlns:a16="http://schemas.microsoft.com/office/drawing/2014/main" id="{E9195927-565C-4194-99F5-75BAA4E57E21}"/>
              </a:ext>
            </a:extLst>
          </p:cNvPr>
          <p:cNvGraphicFramePr>
            <a:graphicFrameLocks/>
          </p:cNvGraphicFramePr>
          <p:nvPr/>
        </p:nvGraphicFramePr>
        <p:xfrm>
          <a:off x="2509838" y="3505200"/>
          <a:ext cx="1724025" cy="860425"/>
        </p:xfrm>
        <a:graphic>
          <a:graphicData uri="http://schemas.openxmlformats.org/presentationml/2006/ole">
            <mc:AlternateContent xmlns:mc="http://schemas.openxmlformats.org/markup-compatibility/2006">
              <mc:Choice xmlns:v="urn:schemas-microsoft-com:vml" Requires="v">
                <p:oleObj spid="_x0000_s39963" name="公式" r:id="rId9" imgW="1706880" imgH="838422" progId="Equation.3">
                  <p:embed/>
                </p:oleObj>
              </mc:Choice>
              <mc:Fallback>
                <p:oleObj name="公式" r:id="rId9" imgW="1706880" imgH="838422" progId="Equation.3">
                  <p:embed/>
                  <p:pic>
                    <p:nvPicPr>
                      <p:cNvPr id="0" name="Object 13"/>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9838" y="3505200"/>
                        <a:ext cx="1724025" cy="860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5950" name="Line 14">
            <a:extLst>
              <a:ext uri="{FF2B5EF4-FFF2-40B4-BE49-F238E27FC236}">
                <a16:creationId xmlns:a16="http://schemas.microsoft.com/office/drawing/2014/main" id="{C99C0AAB-A3DD-4870-8257-285450E126CB}"/>
              </a:ext>
            </a:extLst>
          </p:cNvPr>
          <p:cNvSpPr>
            <a:spLocks noChangeShapeType="1"/>
          </p:cNvSpPr>
          <p:nvPr/>
        </p:nvSpPr>
        <p:spPr bwMode="auto">
          <a:xfrm>
            <a:off x="4097338" y="2900363"/>
            <a:ext cx="1873250"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35951" name="Object 15">
            <a:extLst>
              <a:ext uri="{FF2B5EF4-FFF2-40B4-BE49-F238E27FC236}">
                <a16:creationId xmlns:a16="http://schemas.microsoft.com/office/drawing/2014/main" id="{53ABC424-CE3B-4B42-BDC8-DDBD8A3C5965}"/>
              </a:ext>
            </a:extLst>
          </p:cNvPr>
          <p:cNvGraphicFramePr>
            <a:graphicFrameLocks/>
          </p:cNvGraphicFramePr>
          <p:nvPr/>
        </p:nvGraphicFramePr>
        <p:xfrm>
          <a:off x="2370138" y="2659063"/>
          <a:ext cx="1422400" cy="482600"/>
        </p:xfrm>
        <a:graphic>
          <a:graphicData uri="http://schemas.openxmlformats.org/presentationml/2006/ole">
            <mc:AlternateContent xmlns:mc="http://schemas.openxmlformats.org/markup-compatibility/2006">
              <mc:Choice xmlns:v="urn:schemas-microsoft-com:vml" Requires="v">
                <p:oleObj spid="_x0000_s39964" name="公式" r:id="rId11" imgW="1402329" imgH="457366" progId="Equation.3">
                  <p:embed/>
                </p:oleObj>
              </mc:Choice>
              <mc:Fallback>
                <p:oleObj name="公式" r:id="rId11" imgW="1402329" imgH="457366" progId="Equation.3">
                  <p:embed/>
                  <p:pic>
                    <p:nvPicPr>
                      <p:cNvPr id="0" name="Object 15"/>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0138" y="2659063"/>
                        <a:ext cx="14224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5952" name="Object 16">
            <a:extLst>
              <a:ext uri="{FF2B5EF4-FFF2-40B4-BE49-F238E27FC236}">
                <a16:creationId xmlns:a16="http://schemas.microsoft.com/office/drawing/2014/main" id="{795710D9-5FB9-4682-9103-34910DF19B3F}"/>
              </a:ext>
            </a:extLst>
          </p:cNvPr>
          <p:cNvGraphicFramePr>
            <a:graphicFrameLocks/>
          </p:cNvGraphicFramePr>
          <p:nvPr/>
        </p:nvGraphicFramePr>
        <p:xfrm>
          <a:off x="6257925" y="2684463"/>
          <a:ext cx="1193800" cy="431800"/>
        </p:xfrm>
        <a:graphic>
          <a:graphicData uri="http://schemas.openxmlformats.org/presentationml/2006/ole">
            <mc:AlternateContent xmlns:mc="http://schemas.openxmlformats.org/markup-compatibility/2006">
              <mc:Choice xmlns:v="urn:schemas-microsoft-com:vml" Requires="v">
                <p:oleObj spid="_x0000_s39965" name="公式" r:id="rId13" imgW="1173418" imgH="411480" progId="Equation.3">
                  <p:embed/>
                </p:oleObj>
              </mc:Choice>
              <mc:Fallback>
                <p:oleObj name="公式" r:id="rId13" imgW="1173418" imgH="411480" progId="Equation.3">
                  <p:embed/>
                  <p:pic>
                    <p:nvPicPr>
                      <p:cNvPr id="0" name="Object 16"/>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257925" y="2684463"/>
                        <a:ext cx="11938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5953" name="Line 17">
            <a:extLst>
              <a:ext uri="{FF2B5EF4-FFF2-40B4-BE49-F238E27FC236}">
                <a16:creationId xmlns:a16="http://schemas.microsoft.com/office/drawing/2014/main" id="{9013F575-7547-4FD9-A40B-E70F8DD02ED7}"/>
              </a:ext>
            </a:extLst>
          </p:cNvPr>
          <p:cNvSpPr>
            <a:spLocks noChangeShapeType="1"/>
          </p:cNvSpPr>
          <p:nvPr/>
        </p:nvSpPr>
        <p:spPr bwMode="auto">
          <a:xfrm>
            <a:off x="4716463" y="3933825"/>
            <a:ext cx="1439862" cy="0"/>
          </a:xfrm>
          <a:prstGeom prst="line">
            <a:avLst/>
          </a:prstGeom>
          <a:noFill/>
          <a:ln w="76200">
            <a:solidFill>
              <a:srgbClr val="FFCC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5938"/>
                                        </p:tgtEl>
                                        <p:attrNameLst>
                                          <p:attrName>style.visibility</p:attrName>
                                        </p:attrNameLst>
                                      </p:cBhvr>
                                      <p:to>
                                        <p:strVal val="visible"/>
                                      </p:to>
                                    </p:set>
                                    <p:animEffect transition="in" filter="wipe(left)">
                                      <p:cBhvr>
                                        <p:cTn id="7" dur="500"/>
                                        <p:tgtEl>
                                          <p:spTgt spid="9359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935941"/>
                                        </p:tgtEl>
                                        <p:attrNameLst>
                                          <p:attrName>style.visibility</p:attrName>
                                        </p:attrNameLst>
                                      </p:cBhvr>
                                      <p:to>
                                        <p:strVal val="visible"/>
                                      </p:to>
                                    </p:set>
                                    <p:animEffect transition="in" filter="wipe(left)">
                                      <p:cBhvr>
                                        <p:cTn id="12" dur="300"/>
                                        <p:tgtEl>
                                          <p:spTgt spid="9359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5940"/>
                                        </p:tgtEl>
                                        <p:attrNameLst>
                                          <p:attrName>style.visibility</p:attrName>
                                        </p:attrNameLst>
                                      </p:cBhvr>
                                      <p:to>
                                        <p:strVal val="visible"/>
                                      </p:to>
                                    </p:set>
                                    <p:animEffect transition="in" filter="wipe(left)">
                                      <p:cBhvr>
                                        <p:cTn id="17" dur="500"/>
                                        <p:tgtEl>
                                          <p:spTgt spid="9359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935942"/>
                                        </p:tgtEl>
                                        <p:attrNameLst>
                                          <p:attrName>style.visibility</p:attrName>
                                        </p:attrNameLst>
                                      </p:cBhvr>
                                      <p:to>
                                        <p:strVal val="visible"/>
                                      </p:to>
                                    </p:set>
                                    <p:animEffect transition="in" filter="wipe(left)">
                                      <p:cBhvr>
                                        <p:cTn id="22" dur="300"/>
                                        <p:tgtEl>
                                          <p:spTgt spid="93594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5939"/>
                                        </p:tgtEl>
                                        <p:attrNameLst>
                                          <p:attrName>style.visibility</p:attrName>
                                        </p:attrNameLst>
                                      </p:cBhvr>
                                      <p:to>
                                        <p:strVal val="visible"/>
                                      </p:to>
                                    </p:set>
                                    <p:animEffect transition="in" filter="wipe(left)">
                                      <p:cBhvr>
                                        <p:cTn id="27" dur="500"/>
                                        <p:tgtEl>
                                          <p:spTgt spid="93593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35944"/>
                                        </p:tgtEl>
                                        <p:attrNameLst>
                                          <p:attrName>style.visibility</p:attrName>
                                        </p:attrNameLst>
                                      </p:cBhvr>
                                      <p:to>
                                        <p:strVal val="visible"/>
                                      </p:to>
                                    </p:set>
                                    <p:animEffect transition="in" filter="wipe(left)">
                                      <p:cBhvr>
                                        <p:cTn id="32" dur="500"/>
                                        <p:tgtEl>
                                          <p:spTgt spid="935944"/>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935943"/>
                                        </p:tgtEl>
                                        <p:attrNameLst>
                                          <p:attrName>style.visibility</p:attrName>
                                        </p:attrNameLst>
                                      </p:cBhvr>
                                      <p:to>
                                        <p:strVal val="visible"/>
                                      </p:to>
                                    </p:set>
                                    <p:animEffect transition="in" filter="wipe(left)">
                                      <p:cBhvr>
                                        <p:cTn id="36" dur="500"/>
                                        <p:tgtEl>
                                          <p:spTgt spid="93594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35951"/>
                                        </p:tgtEl>
                                        <p:attrNameLst>
                                          <p:attrName>style.visibility</p:attrName>
                                        </p:attrNameLst>
                                      </p:cBhvr>
                                      <p:to>
                                        <p:strVal val="visible"/>
                                      </p:to>
                                    </p:set>
                                    <p:animEffect transition="in" filter="wipe(left)">
                                      <p:cBhvr>
                                        <p:cTn id="41" dur="500"/>
                                        <p:tgtEl>
                                          <p:spTgt spid="93595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935950"/>
                                        </p:tgtEl>
                                        <p:attrNameLst>
                                          <p:attrName>style.visibility</p:attrName>
                                        </p:attrNameLst>
                                      </p:cBhvr>
                                      <p:to>
                                        <p:strVal val="visible"/>
                                      </p:to>
                                    </p:set>
                                    <p:animEffect transition="in" filter="wipe(left)">
                                      <p:cBhvr>
                                        <p:cTn id="46" dur="500"/>
                                        <p:tgtEl>
                                          <p:spTgt spid="935950"/>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935952"/>
                                        </p:tgtEl>
                                        <p:attrNameLst>
                                          <p:attrName>style.visibility</p:attrName>
                                        </p:attrNameLst>
                                      </p:cBhvr>
                                      <p:to>
                                        <p:strVal val="visible"/>
                                      </p:to>
                                    </p:set>
                                    <p:animEffect transition="in" filter="wipe(left)">
                                      <p:cBhvr>
                                        <p:cTn id="50" dur="500"/>
                                        <p:tgtEl>
                                          <p:spTgt spid="935952"/>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935948"/>
                                        </p:tgtEl>
                                        <p:attrNameLst>
                                          <p:attrName>style.visibility</p:attrName>
                                        </p:attrNameLst>
                                      </p:cBhvr>
                                      <p:to>
                                        <p:strVal val="visible"/>
                                      </p:to>
                                    </p:set>
                                    <p:animEffect transition="in" filter="wipe(left)">
                                      <p:cBhvr>
                                        <p:cTn id="55" dur="500"/>
                                        <p:tgtEl>
                                          <p:spTgt spid="935948"/>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935949"/>
                                        </p:tgtEl>
                                        <p:attrNameLst>
                                          <p:attrName>style.visibility</p:attrName>
                                        </p:attrNameLst>
                                      </p:cBhvr>
                                      <p:to>
                                        <p:strVal val="visible"/>
                                      </p:to>
                                    </p:set>
                                    <p:animEffect transition="in" filter="wipe(left)">
                                      <p:cBhvr>
                                        <p:cTn id="59" dur="500"/>
                                        <p:tgtEl>
                                          <p:spTgt spid="93594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935953"/>
                                        </p:tgtEl>
                                        <p:attrNameLst>
                                          <p:attrName>style.visibility</p:attrName>
                                        </p:attrNameLst>
                                      </p:cBhvr>
                                      <p:to>
                                        <p:strVal val="visible"/>
                                      </p:to>
                                    </p:set>
                                    <p:animEffect transition="in" filter="wipe(left)">
                                      <p:cBhvr>
                                        <p:cTn id="64" dur="500"/>
                                        <p:tgtEl>
                                          <p:spTgt spid="935953"/>
                                        </p:tgtEl>
                                      </p:cBhvr>
                                    </p:animEffect>
                                  </p:childTnLst>
                                </p:cTn>
                              </p:par>
                            </p:childTnLst>
                          </p:cTn>
                        </p:par>
                        <p:par>
                          <p:cTn id="65" fill="hold" nodeType="afterGroup">
                            <p:stCondLst>
                              <p:cond delay="500"/>
                            </p:stCondLst>
                            <p:childTnLst>
                              <p:par>
                                <p:cTn id="66" presetID="22" presetClass="entr" presetSubtype="8" fill="hold" nodeType="afterEffect">
                                  <p:stCondLst>
                                    <p:cond delay="0"/>
                                  </p:stCondLst>
                                  <p:childTnLst>
                                    <p:set>
                                      <p:cBhvr>
                                        <p:cTn id="67" dur="1" fill="hold">
                                          <p:stCondLst>
                                            <p:cond delay="0"/>
                                          </p:stCondLst>
                                        </p:cTn>
                                        <p:tgtEl>
                                          <p:spTgt spid="935947"/>
                                        </p:tgtEl>
                                        <p:attrNameLst>
                                          <p:attrName>style.visibility</p:attrName>
                                        </p:attrNameLst>
                                      </p:cBhvr>
                                      <p:to>
                                        <p:strVal val="visible"/>
                                      </p:to>
                                    </p:set>
                                    <p:animEffect transition="in" filter="wipe(left)">
                                      <p:cBhvr>
                                        <p:cTn id="68" dur="500"/>
                                        <p:tgtEl>
                                          <p:spTgt spid="93594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935945"/>
                                        </p:tgtEl>
                                        <p:attrNameLst>
                                          <p:attrName>style.visibility</p:attrName>
                                        </p:attrNameLst>
                                      </p:cBhvr>
                                      <p:to>
                                        <p:strVal val="visible"/>
                                      </p:to>
                                    </p:set>
                                    <p:animEffect transition="in" filter="wipe(left)">
                                      <p:cBhvr>
                                        <p:cTn id="73" dur="500"/>
                                        <p:tgtEl>
                                          <p:spTgt spid="935945"/>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935946"/>
                                        </p:tgtEl>
                                        <p:attrNameLst>
                                          <p:attrName>style.visibility</p:attrName>
                                        </p:attrNameLst>
                                      </p:cBhvr>
                                      <p:to>
                                        <p:strVal val="visible"/>
                                      </p:to>
                                    </p:set>
                                    <p:animEffect transition="in" filter="wipe(left)">
                                      <p:cBhvr>
                                        <p:cTn id="78" dur="500"/>
                                        <p:tgtEl>
                                          <p:spTgt spid="9359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5938" grpId="0" autoUpdateAnimBg="0"/>
      <p:bldP spid="935939" grpId="0" autoUpdateAnimBg="0"/>
      <p:bldP spid="935940" grpId="0" autoUpdateAnimBg="0"/>
      <p:bldP spid="935941" grpId="0"/>
      <p:bldP spid="935942" grpId="0"/>
      <p:bldP spid="935944" grpId="0"/>
      <p:bldP spid="935945" grpId="0"/>
      <p:bldP spid="93594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6962" name="Rectangle 2">
            <a:extLst>
              <a:ext uri="{FF2B5EF4-FFF2-40B4-BE49-F238E27FC236}">
                <a16:creationId xmlns:a16="http://schemas.microsoft.com/office/drawing/2014/main" id="{04B69EB6-5B69-4D97-AF35-E5F98101926E}"/>
              </a:ext>
            </a:extLst>
          </p:cNvPr>
          <p:cNvSpPr>
            <a:spLocks noChangeArrowheads="1"/>
          </p:cNvSpPr>
          <p:nvPr/>
        </p:nvSpPr>
        <p:spPr bwMode="auto">
          <a:xfrm>
            <a:off x="293688" y="3810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例</a:t>
            </a:r>
          </a:p>
        </p:txBody>
      </p:sp>
      <p:sp>
        <p:nvSpPr>
          <p:cNvPr id="936963" name="Rectangle 3">
            <a:extLst>
              <a:ext uri="{FF2B5EF4-FFF2-40B4-BE49-F238E27FC236}">
                <a16:creationId xmlns:a16="http://schemas.microsoft.com/office/drawing/2014/main" id="{8F145B6B-CC28-49C4-8343-41C58CF00854}"/>
              </a:ext>
            </a:extLst>
          </p:cNvPr>
          <p:cNvSpPr>
            <a:spLocks noChangeArrowheads="1"/>
          </p:cNvSpPr>
          <p:nvPr/>
        </p:nvSpPr>
        <p:spPr bwMode="auto">
          <a:xfrm>
            <a:off x="276225" y="155575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解</a:t>
            </a:r>
          </a:p>
        </p:txBody>
      </p:sp>
      <p:sp>
        <p:nvSpPr>
          <p:cNvPr id="936964" name="Rectangle 4">
            <a:extLst>
              <a:ext uri="{FF2B5EF4-FFF2-40B4-BE49-F238E27FC236}">
                <a16:creationId xmlns:a16="http://schemas.microsoft.com/office/drawing/2014/main" id="{768BA30F-C26F-4692-853F-D6DFF3BE4009}"/>
              </a:ext>
            </a:extLst>
          </p:cNvPr>
          <p:cNvSpPr>
            <a:spLocks noChangeArrowheads="1"/>
          </p:cNvSpPr>
          <p:nvPr/>
        </p:nvSpPr>
        <p:spPr bwMode="auto">
          <a:xfrm>
            <a:off x="277813" y="97948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求</a:t>
            </a:r>
          </a:p>
        </p:txBody>
      </p:sp>
      <p:sp>
        <p:nvSpPr>
          <p:cNvPr id="936965" name="Rectangle 5">
            <a:extLst>
              <a:ext uri="{FF2B5EF4-FFF2-40B4-BE49-F238E27FC236}">
                <a16:creationId xmlns:a16="http://schemas.microsoft.com/office/drawing/2014/main" id="{E3394757-AB48-4439-BFBE-6212D5A14259}"/>
              </a:ext>
            </a:extLst>
          </p:cNvPr>
          <p:cNvSpPr>
            <a:spLocks noChangeArrowheads="1"/>
          </p:cNvSpPr>
          <p:nvPr/>
        </p:nvSpPr>
        <p:spPr bwMode="auto">
          <a:xfrm>
            <a:off x="755650" y="333375"/>
            <a:ext cx="820896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sz="2400" b="1">
                <a:solidFill>
                  <a:schemeClr val="bg1"/>
                </a:solidFill>
                <a:latin typeface="仿宋_GB2312" pitchFamily="49" charset="-122"/>
                <a:ea typeface="仿宋_GB2312" pitchFamily="49" charset="-122"/>
              </a:defRPr>
            </a:lvl1pPr>
            <a:lvl2pPr marL="742950" indent="-285750">
              <a:tabLst>
                <a:tab pos="1733550" algn="l"/>
              </a:tabLst>
              <a:defRPr sz="2400" b="1">
                <a:solidFill>
                  <a:schemeClr val="bg1"/>
                </a:solidFill>
                <a:latin typeface="仿宋_GB2312" pitchFamily="49" charset="-122"/>
                <a:ea typeface="仿宋_GB2312" pitchFamily="49" charset="-122"/>
              </a:defRPr>
            </a:lvl2pPr>
            <a:lvl3pPr marL="1143000" indent="-228600">
              <a:tabLst>
                <a:tab pos="1733550" algn="l"/>
              </a:tabLst>
              <a:defRPr sz="2400" b="1">
                <a:solidFill>
                  <a:schemeClr val="bg1"/>
                </a:solidFill>
                <a:latin typeface="仿宋_GB2312" pitchFamily="49" charset="-122"/>
                <a:ea typeface="仿宋_GB2312" pitchFamily="49" charset="-122"/>
              </a:defRPr>
            </a:lvl3pPr>
            <a:lvl4pPr marL="1600200" indent="-228600">
              <a:tabLst>
                <a:tab pos="1733550" algn="l"/>
              </a:tabLst>
              <a:defRPr sz="2400" b="1">
                <a:solidFill>
                  <a:schemeClr val="bg1"/>
                </a:solidFill>
                <a:latin typeface="仿宋_GB2312" pitchFamily="49" charset="-122"/>
                <a:ea typeface="仿宋_GB2312" pitchFamily="49" charset="-122"/>
              </a:defRPr>
            </a:lvl4pPr>
            <a:lvl5pPr marL="2057400" indent="-228600">
              <a:tabLst>
                <a:tab pos="1733550" algn="l"/>
              </a:tabLst>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9pPr>
          </a:lstStyle>
          <a:p>
            <a:pPr eaLnBrk="1" hangingPunct="1">
              <a:lnSpc>
                <a:spcPct val="125000"/>
              </a:lnSpc>
              <a:spcBef>
                <a:spcPct val="50000"/>
              </a:spcBef>
            </a:pPr>
            <a:r>
              <a:rPr kumimoji="1" lang="zh-CN" altLang="en-US">
                <a:latin typeface="Times New Roman" panose="02020603050405020304" pitchFamily="18" charset="0"/>
              </a:rPr>
              <a:t>设火箭的静止质量为 </a:t>
            </a:r>
            <a:r>
              <a:rPr kumimoji="1" lang="en-US" altLang="zh-CN">
                <a:solidFill>
                  <a:srgbClr val="66FFFF"/>
                </a:solidFill>
                <a:latin typeface="Times New Roman" panose="02020603050405020304" pitchFamily="18" charset="0"/>
              </a:rPr>
              <a:t>100 t</a:t>
            </a:r>
            <a:r>
              <a:rPr kumimoji="1" lang="en-US" altLang="zh-CN" baseline="-25000">
                <a:solidFill>
                  <a:srgbClr val="FFFF99"/>
                </a:solidFill>
                <a:latin typeface="Times New Roman" panose="02020603050405020304" pitchFamily="18" charset="0"/>
              </a:rPr>
              <a:t>  </a:t>
            </a:r>
            <a:r>
              <a:rPr kumimoji="1" lang="zh-CN" altLang="en-US">
                <a:latin typeface="Times New Roman" panose="02020603050405020304" pitchFamily="18" charset="0"/>
              </a:rPr>
              <a:t>，当它以第二宇宙速度飞行时，</a:t>
            </a:r>
          </a:p>
        </p:txBody>
      </p:sp>
      <p:sp>
        <p:nvSpPr>
          <p:cNvPr id="936966" name="Rectangle 6">
            <a:extLst>
              <a:ext uri="{FF2B5EF4-FFF2-40B4-BE49-F238E27FC236}">
                <a16:creationId xmlns:a16="http://schemas.microsoft.com/office/drawing/2014/main" id="{E4B7ABE8-20E1-4A88-87F8-4DB52BD978E6}"/>
              </a:ext>
            </a:extLst>
          </p:cNvPr>
          <p:cNvSpPr>
            <a:spLocks noChangeArrowheads="1"/>
          </p:cNvSpPr>
          <p:nvPr/>
        </p:nvSpPr>
        <p:spPr bwMode="auto">
          <a:xfrm>
            <a:off x="755650" y="935038"/>
            <a:ext cx="4454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tabLst>
                <a:tab pos="1733550" algn="l"/>
              </a:tabLst>
              <a:defRPr sz="2400" b="1">
                <a:solidFill>
                  <a:schemeClr val="bg1"/>
                </a:solidFill>
                <a:latin typeface="仿宋_GB2312" pitchFamily="49" charset="-122"/>
                <a:ea typeface="仿宋_GB2312" pitchFamily="49" charset="-122"/>
              </a:defRPr>
            </a:lvl1pPr>
            <a:lvl2pPr marL="742950" indent="-285750">
              <a:tabLst>
                <a:tab pos="1733550" algn="l"/>
              </a:tabLst>
              <a:defRPr sz="2400" b="1">
                <a:solidFill>
                  <a:schemeClr val="bg1"/>
                </a:solidFill>
                <a:latin typeface="仿宋_GB2312" pitchFamily="49" charset="-122"/>
                <a:ea typeface="仿宋_GB2312" pitchFamily="49" charset="-122"/>
              </a:defRPr>
            </a:lvl2pPr>
            <a:lvl3pPr marL="1143000" indent="-228600">
              <a:tabLst>
                <a:tab pos="1733550" algn="l"/>
              </a:tabLst>
              <a:defRPr sz="2400" b="1">
                <a:solidFill>
                  <a:schemeClr val="bg1"/>
                </a:solidFill>
                <a:latin typeface="仿宋_GB2312" pitchFamily="49" charset="-122"/>
                <a:ea typeface="仿宋_GB2312" pitchFamily="49" charset="-122"/>
              </a:defRPr>
            </a:lvl3pPr>
            <a:lvl4pPr marL="1600200" indent="-228600">
              <a:tabLst>
                <a:tab pos="1733550" algn="l"/>
              </a:tabLst>
              <a:defRPr sz="2400" b="1">
                <a:solidFill>
                  <a:schemeClr val="bg1"/>
                </a:solidFill>
                <a:latin typeface="仿宋_GB2312" pitchFamily="49" charset="-122"/>
                <a:ea typeface="仿宋_GB2312" pitchFamily="49" charset="-122"/>
              </a:defRPr>
            </a:lvl4pPr>
            <a:lvl5pPr marL="2057400" indent="-228600">
              <a:tabLst>
                <a:tab pos="1733550" algn="l"/>
              </a:tabLst>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tabLst>
                <a:tab pos="1733550" algn="l"/>
              </a:tabLst>
              <a:defRPr sz="2400" b="1">
                <a:solidFill>
                  <a:schemeClr val="bg1"/>
                </a:solidFill>
                <a:latin typeface="仿宋_GB2312" pitchFamily="49" charset="-122"/>
                <a:ea typeface="仿宋_GB2312" pitchFamily="49" charset="-122"/>
              </a:defRPr>
            </a:lvl9pPr>
          </a:lstStyle>
          <a:p>
            <a:pPr eaLnBrk="1" hangingPunct="1">
              <a:lnSpc>
                <a:spcPct val="125000"/>
              </a:lnSpc>
              <a:spcBef>
                <a:spcPct val="50000"/>
              </a:spcBef>
            </a:pPr>
            <a:r>
              <a:rPr kumimoji="1" lang="zh-CN" altLang="en-US">
                <a:latin typeface="Times New Roman" panose="02020603050405020304" pitchFamily="18" charset="0"/>
              </a:rPr>
              <a:t>其质量增加了多少？ </a:t>
            </a:r>
          </a:p>
        </p:txBody>
      </p:sp>
      <p:graphicFrame>
        <p:nvGraphicFramePr>
          <p:cNvPr id="936967" name="Object 7">
            <a:extLst>
              <a:ext uri="{FF2B5EF4-FFF2-40B4-BE49-F238E27FC236}">
                <a16:creationId xmlns:a16="http://schemas.microsoft.com/office/drawing/2014/main" id="{20A35BAF-269C-4FA2-A050-5726A4C283A3}"/>
              </a:ext>
            </a:extLst>
          </p:cNvPr>
          <p:cNvGraphicFramePr>
            <a:graphicFrameLocks/>
          </p:cNvGraphicFramePr>
          <p:nvPr/>
        </p:nvGraphicFramePr>
        <p:xfrm>
          <a:off x="2611438" y="2598738"/>
          <a:ext cx="3616325" cy="685800"/>
        </p:xfrm>
        <a:graphic>
          <a:graphicData uri="http://schemas.openxmlformats.org/presentationml/2006/ole">
            <mc:AlternateContent xmlns:mc="http://schemas.openxmlformats.org/markup-compatibility/2006">
              <mc:Choice xmlns:v="urn:schemas-microsoft-com:vml" Requires="v">
                <p:oleObj spid="_x0000_s40976" name="公式" r:id="rId3" imgW="3596889" imgH="662857" progId="Equation.3">
                  <p:embed/>
                </p:oleObj>
              </mc:Choice>
              <mc:Fallback>
                <p:oleObj name="公式" r:id="rId3" imgW="3596889" imgH="662857"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1438" y="2598738"/>
                        <a:ext cx="36163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6968" name="Object 8">
            <a:extLst>
              <a:ext uri="{FF2B5EF4-FFF2-40B4-BE49-F238E27FC236}">
                <a16:creationId xmlns:a16="http://schemas.microsoft.com/office/drawing/2014/main" id="{04B06411-2A0F-424F-84D9-E9DF79D20895}"/>
              </a:ext>
            </a:extLst>
          </p:cNvPr>
          <p:cNvGraphicFramePr>
            <a:graphicFrameLocks/>
          </p:cNvGraphicFramePr>
          <p:nvPr/>
        </p:nvGraphicFramePr>
        <p:xfrm>
          <a:off x="1403350" y="3892550"/>
          <a:ext cx="4860925" cy="688975"/>
        </p:xfrm>
        <a:graphic>
          <a:graphicData uri="http://schemas.openxmlformats.org/presentationml/2006/ole">
            <mc:AlternateContent xmlns:mc="http://schemas.openxmlformats.org/markup-compatibility/2006">
              <mc:Choice xmlns:v="urn:schemas-microsoft-com:vml" Requires="v">
                <p:oleObj spid="_x0000_s40977" name="公式" r:id="rId5" imgW="4831018" imgH="662857" progId="Equation.3">
                  <p:embed/>
                </p:oleObj>
              </mc:Choice>
              <mc:Fallback>
                <p:oleObj name="公式" r:id="rId5" imgW="4831018" imgH="662857" progId="Equation.3">
                  <p:embed/>
                  <p:pic>
                    <p:nvPicPr>
                      <p:cNvPr id="0" name="Object 8"/>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892550"/>
                        <a:ext cx="4860925"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6969" name="Object 9">
            <a:extLst>
              <a:ext uri="{FF2B5EF4-FFF2-40B4-BE49-F238E27FC236}">
                <a16:creationId xmlns:a16="http://schemas.microsoft.com/office/drawing/2014/main" id="{D9A263F8-BE92-46BE-B903-058804952B9D}"/>
              </a:ext>
            </a:extLst>
          </p:cNvPr>
          <p:cNvGraphicFramePr>
            <a:graphicFrameLocks/>
          </p:cNvGraphicFramePr>
          <p:nvPr/>
        </p:nvGraphicFramePr>
        <p:xfrm>
          <a:off x="1914525" y="4810125"/>
          <a:ext cx="6186488" cy="1066800"/>
        </p:xfrm>
        <a:graphic>
          <a:graphicData uri="http://schemas.openxmlformats.org/presentationml/2006/ole">
            <mc:AlternateContent xmlns:mc="http://schemas.openxmlformats.org/markup-compatibility/2006">
              <mc:Choice xmlns:v="urn:schemas-microsoft-com:vml" Requires="v">
                <p:oleObj spid="_x0000_s40978" name="公式" r:id="rId7" imgW="6172138" imgH="1043912" progId="Equation.3">
                  <p:embed/>
                </p:oleObj>
              </mc:Choice>
              <mc:Fallback>
                <p:oleObj name="公式" r:id="rId7" imgW="6172138" imgH="1043912" progId="Equation.3">
                  <p:embed/>
                  <p:pic>
                    <p:nvPicPr>
                      <p:cNvPr id="0" name="Object 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14525" y="4810125"/>
                        <a:ext cx="61864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6970" name="Text Box 10">
            <a:extLst>
              <a:ext uri="{FF2B5EF4-FFF2-40B4-BE49-F238E27FC236}">
                <a16:creationId xmlns:a16="http://schemas.microsoft.com/office/drawing/2014/main" id="{8ADB2C87-8205-4363-AD98-9E8FEA693E7F}"/>
              </a:ext>
            </a:extLst>
          </p:cNvPr>
          <p:cNvSpPr txBox="1">
            <a:spLocks noChangeArrowheads="1"/>
          </p:cNvSpPr>
          <p:nvPr/>
        </p:nvSpPr>
        <p:spPr bwMode="auto">
          <a:xfrm>
            <a:off x="755650" y="1484313"/>
            <a:ext cx="8208963"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zh-CN" altLang="en-US">
                <a:latin typeface="Times New Roman" panose="02020603050405020304" pitchFamily="18" charset="0"/>
              </a:rPr>
              <a:t>火箭的第二宇宙速度 </a:t>
            </a:r>
            <a:r>
              <a:rPr kumimoji="1" lang="en-US" altLang="zh-CN" i="1">
                <a:solidFill>
                  <a:srgbClr val="66FFFF"/>
                </a:solidFill>
                <a:latin typeface="Bookman Old Style" panose="02050604050505020204" pitchFamily="18" charset="0"/>
              </a:rPr>
              <a:t>v</a:t>
            </a:r>
            <a:r>
              <a:rPr kumimoji="1" lang="en-US" altLang="zh-CN" i="1">
                <a:solidFill>
                  <a:srgbClr val="66FFFF"/>
                </a:solidFill>
                <a:latin typeface="Times New Roman" panose="02020603050405020304" pitchFamily="18" charset="0"/>
              </a:rPr>
              <a:t> </a:t>
            </a:r>
            <a:r>
              <a:rPr kumimoji="1" lang="en-US" altLang="zh-CN">
                <a:solidFill>
                  <a:srgbClr val="66FFFF"/>
                </a:solidFill>
                <a:latin typeface="Times New Roman" panose="02020603050405020304" pitchFamily="18" charset="0"/>
              </a:rPr>
              <a:t>= 11. 2 </a:t>
            </a:r>
            <a:r>
              <a:rPr kumimoji="1" lang="en-US" altLang="zh-CN">
                <a:solidFill>
                  <a:srgbClr val="66FFFF"/>
                </a:solidFill>
                <a:latin typeface="Times New Roman" panose="02020603050405020304" pitchFamily="18" charset="0"/>
                <a:sym typeface="Symbol" panose="05050102010706020507" pitchFamily="18" charset="2"/>
              </a:rPr>
              <a:t>10</a:t>
            </a:r>
            <a:r>
              <a:rPr kumimoji="1" lang="en-US" altLang="zh-CN" sz="1200">
                <a:solidFill>
                  <a:srgbClr val="66FFFF"/>
                </a:solidFill>
                <a:latin typeface="Times New Roman" panose="02020603050405020304" pitchFamily="18" charset="0"/>
                <a:sym typeface="Symbol" panose="05050102010706020507" pitchFamily="18" charset="2"/>
              </a:rPr>
              <a:t> </a:t>
            </a:r>
            <a:r>
              <a:rPr kumimoji="1" lang="en-US" altLang="zh-CN" baseline="45000">
                <a:solidFill>
                  <a:srgbClr val="66FFFF"/>
                </a:solidFill>
                <a:latin typeface="Times New Roman" panose="02020603050405020304" pitchFamily="18" charset="0"/>
                <a:sym typeface="Symbol" panose="05050102010706020507" pitchFamily="18" charset="2"/>
              </a:rPr>
              <a:t>3</a:t>
            </a:r>
            <a:r>
              <a:rPr kumimoji="1" lang="en-US" altLang="zh-CN">
                <a:solidFill>
                  <a:srgbClr val="66FFFF"/>
                </a:solidFill>
                <a:latin typeface="Times New Roman" panose="02020603050405020304" pitchFamily="18" charset="0"/>
                <a:sym typeface="Symbol" panose="05050102010706020507" pitchFamily="18" charset="2"/>
              </a:rPr>
              <a:t> m/s</a:t>
            </a:r>
            <a:r>
              <a:rPr kumimoji="1" lang="en-US" altLang="zh-CN">
                <a:latin typeface="Times New Roman" panose="02020603050405020304" pitchFamily="18" charset="0"/>
                <a:sym typeface="Symbol" panose="05050102010706020507" pitchFamily="18" charset="2"/>
              </a:rPr>
              <a:t> </a:t>
            </a:r>
            <a:r>
              <a:rPr kumimoji="1" lang="zh-CN" altLang="en-US">
                <a:latin typeface="Times New Roman" panose="02020603050405020304" pitchFamily="18" charset="0"/>
              </a:rPr>
              <a:t>，因此 </a:t>
            </a:r>
            <a:r>
              <a:rPr kumimoji="1" lang="en-US" altLang="zh-CN" i="1">
                <a:solidFill>
                  <a:srgbClr val="66FFFF"/>
                </a:solidFill>
                <a:latin typeface="Bookman Old Style" panose="02050604050505020204" pitchFamily="18" charset="0"/>
              </a:rPr>
              <a:t>v</a:t>
            </a:r>
            <a:r>
              <a:rPr kumimoji="1" lang="en-US" altLang="zh-CN" i="1">
                <a:solidFill>
                  <a:srgbClr val="66FFFF"/>
                </a:solidFill>
                <a:latin typeface="Times New Roman" panose="02020603050405020304" pitchFamily="18" charset="0"/>
              </a:rPr>
              <a:t> </a:t>
            </a:r>
            <a:r>
              <a:rPr kumimoji="1" lang="en-US" altLang="zh-CN">
                <a:solidFill>
                  <a:srgbClr val="66FFFF"/>
                </a:solidFill>
                <a:latin typeface="Times New Roman" panose="02020603050405020304" pitchFamily="18" charset="0"/>
              </a:rPr>
              <a:t>&lt;&lt;</a:t>
            </a:r>
            <a:r>
              <a:rPr kumimoji="1" lang="en-US" altLang="zh-CN" i="1">
                <a:solidFill>
                  <a:srgbClr val="66FFFF"/>
                </a:solidFill>
                <a:latin typeface="Times New Roman" panose="02020603050405020304" pitchFamily="18" charset="0"/>
              </a:rPr>
              <a:t>c</a:t>
            </a:r>
            <a:r>
              <a:rPr kumimoji="1" lang="en-US" altLang="zh-CN">
                <a:latin typeface="Times New Roman" panose="02020603050405020304" pitchFamily="18" charset="0"/>
              </a:rPr>
              <a:t> </a:t>
            </a:r>
            <a:r>
              <a:rPr kumimoji="1" lang="zh-CN" altLang="en-US">
                <a:latin typeface="Times New Roman" panose="02020603050405020304" pitchFamily="18" charset="0"/>
              </a:rPr>
              <a:t>，所以火箭的动能为</a:t>
            </a:r>
          </a:p>
        </p:txBody>
      </p:sp>
      <p:sp>
        <p:nvSpPr>
          <p:cNvPr id="936971" name="Text Box 11">
            <a:extLst>
              <a:ext uri="{FF2B5EF4-FFF2-40B4-BE49-F238E27FC236}">
                <a16:creationId xmlns:a16="http://schemas.microsoft.com/office/drawing/2014/main" id="{8498AA64-5A72-4768-A723-FE144BBB5700}"/>
              </a:ext>
            </a:extLst>
          </p:cNvPr>
          <p:cNvSpPr txBox="1">
            <a:spLocks noChangeArrowheads="1"/>
          </p:cNvSpPr>
          <p:nvPr/>
        </p:nvSpPr>
        <p:spPr bwMode="auto">
          <a:xfrm>
            <a:off x="468313" y="6140450"/>
            <a:ext cx="4505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buClr>
                <a:srgbClr val="FFFF00"/>
              </a:buClr>
              <a:buFont typeface="Wingdings" panose="05000000000000000000" pitchFamily="2" charset="2"/>
              <a:buChar char="Ø"/>
            </a:pPr>
            <a:r>
              <a:rPr kumimoji="1" lang="en-US" altLang="zh-CN">
                <a:solidFill>
                  <a:srgbClr val="66FFFF"/>
                </a:solidFill>
                <a:latin typeface="Times New Roman" panose="02020603050405020304" pitchFamily="18" charset="0"/>
              </a:rPr>
              <a:t> </a:t>
            </a:r>
            <a:r>
              <a:rPr kumimoji="1" lang="zh-CN" altLang="en-US">
                <a:solidFill>
                  <a:srgbClr val="66FFFF"/>
                </a:solidFill>
                <a:latin typeface="Times New Roman" panose="02020603050405020304" pitchFamily="18" charset="0"/>
              </a:rPr>
              <a:t>火箭质量可近视为不变</a:t>
            </a:r>
            <a:r>
              <a:rPr kumimoji="1" lang="zh-CN" altLang="en-US" b="0">
                <a:solidFill>
                  <a:srgbClr val="66FFFF"/>
                </a:solidFill>
                <a:latin typeface="Times New Roman" panose="02020603050405020304" pitchFamily="18" charset="0"/>
              </a:rPr>
              <a:t>。</a:t>
            </a:r>
          </a:p>
        </p:txBody>
      </p:sp>
      <p:sp>
        <p:nvSpPr>
          <p:cNvPr id="936972" name="Text Box 12">
            <a:extLst>
              <a:ext uri="{FF2B5EF4-FFF2-40B4-BE49-F238E27FC236}">
                <a16:creationId xmlns:a16="http://schemas.microsoft.com/office/drawing/2014/main" id="{09A2C27F-FC8B-4DFC-870B-BCF34C21BA81}"/>
              </a:ext>
            </a:extLst>
          </p:cNvPr>
          <p:cNvSpPr txBox="1">
            <a:spLocks noChangeArrowheads="1"/>
          </p:cNvSpPr>
          <p:nvPr/>
        </p:nvSpPr>
        <p:spPr bwMode="auto">
          <a:xfrm>
            <a:off x="755650" y="3403600"/>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rPr>
              <a:t>火箭的质量的增加量为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6962"/>
                                        </p:tgtEl>
                                        <p:attrNameLst>
                                          <p:attrName>style.visibility</p:attrName>
                                        </p:attrNameLst>
                                      </p:cBhvr>
                                      <p:to>
                                        <p:strVal val="visible"/>
                                      </p:to>
                                    </p:set>
                                    <p:animEffect transition="in" filter="wipe(left)">
                                      <p:cBhvr>
                                        <p:cTn id="7" dur="500"/>
                                        <p:tgtEl>
                                          <p:spTgt spid="9369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936965"/>
                                        </p:tgtEl>
                                        <p:attrNameLst>
                                          <p:attrName>style.visibility</p:attrName>
                                        </p:attrNameLst>
                                      </p:cBhvr>
                                      <p:to>
                                        <p:strVal val="visible"/>
                                      </p:to>
                                    </p:set>
                                    <p:animEffect transition="in" filter="wipe(left)">
                                      <p:cBhvr>
                                        <p:cTn id="12" dur="300"/>
                                        <p:tgtEl>
                                          <p:spTgt spid="9369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6964"/>
                                        </p:tgtEl>
                                        <p:attrNameLst>
                                          <p:attrName>style.visibility</p:attrName>
                                        </p:attrNameLst>
                                      </p:cBhvr>
                                      <p:to>
                                        <p:strVal val="visible"/>
                                      </p:to>
                                    </p:set>
                                    <p:animEffect transition="in" filter="wipe(left)">
                                      <p:cBhvr>
                                        <p:cTn id="17" dur="500"/>
                                        <p:tgtEl>
                                          <p:spTgt spid="9369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936966"/>
                                        </p:tgtEl>
                                        <p:attrNameLst>
                                          <p:attrName>style.visibility</p:attrName>
                                        </p:attrNameLst>
                                      </p:cBhvr>
                                      <p:to>
                                        <p:strVal val="visible"/>
                                      </p:to>
                                    </p:set>
                                    <p:animEffect transition="in" filter="wipe(left)">
                                      <p:cBhvr>
                                        <p:cTn id="22" dur="300"/>
                                        <p:tgtEl>
                                          <p:spTgt spid="9369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6963"/>
                                        </p:tgtEl>
                                        <p:attrNameLst>
                                          <p:attrName>style.visibility</p:attrName>
                                        </p:attrNameLst>
                                      </p:cBhvr>
                                      <p:to>
                                        <p:strVal val="visible"/>
                                      </p:to>
                                    </p:set>
                                    <p:animEffect transition="in" filter="wipe(left)">
                                      <p:cBhvr>
                                        <p:cTn id="27" dur="500"/>
                                        <p:tgtEl>
                                          <p:spTgt spid="93696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936970"/>
                                        </p:tgtEl>
                                        <p:attrNameLst>
                                          <p:attrName>style.visibility</p:attrName>
                                        </p:attrNameLst>
                                      </p:cBhvr>
                                      <p:to>
                                        <p:strVal val="visible"/>
                                      </p:to>
                                    </p:set>
                                    <p:animEffect transition="in" filter="wipe(left)">
                                      <p:cBhvr>
                                        <p:cTn id="32" dur="300"/>
                                        <p:tgtEl>
                                          <p:spTgt spid="9369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36967"/>
                                        </p:tgtEl>
                                        <p:attrNameLst>
                                          <p:attrName>style.visibility</p:attrName>
                                        </p:attrNameLst>
                                      </p:cBhvr>
                                      <p:to>
                                        <p:strVal val="visible"/>
                                      </p:to>
                                    </p:set>
                                    <p:animEffect transition="in" filter="wipe(left)">
                                      <p:cBhvr>
                                        <p:cTn id="37" dur="500"/>
                                        <p:tgtEl>
                                          <p:spTgt spid="93696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936972"/>
                                        </p:tgtEl>
                                        <p:attrNameLst>
                                          <p:attrName>style.visibility</p:attrName>
                                        </p:attrNameLst>
                                      </p:cBhvr>
                                      <p:to>
                                        <p:strVal val="visible"/>
                                      </p:to>
                                    </p:set>
                                    <p:animEffect transition="in" filter="wipe(left)">
                                      <p:cBhvr>
                                        <p:cTn id="42" dur="200"/>
                                        <p:tgtEl>
                                          <p:spTgt spid="93697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36968"/>
                                        </p:tgtEl>
                                        <p:attrNameLst>
                                          <p:attrName>style.visibility</p:attrName>
                                        </p:attrNameLst>
                                      </p:cBhvr>
                                      <p:to>
                                        <p:strVal val="visible"/>
                                      </p:to>
                                    </p:set>
                                    <p:animEffect transition="in" filter="wipe(left)">
                                      <p:cBhvr>
                                        <p:cTn id="47" dur="500"/>
                                        <p:tgtEl>
                                          <p:spTgt spid="93696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36969"/>
                                        </p:tgtEl>
                                        <p:attrNameLst>
                                          <p:attrName>style.visibility</p:attrName>
                                        </p:attrNameLst>
                                      </p:cBhvr>
                                      <p:to>
                                        <p:strVal val="visible"/>
                                      </p:to>
                                    </p:set>
                                    <p:animEffect transition="in" filter="wipe(left)">
                                      <p:cBhvr>
                                        <p:cTn id="52" dur="500"/>
                                        <p:tgtEl>
                                          <p:spTgt spid="93696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936971"/>
                                        </p:tgtEl>
                                        <p:attrNameLst>
                                          <p:attrName>style.visibility</p:attrName>
                                        </p:attrNameLst>
                                      </p:cBhvr>
                                      <p:to>
                                        <p:strVal val="visible"/>
                                      </p:to>
                                    </p:set>
                                    <p:animEffect transition="in" filter="wipe(left)">
                                      <p:cBhvr>
                                        <p:cTn id="57" dur="200"/>
                                        <p:tgtEl>
                                          <p:spTgt spid="936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6962" grpId="0" autoUpdateAnimBg="0"/>
      <p:bldP spid="936963" grpId="0" autoUpdateAnimBg="0"/>
      <p:bldP spid="936964" grpId="0" autoUpdateAnimBg="0"/>
      <p:bldP spid="936965" grpId="0"/>
      <p:bldP spid="936966" grpId="0"/>
      <p:bldP spid="936970" grpId="0"/>
      <p:bldP spid="936971" grpId="0"/>
      <p:bldP spid="936972"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0994" name="Text Box 2">
            <a:extLst>
              <a:ext uri="{FF2B5EF4-FFF2-40B4-BE49-F238E27FC236}">
                <a16:creationId xmlns:a16="http://schemas.microsoft.com/office/drawing/2014/main" id="{70B4456E-1CDF-4933-9D53-18328487C866}"/>
              </a:ext>
            </a:extLst>
          </p:cNvPr>
          <p:cNvSpPr txBox="1">
            <a:spLocks noChangeArrowheads="1"/>
          </p:cNvSpPr>
          <p:nvPr/>
        </p:nvSpPr>
        <p:spPr bwMode="auto">
          <a:xfrm>
            <a:off x="250825" y="379413"/>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med" len="lg"/>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en-US" altLang="zh-CN">
                <a:solidFill>
                  <a:srgbClr val="00FF00"/>
                </a:solidFill>
                <a:sym typeface="Wingdings" panose="05000000000000000000" pitchFamily="2" charset="2"/>
              </a:rPr>
              <a:t></a:t>
            </a:r>
            <a:r>
              <a:rPr lang="en-US" altLang="zh-CN">
                <a:solidFill>
                  <a:srgbClr val="00FF00"/>
                </a:solidFill>
                <a:latin typeface="Times New Roman" panose="02020603050405020304" pitchFamily="18" charset="0"/>
                <a:sym typeface="Wingdings" panose="05000000000000000000" pitchFamily="2" charset="2"/>
              </a:rPr>
              <a:t> </a:t>
            </a:r>
            <a:r>
              <a:rPr lang="zh-CN" altLang="en-US">
                <a:solidFill>
                  <a:srgbClr val="FFFF00"/>
                </a:solidFill>
                <a:latin typeface="宋体" panose="02010600030101010101" pitchFamily="2" charset="-122"/>
                <a:ea typeface="宋体" panose="02010600030101010101" pitchFamily="2" charset="-122"/>
              </a:rPr>
              <a:t>解题思路</a:t>
            </a:r>
          </a:p>
        </p:txBody>
      </p:sp>
      <p:sp>
        <p:nvSpPr>
          <p:cNvPr id="980995" name="Rectangle 3">
            <a:extLst>
              <a:ext uri="{FF2B5EF4-FFF2-40B4-BE49-F238E27FC236}">
                <a16:creationId xmlns:a16="http://schemas.microsoft.com/office/drawing/2014/main" id="{9E6BC0D3-370A-4E64-AB94-F07ECF516832}"/>
              </a:ext>
            </a:extLst>
          </p:cNvPr>
          <p:cNvSpPr>
            <a:spLocks noChangeArrowheads="1"/>
          </p:cNvSpPr>
          <p:nvPr/>
        </p:nvSpPr>
        <p:spPr bwMode="auto">
          <a:xfrm>
            <a:off x="684213" y="801688"/>
            <a:ext cx="82804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lang="zh-CN" altLang="en-US"/>
              <a:t>实际问题中当物体作趋近于光速的高速运动时，一定要用相对论动力学的公式，</a:t>
            </a:r>
            <a:r>
              <a:rPr lang="zh-CN" altLang="en-US">
                <a:latin typeface="楷体_GB2312" pitchFamily="49" charset="-122"/>
                <a:ea typeface="楷体_GB2312" pitchFamily="49" charset="-122"/>
              </a:rPr>
              <a:t>求解相对论动力学问题的关键在于理解和掌握下列几个最重要的结论：</a:t>
            </a:r>
            <a:r>
              <a:rPr lang="zh-CN" altLang="en-US" sz="1800" b="0">
                <a:solidFill>
                  <a:schemeClr val="tx1"/>
                </a:solidFill>
                <a:latin typeface="Arial" panose="020B0604020202020204" pitchFamily="34" charset="0"/>
                <a:ea typeface="宋体" panose="02010600030101010101" pitchFamily="2" charset="-122"/>
              </a:rPr>
              <a:t> </a:t>
            </a:r>
          </a:p>
        </p:txBody>
      </p:sp>
      <p:sp>
        <p:nvSpPr>
          <p:cNvPr id="980996" name="Rectangle 4">
            <a:extLst>
              <a:ext uri="{FF2B5EF4-FFF2-40B4-BE49-F238E27FC236}">
                <a16:creationId xmlns:a16="http://schemas.microsoft.com/office/drawing/2014/main" id="{85932B14-A57A-4671-B2AF-322B317D5100}"/>
              </a:ext>
            </a:extLst>
          </p:cNvPr>
          <p:cNvSpPr>
            <a:spLocks noChangeArrowheads="1"/>
          </p:cNvSpPr>
          <p:nvPr/>
        </p:nvSpPr>
        <p:spPr bwMode="auto">
          <a:xfrm>
            <a:off x="827088" y="2181225"/>
            <a:ext cx="195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buClr>
                <a:srgbClr val="00FFFF"/>
              </a:buClr>
              <a:buSzPct val="80000"/>
              <a:buFont typeface="Wingdings" panose="05000000000000000000" pitchFamily="2" charset="2"/>
              <a:buChar char="l"/>
            </a:pPr>
            <a:r>
              <a:rPr lang="zh-CN" altLang="en-US">
                <a:latin typeface="楷体_GB2312" pitchFamily="49" charset="-122"/>
                <a:ea typeface="楷体_GB2312" pitchFamily="49" charset="-122"/>
              </a:rPr>
              <a:t>相对论质量</a:t>
            </a:r>
            <a:r>
              <a:rPr lang="zh-CN" altLang="en-US" sz="1800" b="0">
                <a:solidFill>
                  <a:schemeClr val="tx1"/>
                </a:solidFill>
                <a:latin typeface="Arial" panose="020B0604020202020204" pitchFamily="34" charset="0"/>
                <a:ea typeface="宋体" panose="02010600030101010101" pitchFamily="2" charset="-122"/>
              </a:rPr>
              <a:t> </a:t>
            </a:r>
          </a:p>
        </p:txBody>
      </p:sp>
      <p:graphicFrame>
        <p:nvGraphicFramePr>
          <p:cNvPr id="980997" name="Object 5">
            <a:extLst>
              <a:ext uri="{FF2B5EF4-FFF2-40B4-BE49-F238E27FC236}">
                <a16:creationId xmlns:a16="http://schemas.microsoft.com/office/drawing/2014/main" id="{A5031073-5A42-4CDC-9995-4D93DD09755B}"/>
              </a:ext>
            </a:extLst>
          </p:cNvPr>
          <p:cNvGraphicFramePr>
            <a:graphicFrameLocks noChangeAspect="1"/>
          </p:cNvGraphicFramePr>
          <p:nvPr/>
        </p:nvGraphicFramePr>
        <p:xfrm>
          <a:off x="4319588" y="2046288"/>
          <a:ext cx="1347787" cy="1074737"/>
        </p:xfrm>
        <a:graphic>
          <a:graphicData uri="http://schemas.openxmlformats.org/presentationml/2006/ole">
            <mc:AlternateContent xmlns:mc="http://schemas.openxmlformats.org/markup-compatibility/2006">
              <mc:Choice xmlns:v="urn:schemas-microsoft-com:vml" Requires="v">
                <p:oleObj spid="_x0000_s42003" name="公式" r:id="rId3" imgW="792729" imgH="624951" progId="Equation.3">
                  <p:embed/>
                </p:oleObj>
              </mc:Choice>
              <mc:Fallback>
                <p:oleObj name="公式" r:id="rId3" imgW="792729" imgH="62495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588" y="2046288"/>
                        <a:ext cx="1347787"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0998" name="Rectangle 6">
            <a:extLst>
              <a:ext uri="{FF2B5EF4-FFF2-40B4-BE49-F238E27FC236}">
                <a16:creationId xmlns:a16="http://schemas.microsoft.com/office/drawing/2014/main" id="{32329416-3CE1-46B7-99AE-2F95D18C9370}"/>
              </a:ext>
            </a:extLst>
          </p:cNvPr>
          <p:cNvSpPr>
            <a:spLocks noChangeArrowheads="1"/>
          </p:cNvSpPr>
          <p:nvPr/>
        </p:nvSpPr>
        <p:spPr bwMode="auto">
          <a:xfrm>
            <a:off x="827088" y="3387725"/>
            <a:ext cx="195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buClr>
                <a:srgbClr val="00FFFF"/>
              </a:buClr>
              <a:buSzPct val="80000"/>
              <a:buFont typeface="Wingdings" panose="05000000000000000000" pitchFamily="2" charset="2"/>
              <a:buChar char="l"/>
            </a:pPr>
            <a:r>
              <a:rPr lang="zh-CN" altLang="en-US">
                <a:latin typeface="楷体_GB2312" pitchFamily="49" charset="-122"/>
                <a:ea typeface="楷体_GB2312" pitchFamily="49" charset="-122"/>
              </a:rPr>
              <a:t>相对论动量</a:t>
            </a:r>
            <a:r>
              <a:rPr lang="zh-CN" altLang="en-US" sz="1800" b="0">
                <a:solidFill>
                  <a:schemeClr val="tx1"/>
                </a:solidFill>
                <a:latin typeface="Arial" panose="020B0604020202020204" pitchFamily="34" charset="0"/>
                <a:ea typeface="宋体" panose="02010600030101010101" pitchFamily="2" charset="-122"/>
              </a:rPr>
              <a:t> </a:t>
            </a:r>
          </a:p>
        </p:txBody>
      </p:sp>
      <p:graphicFrame>
        <p:nvGraphicFramePr>
          <p:cNvPr id="980999" name="Object 7">
            <a:extLst>
              <a:ext uri="{FF2B5EF4-FFF2-40B4-BE49-F238E27FC236}">
                <a16:creationId xmlns:a16="http://schemas.microsoft.com/office/drawing/2014/main" id="{C13CFE7F-93BC-4822-932B-F5F041A24C16}"/>
              </a:ext>
            </a:extLst>
          </p:cNvPr>
          <p:cNvGraphicFramePr>
            <a:graphicFrameLocks noChangeAspect="1"/>
          </p:cNvGraphicFramePr>
          <p:nvPr/>
        </p:nvGraphicFramePr>
        <p:xfrm>
          <a:off x="4013200" y="3205163"/>
          <a:ext cx="2046288" cy="1144587"/>
        </p:xfrm>
        <a:graphic>
          <a:graphicData uri="http://schemas.openxmlformats.org/presentationml/2006/ole">
            <mc:AlternateContent xmlns:mc="http://schemas.openxmlformats.org/markup-compatibility/2006">
              <mc:Choice xmlns:v="urn:schemas-microsoft-com:vml" Requires="v">
                <p:oleObj spid="_x0000_s42004" name="公式" r:id="rId5" imgW="1135598" imgH="624951" progId="Equation.3">
                  <p:embed/>
                </p:oleObj>
              </mc:Choice>
              <mc:Fallback>
                <p:oleObj name="公式" r:id="rId5" imgW="1135598" imgH="624951"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3200" y="3205163"/>
                        <a:ext cx="2046288"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1000" name="Rectangle 8">
            <a:extLst>
              <a:ext uri="{FF2B5EF4-FFF2-40B4-BE49-F238E27FC236}">
                <a16:creationId xmlns:a16="http://schemas.microsoft.com/office/drawing/2014/main" id="{9E839D38-3052-4CF5-B69F-27AEB4A76D10}"/>
              </a:ext>
            </a:extLst>
          </p:cNvPr>
          <p:cNvSpPr>
            <a:spLocks noChangeArrowheads="1"/>
          </p:cNvSpPr>
          <p:nvPr/>
        </p:nvSpPr>
        <p:spPr bwMode="auto">
          <a:xfrm>
            <a:off x="827088" y="4508500"/>
            <a:ext cx="195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buClr>
                <a:srgbClr val="00FFFF"/>
              </a:buClr>
              <a:buSzPct val="80000"/>
              <a:buFont typeface="Wingdings" panose="05000000000000000000" pitchFamily="2" charset="2"/>
              <a:buChar char="l"/>
            </a:pPr>
            <a:r>
              <a:rPr lang="zh-CN" altLang="en-US">
                <a:latin typeface="楷体_GB2312" pitchFamily="49" charset="-122"/>
                <a:ea typeface="楷体_GB2312" pitchFamily="49" charset="-122"/>
              </a:rPr>
              <a:t>相对论能量</a:t>
            </a:r>
            <a:r>
              <a:rPr lang="zh-CN" altLang="en-US" sz="1800" b="0">
                <a:solidFill>
                  <a:schemeClr val="tx1"/>
                </a:solidFill>
                <a:latin typeface="Arial" panose="020B0604020202020204" pitchFamily="34" charset="0"/>
                <a:ea typeface="宋体" panose="02010600030101010101" pitchFamily="2" charset="-122"/>
              </a:rPr>
              <a:t> </a:t>
            </a:r>
          </a:p>
        </p:txBody>
      </p:sp>
      <p:graphicFrame>
        <p:nvGraphicFramePr>
          <p:cNvPr id="981001" name="Object 9">
            <a:extLst>
              <a:ext uri="{FF2B5EF4-FFF2-40B4-BE49-F238E27FC236}">
                <a16:creationId xmlns:a16="http://schemas.microsoft.com/office/drawing/2014/main" id="{D0674BFD-EB6E-4A40-BD16-F751FC10712C}"/>
              </a:ext>
            </a:extLst>
          </p:cNvPr>
          <p:cNvGraphicFramePr>
            <a:graphicFrameLocks noChangeAspect="1"/>
          </p:cNvGraphicFramePr>
          <p:nvPr/>
        </p:nvGraphicFramePr>
        <p:xfrm>
          <a:off x="4511675" y="4511675"/>
          <a:ext cx="1028700" cy="342900"/>
        </p:xfrm>
        <a:graphic>
          <a:graphicData uri="http://schemas.openxmlformats.org/presentationml/2006/ole">
            <mc:AlternateContent xmlns:mc="http://schemas.openxmlformats.org/markup-compatibility/2006">
              <mc:Choice xmlns:v="urn:schemas-microsoft-com:vml" Requires="v">
                <p:oleObj spid="_x0000_s42005" name="公式" r:id="rId7" imgW="1005716" imgH="320206" progId="Equation.3">
                  <p:embed/>
                </p:oleObj>
              </mc:Choice>
              <mc:Fallback>
                <p:oleObj name="公式" r:id="rId7" imgW="1005716" imgH="320206"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1675" y="4511675"/>
                        <a:ext cx="10287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1002" name="Rectangle 10">
            <a:extLst>
              <a:ext uri="{FF2B5EF4-FFF2-40B4-BE49-F238E27FC236}">
                <a16:creationId xmlns:a16="http://schemas.microsoft.com/office/drawing/2014/main" id="{2B7F79EF-6340-4F90-8772-FDE7DCF5955B}"/>
              </a:ext>
            </a:extLst>
          </p:cNvPr>
          <p:cNvSpPr>
            <a:spLocks noChangeArrowheads="1"/>
          </p:cNvSpPr>
          <p:nvPr/>
        </p:nvSpPr>
        <p:spPr bwMode="auto">
          <a:xfrm>
            <a:off x="827088" y="5229225"/>
            <a:ext cx="2049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buClr>
                <a:srgbClr val="00FFFF"/>
              </a:buClr>
              <a:buSzPct val="80000"/>
              <a:buFont typeface="Wingdings" panose="05000000000000000000" pitchFamily="2" charset="2"/>
              <a:buChar char="l"/>
            </a:pPr>
            <a:r>
              <a:rPr lang="zh-CN" altLang="en-US">
                <a:latin typeface="楷体_GB2312" pitchFamily="49" charset="-122"/>
                <a:ea typeface="楷体_GB2312" pitchFamily="49" charset="-122"/>
              </a:rPr>
              <a:t>相对论动能 </a:t>
            </a:r>
          </a:p>
        </p:txBody>
      </p:sp>
      <p:graphicFrame>
        <p:nvGraphicFramePr>
          <p:cNvPr id="981003" name="Object 11">
            <a:extLst>
              <a:ext uri="{FF2B5EF4-FFF2-40B4-BE49-F238E27FC236}">
                <a16:creationId xmlns:a16="http://schemas.microsoft.com/office/drawing/2014/main" id="{CE8814BD-35AE-4E09-9BF8-C50AF172217B}"/>
              </a:ext>
            </a:extLst>
          </p:cNvPr>
          <p:cNvGraphicFramePr>
            <a:graphicFrameLocks noChangeAspect="1"/>
          </p:cNvGraphicFramePr>
          <p:nvPr/>
        </p:nvGraphicFramePr>
        <p:xfrm>
          <a:off x="4511675" y="5237163"/>
          <a:ext cx="2005013" cy="419100"/>
        </p:xfrm>
        <a:graphic>
          <a:graphicData uri="http://schemas.openxmlformats.org/presentationml/2006/ole">
            <mc:AlternateContent xmlns:mc="http://schemas.openxmlformats.org/markup-compatibility/2006">
              <mc:Choice xmlns:v="urn:schemas-microsoft-com:vml" Requires="v">
                <p:oleObj spid="_x0000_s42006" name="公式" r:id="rId9" imgW="1981076" imgH="396018" progId="Equation.3">
                  <p:embed/>
                </p:oleObj>
              </mc:Choice>
              <mc:Fallback>
                <p:oleObj name="公式" r:id="rId9" imgW="1981076" imgH="396018"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11675" y="5237163"/>
                        <a:ext cx="20050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1004" name="Rectangle 12">
            <a:extLst>
              <a:ext uri="{FF2B5EF4-FFF2-40B4-BE49-F238E27FC236}">
                <a16:creationId xmlns:a16="http://schemas.microsoft.com/office/drawing/2014/main" id="{3BF0F3A5-3721-460C-9F83-B2A772DD6C76}"/>
              </a:ext>
            </a:extLst>
          </p:cNvPr>
          <p:cNvSpPr>
            <a:spLocks noChangeArrowheads="1"/>
          </p:cNvSpPr>
          <p:nvPr/>
        </p:nvSpPr>
        <p:spPr bwMode="auto">
          <a:xfrm>
            <a:off x="827088" y="5935663"/>
            <a:ext cx="3887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buClr>
                <a:srgbClr val="00FFFF"/>
              </a:buClr>
              <a:buSzPct val="80000"/>
              <a:buFont typeface="Wingdings" panose="05000000000000000000" pitchFamily="2" charset="2"/>
              <a:buChar char="l"/>
            </a:pPr>
            <a:r>
              <a:rPr lang="zh-CN" altLang="en-US">
                <a:latin typeface="楷体_GB2312" pitchFamily="49" charset="-122"/>
                <a:ea typeface="楷体_GB2312" pitchFamily="49" charset="-122"/>
              </a:rPr>
              <a:t>相对论能量和动量的关系 </a:t>
            </a:r>
          </a:p>
        </p:txBody>
      </p:sp>
      <p:graphicFrame>
        <p:nvGraphicFramePr>
          <p:cNvPr id="981005" name="Object 13">
            <a:extLst>
              <a:ext uri="{FF2B5EF4-FFF2-40B4-BE49-F238E27FC236}">
                <a16:creationId xmlns:a16="http://schemas.microsoft.com/office/drawing/2014/main" id="{F26782FA-6E6D-43A9-ABEB-B47F31CD2290}"/>
              </a:ext>
            </a:extLst>
          </p:cNvPr>
          <p:cNvGraphicFramePr>
            <a:graphicFrameLocks noChangeAspect="1"/>
          </p:cNvGraphicFramePr>
          <p:nvPr/>
        </p:nvGraphicFramePr>
        <p:xfrm>
          <a:off x="4792663" y="6034088"/>
          <a:ext cx="1866900" cy="419100"/>
        </p:xfrm>
        <a:graphic>
          <a:graphicData uri="http://schemas.openxmlformats.org/presentationml/2006/ole">
            <mc:AlternateContent xmlns:mc="http://schemas.openxmlformats.org/markup-compatibility/2006">
              <mc:Choice xmlns:v="urn:schemas-microsoft-com:vml" Requires="v">
                <p:oleObj spid="_x0000_s42007" name="公式" r:id="rId11" imgW="1844227" imgH="396018" progId="Equation.3">
                  <p:embed/>
                </p:oleObj>
              </mc:Choice>
              <mc:Fallback>
                <p:oleObj name="公式" r:id="rId11" imgW="1844227" imgH="396018"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92663" y="6034088"/>
                        <a:ext cx="18669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80994"/>
                                        </p:tgtEl>
                                        <p:attrNameLst>
                                          <p:attrName>style.visibility</p:attrName>
                                        </p:attrNameLst>
                                      </p:cBhvr>
                                      <p:to>
                                        <p:strVal val="visible"/>
                                      </p:to>
                                    </p:set>
                                    <p:animEffect transition="in" filter="wipe(left)">
                                      <p:cBhvr>
                                        <p:cTn id="7" dur="500"/>
                                        <p:tgtEl>
                                          <p:spTgt spid="9809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80995"/>
                                        </p:tgtEl>
                                        <p:attrNameLst>
                                          <p:attrName>style.visibility</p:attrName>
                                        </p:attrNameLst>
                                      </p:cBhvr>
                                      <p:to>
                                        <p:strVal val="visible"/>
                                      </p:to>
                                    </p:set>
                                    <p:animEffect transition="in" filter="wipe(left)">
                                      <p:cBhvr>
                                        <p:cTn id="12" dur="500"/>
                                        <p:tgtEl>
                                          <p:spTgt spid="9809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80996"/>
                                        </p:tgtEl>
                                        <p:attrNameLst>
                                          <p:attrName>style.visibility</p:attrName>
                                        </p:attrNameLst>
                                      </p:cBhvr>
                                      <p:to>
                                        <p:strVal val="visible"/>
                                      </p:to>
                                    </p:set>
                                    <p:animEffect transition="in" filter="wipe(left)">
                                      <p:cBhvr>
                                        <p:cTn id="17" dur="500"/>
                                        <p:tgtEl>
                                          <p:spTgt spid="9809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80997"/>
                                        </p:tgtEl>
                                        <p:attrNameLst>
                                          <p:attrName>style.visibility</p:attrName>
                                        </p:attrNameLst>
                                      </p:cBhvr>
                                      <p:to>
                                        <p:strVal val="visible"/>
                                      </p:to>
                                    </p:set>
                                    <p:animEffect transition="in" filter="wipe(left)">
                                      <p:cBhvr>
                                        <p:cTn id="22" dur="500"/>
                                        <p:tgtEl>
                                          <p:spTgt spid="9809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80998"/>
                                        </p:tgtEl>
                                        <p:attrNameLst>
                                          <p:attrName>style.visibility</p:attrName>
                                        </p:attrNameLst>
                                      </p:cBhvr>
                                      <p:to>
                                        <p:strVal val="visible"/>
                                      </p:to>
                                    </p:set>
                                    <p:animEffect transition="in" filter="wipe(left)">
                                      <p:cBhvr>
                                        <p:cTn id="27" dur="500"/>
                                        <p:tgtEl>
                                          <p:spTgt spid="9809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80999"/>
                                        </p:tgtEl>
                                        <p:attrNameLst>
                                          <p:attrName>style.visibility</p:attrName>
                                        </p:attrNameLst>
                                      </p:cBhvr>
                                      <p:to>
                                        <p:strVal val="visible"/>
                                      </p:to>
                                    </p:set>
                                    <p:animEffect transition="in" filter="wipe(left)">
                                      <p:cBhvr>
                                        <p:cTn id="32" dur="500"/>
                                        <p:tgtEl>
                                          <p:spTgt spid="98099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81000"/>
                                        </p:tgtEl>
                                        <p:attrNameLst>
                                          <p:attrName>style.visibility</p:attrName>
                                        </p:attrNameLst>
                                      </p:cBhvr>
                                      <p:to>
                                        <p:strVal val="visible"/>
                                      </p:to>
                                    </p:set>
                                    <p:animEffect transition="in" filter="wipe(left)">
                                      <p:cBhvr>
                                        <p:cTn id="37" dur="500"/>
                                        <p:tgtEl>
                                          <p:spTgt spid="98100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81001"/>
                                        </p:tgtEl>
                                        <p:attrNameLst>
                                          <p:attrName>style.visibility</p:attrName>
                                        </p:attrNameLst>
                                      </p:cBhvr>
                                      <p:to>
                                        <p:strVal val="visible"/>
                                      </p:to>
                                    </p:set>
                                    <p:animEffect transition="in" filter="wipe(left)">
                                      <p:cBhvr>
                                        <p:cTn id="42" dur="500"/>
                                        <p:tgtEl>
                                          <p:spTgt spid="98100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81002"/>
                                        </p:tgtEl>
                                        <p:attrNameLst>
                                          <p:attrName>style.visibility</p:attrName>
                                        </p:attrNameLst>
                                      </p:cBhvr>
                                      <p:to>
                                        <p:strVal val="visible"/>
                                      </p:to>
                                    </p:set>
                                    <p:animEffect transition="in" filter="wipe(left)">
                                      <p:cBhvr>
                                        <p:cTn id="47" dur="500"/>
                                        <p:tgtEl>
                                          <p:spTgt spid="9810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81003"/>
                                        </p:tgtEl>
                                        <p:attrNameLst>
                                          <p:attrName>style.visibility</p:attrName>
                                        </p:attrNameLst>
                                      </p:cBhvr>
                                      <p:to>
                                        <p:strVal val="visible"/>
                                      </p:to>
                                    </p:set>
                                    <p:animEffect transition="in" filter="wipe(left)">
                                      <p:cBhvr>
                                        <p:cTn id="52" dur="500"/>
                                        <p:tgtEl>
                                          <p:spTgt spid="98100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81004"/>
                                        </p:tgtEl>
                                        <p:attrNameLst>
                                          <p:attrName>style.visibility</p:attrName>
                                        </p:attrNameLst>
                                      </p:cBhvr>
                                      <p:to>
                                        <p:strVal val="visible"/>
                                      </p:to>
                                    </p:set>
                                    <p:animEffect transition="in" filter="wipe(left)">
                                      <p:cBhvr>
                                        <p:cTn id="57" dur="500"/>
                                        <p:tgtEl>
                                          <p:spTgt spid="98100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81005"/>
                                        </p:tgtEl>
                                        <p:attrNameLst>
                                          <p:attrName>style.visibility</p:attrName>
                                        </p:attrNameLst>
                                      </p:cBhvr>
                                      <p:to>
                                        <p:strVal val="visible"/>
                                      </p:to>
                                    </p:set>
                                    <p:animEffect transition="in" filter="wipe(left)">
                                      <p:cBhvr>
                                        <p:cTn id="62" dur="500"/>
                                        <p:tgtEl>
                                          <p:spTgt spid="981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4" grpId="0"/>
      <p:bldP spid="980995" grpId="0"/>
      <p:bldP spid="980996" grpId="0"/>
      <p:bldP spid="980998" grpId="0"/>
      <p:bldP spid="981000" grpId="0"/>
      <p:bldP spid="981002" grpId="0"/>
      <p:bldP spid="981004"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Text Box 2">
            <a:extLst>
              <a:ext uri="{FF2B5EF4-FFF2-40B4-BE49-F238E27FC236}">
                <a16:creationId xmlns:a16="http://schemas.microsoft.com/office/drawing/2014/main" id="{80BCB2F2-475D-47F1-8AE5-6992DDFD5371}"/>
              </a:ext>
            </a:extLst>
          </p:cNvPr>
          <p:cNvSpPr txBox="1">
            <a:spLocks noChangeArrowheads="1"/>
          </p:cNvSpPr>
          <p:nvPr/>
        </p:nvSpPr>
        <p:spPr bwMode="auto">
          <a:xfrm>
            <a:off x="3348038" y="266700"/>
            <a:ext cx="2593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lang="zh-CN" altLang="en-US" sz="3600">
                <a:latin typeface="隶书" pitchFamily="49" charset="-122"/>
                <a:ea typeface="隶书" pitchFamily="49" charset="-122"/>
              </a:rPr>
              <a:t>本章小结</a:t>
            </a:r>
          </a:p>
        </p:txBody>
      </p:sp>
      <p:sp>
        <p:nvSpPr>
          <p:cNvPr id="977923" name="Text Box 3">
            <a:extLst>
              <a:ext uri="{FF2B5EF4-FFF2-40B4-BE49-F238E27FC236}">
                <a16:creationId xmlns:a16="http://schemas.microsoft.com/office/drawing/2014/main" id="{063DF7EA-7E10-47B4-8054-9E2C195943C1}"/>
              </a:ext>
            </a:extLst>
          </p:cNvPr>
          <p:cNvSpPr txBox="1">
            <a:spLocks noChangeArrowheads="1"/>
          </p:cNvSpPr>
          <p:nvPr/>
        </p:nvSpPr>
        <p:spPr bwMode="auto">
          <a:xfrm>
            <a:off x="250825" y="955675"/>
            <a:ext cx="3870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lang="en-US" altLang="zh-CN">
                <a:solidFill>
                  <a:srgbClr val="00FFFF"/>
                </a:solidFill>
                <a:latin typeface="Times New Roman" panose="02020603050405020304" pitchFamily="18" charset="0"/>
              </a:rPr>
              <a:t>1. </a:t>
            </a:r>
            <a:r>
              <a:rPr lang="zh-CN" altLang="en-US">
                <a:solidFill>
                  <a:srgbClr val="00FFFF"/>
                </a:solidFill>
                <a:latin typeface="Times New Roman" panose="02020603050405020304" pitchFamily="18" charset="0"/>
              </a:rPr>
              <a:t>狭义相对论的基本假设</a:t>
            </a:r>
          </a:p>
        </p:txBody>
      </p:sp>
      <p:sp>
        <p:nvSpPr>
          <p:cNvPr id="977924" name="Text Box 4">
            <a:extLst>
              <a:ext uri="{FF2B5EF4-FFF2-40B4-BE49-F238E27FC236}">
                <a16:creationId xmlns:a16="http://schemas.microsoft.com/office/drawing/2014/main" id="{B0AC6C7B-CDC4-4B37-8838-D566096211F9}"/>
              </a:ext>
            </a:extLst>
          </p:cNvPr>
          <p:cNvSpPr txBox="1">
            <a:spLocks noChangeArrowheads="1"/>
          </p:cNvSpPr>
          <p:nvPr/>
        </p:nvSpPr>
        <p:spPr bwMode="auto">
          <a:xfrm>
            <a:off x="250825" y="3043238"/>
            <a:ext cx="282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lang="en-US" altLang="zh-CN">
                <a:solidFill>
                  <a:srgbClr val="00FFFF"/>
                </a:solidFill>
                <a:latin typeface="Times New Roman" panose="02020603050405020304" pitchFamily="18" charset="0"/>
              </a:rPr>
              <a:t>2. </a:t>
            </a:r>
            <a:r>
              <a:rPr lang="zh-CN" altLang="en-US">
                <a:solidFill>
                  <a:srgbClr val="00FFFF"/>
                </a:solidFill>
                <a:latin typeface="Times New Roman" panose="02020603050405020304" pitchFamily="18" charset="0"/>
              </a:rPr>
              <a:t>洛伦兹变换</a:t>
            </a:r>
          </a:p>
        </p:txBody>
      </p:sp>
      <p:sp>
        <p:nvSpPr>
          <p:cNvPr id="977925" name="Text Box 5">
            <a:extLst>
              <a:ext uri="{FF2B5EF4-FFF2-40B4-BE49-F238E27FC236}">
                <a16:creationId xmlns:a16="http://schemas.microsoft.com/office/drawing/2014/main" id="{6D260355-663C-40E8-9EE8-BAFAF4F759F5}"/>
              </a:ext>
            </a:extLst>
          </p:cNvPr>
          <p:cNvSpPr txBox="1">
            <a:spLocks noChangeArrowheads="1"/>
          </p:cNvSpPr>
          <p:nvPr/>
        </p:nvSpPr>
        <p:spPr bwMode="auto">
          <a:xfrm>
            <a:off x="722313" y="1531938"/>
            <a:ext cx="8421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en-US" altLang="zh-CN">
                <a:solidFill>
                  <a:srgbClr val="00CC66"/>
                </a:solidFill>
                <a:latin typeface="Times New Roman" panose="02020603050405020304" pitchFamily="18" charset="0"/>
              </a:rPr>
              <a:t>(1) </a:t>
            </a:r>
            <a:r>
              <a:rPr kumimoji="1" lang="zh-CN" altLang="en-US">
                <a:solidFill>
                  <a:srgbClr val="00CC66"/>
                </a:solidFill>
                <a:latin typeface="Times New Roman" panose="02020603050405020304" pitchFamily="18" charset="0"/>
              </a:rPr>
              <a:t>相对性原理</a:t>
            </a:r>
            <a:r>
              <a:rPr kumimoji="1" lang="en-US" altLang="zh-CN">
                <a:solidFill>
                  <a:srgbClr val="66FFFF"/>
                </a:solidFill>
                <a:latin typeface="Times New Roman" panose="02020603050405020304" pitchFamily="18" charset="0"/>
              </a:rPr>
              <a:t>: </a:t>
            </a:r>
            <a:r>
              <a:rPr lang="zh-CN" altLang="en-US">
                <a:latin typeface="Times New Roman" panose="02020603050405020304" pitchFamily="18" charset="0"/>
              </a:rPr>
              <a:t>物理定律在所有惯性系中具有相同的形式。</a:t>
            </a:r>
            <a:endParaRPr kumimoji="1" lang="zh-CN" altLang="en-US" i="1">
              <a:solidFill>
                <a:srgbClr val="FFCC00"/>
              </a:solidFill>
              <a:latin typeface="Times New Roman" panose="02020603050405020304" pitchFamily="18" charset="0"/>
            </a:endParaRPr>
          </a:p>
        </p:txBody>
      </p:sp>
      <p:sp>
        <p:nvSpPr>
          <p:cNvPr id="977926" name="Text Box 6">
            <a:extLst>
              <a:ext uri="{FF2B5EF4-FFF2-40B4-BE49-F238E27FC236}">
                <a16:creationId xmlns:a16="http://schemas.microsoft.com/office/drawing/2014/main" id="{4CFC17FF-5413-4486-AE76-2FD837659A8D}"/>
              </a:ext>
            </a:extLst>
          </p:cNvPr>
          <p:cNvSpPr txBox="1">
            <a:spLocks noChangeArrowheads="1"/>
          </p:cNvSpPr>
          <p:nvPr/>
        </p:nvSpPr>
        <p:spPr bwMode="auto">
          <a:xfrm>
            <a:off x="636588" y="2058988"/>
            <a:ext cx="7704137"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0225" indent="-530225">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lnSpc>
                <a:spcPct val="110000"/>
              </a:lnSpc>
            </a:pPr>
            <a:r>
              <a:rPr kumimoji="1" lang="en-US" altLang="zh-CN">
                <a:solidFill>
                  <a:srgbClr val="66FFFF"/>
                </a:solidFill>
                <a:latin typeface="Times New Roman" panose="02020603050405020304" pitchFamily="18" charset="0"/>
              </a:rPr>
              <a:t> </a:t>
            </a:r>
            <a:r>
              <a:rPr kumimoji="1" lang="en-US" altLang="zh-CN">
                <a:solidFill>
                  <a:srgbClr val="00CC66"/>
                </a:solidFill>
                <a:latin typeface="Times New Roman" panose="02020603050405020304" pitchFamily="18" charset="0"/>
              </a:rPr>
              <a:t>(2) </a:t>
            </a:r>
            <a:r>
              <a:rPr kumimoji="1" lang="zh-CN" altLang="en-US">
                <a:solidFill>
                  <a:srgbClr val="00CC66"/>
                </a:solidFill>
                <a:latin typeface="Times New Roman" panose="02020603050405020304" pitchFamily="18" charset="0"/>
              </a:rPr>
              <a:t>光速不变原理</a:t>
            </a:r>
            <a:r>
              <a:rPr kumimoji="1" lang="en-US" altLang="zh-CN">
                <a:solidFill>
                  <a:srgbClr val="00CC66"/>
                </a:solidFill>
                <a:latin typeface="Times New Roman" panose="02020603050405020304" pitchFamily="18" charset="0"/>
              </a:rPr>
              <a:t>:</a:t>
            </a:r>
            <a:endParaRPr lang="en-US" altLang="zh-CN">
              <a:solidFill>
                <a:srgbClr val="00CC66"/>
              </a:solidFill>
              <a:latin typeface="Times New Roman" panose="02020603050405020304" pitchFamily="18" charset="0"/>
            </a:endParaRPr>
          </a:p>
        </p:txBody>
      </p:sp>
      <p:graphicFrame>
        <p:nvGraphicFramePr>
          <p:cNvPr id="977927" name="Object 7">
            <a:extLst>
              <a:ext uri="{FF2B5EF4-FFF2-40B4-BE49-F238E27FC236}">
                <a16:creationId xmlns:a16="http://schemas.microsoft.com/office/drawing/2014/main" id="{26820803-3920-4156-85D8-5A849ACBD822}"/>
              </a:ext>
            </a:extLst>
          </p:cNvPr>
          <p:cNvGraphicFramePr>
            <a:graphicFrameLocks noChangeAspect="1"/>
          </p:cNvGraphicFramePr>
          <p:nvPr/>
        </p:nvGraphicFramePr>
        <p:xfrm>
          <a:off x="5699125" y="5888038"/>
          <a:ext cx="571500" cy="368300"/>
        </p:xfrm>
        <a:graphic>
          <a:graphicData uri="http://schemas.openxmlformats.org/presentationml/2006/ole">
            <mc:AlternateContent xmlns:mc="http://schemas.openxmlformats.org/markup-compatibility/2006">
              <mc:Choice xmlns:v="urn:schemas-microsoft-com:vml" Requires="v">
                <p:oleObj spid="_x0000_s43038" name="公式" r:id="rId3" imgW="548889" imgH="343149" progId="Equation.3">
                  <p:embed/>
                </p:oleObj>
              </mc:Choice>
              <mc:Fallback>
                <p:oleObj name="公式" r:id="rId3" imgW="548889" imgH="343149"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9125" y="5888038"/>
                        <a:ext cx="5715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28" name="Object 8">
            <a:extLst>
              <a:ext uri="{FF2B5EF4-FFF2-40B4-BE49-F238E27FC236}">
                <a16:creationId xmlns:a16="http://schemas.microsoft.com/office/drawing/2014/main" id="{3CBAA3AB-E2DF-4439-8020-1B8DF488F230}"/>
              </a:ext>
            </a:extLst>
          </p:cNvPr>
          <p:cNvGraphicFramePr>
            <a:graphicFrameLocks noChangeAspect="1"/>
          </p:cNvGraphicFramePr>
          <p:nvPr/>
        </p:nvGraphicFramePr>
        <p:xfrm>
          <a:off x="6410325" y="5648325"/>
          <a:ext cx="1612900" cy="876300"/>
        </p:xfrm>
        <a:graphic>
          <a:graphicData uri="http://schemas.openxmlformats.org/presentationml/2006/ole">
            <mc:AlternateContent xmlns:mc="http://schemas.openxmlformats.org/markup-compatibility/2006">
              <mc:Choice xmlns:v="urn:schemas-microsoft-com:vml" Requires="v">
                <p:oleObj spid="_x0000_s43039" name="公式" r:id="rId5" imgW="1592424" imgH="853385" progId="Equation.3">
                  <p:embed/>
                </p:oleObj>
              </mc:Choice>
              <mc:Fallback>
                <p:oleObj name="公式" r:id="rId5" imgW="1592424" imgH="853385"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0325" y="5648325"/>
                        <a:ext cx="16129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7929" name="Object 9">
            <a:extLst>
              <a:ext uri="{FF2B5EF4-FFF2-40B4-BE49-F238E27FC236}">
                <a16:creationId xmlns:a16="http://schemas.microsoft.com/office/drawing/2014/main" id="{7607FFF1-1A02-4D3B-87CA-3E59F39CE8DB}"/>
              </a:ext>
            </a:extLst>
          </p:cNvPr>
          <p:cNvGraphicFramePr>
            <a:graphicFrameLocks noChangeAspect="1"/>
          </p:cNvGraphicFramePr>
          <p:nvPr/>
        </p:nvGraphicFramePr>
        <p:xfrm>
          <a:off x="5699125" y="4857750"/>
          <a:ext cx="584200" cy="419100"/>
        </p:xfrm>
        <a:graphic>
          <a:graphicData uri="http://schemas.openxmlformats.org/presentationml/2006/ole">
            <mc:AlternateContent xmlns:mc="http://schemas.openxmlformats.org/markup-compatibility/2006">
              <mc:Choice xmlns:v="urn:schemas-microsoft-com:vml" Requires="v">
                <p:oleObj spid="_x0000_s43040" name="公式" r:id="rId7" imgW="563818" imgH="396018" progId="Equation.3">
                  <p:embed/>
                </p:oleObj>
              </mc:Choice>
              <mc:Fallback>
                <p:oleObj name="公式" r:id="rId7" imgW="563818" imgH="396018"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9125" y="4857750"/>
                        <a:ext cx="584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30" name="Object 10">
            <a:extLst>
              <a:ext uri="{FF2B5EF4-FFF2-40B4-BE49-F238E27FC236}">
                <a16:creationId xmlns:a16="http://schemas.microsoft.com/office/drawing/2014/main" id="{F62AEECE-307C-4234-A80E-20B00F106C94}"/>
              </a:ext>
            </a:extLst>
          </p:cNvPr>
          <p:cNvGraphicFramePr>
            <a:graphicFrameLocks noChangeAspect="1"/>
          </p:cNvGraphicFramePr>
          <p:nvPr/>
        </p:nvGraphicFramePr>
        <p:xfrm>
          <a:off x="6337300" y="4543425"/>
          <a:ext cx="1625600" cy="901700"/>
        </p:xfrm>
        <a:graphic>
          <a:graphicData uri="http://schemas.openxmlformats.org/presentationml/2006/ole">
            <mc:AlternateContent xmlns:mc="http://schemas.openxmlformats.org/markup-compatibility/2006">
              <mc:Choice xmlns:v="urn:schemas-microsoft-com:vml" Requires="v">
                <p:oleObj spid="_x0000_s43041" name="公式" r:id="rId9" imgW="1600387" imgH="876328" progId="Equation.3">
                  <p:embed/>
                </p:oleObj>
              </mc:Choice>
              <mc:Fallback>
                <p:oleObj name="公式" r:id="rId9" imgW="1600387" imgH="876328"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337300" y="4543425"/>
                        <a:ext cx="1625600" cy="90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7931" name="Object 11">
            <a:extLst>
              <a:ext uri="{FF2B5EF4-FFF2-40B4-BE49-F238E27FC236}">
                <a16:creationId xmlns:a16="http://schemas.microsoft.com/office/drawing/2014/main" id="{368C4E92-4614-4657-BB13-DB6C077DAA0C}"/>
              </a:ext>
            </a:extLst>
          </p:cNvPr>
          <p:cNvGraphicFramePr>
            <a:graphicFrameLocks noChangeAspect="1"/>
          </p:cNvGraphicFramePr>
          <p:nvPr/>
        </p:nvGraphicFramePr>
        <p:xfrm>
          <a:off x="1873250" y="3500438"/>
          <a:ext cx="1814513" cy="838200"/>
        </p:xfrm>
        <a:graphic>
          <a:graphicData uri="http://schemas.openxmlformats.org/presentationml/2006/ole">
            <mc:AlternateContent xmlns:mc="http://schemas.openxmlformats.org/markup-compatibility/2006">
              <mc:Choice xmlns:v="urn:schemas-microsoft-com:vml" Requires="v">
                <p:oleObj spid="_x0000_s43042" name="公式" r:id="rId11" imgW="1790482" imgH="815479" progId="Equation.3">
                  <p:embed/>
                </p:oleObj>
              </mc:Choice>
              <mc:Fallback>
                <p:oleObj name="公式" r:id="rId11" imgW="1790482" imgH="815479"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3250" y="3500438"/>
                        <a:ext cx="1814513"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32" name="Object 12">
            <a:extLst>
              <a:ext uri="{FF2B5EF4-FFF2-40B4-BE49-F238E27FC236}">
                <a16:creationId xmlns:a16="http://schemas.microsoft.com/office/drawing/2014/main" id="{AAB1DF23-BDAD-40A8-8863-27CFD5C3448F}"/>
              </a:ext>
            </a:extLst>
          </p:cNvPr>
          <p:cNvGraphicFramePr>
            <a:graphicFrameLocks noChangeAspect="1"/>
          </p:cNvGraphicFramePr>
          <p:nvPr/>
        </p:nvGraphicFramePr>
        <p:xfrm>
          <a:off x="1873250" y="4437063"/>
          <a:ext cx="711200" cy="342900"/>
        </p:xfrm>
        <a:graphic>
          <a:graphicData uri="http://schemas.openxmlformats.org/presentationml/2006/ole">
            <mc:AlternateContent xmlns:mc="http://schemas.openxmlformats.org/markup-compatibility/2006">
              <mc:Choice xmlns:v="urn:schemas-microsoft-com:vml" Requires="v">
                <p:oleObj spid="_x0000_s43043" name="公式" r:id="rId13" imgW="685738" imgH="320206" progId="Equation.3">
                  <p:embed/>
                </p:oleObj>
              </mc:Choice>
              <mc:Fallback>
                <p:oleObj name="公式" r:id="rId13" imgW="685738" imgH="320206"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3250" y="4437063"/>
                        <a:ext cx="7112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33" name="Object 13">
            <a:extLst>
              <a:ext uri="{FF2B5EF4-FFF2-40B4-BE49-F238E27FC236}">
                <a16:creationId xmlns:a16="http://schemas.microsoft.com/office/drawing/2014/main" id="{1C77901C-4325-4BB4-A5E7-09035C1A769A}"/>
              </a:ext>
            </a:extLst>
          </p:cNvPr>
          <p:cNvGraphicFramePr>
            <a:graphicFrameLocks noChangeAspect="1"/>
          </p:cNvGraphicFramePr>
          <p:nvPr/>
        </p:nvGraphicFramePr>
        <p:xfrm>
          <a:off x="1873250" y="5013325"/>
          <a:ext cx="660400" cy="266700"/>
        </p:xfrm>
        <a:graphic>
          <a:graphicData uri="http://schemas.openxmlformats.org/presentationml/2006/ole">
            <mc:AlternateContent xmlns:mc="http://schemas.openxmlformats.org/markup-compatibility/2006">
              <mc:Choice xmlns:v="urn:schemas-microsoft-com:vml" Requires="v">
                <p:oleObj spid="_x0000_s43044" name="公式" r:id="rId15" imgW="639956" imgH="243895" progId="Equation.3">
                  <p:embed/>
                </p:oleObj>
              </mc:Choice>
              <mc:Fallback>
                <p:oleObj name="公式" r:id="rId15" imgW="639956" imgH="243895" progId="Equation.3">
                  <p:embed/>
                  <p:pic>
                    <p:nvPicPr>
                      <p:cNvPr id="0" name="Object 1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73250" y="5013325"/>
                        <a:ext cx="6604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34" name="Object 14">
            <a:extLst>
              <a:ext uri="{FF2B5EF4-FFF2-40B4-BE49-F238E27FC236}">
                <a16:creationId xmlns:a16="http://schemas.microsoft.com/office/drawing/2014/main" id="{D7C85415-0596-4603-B9E6-78F1B6DAA488}"/>
              </a:ext>
            </a:extLst>
          </p:cNvPr>
          <p:cNvGraphicFramePr>
            <a:graphicFrameLocks noChangeAspect="1"/>
          </p:cNvGraphicFramePr>
          <p:nvPr/>
        </p:nvGraphicFramePr>
        <p:xfrm>
          <a:off x="1873250" y="5229225"/>
          <a:ext cx="1752600" cy="1181100"/>
        </p:xfrm>
        <a:graphic>
          <a:graphicData uri="http://schemas.openxmlformats.org/presentationml/2006/ole">
            <mc:AlternateContent xmlns:mc="http://schemas.openxmlformats.org/markup-compatibility/2006">
              <mc:Choice xmlns:v="urn:schemas-microsoft-com:vml" Requires="v">
                <p:oleObj spid="_x0000_s43045" name="公式" r:id="rId17" imgW="1729771" imgH="1158129" progId="Equation.3">
                  <p:embed/>
                </p:oleObj>
              </mc:Choice>
              <mc:Fallback>
                <p:oleObj name="公式" r:id="rId17" imgW="1729771" imgH="1158129" progId="Equation.3">
                  <p:embed/>
                  <p:pic>
                    <p:nvPicPr>
                      <p:cNvPr id="0" name="Object 1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73250" y="5229225"/>
                        <a:ext cx="1752600" cy="1181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7935" name="Object 15">
            <a:extLst>
              <a:ext uri="{FF2B5EF4-FFF2-40B4-BE49-F238E27FC236}">
                <a16:creationId xmlns:a16="http://schemas.microsoft.com/office/drawing/2014/main" id="{47A0D2F7-966E-4F7E-A57A-87F697E0A5F0}"/>
              </a:ext>
            </a:extLst>
          </p:cNvPr>
          <p:cNvGraphicFramePr>
            <a:graphicFrameLocks noChangeAspect="1"/>
          </p:cNvGraphicFramePr>
          <p:nvPr/>
        </p:nvGraphicFramePr>
        <p:xfrm>
          <a:off x="5699125" y="3500438"/>
          <a:ext cx="1892300" cy="800100"/>
        </p:xfrm>
        <a:graphic>
          <a:graphicData uri="http://schemas.openxmlformats.org/presentationml/2006/ole">
            <mc:AlternateContent xmlns:mc="http://schemas.openxmlformats.org/markup-compatibility/2006">
              <mc:Choice xmlns:v="urn:schemas-microsoft-com:vml" Requires="v">
                <p:oleObj spid="_x0000_s43046" name="公式" r:id="rId19" imgW="1867118" imgH="777074" progId="Equation.3">
                  <p:embed/>
                </p:oleObj>
              </mc:Choice>
              <mc:Fallback>
                <p:oleObj name="公式" r:id="rId19" imgW="1867118" imgH="777074" progId="Equation.3">
                  <p:embed/>
                  <p:pic>
                    <p:nvPicPr>
                      <p:cNvPr id="0" name="Object 1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699125" y="3500438"/>
                        <a:ext cx="1892300"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7936" name="Rectangle 16">
            <a:extLst>
              <a:ext uri="{FF2B5EF4-FFF2-40B4-BE49-F238E27FC236}">
                <a16:creationId xmlns:a16="http://schemas.microsoft.com/office/drawing/2014/main" id="{221FD006-D1B4-47D4-8C17-FA1C77E6DD15}"/>
              </a:ext>
            </a:extLst>
          </p:cNvPr>
          <p:cNvSpPr>
            <a:spLocks noChangeArrowheads="1"/>
          </p:cNvSpPr>
          <p:nvPr/>
        </p:nvSpPr>
        <p:spPr bwMode="auto">
          <a:xfrm>
            <a:off x="1009650" y="4003675"/>
            <a:ext cx="506413"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sz="2000">
                <a:latin typeface="Times New Roman" panose="02020603050405020304" pitchFamily="18" charset="0"/>
                <a:ea typeface="楷体_GB2312" pitchFamily="49" charset="-122"/>
              </a:rPr>
              <a:t>时空坐标变换</a:t>
            </a:r>
          </a:p>
        </p:txBody>
      </p:sp>
      <p:sp>
        <p:nvSpPr>
          <p:cNvPr id="977937" name="Rectangle 17">
            <a:extLst>
              <a:ext uri="{FF2B5EF4-FFF2-40B4-BE49-F238E27FC236}">
                <a16:creationId xmlns:a16="http://schemas.microsoft.com/office/drawing/2014/main" id="{A93C9E7E-F73B-432B-A8A2-FA8888DFE5CF}"/>
              </a:ext>
            </a:extLst>
          </p:cNvPr>
          <p:cNvSpPr>
            <a:spLocks noChangeArrowheads="1"/>
          </p:cNvSpPr>
          <p:nvPr/>
        </p:nvSpPr>
        <p:spPr bwMode="auto">
          <a:xfrm>
            <a:off x="4897438" y="4349750"/>
            <a:ext cx="506412"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spcBef>
                <a:spcPct val="50000"/>
              </a:spcBef>
            </a:pPr>
            <a:r>
              <a:rPr lang="zh-CN" altLang="en-US" sz="2000">
                <a:latin typeface="Times New Roman" panose="02020603050405020304" pitchFamily="18" charset="0"/>
                <a:ea typeface="楷体_GB2312" pitchFamily="49" charset="-122"/>
              </a:rPr>
              <a:t>速度变换</a:t>
            </a:r>
          </a:p>
        </p:txBody>
      </p:sp>
      <p:sp>
        <p:nvSpPr>
          <p:cNvPr id="977938" name="AutoShape 18">
            <a:extLst>
              <a:ext uri="{FF2B5EF4-FFF2-40B4-BE49-F238E27FC236}">
                <a16:creationId xmlns:a16="http://schemas.microsoft.com/office/drawing/2014/main" id="{8BA3FF04-96B6-46BE-B283-BB3756E58C1F}"/>
              </a:ext>
            </a:extLst>
          </p:cNvPr>
          <p:cNvSpPr>
            <a:spLocks/>
          </p:cNvSpPr>
          <p:nvPr/>
        </p:nvSpPr>
        <p:spPr bwMode="auto">
          <a:xfrm>
            <a:off x="1585913" y="3860800"/>
            <a:ext cx="215900" cy="2089150"/>
          </a:xfrm>
          <a:prstGeom prst="leftBrace">
            <a:avLst>
              <a:gd name="adj1" fmla="val 80637"/>
              <a:gd name="adj2" fmla="val 50000"/>
            </a:avLst>
          </a:prstGeom>
          <a:noFill/>
          <a:ln w="28575">
            <a:solidFill>
              <a:srgbClr val="FFCC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
        <p:nvSpPr>
          <p:cNvPr id="977939" name="Text Box 19">
            <a:extLst>
              <a:ext uri="{FF2B5EF4-FFF2-40B4-BE49-F238E27FC236}">
                <a16:creationId xmlns:a16="http://schemas.microsoft.com/office/drawing/2014/main" id="{705DEE88-102D-4AF4-9FEA-23B323D73A6E}"/>
              </a:ext>
            </a:extLst>
          </p:cNvPr>
          <p:cNvSpPr txBox="1">
            <a:spLocks noChangeArrowheads="1"/>
          </p:cNvSpPr>
          <p:nvPr/>
        </p:nvSpPr>
        <p:spPr bwMode="auto">
          <a:xfrm>
            <a:off x="3144838" y="2003425"/>
            <a:ext cx="54737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pPr>
            <a:r>
              <a:rPr lang="zh-CN" altLang="en-US">
                <a:latin typeface="Times New Roman" panose="02020603050405020304" pitchFamily="18" charset="0"/>
              </a:rPr>
              <a:t>在所有惯性系中，光在真空中的传播速率具有相同的值</a:t>
            </a:r>
            <a:r>
              <a:rPr lang="en-US" altLang="zh-CN" i="1">
                <a:solidFill>
                  <a:srgbClr val="FF9900"/>
                </a:solidFill>
                <a:latin typeface="Times New Roman" panose="02020603050405020304" pitchFamily="18" charset="0"/>
              </a:rPr>
              <a:t>c</a:t>
            </a:r>
            <a:r>
              <a:rPr lang="en-US" altLang="zh-CN">
                <a:latin typeface="Times New Roman" panose="02020603050405020304" pitchFamily="18" charset="0"/>
              </a:rPr>
              <a:t>.</a:t>
            </a:r>
          </a:p>
        </p:txBody>
      </p:sp>
      <p:sp>
        <p:nvSpPr>
          <p:cNvPr id="977940" name="AutoShape 20">
            <a:extLst>
              <a:ext uri="{FF2B5EF4-FFF2-40B4-BE49-F238E27FC236}">
                <a16:creationId xmlns:a16="http://schemas.microsoft.com/office/drawing/2014/main" id="{C6B693C3-539B-433A-84B0-D3BD7C067B4F}"/>
              </a:ext>
            </a:extLst>
          </p:cNvPr>
          <p:cNvSpPr>
            <a:spLocks/>
          </p:cNvSpPr>
          <p:nvPr/>
        </p:nvSpPr>
        <p:spPr bwMode="auto">
          <a:xfrm>
            <a:off x="5402263" y="3933825"/>
            <a:ext cx="215900" cy="2089150"/>
          </a:xfrm>
          <a:prstGeom prst="leftBrace">
            <a:avLst>
              <a:gd name="adj1" fmla="val 80637"/>
              <a:gd name="adj2" fmla="val 50000"/>
            </a:avLst>
          </a:prstGeom>
          <a:noFill/>
          <a:ln w="28575">
            <a:solidFill>
              <a:srgbClr val="FFCC66"/>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endParaRPr kumimoji="1" lang="zh-CN" altLang="en-US">
              <a:latin typeface="Times New Roman" panose="02020603050405020304" pitchFamily="18" charset="0"/>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7923"/>
                                        </p:tgtEl>
                                        <p:attrNameLst>
                                          <p:attrName>style.visibility</p:attrName>
                                        </p:attrNameLst>
                                      </p:cBhvr>
                                      <p:to>
                                        <p:strVal val="visible"/>
                                      </p:to>
                                    </p:set>
                                    <p:animEffect transition="in" filter="wipe(left)">
                                      <p:cBhvr>
                                        <p:cTn id="7" dur="500"/>
                                        <p:tgtEl>
                                          <p:spTgt spid="977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7925"/>
                                        </p:tgtEl>
                                        <p:attrNameLst>
                                          <p:attrName>style.visibility</p:attrName>
                                        </p:attrNameLst>
                                      </p:cBhvr>
                                      <p:to>
                                        <p:strVal val="visible"/>
                                      </p:to>
                                    </p:set>
                                    <p:animEffect transition="in" filter="wipe(left)">
                                      <p:cBhvr>
                                        <p:cTn id="12" dur="500"/>
                                        <p:tgtEl>
                                          <p:spTgt spid="9779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7926"/>
                                        </p:tgtEl>
                                        <p:attrNameLst>
                                          <p:attrName>style.visibility</p:attrName>
                                        </p:attrNameLst>
                                      </p:cBhvr>
                                      <p:to>
                                        <p:strVal val="visible"/>
                                      </p:to>
                                    </p:set>
                                    <p:animEffect transition="in" filter="wipe(left)">
                                      <p:cBhvr>
                                        <p:cTn id="17" dur="500"/>
                                        <p:tgtEl>
                                          <p:spTgt spid="9779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7939"/>
                                        </p:tgtEl>
                                        <p:attrNameLst>
                                          <p:attrName>style.visibility</p:attrName>
                                        </p:attrNameLst>
                                      </p:cBhvr>
                                      <p:to>
                                        <p:strVal val="visible"/>
                                      </p:to>
                                    </p:set>
                                    <p:animEffect transition="in" filter="wipe(left)">
                                      <p:cBhvr>
                                        <p:cTn id="22" dur="500"/>
                                        <p:tgtEl>
                                          <p:spTgt spid="97793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7924"/>
                                        </p:tgtEl>
                                        <p:attrNameLst>
                                          <p:attrName>style.visibility</p:attrName>
                                        </p:attrNameLst>
                                      </p:cBhvr>
                                      <p:to>
                                        <p:strVal val="visible"/>
                                      </p:to>
                                    </p:set>
                                    <p:animEffect transition="in" filter="wipe(left)">
                                      <p:cBhvr>
                                        <p:cTn id="27" dur="500"/>
                                        <p:tgtEl>
                                          <p:spTgt spid="9779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77931"/>
                                        </p:tgtEl>
                                        <p:attrNameLst>
                                          <p:attrName>style.visibility</p:attrName>
                                        </p:attrNameLst>
                                      </p:cBhvr>
                                      <p:to>
                                        <p:strVal val="visible"/>
                                      </p:to>
                                    </p:set>
                                    <p:animEffect transition="in" filter="wipe(left)">
                                      <p:cBhvr>
                                        <p:cTn id="32" dur="500"/>
                                        <p:tgtEl>
                                          <p:spTgt spid="9779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77932"/>
                                        </p:tgtEl>
                                        <p:attrNameLst>
                                          <p:attrName>style.visibility</p:attrName>
                                        </p:attrNameLst>
                                      </p:cBhvr>
                                      <p:to>
                                        <p:strVal val="visible"/>
                                      </p:to>
                                    </p:set>
                                    <p:animEffect transition="in" filter="wipe(left)">
                                      <p:cBhvr>
                                        <p:cTn id="37" dur="500"/>
                                        <p:tgtEl>
                                          <p:spTgt spid="9779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77933"/>
                                        </p:tgtEl>
                                        <p:attrNameLst>
                                          <p:attrName>style.visibility</p:attrName>
                                        </p:attrNameLst>
                                      </p:cBhvr>
                                      <p:to>
                                        <p:strVal val="visible"/>
                                      </p:to>
                                    </p:set>
                                    <p:animEffect transition="in" filter="wipe(left)">
                                      <p:cBhvr>
                                        <p:cTn id="42" dur="500"/>
                                        <p:tgtEl>
                                          <p:spTgt spid="9779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77934"/>
                                        </p:tgtEl>
                                        <p:attrNameLst>
                                          <p:attrName>style.visibility</p:attrName>
                                        </p:attrNameLst>
                                      </p:cBhvr>
                                      <p:to>
                                        <p:strVal val="visible"/>
                                      </p:to>
                                    </p:set>
                                    <p:animEffect transition="in" filter="wipe(left)">
                                      <p:cBhvr>
                                        <p:cTn id="47" dur="500"/>
                                        <p:tgtEl>
                                          <p:spTgt spid="9779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77938"/>
                                        </p:tgtEl>
                                        <p:attrNameLst>
                                          <p:attrName>style.visibility</p:attrName>
                                        </p:attrNameLst>
                                      </p:cBhvr>
                                      <p:to>
                                        <p:strVal val="visible"/>
                                      </p:to>
                                    </p:set>
                                    <p:animEffect transition="in" filter="wipe(up)">
                                      <p:cBhvr>
                                        <p:cTn id="52" dur="500"/>
                                        <p:tgtEl>
                                          <p:spTgt spid="977938"/>
                                        </p:tgtEl>
                                      </p:cBhvr>
                                    </p:animEffect>
                                  </p:childTnLst>
                                </p:cTn>
                              </p:par>
                            </p:childTnLst>
                          </p:cTn>
                        </p:par>
                        <p:par>
                          <p:cTn id="53" fill="hold" nodeType="afterGroup">
                            <p:stCondLst>
                              <p:cond delay="500"/>
                            </p:stCondLst>
                            <p:childTnLst>
                              <p:par>
                                <p:cTn id="54" presetID="22" presetClass="entr" presetSubtype="1" fill="hold" grpId="0" nodeType="afterEffect">
                                  <p:stCondLst>
                                    <p:cond delay="0"/>
                                  </p:stCondLst>
                                  <p:childTnLst>
                                    <p:set>
                                      <p:cBhvr>
                                        <p:cTn id="55" dur="1" fill="hold">
                                          <p:stCondLst>
                                            <p:cond delay="0"/>
                                          </p:stCondLst>
                                        </p:cTn>
                                        <p:tgtEl>
                                          <p:spTgt spid="977936"/>
                                        </p:tgtEl>
                                        <p:attrNameLst>
                                          <p:attrName>style.visibility</p:attrName>
                                        </p:attrNameLst>
                                      </p:cBhvr>
                                      <p:to>
                                        <p:strVal val="visible"/>
                                      </p:to>
                                    </p:set>
                                    <p:animEffect transition="in" filter="wipe(up)">
                                      <p:cBhvr>
                                        <p:cTn id="56" dur="500"/>
                                        <p:tgtEl>
                                          <p:spTgt spid="97793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nodeType="clickEffect">
                                  <p:stCondLst>
                                    <p:cond delay="0"/>
                                  </p:stCondLst>
                                  <p:childTnLst>
                                    <p:set>
                                      <p:cBhvr>
                                        <p:cTn id="60" dur="1" fill="hold">
                                          <p:stCondLst>
                                            <p:cond delay="0"/>
                                          </p:stCondLst>
                                        </p:cTn>
                                        <p:tgtEl>
                                          <p:spTgt spid="977935"/>
                                        </p:tgtEl>
                                        <p:attrNameLst>
                                          <p:attrName>style.visibility</p:attrName>
                                        </p:attrNameLst>
                                      </p:cBhvr>
                                      <p:to>
                                        <p:strVal val="visible"/>
                                      </p:to>
                                    </p:set>
                                    <p:animEffect transition="in" filter="wipe(left)">
                                      <p:cBhvr>
                                        <p:cTn id="61" dur="500"/>
                                        <p:tgtEl>
                                          <p:spTgt spid="97793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977929"/>
                                        </p:tgtEl>
                                        <p:attrNameLst>
                                          <p:attrName>style.visibility</p:attrName>
                                        </p:attrNameLst>
                                      </p:cBhvr>
                                      <p:to>
                                        <p:strVal val="visible"/>
                                      </p:to>
                                    </p:set>
                                    <p:animEffect transition="in" filter="wipe(left)">
                                      <p:cBhvr>
                                        <p:cTn id="66" dur="500"/>
                                        <p:tgtEl>
                                          <p:spTgt spid="977929"/>
                                        </p:tgtEl>
                                      </p:cBhvr>
                                    </p:animEffect>
                                  </p:childTnLst>
                                </p:cTn>
                              </p:par>
                            </p:childTnLst>
                          </p:cTn>
                        </p:par>
                        <p:par>
                          <p:cTn id="67" fill="hold" nodeType="afterGroup">
                            <p:stCondLst>
                              <p:cond delay="500"/>
                            </p:stCondLst>
                            <p:childTnLst>
                              <p:par>
                                <p:cTn id="68" presetID="22" presetClass="entr" presetSubtype="8" fill="hold" nodeType="afterEffect">
                                  <p:stCondLst>
                                    <p:cond delay="0"/>
                                  </p:stCondLst>
                                  <p:childTnLst>
                                    <p:set>
                                      <p:cBhvr>
                                        <p:cTn id="69" dur="1" fill="hold">
                                          <p:stCondLst>
                                            <p:cond delay="0"/>
                                          </p:stCondLst>
                                        </p:cTn>
                                        <p:tgtEl>
                                          <p:spTgt spid="977930"/>
                                        </p:tgtEl>
                                        <p:attrNameLst>
                                          <p:attrName>style.visibility</p:attrName>
                                        </p:attrNameLst>
                                      </p:cBhvr>
                                      <p:to>
                                        <p:strVal val="visible"/>
                                      </p:to>
                                    </p:set>
                                    <p:animEffect transition="in" filter="wipe(left)">
                                      <p:cBhvr>
                                        <p:cTn id="70" dur="500"/>
                                        <p:tgtEl>
                                          <p:spTgt spid="97793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nodeType="clickEffect">
                                  <p:stCondLst>
                                    <p:cond delay="0"/>
                                  </p:stCondLst>
                                  <p:childTnLst>
                                    <p:set>
                                      <p:cBhvr>
                                        <p:cTn id="74" dur="1" fill="hold">
                                          <p:stCondLst>
                                            <p:cond delay="0"/>
                                          </p:stCondLst>
                                        </p:cTn>
                                        <p:tgtEl>
                                          <p:spTgt spid="977927"/>
                                        </p:tgtEl>
                                        <p:attrNameLst>
                                          <p:attrName>style.visibility</p:attrName>
                                        </p:attrNameLst>
                                      </p:cBhvr>
                                      <p:to>
                                        <p:strVal val="visible"/>
                                      </p:to>
                                    </p:set>
                                    <p:animEffect transition="in" filter="wipe(left)">
                                      <p:cBhvr>
                                        <p:cTn id="75" dur="500"/>
                                        <p:tgtEl>
                                          <p:spTgt spid="977927"/>
                                        </p:tgtEl>
                                      </p:cBhvr>
                                    </p:animEffect>
                                  </p:childTnLst>
                                </p:cTn>
                              </p:par>
                            </p:childTnLst>
                          </p:cTn>
                        </p:par>
                        <p:par>
                          <p:cTn id="76" fill="hold" nodeType="afterGroup">
                            <p:stCondLst>
                              <p:cond delay="500"/>
                            </p:stCondLst>
                            <p:childTnLst>
                              <p:par>
                                <p:cTn id="77" presetID="22" presetClass="entr" presetSubtype="8" fill="hold" nodeType="afterEffect">
                                  <p:stCondLst>
                                    <p:cond delay="0"/>
                                  </p:stCondLst>
                                  <p:childTnLst>
                                    <p:set>
                                      <p:cBhvr>
                                        <p:cTn id="78" dur="1" fill="hold">
                                          <p:stCondLst>
                                            <p:cond delay="0"/>
                                          </p:stCondLst>
                                        </p:cTn>
                                        <p:tgtEl>
                                          <p:spTgt spid="977928"/>
                                        </p:tgtEl>
                                        <p:attrNameLst>
                                          <p:attrName>style.visibility</p:attrName>
                                        </p:attrNameLst>
                                      </p:cBhvr>
                                      <p:to>
                                        <p:strVal val="visible"/>
                                      </p:to>
                                    </p:set>
                                    <p:animEffect transition="in" filter="wipe(left)">
                                      <p:cBhvr>
                                        <p:cTn id="79" dur="500"/>
                                        <p:tgtEl>
                                          <p:spTgt spid="97792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1" fill="hold" grpId="0" nodeType="clickEffect">
                                  <p:stCondLst>
                                    <p:cond delay="0"/>
                                  </p:stCondLst>
                                  <p:childTnLst>
                                    <p:set>
                                      <p:cBhvr>
                                        <p:cTn id="83" dur="1" fill="hold">
                                          <p:stCondLst>
                                            <p:cond delay="0"/>
                                          </p:stCondLst>
                                        </p:cTn>
                                        <p:tgtEl>
                                          <p:spTgt spid="977940"/>
                                        </p:tgtEl>
                                        <p:attrNameLst>
                                          <p:attrName>style.visibility</p:attrName>
                                        </p:attrNameLst>
                                      </p:cBhvr>
                                      <p:to>
                                        <p:strVal val="visible"/>
                                      </p:to>
                                    </p:set>
                                    <p:animEffect transition="in" filter="wipe(up)">
                                      <p:cBhvr>
                                        <p:cTn id="84" dur="500"/>
                                        <p:tgtEl>
                                          <p:spTgt spid="977940"/>
                                        </p:tgtEl>
                                      </p:cBhvr>
                                    </p:animEffect>
                                  </p:childTnLst>
                                </p:cTn>
                              </p:par>
                            </p:childTnLst>
                          </p:cTn>
                        </p:par>
                        <p:par>
                          <p:cTn id="85" fill="hold" nodeType="afterGroup">
                            <p:stCondLst>
                              <p:cond delay="500"/>
                            </p:stCondLst>
                            <p:childTnLst>
                              <p:par>
                                <p:cTn id="86" presetID="22" presetClass="entr" presetSubtype="1" fill="hold" grpId="0" nodeType="afterEffect">
                                  <p:stCondLst>
                                    <p:cond delay="0"/>
                                  </p:stCondLst>
                                  <p:childTnLst>
                                    <p:set>
                                      <p:cBhvr>
                                        <p:cTn id="87" dur="1" fill="hold">
                                          <p:stCondLst>
                                            <p:cond delay="0"/>
                                          </p:stCondLst>
                                        </p:cTn>
                                        <p:tgtEl>
                                          <p:spTgt spid="977937"/>
                                        </p:tgtEl>
                                        <p:attrNameLst>
                                          <p:attrName>style.visibility</p:attrName>
                                        </p:attrNameLst>
                                      </p:cBhvr>
                                      <p:to>
                                        <p:strVal val="visible"/>
                                      </p:to>
                                    </p:set>
                                    <p:animEffect transition="in" filter="wipe(up)">
                                      <p:cBhvr>
                                        <p:cTn id="88" dur="500"/>
                                        <p:tgtEl>
                                          <p:spTgt spid="977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7923" grpId="0"/>
      <p:bldP spid="977924" grpId="0"/>
      <p:bldP spid="977925" grpId="0"/>
      <p:bldP spid="977926" grpId="0"/>
      <p:bldP spid="977936" grpId="0"/>
      <p:bldP spid="977937" grpId="0"/>
      <p:bldP spid="977938" grpId="0" animBg="1"/>
      <p:bldP spid="977939" grpId="0"/>
      <p:bldP spid="977940"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8946" name="Text Box 2">
            <a:extLst>
              <a:ext uri="{FF2B5EF4-FFF2-40B4-BE49-F238E27FC236}">
                <a16:creationId xmlns:a16="http://schemas.microsoft.com/office/drawing/2014/main" id="{14D4A91B-2183-42FE-BE65-2304F59039E2}"/>
              </a:ext>
            </a:extLst>
          </p:cNvPr>
          <p:cNvSpPr txBox="1">
            <a:spLocks noChangeArrowheads="1"/>
          </p:cNvSpPr>
          <p:nvPr/>
        </p:nvSpPr>
        <p:spPr bwMode="auto">
          <a:xfrm>
            <a:off x="250825" y="404813"/>
            <a:ext cx="40560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lang="en-US" altLang="zh-CN">
                <a:solidFill>
                  <a:srgbClr val="00FFFF"/>
                </a:solidFill>
                <a:latin typeface="Times New Roman" panose="02020603050405020304" pitchFamily="18" charset="0"/>
              </a:rPr>
              <a:t>3. </a:t>
            </a:r>
            <a:r>
              <a:rPr lang="zh-CN" altLang="en-US">
                <a:solidFill>
                  <a:srgbClr val="00FFFF"/>
                </a:solidFill>
                <a:latin typeface="Times New Roman" panose="02020603050405020304" pitchFamily="18" charset="0"/>
              </a:rPr>
              <a:t>狭义相对论的时空观</a:t>
            </a:r>
          </a:p>
        </p:txBody>
      </p:sp>
      <p:sp>
        <p:nvSpPr>
          <p:cNvPr id="978947" name="Text Box 3">
            <a:extLst>
              <a:ext uri="{FF2B5EF4-FFF2-40B4-BE49-F238E27FC236}">
                <a16:creationId xmlns:a16="http://schemas.microsoft.com/office/drawing/2014/main" id="{252E7B03-2F47-4C50-9C29-9F27736E760B}"/>
              </a:ext>
            </a:extLst>
          </p:cNvPr>
          <p:cNvSpPr txBox="1">
            <a:spLocks noChangeArrowheads="1"/>
          </p:cNvSpPr>
          <p:nvPr/>
        </p:nvSpPr>
        <p:spPr bwMode="auto">
          <a:xfrm>
            <a:off x="739775" y="1022350"/>
            <a:ext cx="68405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en-US" altLang="zh-CN">
                <a:latin typeface="Times New Roman" panose="02020603050405020304" pitchFamily="18" charset="0"/>
              </a:rPr>
              <a:t>(1) </a:t>
            </a:r>
            <a:r>
              <a:rPr kumimoji="1" lang="zh-CN" altLang="en-US">
                <a:latin typeface="Times New Roman" panose="02020603050405020304" pitchFamily="18" charset="0"/>
              </a:rPr>
              <a:t>同时性的相对性</a:t>
            </a:r>
            <a:endParaRPr lang="zh-CN" altLang="en-US">
              <a:latin typeface="Times New Roman" panose="02020603050405020304" pitchFamily="18" charset="0"/>
            </a:endParaRPr>
          </a:p>
        </p:txBody>
      </p:sp>
      <p:sp>
        <p:nvSpPr>
          <p:cNvPr id="978948" name="Text Box 4">
            <a:extLst>
              <a:ext uri="{FF2B5EF4-FFF2-40B4-BE49-F238E27FC236}">
                <a16:creationId xmlns:a16="http://schemas.microsoft.com/office/drawing/2014/main" id="{5052B3DF-FF79-489B-81B6-434F8BB7017B}"/>
              </a:ext>
            </a:extLst>
          </p:cNvPr>
          <p:cNvSpPr txBox="1">
            <a:spLocks noChangeArrowheads="1"/>
          </p:cNvSpPr>
          <p:nvPr/>
        </p:nvSpPr>
        <p:spPr bwMode="auto">
          <a:xfrm>
            <a:off x="739775" y="2179638"/>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en-US" altLang="zh-CN">
                <a:latin typeface="Times New Roman" panose="02020603050405020304" pitchFamily="18" charset="0"/>
              </a:rPr>
              <a:t>(2) </a:t>
            </a:r>
            <a:r>
              <a:rPr kumimoji="1" lang="zh-CN" altLang="en-US">
                <a:latin typeface="Times New Roman" panose="02020603050405020304" pitchFamily="18" charset="0"/>
              </a:rPr>
              <a:t>时间膨胀</a:t>
            </a:r>
          </a:p>
        </p:txBody>
      </p:sp>
      <p:sp>
        <p:nvSpPr>
          <p:cNvPr id="978949" name="Text Box 5">
            <a:extLst>
              <a:ext uri="{FF2B5EF4-FFF2-40B4-BE49-F238E27FC236}">
                <a16:creationId xmlns:a16="http://schemas.microsoft.com/office/drawing/2014/main" id="{392A1476-0C15-447F-8FC9-4B4854BA90AB}"/>
              </a:ext>
            </a:extLst>
          </p:cNvPr>
          <p:cNvSpPr txBox="1">
            <a:spLocks noChangeArrowheads="1"/>
          </p:cNvSpPr>
          <p:nvPr/>
        </p:nvSpPr>
        <p:spPr bwMode="auto">
          <a:xfrm>
            <a:off x="739775" y="3284538"/>
            <a:ext cx="2087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en-US" altLang="zh-CN">
                <a:latin typeface="Times New Roman" panose="02020603050405020304" pitchFamily="18" charset="0"/>
              </a:rPr>
              <a:t>(3)  </a:t>
            </a:r>
            <a:r>
              <a:rPr kumimoji="1" lang="zh-CN" altLang="en-US">
                <a:latin typeface="Times New Roman" panose="02020603050405020304" pitchFamily="18" charset="0"/>
              </a:rPr>
              <a:t>长度收缩</a:t>
            </a:r>
          </a:p>
        </p:txBody>
      </p:sp>
      <p:graphicFrame>
        <p:nvGraphicFramePr>
          <p:cNvPr id="978950" name="Object 6">
            <a:extLst>
              <a:ext uri="{FF2B5EF4-FFF2-40B4-BE49-F238E27FC236}">
                <a16:creationId xmlns:a16="http://schemas.microsoft.com/office/drawing/2014/main" id="{83482869-B54A-493A-AFC4-CF19B3B52EB8}"/>
              </a:ext>
            </a:extLst>
          </p:cNvPr>
          <p:cNvGraphicFramePr>
            <a:graphicFrameLocks noChangeAspect="1"/>
          </p:cNvGraphicFramePr>
          <p:nvPr/>
        </p:nvGraphicFramePr>
        <p:xfrm>
          <a:off x="2900363" y="2233613"/>
          <a:ext cx="1117600" cy="368300"/>
        </p:xfrm>
        <a:graphic>
          <a:graphicData uri="http://schemas.openxmlformats.org/presentationml/2006/ole">
            <mc:AlternateContent xmlns:mc="http://schemas.openxmlformats.org/markup-compatibility/2006">
              <mc:Choice xmlns:v="urn:schemas-microsoft-com:vml" Requires="v">
                <p:oleObj spid="_x0000_s44054" name="公式" r:id="rId3" imgW="1097280" imgH="343149" progId="Equation.3">
                  <p:embed/>
                </p:oleObj>
              </mc:Choice>
              <mc:Fallback>
                <p:oleObj name="公式" r:id="rId3" imgW="1097280" imgH="34314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0363" y="2233613"/>
                        <a:ext cx="1117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8951" name="Object 7">
            <a:extLst>
              <a:ext uri="{FF2B5EF4-FFF2-40B4-BE49-F238E27FC236}">
                <a16:creationId xmlns:a16="http://schemas.microsoft.com/office/drawing/2014/main" id="{C2931D16-E36E-41A0-A4C1-877135A9702C}"/>
              </a:ext>
            </a:extLst>
          </p:cNvPr>
          <p:cNvGraphicFramePr>
            <a:graphicFrameLocks noChangeAspect="1"/>
          </p:cNvGraphicFramePr>
          <p:nvPr/>
        </p:nvGraphicFramePr>
        <p:xfrm>
          <a:off x="4044950" y="2060575"/>
          <a:ext cx="1574800" cy="838200"/>
        </p:xfrm>
        <a:graphic>
          <a:graphicData uri="http://schemas.openxmlformats.org/presentationml/2006/ole">
            <mc:AlternateContent xmlns:mc="http://schemas.openxmlformats.org/markup-compatibility/2006">
              <mc:Choice xmlns:v="urn:schemas-microsoft-com:vml" Requires="v">
                <p:oleObj spid="_x0000_s44055" name="公式" r:id="rId5" imgW="1554604" imgH="815479" progId="Equation.3">
                  <p:embed/>
                </p:oleObj>
              </mc:Choice>
              <mc:Fallback>
                <p:oleObj name="公式" r:id="rId5" imgW="1554604" imgH="81547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4950" y="2060575"/>
                        <a:ext cx="157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8952" name="Object 8">
            <a:extLst>
              <a:ext uri="{FF2B5EF4-FFF2-40B4-BE49-F238E27FC236}">
                <a16:creationId xmlns:a16="http://schemas.microsoft.com/office/drawing/2014/main" id="{A27FFD2C-B8A8-4524-BC8B-2A2777E4776E}"/>
              </a:ext>
            </a:extLst>
          </p:cNvPr>
          <p:cNvGraphicFramePr>
            <a:graphicFrameLocks noChangeAspect="1"/>
          </p:cNvGraphicFramePr>
          <p:nvPr/>
        </p:nvGraphicFramePr>
        <p:xfrm>
          <a:off x="5673725" y="2284413"/>
          <a:ext cx="508000" cy="381000"/>
        </p:xfrm>
        <a:graphic>
          <a:graphicData uri="http://schemas.openxmlformats.org/presentationml/2006/ole">
            <mc:AlternateContent xmlns:mc="http://schemas.openxmlformats.org/markup-compatibility/2006">
              <mc:Choice xmlns:v="urn:schemas-microsoft-com:vml" Requires="v">
                <p:oleObj spid="_x0000_s44056" name="公式" r:id="rId7" imgW="487680" imgH="358112" progId="Equation.3">
                  <p:embed/>
                </p:oleObj>
              </mc:Choice>
              <mc:Fallback>
                <p:oleObj name="公式" r:id="rId7" imgW="487680" imgH="358112"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3725" y="2284413"/>
                        <a:ext cx="5080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8953" name="Text Box 9">
            <a:extLst>
              <a:ext uri="{FF2B5EF4-FFF2-40B4-BE49-F238E27FC236}">
                <a16:creationId xmlns:a16="http://schemas.microsoft.com/office/drawing/2014/main" id="{A0FFF573-FF18-480C-A84A-CBBA96DCA708}"/>
              </a:ext>
            </a:extLst>
          </p:cNvPr>
          <p:cNvSpPr txBox="1">
            <a:spLocks noChangeArrowheads="1"/>
          </p:cNvSpPr>
          <p:nvPr/>
        </p:nvSpPr>
        <p:spPr bwMode="auto">
          <a:xfrm>
            <a:off x="250825" y="4076700"/>
            <a:ext cx="5030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lang="en-US" altLang="zh-CN">
                <a:solidFill>
                  <a:srgbClr val="00FFFF"/>
                </a:solidFill>
                <a:latin typeface="Times New Roman" panose="02020603050405020304" pitchFamily="18" charset="0"/>
              </a:rPr>
              <a:t>4. </a:t>
            </a:r>
            <a:r>
              <a:rPr lang="zh-CN" altLang="en-US">
                <a:solidFill>
                  <a:srgbClr val="00FFFF"/>
                </a:solidFill>
                <a:latin typeface="Times New Roman" panose="02020603050405020304" pitchFamily="18" charset="0"/>
              </a:rPr>
              <a:t>狭义相对论的动力学基础</a:t>
            </a:r>
          </a:p>
        </p:txBody>
      </p:sp>
      <p:sp>
        <p:nvSpPr>
          <p:cNvPr id="978954" name="Text Box 10">
            <a:extLst>
              <a:ext uri="{FF2B5EF4-FFF2-40B4-BE49-F238E27FC236}">
                <a16:creationId xmlns:a16="http://schemas.microsoft.com/office/drawing/2014/main" id="{0E751F9F-9C07-4A83-AE8A-8B41027D2D42}"/>
              </a:ext>
            </a:extLst>
          </p:cNvPr>
          <p:cNvSpPr txBox="1">
            <a:spLocks noChangeArrowheads="1"/>
          </p:cNvSpPr>
          <p:nvPr/>
        </p:nvSpPr>
        <p:spPr bwMode="auto">
          <a:xfrm>
            <a:off x="739775" y="4749800"/>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en-US" altLang="zh-CN">
                <a:latin typeface="Times New Roman" panose="02020603050405020304" pitchFamily="18" charset="0"/>
              </a:rPr>
              <a:t>(1) </a:t>
            </a:r>
            <a:r>
              <a:rPr kumimoji="1" lang="zh-CN" altLang="en-US">
                <a:latin typeface="Times New Roman" panose="02020603050405020304" pitchFamily="18" charset="0"/>
              </a:rPr>
              <a:t>相对论质量</a:t>
            </a:r>
          </a:p>
        </p:txBody>
      </p:sp>
      <p:sp>
        <p:nvSpPr>
          <p:cNvPr id="978955" name="Text Box 11">
            <a:extLst>
              <a:ext uri="{FF2B5EF4-FFF2-40B4-BE49-F238E27FC236}">
                <a16:creationId xmlns:a16="http://schemas.microsoft.com/office/drawing/2014/main" id="{056BBE50-8297-49F2-8C49-027B782C1219}"/>
              </a:ext>
            </a:extLst>
          </p:cNvPr>
          <p:cNvSpPr txBox="1">
            <a:spLocks noChangeArrowheads="1"/>
          </p:cNvSpPr>
          <p:nvPr/>
        </p:nvSpPr>
        <p:spPr bwMode="auto">
          <a:xfrm>
            <a:off x="739775" y="5837238"/>
            <a:ext cx="2160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en-US" altLang="zh-CN">
                <a:latin typeface="Times New Roman" panose="02020603050405020304" pitchFamily="18" charset="0"/>
              </a:rPr>
              <a:t>(2) </a:t>
            </a:r>
            <a:r>
              <a:rPr kumimoji="1" lang="zh-CN" altLang="en-US">
                <a:latin typeface="Times New Roman" panose="02020603050405020304" pitchFamily="18" charset="0"/>
              </a:rPr>
              <a:t>相对论动量</a:t>
            </a:r>
          </a:p>
        </p:txBody>
      </p:sp>
      <p:graphicFrame>
        <p:nvGraphicFramePr>
          <p:cNvPr id="978956" name="Object 12">
            <a:extLst>
              <a:ext uri="{FF2B5EF4-FFF2-40B4-BE49-F238E27FC236}">
                <a16:creationId xmlns:a16="http://schemas.microsoft.com/office/drawing/2014/main" id="{8B0F9FD5-F9D4-4DFD-A448-CF7EAFA02B50}"/>
              </a:ext>
            </a:extLst>
          </p:cNvPr>
          <p:cNvGraphicFramePr>
            <a:graphicFrameLocks noChangeAspect="1"/>
          </p:cNvGraphicFramePr>
          <p:nvPr/>
        </p:nvGraphicFramePr>
        <p:xfrm>
          <a:off x="3133725" y="4581525"/>
          <a:ext cx="2247900" cy="838200"/>
        </p:xfrm>
        <a:graphic>
          <a:graphicData uri="http://schemas.openxmlformats.org/presentationml/2006/ole">
            <mc:AlternateContent xmlns:mc="http://schemas.openxmlformats.org/markup-compatibility/2006">
              <mc:Choice xmlns:v="urn:schemas-microsoft-com:vml" Requires="v">
                <p:oleObj spid="_x0000_s44057" name="公式" r:id="rId9" imgW="2224916" imgH="815479" progId="Equation.3">
                  <p:embed/>
                </p:oleObj>
              </mc:Choice>
              <mc:Fallback>
                <p:oleObj name="公式" r:id="rId9" imgW="2224916" imgH="815479"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33725" y="4581525"/>
                        <a:ext cx="22479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8957" name="Object 13">
            <a:extLst>
              <a:ext uri="{FF2B5EF4-FFF2-40B4-BE49-F238E27FC236}">
                <a16:creationId xmlns:a16="http://schemas.microsoft.com/office/drawing/2014/main" id="{D0A40E73-2DAB-494E-B539-769E6DDF287E}"/>
              </a:ext>
            </a:extLst>
          </p:cNvPr>
          <p:cNvGraphicFramePr>
            <a:graphicFrameLocks noChangeAspect="1"/>
          </p:cNvGraphicFramePr>
          <p:nvPr/>
        </p:nvGraphicFramePr>
        <p:xfrm>
          <a:off x="3116263" y="3271838"/>
          <a:ext cx="2093912" cy="444500"/>
        </p:xfrm>
        <a:graphic>
          <a:graphicData uri="http://schemas.openxmlformats.org/presentationml/2006/ole">
            <mc:AlternateContent xmlns:mc="http://schemas.openxmlformats.org/markup-compatibility/2006">
              <mc:Choice xmlns:v="urn:schemas-microsoft-com:vml" Requires="v">
                <p:oleObj spid="_x0000_s44058" name="公式" r:id="rId11" imgW="2072640" imgH="418961" progId="Equation.3">
                  <p:embed/>
                </p:oleObj>
              </mc:Choice>
              <mc:Fallback>
                <p:oleObj name="公式" r:id="rId11" imgW="2072640" imgH="418961"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6263" y="3271838"/>
                        <a:ext cx="2093912"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8958" name="Object 14">
            <a:extLst>
              <a:ext uri="{FF2B5EF4-FFF2-40B4-BE49-F238E27FC236}">
                <a16:creationId xmlns:a16="http://schemas.microsoft.com/office/drawing/2014/main" id="{F8B958B1-8664-4C6C-93C3-BBF68666E5BF}"/>
              </a:ext>
            </a:extLst>
          </p:cNvPr>
          <p:cNvGraphicFramePr>
            <a:graphicFrameLocks noChangeAspect="1"/>
          </p:cNvGraphicFramePr>
          <p:nvPr/>
        </p:nvGraphicFramePr>
        <p:xfrm>
          <a:off x="3506788" y="5686425"/>
          <a:ext cx="1841500" cy="838200"/>
        </p:xfrm>
        <a:graphic>
          <a:graphicData uri="http://schemas.openxmlformats.org/presentationml/2006/ole">
            <mc:AlternateContent xmlns:mc="http://schemas.openxmlformats.org/markup-compatibility/2006">
              <mc:Choice xmlns:v="urn:schemas-microsoft-com:vml" Requires="v">
                <p:oleObj spid="_x0000_s44059" name="公式" r:id="rId13" imgW="1821336" imgH="815479" progId="Equation.3">
                  <p:embed/>
                </p:oleObj>
              </mc:Choice>
              <mc:Fallback>
                <p:oleObj name="公式" r:id="rId13" imgW="1821336" imgH="815479"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06788" y="5686425"/>
                        <a:ext cx="18415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8959" name="Text Box 15">
            <a:extLst>
              <a:ext uri="{FF2B5EF4-FFF2-40B4-BE49-F238E27FC236}">
                <a16:creationId xmlns:a16="http://schemas.microsoft.com/office/drawing/2014/main" id="{C01D3917-EA13-4BB3-B5C7-F2526DD7DD41}"/>
              </a:ext>
            </a:extLst>
          </p:cNvPr>
          <p:cNvSpPr txBox="1">
            <a:spLocks noChangeArrowheads="1"/>
          </p:cNvSpPr>
          <p:nvPr/>
        </p:nvSpPr>
        <p:spPr bwMode="auto">
          <a:xfrm>
            <a:off x="1195388" y="1574800"/>
            <a:ext cx="78851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lang="zh-CN" altLang="en-US" sz="2000">
                <a:latin typeface="Times New Roman" panose="02020603050405020304" pitchFamily="18" charset="0"/>
              </a:rPr>
              <a:t>在一惯性系中同时而不同地发生的事件，在另一惯性系中必不同时。</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78946"/>
                                        </p:tgtEl>
                                        <p:attrNameLst>
                                          <p:attrName>style.visibility</p:attrName>
                                        </p:attrNameLst>
                                      </p:cBhvr>
                                      <p:to>
                                        <p:strVal val="visible"/>
                                      </p:to>
                                    </p:set>
                                    <p:animEffect transition="in" filter="wipe(left)">
                                      <p:cBhvr>
                                        <p:cTn id="7" dur="500"/>
                                        <p:tgtEl>
                                          <p:spTgt spid="978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8947"/>
                                        </p:tgtEl>
                                        <p:attrNameLst>
                                          <p:attrName>style.visibility</p:attrName>
                                        </p:attrNameLst>
                                      </p:cBhvr>
                                      <p:to>
                                        <p:strVal val="visible"/>
                                      </p:to>
                                    </p:set>
                                    <p:animEffect transition="in" filter="wipe(left)">
                                      <p:cBhvr>
                                        <p:cTn id="12" dur="500"/>
                                        <p:tgtEl>
                                          <p:spTgt spid="978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8959"/>
                                        </p:tgtEl>
                                        <p:attrNameLst>
                                          <p:attrName>style.visibility</p:attrName>
                                        </p:attrNameLst>
                                      </p:cBhvr>
                                      <p:to>
                                        <p:strVal val="visible"/>
                                      </p:to>
                                    </p:set>
                                    <p:animEffect transition="in" filter="wipe(left)">
                                      <p:cBhvr>
                                        <p:cTn id="17" dur="500"/>
                                        <p:tgtEl>
                                          <p:spTgt spid="9789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8948"/>
                                        </p:tgtEl>
                                        <p:attrNameLst>
                                          <p:attrName>style.visibility</p:attrName>
                                        </p:attrNameLst>
                                      </p:cBhvr>
                                      <p:to>
                                        <p:strVal val="visible"/>
                                      </p:to>
                                    </p:set>
                                    <p:animEffect transition="in" filter="wipe(left)">
                                      <p:cBhvr>
                                        <p:cTn id="22" dur="500"/>
                                        <p:tgtEl>
                                          <p:spTgt spid="9789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78950"/>
                                        </p:tgtEl>
                                        <p:attrNameLst>
                                          <p:attrName>style.visibility</p:attrName>
                                        </p:attrNameLst>
                                      </p:cBhvr>
                                      <p:to>
                                        <p:strVal val="visible"/>
                                      </p:to>
                                    </p:set>
                                    <p:animEffect transition="in" filter="wipe(left)">
                                      <p:cBhvr>
                                        <p:cTn id="27" dur="500"/>
                                        <p:tgtEl>
                                          <p:spTgt spid="9789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78951"/>
                                        </p:tgtEl>
                                        <p:attrNameLst>
                                          <p:attrName>style.visibility</p:attrName>
                                        </p:attrNameLst>
                                      </p:cBhvr>
                                      <p:to>
                                        <p:strVal val="visible"/>
                                      </p:to>
                                    </p:set>
                                    <p:animEffect transition="in" filter="wipe(left)">
                                      <p:cBhvr>
                                        <p:cTn id="32" dur="500"/>
                                        <p:tgtEl>
                                          <p:spTgt spid="9789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78952"/>
                                        </p:tgtEl>
                                        <p:attrNameLst>
                                          <p:attrName>style.visibility</p:attrName>
                                        </p:attrNameLst>
                                      </p:cBhvr>
                                      <p:to>
                                        <p:strVal val="visible"/>
                                      </p:to>
                                    </p:set>
                                    <p:animEffect transition="in" filter="wipe(left)">
                                      <p:cBhvr>
                                        <p:cTn id="37" dur="500"/>
                                        <p:tgtEl>
                                          <p:spTgt spid="9789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78949"/>
                                        </p:tgtEl>
                                        <p:attrNameLst>
                                          <p:attrName>style.visibility</p:attrName>
                                        </p:attrNameLst>
                                      </p:cBhvr>
                                      <p:to>
                                        <p:strVal val="visible"/>
                                      </p:to>
                                    </p:set>
                                    <p:animEffect transition="in" filter="wipe(left)">
                                      <p:cBhvr>
                                        <p:cTn id="42" dur="500"/>
                                        <p:tgtEl>
                                          <p:spTgt spid="9789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78957"/>
                                        </p:tgtEl>
                                        <p:attrNameLst>
                                          <p:attrName>style.visibility</p:attrName>
                                        </p:attrNameLst>
                                      </p:cBhvr>
                                      <p:to>
                                        <p:strVal val="visible"/>
                                      </p:to>
                                    </p:set>
                                    <p:animEffect transition="in" filter="wipe(left)">
                                      <p:cBhvr>
                                        <p:cTn id="47" dur="500"/>
                                        <p:tgtEl>
                                          <p:spTgt spid="9789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78953"/>
                                        </p:tgtEl>
                                        <p:attrNameLst>
                                          <p:attrName>style.visibility</p:attrName>
                                        </p:attrNameLst>
                                      </p:cBhvr>
                                      <p:to>
                                        <p:strVal val="visible"/>
                                      </p:to>
                                    </p:set>
                                    <p:animEffect transition="in" filter="wipe(left)">
                                      <p:cBhvr>
                                        <p:cTn id="52" dur="500"/>
                                        <p:tgtEl>
                                          <p:spTgt spid="9789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78954"/>
                                        </p:tgtEl>
                                        <p:attrNameLst>
                                          <p:attrName>style.visibility</p:attrName>
                                        </p:attrNameLst>
                                      </p:cBhvr>
                                      <p:to>
                                        <p:strVal val="visible"/>
                                      </p:to>
                                    </p:set>
                                    <p:animEffect transition="in" filter="wipe(left)">
                                      <p:cBhvr>
                                        <p:cTn id="57" dur="500"/>
                                        <p:tgtEl>
                                          <p:spTgt spid="9789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978956"/>
                                        </p:tgtEl>
                                        <p:attrNameLst>
                                          <p:attrName>style.visibility</p:attrName>
                                        </p:attrNameLst>
                                      </p:cBhvr>
                                      <p:to>
                                        <p:strVal val="visible"/>
                                      </p:to>
                                    </p:set>
                                    <p:animEffect transition="in" filter="wipe(left)">
                                      <p:cBhvr>
                                        <p:cTn id="62" dur="500"/>
                                        <p:tgtEl>
                                          <p:spTgt spid="97895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78955"/>
                                        </p:tgtEl>
                                        <p:attrNameLst>
                                          <p:attrName>style.visibility</p:attrName>
                                        </p:attrNameLst>
                                      </p:cBhvr>
                                      <p:to>
                                        <p:strVal val="visible"/>
                                      </p:to>
                                    </p:set>
                                    <p:animEffect transition="in" filter="wipe(left)">
                                      <p:cBhvr>
                                        <p:cTn id="67" dur="500"/>
                                        <p:tgtEl>
                                          <p:spTgt spid="97895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978958"/>
                                        </p:tgtEl>
                                        <p:attrNameLst>
                                          <p:attrName>style.visibility</p:attrName>
                                        </p:attrNameLst>
                                      </p:cBhvr>
                                      <p:to>
                                        <p:strVal val="visible"/>
                                      </p:to>
                                    </p:set>
                                    <p:animEffect transition="in" filter="wipe(left)">
                                      <p:cBhvr>
                                        <p:cTn id="72" dur="500"/>
                                        <p:tgtEl>
                                          <p:spTgt spid="978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6" grpId="0"/>
      <p:bldP spid="978947" grpId="0"/>
      <p:bldP spid="978948" grpId="0"/>
      <p:bldP spid="978949" grpId="0"/>
      <p:bldP spid="978953" grpId="0"/>
      <p:bldP spid="978954" grpId="0"/>
      <p:bldP spid="978955" grpId="0"/>
      <p:bldP spid="97895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9970" name="Text Box 2">
            <a:extLst>
              <a:ext uri="{FF2B5EF4-FFF2-40B4-BE49-F238E27FC236}">
                <a16:creationId xmlns:a16="http://schemas.microsoft.com/office/drawing/2014/main" id="{C6BBD4AB-F626-4EBA-9B38-DE8C8ABF0E2C}"/>
              </a:ext>
            </a:extLst>
          </p:cNvPr>
          <p:cNvSpPr txBox="1">
            <a:spLocks noChangeArrowheads="1"/>
          </p:cNvSpPr>
          <p:nvPr/>
        </p:nvSpPr>
        <p:spPr bwMode="auto">
          <a:xfrm>
            <a:off x="539750" y="476250"/>
            <a:ext cx="230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en-US" altLang="zh-CN">
                <a:latin typeface="Times New Roman" panose="02020603050405020304" pitchFamily="18" charset="0"/>
              </a:rPr>
              <a:t>(3) </a:t>
            </a:r>
            <a:r>
              <a:rPr kumimoji="1" lang="zh-CN" altLang="en-US">
                <a:latin typeface="Times New Roman" panose="02020603050405020304" pitchFamily="18" charset="0"/>
              </a:rPr>
              <a:t>相对论能量</a:t>
            </a:r>
          </a:p>
        </p:txBody>
      </p:sp>
      <p:sp>
        <p:nvSpPr>
          <p:cNvPr id="979971" name="Text Box 3">
            <a:extLst>
              <a:ext uri="{FF2B5EF4-FFF2-40B4-BE49-F238E27FC236}">
                <a16:creationId xmlns:a16="http://schemas.microsoft.com/office/drawing/2014/main" id="{C5691997-1F7F-48E1-A63E-651DD6BD4B6D}"/>
              </a:ext>
            </a:extLst>
          </p:cNvPr>
          <p:cNvSpPr txBox="1">
            <a:spLocks noChangeArrowheads="1"/>
          </p:cNvSpPr>
          <p:nvPr/>
        </p:nvSpPr>
        <p:spPr bwMode="auto">
          <a:xfrm>
            <a:off x="539750" y="3716338"/>
            <a:ext cx="4392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en-US" altLang="zh-CN">
                <a:latin typeface="Times New Roman" panose="02020603050405020304" pitchFamily="18" charset="0"/>
              </a:rPr>
              <a:t>(4) </a:t>
            </a:r>
            <a:r>
              <a:rPr kumimoji="1" lang="zh-CN" altLang="en-US">
                <a:latin typeface="Times New Roman" panose="02020603050405020304" pitchFamily="18" charset="0"/>
              </a:rPr>
              <a:t>相对论动力学基本方程：</a:t>
            </a:r>
          </a:p>
        </p:txBody>
      </p:sp>
      <p:sp>
        <p:nvSpPr>
          <p:cNvPr id="979972" name="Text Box 4">
            <a:extLst>
              <a:ext uri="{FF2B5EF4-FFF2-40B4-BE49-F238E27FC236}">
                <a16:creationId xmlns:a16="http://schemas.microsoft.com/office/drawing/2014/main" id="{E3F20F09-44AC-4ABE-9849-C4982652D4DC}"/>
              </a:ext>
            </a:extLst>
          </p:cNvPr>
          <p:cNvSpPr txBox="1">
            <a:spLocks noChangeArrowheads="1"/>
          </p:cNvSpPr>
          <p:nvPr/>
        </p:nvSpPr>
        <p:spPr bwMode="auto">
          <a:xfrm>
            <a:off x="539750" y="5300663"/>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en-US" altLang="zh-CN">
                <a:latin typeface="Times New Roman" panose="02020603050405020304" pitchFamily="18" charset="0"/>
              </a:rPr>
              <a:t>(5) </a:t>
            </a:r>
            <a:r>
              <a:rPr kumimoji="1" lang="zh-CN" altLang="en-US">
                <a:latin typeface="Times New Roman" panose="02020603050405020304" pitchFamily="18" charset="0"/>
              </a:rPr>
              <a:t>相对论动力学能量守恒：</a:t>
            </a:r>
          </a:p>
        </p:txBody>
      </p:sp>
      <p:sp>
        <p:nvSpPr>
          <p:cNvPr id="979973" name="Text Box 5">
            <a:extLst>
              <a:ext uri="{FF2B5EF4-FFF2-40B4-BE49-F238E27FC236}">
                <a16:creationId xmlns:a16="http://schemas.microsoft.com/office/drawing/2014/main" id="{97657E1E-016F-4981-ACD7-F3CBAF13C7EA}"/>
              </a:ext>
            </a:extLst>
          </p:cNvPr>
          <p:cNvSpPr txBox="1">
            <a:spLocks noChangeArrowheads="1"/>
          </p:cNvSpPr>
          <p:nvPr/>
        </p:nvSpPr>
        <p:spPr bwMode="auto">
          <a:xfrm>
            <a:off x="971550" y="1052513"/>
            <a:ext cx="1368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zh-CN" altLang="en-US">
                <a:latin typeface="Times New Roman" panose="02020603050405020304" pitchFamily="18" charset="0"/>
              </a:rPr>
              <a:t>总能量</a:t>
            </a:r>
            <a:r>
              <a:rPr kumimoji="1" lang="en-US" altLang="zh-CN">
                <a:latin typeface="Times New Roman" panose="02020603050405020304" pitchFamily="18" charset="0"/>
              </a:rPr>
              <a:t>:</a:t>
            </a:r>
          </a:p>
        </p:txBody>
      </p:sp>
      <p:graphicFrame>
        <p:nvGraphicFramePr>
          <p:cNvPr id="979974" name="Object 6">
            <a:extLst>
              <a:ext uri="{FF2B5EF4-FFF2-40B4-BE49-F238E27FC236}">
                <a16:creationId xmlns:a16="http://schemas.microsoft.com/office/drawing/2014/main" id="{DC1F70B7-7D03-415A-AE00-232A804D0774}"/>
              </a:ext>
            </a:extLst>
          </p:cNvPr>
          <p:cNvGraphicFramePr>
            <a:graphicFrameLocks noChangeAspect="1"/>
          </p:cNvGraphicFramePr>
          <p:nvPr/>
        </p:nvGraphicFramePr>
        <p:xfrm>
          <a:off x="3575050" y="1125538"/>
          <a:ext cx="1028700" cy="342900"/>
        </p:xfrm>
        <a:graphic>
          <a:graphicData uri="http://schemas.openxmlformats.org/presentationml/2006/ole">
            <mc:AlternateContent xmlns:mc="http://schemas.openxmlformats.org/markup-compatibility/2006">
              <mc:Choice xmlns:v="urn:schemas-microsoft-com:vml" Requires="v">
                <p:oleObj spid="_x0000_s45077" name="公式" r:id="rId3" imgW="1005716" imgH="320206" progId="Equation.3">
                  <p:embed/>
                </p:oleObj>
              </mc:Choice>
              <mc:Fallback>
                <p:oleObj name="公式" r:id="rId3" imgW="1005716" imgH="320206"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5050" y="1125538"/>
                        <a:ext cx="1028700" cy="3429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5" name="Text Box 7">
            <a:extLst>
              <a:ext uri="{FF2B5EF4-FFF2-40B4-BE49-F238E27FC236}">
                <a16:creationId xmlns:a16="http://schemas.microsoft.com/office/drawing/2014/main" id="{715F89E2-F955-4FE7-B94F-A97736491F38}"/>
              </a:ext>
            </a:extLst>
          </p:cNvPr>
          <p:cNvSpPr txBox="1">
            <a:spLocks noChangeArrowheads="1"/>
          </p:cNvSpPr>
          <p:nvPr/>
        </p:nvSpPr>
        <p:spPr bwMode="auto">
          <a:xfrm>
            <a:off x="971550" y="1698625"/>
            <a:ext cx="1512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zh-CN" altLang="en-US">
                <a:latin typeface="Times New Roman" panose="02020603050405020304" pitchFamily="18" charset="0"/>
              </a:rPr>
              <a:t>静止能量</a:t>
            </a:r>
            <a:r>
              <a:rPr kumimoji="1" lang="en-US" altLang="zh-CN">
                <a:latin typeface="Times New Roman" panose="02020603050405020304" pitchFamily="18" charset="0"/>
              </a:rPr>
              <a:t>:</a:t>
            </a:r>
          </a:p>
        </p:txBody>
      </p:sp>
      <p:graphicFrame>
        <p:nvGraphicFramePr>
          <p:cNvPr id="979976" name="Object 8">
            <a:extLst>
              <a:ext uri="{FF2B5EF4-FFF2-40B4-BE49-F238E27FC236}">
                <a16:creationId xmlns:a16="http://schemas.microsoft.com/office/drawing/2014/main" id="{301C3C46-4755-462E-B4AF-B9898D543805}"/>
              </a:ext>
            </a:extLst>
          </p:cNvPr>
          <p:cNvGraphicFramePr>
            <a:graphicFrameLocks noChangeAspect="1"/>
          </p:cNvGraphicFramePr>
          <p:nvPr/>
        </p:nvGraphicFramePr>
        <p:xfrm>
          <a:off x="3575050" y="1700213"/>
          <a:ext cx="1231900" cy="419100"/>
        </p:xfrm>
        <a:graphic>
          <a:graphicData uri="http://schemas.openxmlformats.org/presentationml/2006/ole">
            <mc:AlternateContent xmlns:mc="http://schemas.openxmlformats.org/markup-compatibility/2006">
              <mc:Choice xmlns:v="urn:schemas-microsoft-com:vml" Requires="v">
                <p:oleObj spid="_x0000_s45078" name="公式" r:id="rId5" imgW="1211736" imgH="396018" progId="Equation.3">
                  <p:embed/>
                </p:oleObj>
              </mc:Choice>
              <mc:Fallback>
                <p:oleObj name="公式" r:id="rId5" imgW="1211736" imgH="396018"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5050" y="1700213"/>
                        <a:ext cx="1231900" cy="41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8575">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7" name="Text Box 9">
            <a:extLst>
              <a:ext uri="{FF2B5EF4-FFF2-40B4-BE49-F238E27FC236}">
                <a16:creationId xmlns:a16="http://schemas.microsoft.com/office/drawing/2014/main" id="{F5B2088A-C380-42A9-A768-60ACB1DC18D0}"/>
              </a:ext>
            </a:extLst>
          </p:cNvPr>
          <p:cNvSpPr txBox="1">
            <a:spLocks noChangeArrowheads="1"/>
          </p:cNvSpPr>
          <p:nvPr/>
        </p:nvSpPr>
        <p:spPr bwMode="auto">
          <a:xfrm>
            <a:off x="971550" y="2324100"/>
            <a:ext cx="2303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zh-CN" altLang="en-US">
                <a:latin typeface="Times New Roman" panose="02020603050405020304" pitchFamily="18" charset="0"/>
              </a:rPr>
              <a:t>相对论动能</a:t>
            </a:r>
            <a:r>
              <a:rPr kumimoji="1" lang="en-US" altLang="zh-CN">
                <a:latin typeface="Times New Roman" panose="02020603050405020304" pitchFamily="18" charset="0"/>
              </a:rPr>
              <a:t>:</a:t>
            </a:r>
          </a:p>
        </p:txBody>
      </p:sp>
      <p:graphicFrame>
        <p:nvGraphicFramePr>
          <p:cNvPr id="979978" name="Object 10">
            <a:extLst>
              <a:ext uri="{FF2B5EF4-FFF2-40B4-BE49-F238E27FC236}">
                <a16:creationId xmlns:a16="http://schemas.microsoft.com/office/drawing/2014/main" id="{3820EF00-8414-420A-8B7D-1F7F3F3F2F52}"/>
              </a:ext>
            </a:extLst>
          </p:cNvPr>
          <p:cNvGraphicFramePr>
            <a:graphicFrameLocks noChangeAspect="1"/>
          </p:cNvGraphicFramePr>
          <p:nvPr/>
        </p:nvGraphicFramePr>
        <p:xfrm>
          <a:off x="3575050" y="2312988"/>
          <a:ext cx="2005013" cy="419100"/>
        </p:xfrm>
        <a:graphic>
          <a:graphicData uri="http://schemas.openxmlformats.org/presentationml/2006/ole">
            <mc:AlternateContent xmlns:mc="http://schemas.openxmlformats.org/markup-compatibility/2006">
              <mc:Choice xmlns:v="urn:schemas-microsoft-com:vml" Requires="v">
                <p:oleObj spid="_x0000_s45079" name="公式" r:id="rId7" imgW="1981076" imgH="396018" progId="Equation.3">
                  <p:embed/>
                </p:oleObj>
              </mc:Choice>
              <mc:Fallback>
                <p:oleObj name="公式" r:id="rId7" imgW="1981076" imgH="396018"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5050" y="2312988"/>
                        <a:ext cx="2005013" cy="4191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rgbClr val="00FFFF"/>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79979" name="Rectangle 11">
            <a:extLst>
              <a:ext uri="{FF2B5EF4-FFF2-40B4-BE49-F238E27FC236}">
                <a16:creationId xmlns:a16="http://schemas.microsoft.com/office/drawing/2014/main" id="{495E45C0-6DFA-482E-960C-1ACC9BD18103}"/>
              </a:ext>
            </a:extLst>
          </p:cNvPr>
          <p:cNvSpPr>
            <a:spLocks noChangeArrowheads="1"/>
          </p:cNvSpPr>
          <p:nvPr/>
        </p:nvSpPr>
        <p:spPr bwMode="auto">
          <a:xfrm>
            <a:off x="971550" y="2997200"/>
            <a:ext cx="237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just" eaLnBrk="1" hangingPunct="1"/>
            <a:r>
              <a:rPr kumimoji="1" lang="zh-CN" altLang="en-US">
                <a:latin typeface="Times New Roman" panose="02020603050405020304" pitchFamily="18" charset="0"/>
              </a:rPr>
              <a:t>能量和动量关系</a:t>
            </a:r>
          </a:p>
        </p:txBody>
      </p:sp>
      <p:graphicFrame>
        <p:nvGraphicFramePr>
          <p:cNvPr id="979980" name="Object 12">
            <a:extLst>
              <a:ext uri="{FF2B5EF4-FFF2-40B4-BE49-F238E27FC236}">
                <a16:creationId xmlns:a16="http://schemas.microsoft.com/office/drawing/2014/main" id="{0817AB9E-6B56-46A3-A6F0-A269EC4996E5}"/>
              </a:ext>
            </a:extLst>
          </p:cNvPr>
          <p:cNvGraphicFramePr>
            <a:graphicFrameLocks noChangeAspect="1"/>
          </p:cNvGraphicFramePr>
          <p:nvPr/>
        </p:nvGraphicFramePr>
        <p:xfrm>
          <a:off x="3575050" y="3021013"/>
          <a:ext cx="1954213" cy="444500"/>
        </p:xfrm>
        <a:graphic>
          <a:graphicData uri="http://schemas.openxmlformats.org/presentationml/2006/ole">
            <mc:AlternateContent xmlns:mc="http://schemas.openxmlformats.org/markup-compatibility/2006">
              <mc:Choice xmlns:v="urn:schemas-microsoft-com:vml" Requires="v">
                <p:oleObj spid="_x0000_s45080" name="公式" r:id="rId9" imgW="1935293" imgH="418961" progId="Equation.3">
                  <p:embed/>
                </p:oleObj>
              </mc:Choice>
              <mc:Fallback>
                <p:oleObj name="公式" r:id="rId9" imgW="1935293" imgH="418961"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5050" y="3021013"/>
                        <a:ext cx="1954213"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9981" name="Object 13">
            <a:extLst>
              <a:ext uri="{FF2B5EF4-FFF2-40B4-BE49-F238E27FC236}">
                <a16:creationId xmlns:a16="http://schemas.microsoft.com/office/drawing/2014/main" id="{EE2350F9-537A-4FE2-A684-E86F7990EA96}"/>
              </a:ext>
            </a:extLst>
          </p:cNvPr>
          <p:cNvGraphicFramePr>
            <a:graphicFrameLocks noChangeAspect="1"/>
          </p:cNvGraphicFramePr>
          <p:nvPr/>
        </p:nvGraphicFramePr>
        <p:xfrm>
          <a:off x="2700338" y="4292600"/>
          <a:ext cx="3122612" cy="838200"/>
        </p:xfrm>
        <a:graphic>
          <a:graphicData uri="http://schemas.openxmlformats.org/presentationml/2006/ole">
            <mc:AlternateContent xmlns:mc="http://schemas.openxmlformats.org/markup-compatibility/2006">
              <mc:Choice xmlns:v="urn:schemas-microsoft-com:vml" Requires="v">
                <p:oleObj spid="_x0000_s45081" name="公式" r:id="rId11" imgW="3101247" imgH="815479" progId="Equation.3">
                  <p:embed/>
                </p:oleObj>
              </mc:Choice>
              <mc:Fallback>
                <p:oleObj name="公式" r:id="rId11" imgW="3101247" imgH="815479"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4292600"/>
                        <a:ext cx="3122612"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79982" name="Object 14">
            <a:extLst>
              <a:ext uri="{FF2B5EF4-FFF2-40B4-BE49-F238E27FC236}">
                <a16:creationId xmlns:a16="http://schemas.microsoft.com/office/drawing/2014/main" id="{DCECDF71-FB46-4BC3-BB7B-979A301F105D}"/>
              </a:ext>
            </a:extLst>
          </p:cNvPr>
          <p:cNvGraphicFramePr>
            <a:graphicFrameLocks noChangeAspect="1"/>
          </p:cNvGraphicFramePr>
          <p:nvPr/>
        </p:nvGraphicFramePr>
        <p:xfrm>
          <a:off x="2771775" y="5949950"/>
          <a:ext cx="2716213" cy="444500"/>
        </p:xfrm>
        <a:graphic>
          <a:graphicData uri="http://schemas.openxmlformats.org/presentationml/2006/ole">
            <mc:AlternateContent xmlns:mc="http://schemas.openxmlformats.org/markup-compatibility/2006">
              <mc:Choice xmlns:v="urn:schemas-microsoft-com:vml" Requires="v">
                <p:oleObj spid="_x0000_s45082" name="公式" r:id="rId13" imgW="2697667" imgH="418961" progId="Equation.3">
                  <p:embed/>
                </p:oleObj>
              </mc:Choice>
              <mc:Fallback>
                <p:oleObj name="公式" r:id="rId13" imgW="2697667" imgH="418961"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775" y="5949950"/>
                        <a:ext cx="2716213"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79970"/>
                                        </p:tgtEl>
                                        <p:attrNameLst>
                                          <p:attrName>style.visibility</p:attrName>
                                        </p:attrNameLst>
                                      </p:cBhvr>
                                      <p:to>
                                        <p:strVal val="visible"/>
                                      </p:to>
                                    </p:set>
                                    <p:animEffect transition="in" filter="wipe(left)">
                                      <p:cBhvr>
                                        <p:cTn id="7" dur="500"/>
                                        <p:tgtEl>
                                          <p:spTgt spid="9799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9973"/>
                                        </p:tgtEl>
                                        <p:attrNameLst>
                                          <p:attrName>style.visibility</p:attrName>
                                        </p:attrNameLst>
                                      </p:cBhvr>
                                      <p:to>
                                        <p:strVal val="visible"/>
                                      </p:to>
                                    </p:set>
                                    <p:animEffect transition="in" filter="wipe(left)">
                                      <p:cBhvr>
                                        <p:cTn id="12" dur="500"/>
                                        <p:tgtEl>
                                          <p:spTgt spid="97997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979974"/>
                                        </p:tgtEl>
                                        <p:attrNameLst>
                                          <p:attrName>style.visibility</p:attrName>
                                        </p:attrNameLst>
                                      </p:cBhvr>
                                      <p:to>
                                        <p:strVal val="visible"/>
                                      </p:to>
                                    </p:set>
                                    <p:animEffect transition="in" filter="wipe(left)">
                                      <p:cBhvr>
                                        <p:cTn id="16" dur="500"/>
                                        <p:tgtEl>
                                          <p:spTgt spid="97997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979975"/>
                                        </p:tgtEl>
                                        <p:attrNameLst>
                                          <p:attrName>style.visibility</p:attrName>
                                        </p:attrNameLst>
                                      </p:cBhvr>
                                      <p:to>
                                        <p:strVal val="visible"/>
                                      </p:to>
                                    </p:set>
                                    <p:animEffect transition="in" filter="wipe(left)">
                                      <p:cBhvr>
                                        <p:cTn id="21" dur="500"/>
                                        <p:tgtEl>
                                          <p:spTgt spid="979975"/>
                                        </p:tgtEl>
                                      </p:cBhvr>
                                    </p:animEffect>
                                  </p:childTnLst>
                                </p:cTn>
                              </p:par>
                            </p:childTnLst>
                          </p:cTn>
                        </p:par>
                        <p:par>
                          <p:cTn id="22" fill="hold" nodeType="afterGroup">
                            <p:stCondLst>
                              <p:cond delay="500"/>
                            </p:stCondLst>
                            <p:childTnLst>
                              <p:par>
                                <p:cTn id="23" presetID="22" presetClass="entr" presetSubtype="8" fill="hold" nodeType="afterEffect">
                                  <p:stCondLst>
                                    <p:cond delay="0"/>
                                  </p:stCondLst>
                                  <p:childTnLst>
                                    <p:set>
                                      <p:cBhvr>
                                        <p:cTn id="24" dur="1" fill="hold">
                                          <p:stCondLst>
                                            <p:cond delay="0"/>
                                          </p:stCondLst>
                                        </p:cTn>
                                        <p:tgtEl>
                                          <p:spTgt spid="979976"/>
                                        </p:tgtEl>
                                        <p:attrNameLst>
                                          <p:attrName>style.visibility</p:attrName>
                                        </p:attrNameLst>
                                      </p:cBhvr>
                                      <p:to>
                                        <p:strVal val="visible"/>
                                      </p:to>
                                    </p:set>
                                    <p:animEffect transition="in" filter="wipe(left)">
                                      <p:cBhvr>
                                        <p:cTn id="25" dur="500"/>
                                        <p:tgtEl>
                                          <p:spTgt spid="979976"/>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79977"/>
                                        </p:tgtEl>
                                        <p:attrNameLst>
                                          <p:attrName>style.visibility</p:attrName>
                                        </p:attrNameLst>
                                      </p:cBhvr>
                                      <p:to>
                                        <p:strVal val="visible"/>
                                      </p:to>
                                    </p:set>
                                    <p:animEffect transition="in" filter="wipe(left)">
                                      <p:cBhvr>
                                        <p:cTn id="30" dur="500"/>
                                        <p:tgtEl>
                                          <p:spTgt spid="979977"/>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979978"/>
                                        </p:tgtEl>
                                        <p:attrNameLst>
                                          <p:attrName>style.visibility</p:attrName>
                                        </p:attrNameLst>
                                      </p:cBhvr>
                                      <p:to>
                                        <p:strVal val="visible"/>
                                      </p:to>
                                    </p:set>
                                    <p:animEffect transition="in" filter="wipe(left)">
                                      <p:cBhvr>
                                        <p:cTn id="34" dur="500"/>
                                        <p:tgtEl>
                                          <p:spTgt spid="97997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79979"/>
                                        </p:tgtEl>
                                        <p:attrNameLst>
                                          <p:attrName>style.visibility</p:attrName>
                                        </p:attrNameLst>
                                      </p:cBhvr>
                                      <p:to>
                                        <p:strVal val="visible"/>
                                      </p:to>
                                    </p:set>
                                    <p:animEffect transition="in" filter="wipe(left)">
                                      <p:cBhvr>
                                        <p:cTn id="39" dur="500"/>
                                        <p:tgtEl>
                                          <p:spTgt spid="979979"/>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979980"/>
                                        </p:tgtEl>
                                        <p:attrNameLst>
                                          <p:attrName>style.visibility</p:attrName>
                                        </p:attrNameLst>
                                      </p:cBhvr>
                                      <p:to>
                                        <p:strVal val="visible"/>
                                      </p:to>
                                    </p:set>
                                    <p:animEffect transition="in" filter="wipe(left)">
                                      <p:cBhvr>
                                        <p:cTn id="43" dur="500"/>
                                        <p:tgtEl>
                                          <p:spTgt spid="97998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979971"/>
                                        </p:tgtEl>
                                        <p:attrNameLst>
                                          <p:attrName>style.visibility</p:attrName>
                                        </p:attrNameLst>
                                      </p:cBhvr>
                                      <p:to>
                                        <p:strVal val="visible"/>
                                      </p:to>
                                    </p:set>
                                    <p:animEffect transition="in" filter="wipe(left)">
                                      <p:cBhvr>
                                        <p:cTn id="48" dur="500"/>
                                        <p:tgtEl>
                                          <p:spTgt spid="97997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979981"/>
                                        </p:tgtEl>
                                        <p:attrNameLst>
                                          <p:attrName>style.visibility</p:attrName>
                                        </p:attrNameLst>
                                      </p:cBhvr>
                                      <p:to>
                                        <p:strVal val="visible"/>
                                      </p:to>
                                    </p:set>
                                    <p:animEffect transition="in" filter="wipe(left)">
                                      <p:cBhvr>
                                        <p:cTn id="53" dur="500"/>
                                        <p:tgtEl>
                                          <p:spTgt spid="97998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979972"/>
                                        </p:tgtEl>
                                        <p:attrNameLst>
                                          <p:attrName>style.visibility</p:attrName>
                                        </p:attrNameLst>
                                      </p:cBhvr>
                                      <p:to>
                                        <p:strVal val="visible"/>
                                      </p:to>
                                    </p:set>
                                    <p:animEffect transition="in" filter="wipe(left)">
                                      <p:cBhvr>
                                        <p:cTn id="58" dur="500"/>
                                        <p:tgtEl>
                                          <p:spTgt spid="97997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979982"/>
                                        </p:tgtEl>
                                        <p:attrNameLst>
                                          <p:attrName>style.visibility</p:attrName>
                                        </p:attrNameLst>
                                      </p:cBhvr>
                                      <p:to>
                                        <p:strVal val="visible"/>
                                      </p:to>
                                    </p:set>
                                    <p:animEffect transition="in" filter="wipe(left)">
                                      <p:cBhvr>
                                        <p:cTn id="63" dur="500"/>
                                        <p:tgtEl>
                                          <p:spTgt spid="979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0" grpId="0"/>
      <p:bldP spid="979971" grpId="0"/>
      <p:bldP spid="979972" grpId="0"/>
      <p:bldP spid="979973" grpId="0"/>
      <p:bldP spid="979975" grpId="0"/>
      <p:bldP spid="979977" grpId="0"/>
      <p:bldP spid="97997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266" name="Text Box 2">
            <a:extLst>
              <a:ext uri="{FF2B5EF4-FFF2-40B4-BE49-F238E27FC236}">
                <a16:creationId xmlns:a16="http://schemas.microsoft.com/office/drawing/2014/main" id="{5E37C0E4-8093-4919-AFAB-B98402B4D03B}"/>
              </a:ext>
            </a:extLst>
          </p:cNvPr>
          <p:cNvSpPr txBox="1">
            <a:spLocks noChangeArrowheads="1"/>
          </p:cNvSpPr>
          <p:nvPr/>
        </p:nvSpPr>
        <p:spPr bwMode="auto">
          <a:xfrm>
            <a:off x="395288" y="1773238"/>
            <a:ext cx="2020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en-US" altLang="zh-CN">
                <a:solidFill>
                  <a:srgbClr val="66FFFF"/>
                </a:solidFill>
                <a:latin typeface="Times New Roman" panose="02020603050405020304" pitchFamily="18" charset="0"/>
                <a:ea typeface="华文中宋" panose="02010600040101010101" pitchFamily="2" charset="-122"/>
              </a:rPr>
              <a:t>3. </a:t>
            </a:r>
            <a:r>
              <a:rPr kumimoji="1" lang="zh-CN" altLang="en-US">
                <a:solidFill>
                  <a:srgbClr val="66FFFF"/>
                </a:solidFill>
                <a:latin typeface="Times New Roman" panose="02020603050405020304" pitchFamily="18" charset="0"/>
                <a:ea typeface="华文中宋" panose="02010600040101010101" pitchFamily="2" charset="-122"/>
              </a:rPr>
              <a:t>因果律事件</a:t>
            </a:r>
          </a:p>
        </p:txBody>
      </p:sp>
      <p:grpSp>
        <p:nvGrpSpPr>
          <p:cNvPr id="2" name="Group 3">
            <a:extLst>
              <a:ext uri="{FF2B5EF4-FFF2-40B4-BE49-F238E27FC236}">
                <a16:creationId xmlns:a16="http://schemas.microsoft.com/office/drawing/2014/main" id="{F0438C5D-CF34-4512-8DCD-EE6D1C0DA094}"/>
              </a:ext>
            </a:extLst>
          </p:cNvPr>
          <p:cNvGrpSpPr>
            <a:grpSpLocks/>
          </p:cNvGrpSpPr>
          <p:nvPr/>
        </p:nvGrpSpPr>
        <p:grpSpPr bwMode="auto">
          <a:xfrm>
            <a:off x="5076825" y="1103313"/>
            <a:ext cx="3749675" cy="2224087"/>
            <a:chOff x="2352" y="672"/>
            <a:chExt cx="2362" cy="1401"/>
          </a:xfrm>
        </p:grpSpPr>
        <p:sp>
          <p:nvSpPr>
            <p:cNvPr id="14380" name="Text Box 4">
              <a:extLst>
                <a:ext uri="{FF2B5EF4-FFF2-40B4-BE49-F238E27FC236}">
                  <a16:creationId xmlns:a16="http://schemas.microsoft.com/office/drawing/2014/main" id="{09BCBAB5-DC5E-4A64-9248-D4CC2F7D089B}"/>
                </a:ext>
              </a:extLst>
            </p:cNvPr>
            <p:cNvSpPr txBox="1">
              <a:spLocks noChangeArrowheads="1"/>
            </p:cNvSpPr>
            <p:nvPr/>
          </p:nvSpPr>
          <p:spPr bwMode="auto">
            <a:xfrm>
              <a:off x="2410" y="148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en-US" altLang="zh-CN" sz="2800" i="1">
                  <a:latin typeface="Times New Roman" panose="02020603050405020304" pitchFamily="18" charset="0"/>
                  <a:ea typeface="宋体" panose="02010600030101010101" pitchFamily="2" charset="-122"/>
                </a:rPr>
                <a:t>O</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14381" name="Text Box 5">
              <a:extLst>
                <a:ext uri="{FF2B5EF4-FFF2-40B4-BE49-F238E27FC236}">
                  <a16:creationId xmlns:a16="http://schemas.microsoft.com/office/drawing/2014/main" id="{3540415D-2B44-4C80-8D33-157897E89B7D}"/>
                </a:ext>
              </a:extLst>
            </p:cNvPr>
            <p:cNvSpPr txBox="1">
              <a:spLocks noChangeArrowheads="1"/>
            </p:cNvSpPr>
            <p:nvPr/>
          </p:nvSpPr>
          <p:spPr bwMode="auto">
            <a:xfrm>
              <a:off x="2400" y="825"/>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en-US" altLang="zh-CN" sz="2800" i="1">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907270" name="Line 6">
              <a:extLst>
                <a:ext uri="{FF2B5EF4-FFF2-40B4-BE49-F238E27FC236}">
                  <a16:creationId xmlns:a16="http://schemas.microsoft.com/office/drawing/2014/main" id="{966F4E39-B7F0-4767-B112-DFBA3F3DE188}"/>
                </a:ext>
              </a:extLst>
            </p:cNvPr>
            <p:cNvSpPr>
              <a:spLocks noChangeShapeType="1"/>
            </p:cNvSpPr>
            <p:nvPr/>
          </p:nvSpPr>
          <p:spPr bwMode="auto">
            <a:xfrm flipH="1">
              <a:off x="2352" y="1728"/>
              <a:ext cx="384" cy="345"/>
            </a:xfrm>
            <a:prstGeom prst="line">
              <a:avLst/>
            </a:prstGeom>
            <a:noFill/>
            <a:ln w="28575">
              <a:solidFill>
                <a:schemeClr val="bg1"/>
              </a:solidFill>
              <a:round/>
              <a:headEnd/>
              <a:tailEnd type="triangle" w="sm" len="lg"/>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7271" name="Line 7">
              <a:extLst>
                <a:ext uri="{FF2B5EF4-FFF2-40B4-BE49-F238E27FC236}">
                  <a16:creationId xmlns:a16="http://schemas.microsoft.com/office/drawing/2014/main" id="{252AEFAD-FE70-4A16-8699-C2B124052A59}"/>
                </a:ext>
              </a:extLst>
            </p:cNvPr>
            <p:cNvSpPr>
              <a:spLocks noChangeShapeType="1"/>
            </p:cNvSpPr>
            <p:nvPr/>
          </p:nvSpPr>
          <p:spPr bwMode="auto">
            <a:xfrm flipV="1">
              <a:off x="2736" y="672"/>
              <a:ext cx="0" cy="1065"/>
            </a:xfrm>
            <a:prstGeom prst="line">
              <a:avLst/>
            </a:prstGeom>
            <a:noFill/>
            <a:ln w="28575">
              <a:solidFill>
                <a:schemeClr val="bg1"/>
              </a:solidFill>
              <a:round/>
              <a:headEnd/>
              <a:tailEnd type="triangle" w="sm" len="lg"/>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7272" name="Line 8">
              <a:extLst>
                <a:ext uri="{FF2B5EF4-FFF2-40B4-BE49-F238E27FC236}">
                  <a16:creationId xmlns:a16="http://schemas.microsoft.com/office/drawing/2014/main" id="{DD68D67F-0FD6-4533-939A-27DDAF5FB4DE}"/>
                </a:ext>
              </a:extLst>
            </p:cNvPr>
            <p:cNvSpPr>
              <a:spLocks noChangeShapeType="1"/>
            </p:cNvSpPr>
            <p:nvPr/>
          </p:nvSpPr>
          <p:spPr bwMode="auto">
            <a:xfrm>
              <a:off x="2736" y="1728"/>
              <a:ext cx="1920" cy="0"/>
            </a:xfrm>
            <a:prstGeom prst="line">
              <a:avLst/>
            </a:prstGeom>
            <a:noFill/>
            <a:ln w="28575">
              <a:solidFill>
                <a:schemeClr val="bg1"/>
              </a:solidFill>
              <a:round/>
              <a:headEnd/>
              <a:tailEnd type="triangle" w="sm" len="lg"/>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14385" name="Text Box 9">
              <a:extLst>
                <a:ext uri="{FF2B5EF4-FFF2-40B4-BE49-F238E27FC236}">
                  <a16:creationId xmlns:a16="http://schemas.microsoft.com/office/drawing/2014/main" id="{497276E7-6039-42B3-A8C4-138D14D68453}"/>
                </a:ext>
              </a:extLst>
            </p:cNvPr>
            <p:cNvSpPr txBox="1">
              <a:spLocks noChangeArrowheads="1"/>
            </p:cNvSpPr>
            <p:nvPr/>
          </p:nvSpPr>
          <p:spPr bwMode="auto">
            <a:xfrm>
              <a:off x="4464" y="1680"/>
              <a:ext cx="25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en-US" altLang="en-US" sz="3200" i="1">
                  <a:latin typeface="Times New Roman" panose="02020603050405020304" pitchFamily="18" charset="0"/>
                  <a:ea typeface="宋体" panose="02010600030101010101" pitchFamily="2" charset="-122"/>
                </a:rPr>
                <a:t>x</a:t>
              </a:r>
              <a:endParaRPr kumimoji="1" lang="en-US" altLang="zh-CN" b="0">
                <a:solidFill>
                  <a:schemeClr val="tx1"/>
                </a:solidFill>
                <a:latin typeface="Times New Roman" panose="02020603050405020304" pitchFamily="18" charset="0"/>
                <a:ea typeface="宋体" panose="02010600030101010101" pitchFamily="2" charset="-122"/>
              </a:endParaRPr>
            </a:p>
          </p:txBody>
        </p:sp>
      </p:grpSp>
      <p:grpSp>
        <p:nvGrpSpPr>
          <p:cNvPr id="3" name="Group 10">
            <a:extLst>
              <a:ext uri="{FF2B5EF4-FFF2-40B4-BE49-F238E27FC236}">
                <a16:creationId xmlns:a16="http://schemas.microsoft.com/office/drawing/2014/main" id="{9034B587-98A3-4572-BCE2-149A5DE33D77}"/>
              </a:ext>
            </a:extLst>
          </p:cNvPr>
          <p:cNvGrpSpPr>
            <a:grpSpLocks/>
          </p:cNvGrpSpPr>
          <p:nvPr/>
        </p:nvGrpSpPr>
        <p:grpSpPr bwMode="auto">
          <a:xfrm>
            <a:off x="6342063" y="2719388"/>
            <a:ext cx="533400" cy="600075"/>
            <a:chOff x="2426" y="1302"/>
            <a:chExt cx="336" cy="378"/>
          </a:xfrm>
        </p:grpSpPr>
        <p:graphicFrame>
          <p:nvGraphicFramePr>
            <p:cNvPr id="14378" name="Object 11">
              <a:extLst>
                <a:ext uri="{FF2B5EF4-FFF2-40B4-BE49-F238E27FC236}">
                  <a16:creationId xmlns:a16="http://schemas.microsoft.com/office/drawing/2014/main" id="{7B243E1B-410A-4768-86A6-78BA695F3966}"/>
                </a:ext>
              </a:extLst>
            </p:cNvPr>
            <p:cNvGraphicFramePr>
              <a:graphicFrameLocks noChangeAspect="1"/>
            </p:cNvGraphicFramePr>
            <p:nvPr/>
          </p:nvGraphicFramePr>
          <p:xfrm>
            <a:off x="2426" y="1351"/>
            <a:ext cx="336" cy="329"/>
          </p:xfrm>
          <a:graphic>
            <a:graphicData uri="http://schemas.openxmlformats.org/presentationml/2006/ole">
              <mc:AlternateContent xmlns:mc="http://schemas.openxmlformats.org/markup-compatibility/2006">
                <mc:Choice xmlns:v="urn:schemas-microsoft-com:vml" Requires="v">
                  <p:oleObj spid="_x0000_s47119" name="公式" r:id="rId3" imgW="144811" imgH="183046" progId="Equation.3">
                    <p:embed/>
                  </p:oleObj>
                </mc:Choice>
                <mc:Fallback>
                  <p:oleObj name="公式" r:id="rId3" imgW="144811" imgH="183046" progId="Equation.3">
                    <p:embed/>
                    <p:pic>
                      <p:nvPicPr>
                        <p:cNvPr id="14378" name="Object 11">
                          <a:extLst>
                            <a:ext uri="{FF2B5EF4-FFF2-40B4-BE49-F238E27FC236}">
                              <a16:creationId xmlns:a16="http://schemas.microsoft.com/office/drawing/2014/main" id="{7B243E1B-410A-4768-86A6-78BA695F39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6" y="1351"/>
                          <a:ext cx="336" cy="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7276" name="Oval 12">
              <a:extLst>
                <a:ext uri="{FF2B5EF4-FFF2-40B4-BE49-F238E27FC236}">
                  <a16:creationId xmlns:a16="http://schemas.microsoft.com/office/drawing/2014/main" id="{6489FAC9-C036-47B9-91E0-5CA2473731C5}"/>
                </a:ext>
              </a:extLst>
            </p:cNvPr>
            <p:cNvSpPr>
              <a:spLocks noChangeArrowheads="1"/>
            </p:cNvSpPr>
            <p:nvPr/>
          </p:nvSpPr>
          <p:spPr bwMode="auto">
            <a:xfrm>
              <a:off x="2543" y="1302"/>
              <a:ext cx="103" cy="93"/>
            </a:xfrm>
            <a:prstGeom prst="ellipse">
              <a:avLst/>
            </a:prstGeom>
            <a:solidFill>
              <a:srgbClr val="FFFF00"/>
            </a:solidFill>
            <a:ln w="9525">
              <a:solidFill>
                <a:srgbClr val="FFFF00"/>
              </a:solidFill>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grpSp>
      <p:graphicFrame>
        <p:nvGraphicFramePr>
          <p:cNvPr id="907277" name="Object 13">
            <a:extLst>
              <a:ext uri="{FF2B5EF4-FFF2-40B4-BE49-F238E27FC236}">
                <a16:creationId xmlns:a16="http://schemas.microsoft.com/office/drawing/2014/main" id="{D1193BF5-F351-40DF-AF10-F8BAB5CD8B85}"/>
              </a:ext>
            </a:extLst>
          </p:cNvPr>
          <p:cNvGraphicFramePr>
            <a:graphicFrameLocks noChangeAspect="1"/>
          </p:cNvGraphicFramePr>
          <p:nvPr/>
        </p:nvGraphicFramePr>
        <p:xfrm>
          <a:off x="7762875" y="3160713"/>
          <a:ext cx="533400" cy="522287"/>
        </p:xfrm>
        <a:graphic>
          <a:graphicData uri="http://schemas.openxmlformats.org/presentationml/2006/ole">
            <mc:AlternateContent xmlns:mc="http://schemas.openxmlformats.org/markup-compatibility/2006">
              <mc:Choice xmlns:v="urn:schemas-microsoft-com:vml" Requires="v">
                <p:oleObj spid="_x0000_s47120" name="公式" r:id="rId5" imgW="114456" imgH="183046" progId="Equation.3">
                  <p:embed/>
                </p:oleObj>
              </mc:Choice>
              <mc:Fallback>
                <p:oleObj name="公式" r:id="rId5" imgW="114456" imgH="183046" progId="Equation.3">
                  <p:embed/>
                  <p:pic>
                    <p:nvPicPr>
                      <p:cNvPr id="907277" name="Object 13">
                        <a:extLst>
                          <a:ext uri="{FF2B5EF4-FFF2-40B4-BE49-F238E27FC236}">
                            <a16:creationId xmlns:a16="http://schemas.microsoft.com/office/drawing/2014/main" id="{D1193BF5-F351-40DF-AF10-F8BAB5CD8B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62875" y="3160713"/>
                        <a:ext cx="533400" cy="5222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278" name="Object 14">
            <a:extLst>
              <a:ext uri="{FF2B5EF4-FFF2-40B4-BE49-F238E27FC236}">
                <a16:creationId xmlns:a16="http://schemas.microsoft.com/office/drawing/2014/main" id="{7DF415EE-0EA6-4AF3-8BD4-57BEDA4AFAB1}"/>
              </a:ext>
            </a:extLst>
          </p:cNvPr>
          <p:cNvGraphicFramePr>
            <a:graphicFrameLocks noChangeAspect="1"/>
          </p:cNvGraphicFramePr>
          <p:nvPr/>
        </p:nvGraphicFramePr>
        <p:xfrm>
          <a:off x="6388100" y="3160713"/>
          <a:ext cx="609600" cy="522287"/>
        </p:xfrm>
        <a:graphic>
          <a:graphicData uri="http://schemas.openxmlformats.org/presentationml/2006/ole">
            <mc:AlternateContent xmlns:mc="http://schemas.openxmlformats.org/markup-compatibility/2006">
              <mc:Choice xmlns:v="urn:schemas-microsoft-com:vml" Requires="v">
                <p:oleObj spid="_x0000_s47121" name="公式" r:id="rId7" imgW="91564" imgH="183046" progId="Equation.3">
                  <p:embed/>
                </p:oleObj>
              </mc:Choice>
              <mc:Fallback>
                <p:oleObj name="公式" r:id="rId7" imgW="91564" imgH="183046" progId="Equation.3">
                  <p:embed/>
                  <p:pic>
                    <p:nvPicPr>
                      <p:cNvPr id="907278" name="Object 14">
                        <a:extLst>
                          <a:ext uri="{FF2B5EF4-FFF2-40B4-BE49-F238E27FC236}">
                            <a16:creationId xmlns:a16="http://schemas.microsoft.com/office/drawing/2014/main" id="{7DF415EE-0EA6-4AF3-8BD4-57BEDA4AFA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8100" y="3160713"/>
                        <a:ext cx="609600" cy="522287"/>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5">
            <a:extLst>
              <a:ext uri="{FF2B5EF4-FFF2-40B4-BE49-F238E27FC236}">
                <a16:creationId xmlns:a16="http://schemas.microsoft.com/office/drawing/2014/main" id="{D8BB643E-4ECD-4BE6-A17F-7AF4B8B08727}"/>
              </a:ext>
            </a:extLst>
          </p:cNvPr>
          <p:cNvGrpSpPr>
            <a:grpSpLocks/>
          </p:cNvGrpSpPr>
          <p:nvPr/>
        </p:nvGrpSpPr>
        <p:grpSpPr bwMode="auto">
          <a:xfrm>
            <a:off x="5753100" y="2246313"/>
            <a:ext cx="914400" cy="304800"/>
            <a:chOff x="6384" y="2064"/>
            <a:chExt cx="576" cy="192"/>
          </a:xfrm>
        </p:grpSpPr>
        <p:sp>
          <p:nvSpPr>
            <p:cNvPr id="907280" name="AutoShape 16">
              <a:extLst>
                <a:ext uri="{FF2B5EF4-FFF2-40B4-BE49-F238E27FC236}">
                  <a16:creationId xmlns:a16="http://schemas.microsoft.com/office/drawing/2014/main" id="{0F5DDF1B-A198-4823-B214-D20D085D9A3F}"/>
                </a:ext>
              </a:extLst>
            </p:cNvPr>
            <p:cNvSpPr>
              <a:spLocks noChangeArrowheads="1"/>
            </p:cNvSpPr>
            <p:nvPr/>
          </p:nvSpPr>
          <p:spPr bwMode="auto">
            <a:xfrm>
              <a:off x="6452" y="2064"/>
              <a:ext cx="508" cy="192"/>
            </a:xfrm>
            <a:prstGeom prst="homePlate">
              <a:avLst>
                <a:gd name="adj" fmla="val 90510"/>
              </a:avLst>
            </a:prstGeom>
            <a:solidFill>
              <a:schemeClr val="accent2"/>
            </a:solidFill>
            <a:ln w="38100">
              <a:solidFill>
                <a:srgbClr val="FF3300"/>
              </a:solidFill>
              <a:prstDash val="sysDot"/>
              <a:miter lim="800000"/>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7281" name="Oval 17">
              <a:extLst>
                <a:ext uri="{FF2B5EF4-FFF2-40B4-BE49-F238E27FC236}">
                  <a16:creationId xmlns:a16="http://schemas.microsoft.com/office/drawing/2014/main" id="{8B7FAEFA-2537-42EE-B003-5841AE76E01A}"/>
                </a:ext>
              </a:extLst>
            </p:cNvPr>
            <p:cNvSpPr>
              <a:spLocks noChangeArrowheads="1"/>
            </p:cNvSpPr>
            <p:nvPr/>
          </p:nvSpPr>
          <p:spPr bwMode="auto">
            <a:xfrm>
              <a:off x="6384" y="2064"/>
              <a:ext cx="136" cy="192"/>
            </a:xfrm>
            <a:prstGeom prst="ellipse">
              <a:avLst/>
            </a:prstGeom>
            <a:solidFill>
              <a:schemeClr val="accent1"/>
            </a:solidFill>
            <a:ln w="38100">
              <a:solidFill>
                <a:srgbClr val="FFFF00"/>
              </a:solidFill>
              <a:prstDash val="sysDot"/>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grpSp>
      <p:grpSp>
        <p:nvGrpSpPr>
          <p:cNvPr id="5" name="Group 18">
            <a:extLst>
              <a:ext uri="{FF2B5EF4-FFF2-40B4-BE49-F238E27FC236}">
                <a16:creationId xmlns:a16="http://schemas.microsoft.com/office/drawing/2014/main" id="{B5BC95F9-1B56-4004-995E-88996DE13098}"/>
              </a:ext>
            </a:extLst>
          </p:cNvPr>
          <p:cNvGrpSpPr>
            <a:grpSpLocks/>
          </p:cNvGrpSpPr>
          <p:nvPr/>
        </p:nvGrpSpPr>
        <p:grpSpPr bwMode="auto">
          <a:xfrm>
            <a:off x="6210300" y="1360488"/>
            <a:ext cx="765175" cy="581025"/>
            <a:chOff x="4112" y="306"/>
            <a:chExt cx="482" cy="366"/>
          </a:xfrm>
        </p:grpSpPr>
        <p:sp>
          <p:nvSpPr>
            <p:cNvPr id="907283" name="Line 19">
              <a:extLst>
                <a:ext uri="{FF2B5EF4-FFF2-40B4-BE49-F238E27FC236}">
                  <a16:creationId xmlns:a16="http://schemas.microsoft.com/office/drawing/2014/main" id="{C0CB7996-9E51-4391-BBFB-7FCEC8BB8C42}"/>
                </a:ext>
              </a:extLst>
            </p:cNvPr>
            <p:cNvSpPr>
              <a:spLocks noChangeShapeType="1"/>
            </p:cNvSpPr>
            <p:nvPr/>
          </p:nvSpPr>
          <p:spPr bwMode="auto">
            <a:xfrm>
              <a:off x="4112" y="672"/>
              <a:ext cx="482" cy="0"/>
            </a:xfrm>
            <a:prstGeom prst="line">
              <a:avLst/>
            </a:prstGeom>
            <a:noFill/>
            <a:ln w="38100">
              <a:solidFill>
                <a:srgbClr val="66FF33"/>
              </a:solidFill>
              <a:round/>
              <a:headEnd/>
              <a:tailEnd type="triangle" w="sm" len="lg"/>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14374" name="Text Box 20">
              <a:extLst>
                <a:ext uri="{FF2B5EF4-FFF2-40B4-BE49-F238E27FC236}">
                  <a16:creationId xmlns:a16="http://schemas.microsoft.com/office/drawing/2014/main" id="{4012A0F2-81B4-4EE6-861B-CB61DFB8B578}"/>
                </a:ext>
              </a:extLst>
            </p:cNvPr>
            <p:cNvSpPr txBox="1">
              <a:spLocks noChangeArrowheads="1"/>
            </p:cNvSpPr>
            <p:nvPr/>
          </p:nvSpPr>
          <p:spPr bwMode="auto">
            <a:xfrm>
              <a:off x="4332" y="306"/>
              <a:ext cx="25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en-US" altLang="zh-CN" sz="3200" i="1">
                  <a:solidFill>
                    <a:srgbClr val="66FF33"/>
                  </a:solidFill>
                  <a:latin typeface="Bookman Old Style" panose="02050604050505020204" pitchFamily="18" charset="0"/>
                  <a:ea typeface="宋体" panose="02010600030101010101" pitchFamily="2" charset="-122"/>
                </a:rPr>
                <a:t>v</a:t>
              </a:r>
              <a:endParaRPr kumimoji="1" lang="en-US" altLang="zh-CN" sz="3200" b="0">
                <a:solidFill>
                  <a:srgbClr val="66FF33"/>
                </a:solidFill>
                <a:latin typeface="Bookman Old Style" panose="02050604050505020204" pitchFamily="18" charset="0"/>
                <a:ea typeface="宋体" panose="02010600030101010101" pitchFamily="2" charset="-122"/>
              </a:endParaRPr>
            </a:p>
          </p:txBody>
        </p:sp>
        <p:sp>
          <p:nvSpPr>
            <p:cNvPr id="907285" name="Line 21">
              <a:extLst>
                <a:ext uri="{FF2B5EF4-FFF2-40B4-BE49-F238E27FC236}">
                  <a16:creationId xmlns:a16="http://schemas.microsoft.com/office/drawing/2014/main" id="{4C4CFA38-62BA-49BC-A9F9-FDBA04354181}"/>
                </a:ext>
              </a:extLst>
            </p:cNvPr>
            <p:cNvSpPr>
              <a:spLocks noChangeShapeType="1"/>
            </p:cNvSpPr>
            <p:nvPr/>
          </p:nvSpPr>
          <p:spPr bwMode="auto">
            <a:xfrm>
              <a:off x="4385" y="390"/>
              <a:ext cx="202" cy="0"/>
            </a:xfrm>
            <a:prstGeom prst="line">
              <a:avLst/>
            </a:prstGeom>
            <a:noFill/>
            <a:ln w="38100">
              <a:solidFill>
                <a:srgbClr val="66FF33"/>
              </a:solidFill>
              <a:round/>
              <a:headEnd/>
              <a:tailEnd type="triangle" w="med" len="me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grpSp>
      <p:grpSp>
        <p:nvGrpSpPr>
          <p:cNvPr id="6" name="Group 22">
            <a:extLst>
              <a:ext uri="{FF2B5EF4-FFF2-40B4-BE49-F238E27FC236}">
                <a16:creationId xmlns:a16="http://schemas.microsoft.com/office/drawing/2014/main" id="{47EA1F46-9B83-4B38-B922-53D5BDE86828}"/>
              </a:ext>
            </a:extLst>
          </p:cNvPr>
          <p:cNvGrpSpPr>
            <a:grpSpLocks/>
          </p:cNvGrpSpPr>
          <p:nvPr/>
        </p:nvGrpSpPr>
        <p:grpSpPr bwMode="auto">
          <a:xfrm>
            <a:off x="5753100" y="2246313"/>
            <a:ext cx="914400" cy="304800"/>
            <a:chOff x="6384" y="2064"/>
            <a:chExt cx="576" cy="192"/>
          </a:xfrm>
        </p:grpSpPr>
        <p:sp>
          <p:nvSpPr>
            <p:cNvPr id="907287" name="AutoShape 23">
              <a:extLst>
                <a:ext uri="{FF2B5EF4-FFF2-40B4-BE49-F238E27FC236}">
                  <a16:creationId xmlns:a16="http://schemas.microsoft.com/office/drawing/2014/main" id="{33FB8DE0-FC12-40A0-BC22-B49ED2FCEC80}"/>
                </a:ext>
              </a:extLst>
            </p:cNvPr>
            <p:cNvSpPr>
              <a:spLocks noChangeArrowheads="1"/>
            </p:cNvSpPr>
            <p:nvPr/>
          </p:nvSpPr>
          <p:spPr bwMode="auto">
            <a:xfrm>
              <a:off x="6452" y="2064"/>
              <a:ext cx="508" cy="192"/>
            </a:xfrm>
            <a:prstGeom prst="homePlate">
              <a:avLst>
                <a:gd name="adj" fmla="val 90510"/>
              </a:avLst>
            </a:prstGeom>
            <a:solidFill>
              <a:schemeClr val="accent2"/>
            </a:solidFill>
            <a:ln w="38100">
              <a:solidFill>
                <a:srgbClr val="FFCCFF"/>
              </a:solidFill>
              <a:miter lim="800000"/>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7288" name="Oval 24">
              <a:extLst>
                <a:ext uri="{FF2B5EF4-FFF2-40B4-BE49-F238E27FC236}">
                  <a16:creationId xmlns:a16="http://schemas.microsoft.com/office/drawing/2014/main" id="{29BDF196-60FD-440B-BC71-F86510C97D89}"/>
                </a:ext>
              </a:extLst>
            </p:cNvPr>
            <p:cNvSpPr>
              <a:spLocks noChangeArrowheads="1"/>
            </p:cNvSpPr>
            <p:nvPr/>
          </p:nvSpPr>
          <p:spPr bwMode="auto">
            <a:xfrm>
              <a:off x="6384" y="2064"/>
              <a:ext cx="136" cy="192"/>
            </a:xfrm>
            <a:prstGeom prst="ellipse">
              <a:avLst/>
            </a:prstGeom>
            <a:solidFill>
              <a:schemeClr val="accent1"/>
            </a:solidFill>
            <a:ln w="38100">
              <a:solidFill>
                <a:srgbClr val="FFCCFF"/>
              </a:solidFill>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grpSp>
      <p:grpSp>
        <p:nvGrpSpPr>
          <p:cNvPr id="7" name="Group 25">
            <a:extLst>
              <a:ext uri="{FF2B5EF4-FFF2-40B4-BE49-F238E27FC236}">
                <a16:creationId xmlns:a16="http://schemas.microsoft.com/office/drawing/2014/main" id="{1210FC29-A3C4-4944-9E25-68D00850583B}"/>
              </a:ext>
            </a:extLst>
          </p:cNvPr>
          <p:cNvGrpSpPr>
            <a:grpSpLocks/>
          </p:cNvGrpSpPr>
          <p:nvPr/>
        </p:nvGrpSpPr>
        <p:grpSpPr bwMode="auto">
          <a:xfrm>
            <a:off x="7747000" y="1865313"/>
            <a:ext cx="460375" cy="1436687"/>
            <a:chOff x="5030" y="624"/>
            <a:chExt cx="290" cy="905"/>
          </a:xfrm>
        </p:grpSpPr>
        <p:graphicFrame>
          <p:nvGraphicFramePr>
            <p:cNvPr id="14361" name="Object 26">
              <a:extLst>
                <a:ext uri="{FF2B5EF4-FFF2-40B4-BE49-F238E27FC236}">
                  <a16:creationId xmlns:a16="http://schemas.microsoft.com/office/drawing/2014/main" id="{B0955622-BE67-4C3D-BC09-4A4563333649}"/>
                </a:ext>
              </a:extLst>
            </p:cNvPr>
            <p:cNvGraphicFramePr>
              <a:graphicFrameLocks noChangeAspect="1"/>
            </p:cNvGraphicFramePr>
            <p:nvPr/>
          </p:nvGraphicFramePr>
          <p:xfrm>
            <a:off x="5030" y="1200"/>
            <a:ext cx="290" cy="329"/>
          </p:xfrm>
          <a:graphic>
            <a:graphicData uri="http://schemas.openxmlformats.org/presentationml/2006/ole">
              <mc:AlternateContent xmlns:mc="http://schemas.openxmlformats.org/markup-compatibility/2006">
                <mc:Choice xmlns:v="urn:schemas-microsoft-com:vml" Requires="v">
                  <p:oleObj spid="_x0000_s47122" name="公式" r:id="rId9" imgW="152276" imgH="183046" progId="Equation.3">
                    <p:embed/>
                  </p:oleObj>
                </mc:Choice>
                <mc:Fallback>
                  <p:oleObj name="公式" r:id="rId9" imgW="152276" imgH="183046" progId="Equation.3">
                    <p:embed/>
                    <p:pic>
                      <p:nvPicPr>
                        <p:cNvPr id="14361" name="Object 26">
                          <a:extLst>
                            <a:ext uri="{FF2B5EF4-FFF2-40B4-BE49-F238E27FC236}">
                              <a16:creationId xmlns:a16="http://schemas.microsoft.com/office/drawing/2014/main" id="{B0955622-BE67-4C3D-BC09-4A45633336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30" y="1200"/>
                          <a:ext cx="290" cy="329"/>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362" name="Group 27">
              <a:extLst>
                <a:ext uri="{FF2B5EF4-FFF2-40B4-BE49-F238E27FC236}">
                  <a16:creationId xmlns:a16="http://schemas.microsoft.com/office/drawing/2014/main" id="{D0DBBC37-FD85-4939-9507-2818F19BEC07}"/>
                </a:ext>
              </a:extLst>
            </p:cNvPr>
            <p:cNvGrpSpPr>
              <a:grpSpLocks/>
            </p:cNvGrpSpPr>
            <p:nvPr/>
          </p:nvGrpSpPr>
          <p:grpSpPr bwMode="auto">
            <a:xfrm rot="5365996">
              <a:off x="4910" y="888"/>
              <a:ext cx="624" cy="96"/>
              <a:chOff x="672" y="336"/>
              <a:chExt cx="624" cy="96"/>
            </a:xfrm>
          </p:grpSpPr>
          <p:sp>
            <p:nvSpPr>
              <p:cNvPr id="907292" name="Line 28">
                <a:extLst>
                  <a:ext uri="{FF2B5EF4-FFF2-40B4-BE49-F238E27FC236}">
                    <a16:creationId xmlns:a16="http://schemas.microsoft.com/office/drawing/2014/main" id="{8003B664-8100-4E9A-87C0-C958B005B8F1}"/>
                  </a:ext>
                </a:extLst>
              </p:cNvPr>
              <p:cNvSpPr>
                <a:spLocks noChangeShapeType="1"/>
              </p:cNvSpPr>
              <p:nvPr/>
            </p:nvSpPr>
            <p:spPr bwMode="auto">
              <a:xfrm>
                <a:off x="661" y="445"/>
                <a:ext cx="576" cy="0"/>
              </a:xfrm>
              <a:prstGeom prst="line">
                <a:avLst/>
              </a:prstGeom>
              <a:noFill/>
              <a:ln w="38100">
                <a:solidFill>
                  <a:srgbClr val="00FF00"/>
                </a:solidFill>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7293" name="Line 29">
                <a:extLst>
                  <a:ext uri="{FF2B5EF4-FFF2-40B4-BE49-F238E27FC236}">
                    <a16:creationId xmlns:a16="http://schemas.microsoft.com/office/drawing/2014/main" id="{E270AEB5-7603-4080-B4B5-F3A8F902C4AC}"/>
                  </a:ext>
                </a:extLst>
              </p:cNvPr>
              <p:cNvSpPr>
                <a:spLocks noChangeShapeType="1"/>
              </p:cNvSpPr>
              <p:nvPr/>
            </p:nvSpPr>
            <p:spPr bwMode="auto">
              <a:xfrm flipV="1">
                <a:off x="1043" y="336"/>
                <a:ext cx="144" cy="96"/>
              </a:xfrm>
              <a:prstGeom prst="line">
                <a:avLst/>
              </a:prstGeom>
              <a:noFill/>
              <a:ln w="9525">
                <a:solidFill>
                  <a:srgbClr val="00FF00"/>
                </a:solidFill>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7294" name="Line 30">
                <a:extLst>
                  <a:ext uri="{FF2B5EF4-FFF2-40B4-BE49-F238E27FC236}">
                    <a16:creationId xmlns:a16="http://schemas.microsoft.com/office/drawing/2014/main" id="{D864B30A-3345-4FD5-B27B-C1EA1DE59110}"/>
                  </a:ext>
                </a:extLst>
              </p:cNvPr>
              <p:cNvSpPr>
                <a:spLocks noChangeShapeType="1"/>
              </p:cNvSpPr>
              <p:nvPr/>
            </p:nvSpPr>
            <p:spPr bwMode="auto">
              <a:xfrm flipV="1">
                <a:off x="672" y="349"/>
                <a:ext cx="144" cy="96"/>
              </a:xfrm>
              <a:prstGeom prst="line">
                <a:avLst/>
              </a:prstGeom>
              <a:noFill/>
              <a:ln w="9525">
                <a:solidFill>
                  <a:srgbClr val="00FF00"/>
                </a:solidFill>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7295" name="Line 31">
                <a:extLst>
                  <a:ext uri="{FF2B5EF4-FFF2-40B4-BE49-F238E27FC236}">
                    <a16:creationId xmlns:a16="http://schemas.microsoft.com/office/drawing/2014/main" id="{AE835403-F565-4EC0-B803-3A782BB4F50D}"/>
                  </a:ext>
                </a:extLst>
              </p:cNvPr>
              <p:cNvSpPr>
                <a:spLocks noChangeShapeType="1"/>
              </p:cNvSpPr>
              <p:nvPr/>
            </p:nvSpPr>
            <p:spPr bwMode="auto">
              <a:xfrm flipV="1">
                <a:off x="768" y="349"/>
                <a:ext cx="144" cy="96"/>
              </a:xfrm>
              <a:prstGeom prst="line">
                <a:avLst/>
              </a:prstGeom>
              <a:noFill/>
              <a:ln w="9525">
                <a:solidFill>
                  <a:srgbClr val="00FF00"/>
                </a:solidFill>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7296" name="Line 32">
                <a:extLst>
                  <a:ext uri="{FF2B5EF4-FFF2-40B4-BE49-F238E27FC236}">
                    <a16:creationId xmlns:a16="http://schemas.microsoft.com/office/drawing/2014/main" id="{1F53A229-AA8E-43EE-98EF-6AA0251CA5E0}"/>
                  </a:ext>
                </a:extLst>
              </p:cNvPr>
              <p:cNvSpPr>
                <a:spLocks noChangeShapeType="1"/>
              </p:cNvSpPr>
              <p:nvPr/>
            </p:nvSpPr>
            <p:spPr bwMode="auto">
              <a:xfrm flipV="1">
                <a:off x="864" y="349"/>
                <a:ext cx="144" cy="96"/>
              </a:xfrm>
              <a:prstGeom prst="line">
                <a:avLst/>
              </a:prstGeom>
              <a:noFill/>
              <a:ln w="9525">
                <a:solidFill>
                  <a:srgbClr val="00FF00"/>
                </a:solidFill>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7297" name="Line 33">
                <a:extLst>
                  <a:ext uri="{FF2B5EF4-FFF2-40B4-BE49-F238E27FC236}">
                    <a16:creationId xmlns:a16="http://schemas.microsoft.com/office/drawing/2014/main" id="{1E405968-F477-4B8C-BEA5-9DF879611427}"/>
                  </a:ext>
                </a:extLst>
              </p:cNvPr>
              <p:cNvSpPr>
                <a:spLocks noChangeShapeType="1"/>
              </p:cNvSpPr>
              <p:nvPr/>
            </p:nvSpPr>
            <p:spPr bwMode="auto">
              <a:xfrm flipV="1">
                <a:off x="1139" y="336"/>
                <a:ext cx="144" cy="96"/>
              </a:xfrm>
              <a:prstGeom prst="line">
                <a:avLst/>
              </a:prstGeom>
              <a:noFill/>
              <a:ln w="9525">
                <a:solidFill>
                  <a:srgbClr val="00FF00"/>
                </a:solidFill>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7298" name="Line 34">
                <a:extLst>
                  <a:ext uri="{FF2B5EF4-FFF2-40B4-BE49-F238E27FC236}">
                    <a16:creationId xmlns:a16="http://schemas.microsoft.com/office/drawing/2014/main" id="{28ABA38F-8BB3-4242-982F-C32A928E92A6}"/>
                  </a:ext>
                </a:extLst>
              </p:cNvPr>
              <p:cNvSpPr>
                <a:spLocks noChangeShapeType="1"/>
              </p:cNvSpPr>
              <p:nvPr/>
            </p:nvSpPr>
            <p:spPr bwMode="auto">
              <a:xfrm flipV="1">
                <a:off x="947" y="336"/>
                <a:ext cx="144" cy="96"/>
              </a:xfrm>
              <a:prstGeom prst="line">
                <a:avLst/>
              </a:prstGeom>
              <a:noFill/>
              <a:ln w="9525">
                <a:solidFill>
                  <a:srgbClr val="00FF00"/>
                </a:solidFill>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grpSp>
        <p:sp>
          <p:nvSpPr>
            <p:cNvPr id="907299" name="Oval 35">
              <a:extLst>
                <a:ext uri="{FF2B5EF4-FFF2-40B4-BE49-F238E27FC236}">
                  <a16:creationId xmlns:a16="http://schemas.microsoft.com/office/drawing/2014/main" id="{A0413CDB-97A6-4224-9AB0-66888727CFF5}"/>
                </a:ext>
              </a:extLst>
            </p:cNvPr>
            <p:cNvSpPr>
              <a:spLocks noChangeArrowheads="1"/>
            </p:cNvSpPr>
            <p:nvPr/>
          </p:nvSpPr>
          <p:spPr bwMode="auto">
            <a:xfrm>
              <a:off x="5121" y="1159"/>
              <a:ext cx="103" cy="93"/>
            </a:xfrm>
            <a:prstGeom prst="ellipse">
              <a:avLst/>
            </a:prstGeom>
            <a:solidFill>
              <a:srgbClr val="FFFF00"/>
            </a:solidFill>
            <a:ln w="9525">
              <a:solidFill>
                <a:srgbClr val="FFFF00"/>
              </a:solidFill>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grpSp>
      <p:sp>
        <p:nvSpPr>
          <p:cNvPr id="907300" name="Text Box 36">
            <a:extLst>
              <a:ext uri="{FF2B5EF4-FFF2-40B4-BE49-F238E27FC236}">
                <a16:creationId xmlns:a16="http://schemas.microsoft.com/office/drawing/2014/main" id="{9DFE33F2-CFB1-4DE1-8023-C155DCEA02D4}"/>
              </a:ext>
            </a:extLst>
          </p:cNvPr>
          <p:cNvSpPr txBox="1">
            <a:spLocks noChangeArrowheads="1"/>
          </p:cNvSpPr>
          <p:nvPr/>
        </p:nvSpPr>
        <p:spPr bwMode="auto">
          <a:xfrm>
            <a:off x="811213" y="2514600"/>
            <a:ext cx="20732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zh-CN" altLang="en-US">
                <a:latin typeface="Times New Roman" panose="02020603050405020304" pitchFamily="18" charset="0"/>
                <a:ea typeface="华文中宋" panose="02010600040101010101" pitchFamily="2" charset="-122"/>
              </a:rPr>
              <a:t>子弹传递速度</a:t>
            </a:r>
            <a:r>
              <a:rPr kumimoji="1" lang="en-US" altLang="zh-CN">
                <a:latin typeface="Times New Roman" panose="02020603050405020304" pitchFamily="18" charset="0"/>
                <a:ea typeface="华文中宋" panose="02010600040101010101" pitchFamily="2" charset="-122"/>
              </a:rPr>
              <a:t>(</a:t>
            </a:r>
            <a:r>
              <a:rPr kumimoji="1" lang="zh-CN" altLang="en-US">
                <a:latin typeface="Times New Roman" panose="02020603050405020304" pitchFamily="18" charset="0"/>
                <a:ea typeface="华文中宋" panose="02010600040101010101" pitchFamily="2" charset="-122"/>
              </a:rPr>
              <a:t>平均速度</a:t>
            </a:r>
            <a:r>
              <a:rPr kumimoji="1" lang="en-US" altLang="zh-CN">
                <a:latin typeface="Times New Roman" panose="02020603050405020304" pitchFamily="18" charset="0"/>
                <a:ea typeface="华文中宋" panose="02010600040101010101" pitchFamily="2" charset="-122"/>
              </a:rPr>
              <a:t>)</a:t>
            </a:r>
            <a:endParaRPr kumimoji="1" lang="en-US" altLang="zh-CN">
              <a:solidFill>
                <a:schemeClr val="tx1"/>
              </a:solidFill>
              <a:latin typeface="Times New Roman" panose="02020603050405020304" pitchFamily="18" charset="0"/>
              <a:ea typeface="华文中宋" panose="02010600040101010101" pitchFamily="2" charset="-122"/>
            </a:endParaRPr>
          </a:p>
        </p:txBody>
      </p:sp>
      <p:graphicFrame>
        <p:nvGraphicFramePr>
          <p:cNvPr id="907301" name="Object 37">
            <a:extLst>
              <a:ext uri="{FF2B5EF4-FFF2-40B4-BE49-F238E27FC236}">
                <a16:creationId xmlns:a16="http://schemas.microsoft.com/office/drawing/2014/main" id="{ED6E9A3D-1430-40E0-906D-7E49D5E1AEF0}"/>
              </a:ext>
            </a:extLst>
          </p:cNvPr>
          <p:cNvGraphicFramePr>
            <a:graphicFrameLocks/>
          </p:cNvGraphicFramePr>
          <p:nvPr/>
        </p:nvGraphicFramePr>
        <p:xfrm>
          <a:off x="3117850" y="2514600"/>
          <a:ext cx="1525588" cy="914400"/>
        </p:xfrm>
        <a:graphic>
          <a:graphicData uri="http://schemas.openxmlformats.org/presentationml/2006/ole">
            <mc:AlternateContent xmlns:mc="http://schemas.openxmlformats.org/markup-compatibility/2006">
              <mc:Choice xmlns:v="urn:schemas-microsoft-com:vml" Requires="v">
                <p:oleObj spid="_x0000_s47123" name="公式" r:id="rId11" imgW="1501358" imgH="891789" progId="Equation.3">
                  <p:embed/>
                </p:oleObj>
              </mc:Choice>
              <mc:Fallback>
                <p:oleObj name="公式" r:id="rId11" imgW="1501358" imgH="891789" progId="Equation.3">
                  <p:embed/>
                  <p:pic>
                    <p:nvPicPr>
                      <p:cNvPr id="907301" name="Object 37">
                        <a:extLst>
                          <a:ext uri="{FF2B5EF4-FFF2-40B4-BE49-F238E27FC236}">
                            <a16:creationId xmlns:a16="http://schemas.microsoft.com/office/drawing/2014/main" id="{ED6E9A3D-1430-40E0-906D-7E49D5E1AEF0}"/>
                          </a:ext>
                        </a:extLst>
                      </p:cNvPr>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17850" y="2514600"/>
                        <a:ext cx="1525588" cy="914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02" name="Object 38">
            <a:extLst>
              <a:ext uri="{FF2B5EF4-FFF2-40B4-BE49-F238E27FC236}">
                <a16:creationId xmlns:a16="http://schemas.microsoft.com/office/drawing/2014/main" id="{8BEA66AC-407C-44E9-9670-D114B738CF30}"/>
              </a:ext>
            </a:extLst>
          </p:cNvPr>
          <p:cNvGraphicFramePr>
            <a:graphicFrameLocks noChangeAspect="1"/>
          </p:cNvGraphicFramePr>
          <p:nvPr/>
        </p:nvGraphicFramePr>
        <p:xfrm>
          <a:off x="365125" y="2549525"/>
          <a:ext cx="461963" cy="444500"/>
        </p:xfrm>
        <a:graphic>
          <a:graphicData uri="http://schemas.openxmlformats.org/presentationml/2006/ole">
            <mc:AlternateContent xmlns:mc="http://schemas.openxmlformats.org/markup-compatibility/2006">
              <mc:Choice xmlns:v="urn:schemas-microsoft-com:vml" Requires="v">
                <p:oleObj spid="_x0000_s47124" name="Equation" r:id="rId13" imgW="114456" imgH="152622" progId="Equation.3">
                  <p:embed/>
                </p:oleObj>
              </mc:Choice>
              <mc:Fallback>
                <p:oleObj name="Equation" r:id="rId13" imgW="114456" imgH="152622" progId="Equation.3">
                  <p:embed/>
                  <p:pic>
                    <p:nvPicPr>
                      <p:cNvPr id="907302" name="Object 38">
                        <a:extLst>
                          <a:ext uri="{FF2B5EF4-FFF2-40B4-BE49-F238E27FC236}">
                            <a16:creationId xmlns:a16="http://schemas.microsoft.com/office/drawing/2014/main" id="{8BEA66AC-407C-44E9-9670-D114B738CF3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5125" y="2549525"/>
                        <a:ext cx="461963" cy="444500"/>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03" name="Object 39">
            <a:extLst>
              <a:ext uri="{FF2B5EF4-FFF2-40B4-BE49-F238E27FC236}">
                <a16:creationId xmlns:a16="http://schemas.microsoft.com/office/drawing/2014/main" id="{64F70E35-D9AD-474B-9E2B-EE09579C812B}"/>
              </a:ext>
            </a:extLst>
          </p:cNvPr>
          <p:cNvGraphicFramePr>
            <a:graphicFrameLocks noChangeAspect="1"/>
          </p:cNvGraphicFramePr>
          <p:nvPr/>
        </p:nvGraphicFramePr>
        <p:xfrm>
          <a:off x="323850" y="4035425"/>
          <a:ext cx="471488" cy="473075"/>
        </p:xfrm>
        <a:graphic>
          <a:graphicData uri="http://schemas.openxmlformats.org/presentationml/2006/ole">
            <mc:AlternateContent xmlns:mc="http://schemas.openxmlformats.org/markup-compatibility/2006">
              <mc:Choice xmlns:v="urn:schemas-microsoft-com:vml" Requires="v">
                <p:oleObj spid="_x0000_s47125" name="Equation" r:id="rId15" imgW="152276" imgH="152622" progId="Equation.3">
                  <p:embed/>
                </p:oleObj>
              </mc:Choice>
              <mc:Fallback>
                <p:oleObj name="Equation" r:id="rId15" imgW="152276" imgH="152622" progId="Equation.3">
                  <p:embed/>
                  <p:pic>
                    <p:nvPicPr>
                      <p:cNvPr id="907303" name="Object 39">
                        <a:extLst>
                          <a:ext uri="{FF2B5EF4-FFF2-40B4-BE49-F238E27FC236}">
                            <a16:creationId xmlns:a16="http://schemas.microsoft.com/office/drawing/2014/main" id="{64F70E35-D9AD-474B-9E2B-EE09579C812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23850" y="4035425"/>
                        <a:ext cx="471488" cy="473075"/>
                      </a:xfrm>
                      <a:prstGeom prst="rect">
                        <a:avLst/>
                      </a:prstGeom>
                      <a:solidFill>
                        <a:srgbClr val="C0C0C0"/>
                      </a:solidFill>
                      <a:ln>
                        <a:noFill/>
                      </a:ln>
                      <a:effectLst/>
                      <a:extLs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04" name="Object 40">
            <a:extLst>
              <a:ext uri="{FF2B5EF4-FFF2-40B4-BE49-F238E27FC236}">
                <a16:creationId xmlns:a16="http://schemas.microsoft.com/office/drawing/2014/main" id="{3ECA4869-AA7D-4396-8A8F-FF68448DB63F}"/>
              </a:ext>
            </a:extLst>
          </p:cNvPr>
          <p:cNvGraphicFramePr>
            <a:graphicFrameLocks noChangeAspect="1"/>
          </p:cNvGraphicFramePr>
          <p:nvPr/>
        </p:nvGraphicFramePr>
        <p:xfrm>
          <a:off x="1231900" y="3829050"/>
          <a:ext cx="4257675" cy="1039813"/>
        </p:xfrm>
        <a:graphic>
          <a:graphicData uri="http://schemas.openxmlformats.org/presentationml/2006/ole">
            <mc:AlternateContent xmlns:mc="http://schemas.openxmlformats.org/markup-compatibility/2006">
              <mc:Choice xmlns:v="urn:schemas-microsoft-com:vml" Requires="v">
                <p:oleObj spid="_x0000_s47126" name="公式" r:id="rId17" imgW="2011929" imgH="472329" progId="Equation.3">
                  <p:embed/>
                </p:oleObj>
              </mc:Choice>
              <mc:Fallback>
                <p:oleObj name="公式" r:id="rId17" imgW="2011929" imgH="472329" progId="Equation.3">
                  <p:embed/>
                  <p:pic>
                    <p:nvPicPr>
                      <p:cNvPr id="907304" name="Object 40">
                        <a:extLst>
                          <a:ext uri="{FF2B5EF4-FFF2-40B4-BE49-F238E27FC236}">
                            <a16:creationId xmlns:a16="http://schemas.microsoft.com/office/drawing/2014/main" id="{3ECA4869-AA7D-4396-8A8F-FF68448DB63F}"/>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31900" y="3829050"/>
                        <a:ext cx="4257675" cy="10398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33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05" name="Object 41">
            <a:extLst>
              <a:ext uri="{FF2B5EF4-FFF2-40B4-BE49-F238E27FC236}">
                <a16:creationId xmlns:a16="http://schemas.microsoft.com/office/drawing/2014/main" id="{3C3E5B03-846A-4F05-ACBD-D04B2457F79A}"/>
              </a:ext>
            </a:extLst>
          </p:cNvPr>
          <p:cNvGraphicFramePr>
            <a:graphicFrameLocks/>
          </p:cNvGraphicFramePr>
          <p:nvPr/>
        </p:nvGraphicFramePr>
        <p:xfrm>
          <a:off x="2941638" y="5122863"/>
          <a:ext cx="863600" cy="249237"/>
        </p:xfrm>
        <a:graphic>
          <a:graphicData uri="http://schemas.openxmlformats.org/presentationml/2006/ole">
            <mc:AlternateContent xmlns:mc="http://schemas.openxmlformats.org/markup-compatibility/2006">
              <mc:Choice xmlns:v="urn:schemas-microsoft-com:vml" Requires="v">
                <p:oleObj spid="_x0000_s47127" name="公式" r:id="rId19" imgW="838013" imgH="220952" progId="Equation.3">
                  <p:embed/>
                </p:oleObj>
              </mc:Choice>
              <mc:Fallback>
                <p:oleObj name="公式" r:id="rId19" imgW="838013" imgH="220952" progId="Equation.3">
                  <p:embed/>
                  <p:pic>
                    <p:nvPicPr>
                      <p:cNvPr id="907305" name="Object 41">
                        <a:extLst>
                          <a:ext uri="{FF2B5EF4-FFF2-40B4-BE49-F238E27FC236}">
                            <a16:creationId xmlns:a16="http://schemas.microsoft.com/office/drawing/2014/main" id="{3C3E5B03-846A-4F05-ACBD-D04B2457F79A}"/>
                          </a:ext>
                        </a:extLst>
                      </p:cNvPr>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41638" y="5122863"/>
                        <a:ext cx="863600" cy="249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7306" name="Object 42">
            <a:extLst>
              <a:ext uri="{FF2B5EF4-FFF2-40B4-BE49-F238E27FC236}">
                <a16:creationId xmlns:a16="http://schemas.microsoft.com/office/drawing/2014/main" id="{DACB9507-74A5-424A-87FF-585EC66584FE}"/>
              </a:ext>
            </a:extLst>
          </p:cNvPr>
          <p:cNvGraphicFramePr>
            <a:graphicFrameLocks/>
          </p:cNvGraphicFramePr>
          <p:nvPr/>
        </p:nvGraphicFramePr>
        <p:xfrm>
          <a:off x="3013075" y="5481638"/>
          <a:ext cx="838200" cy="301625"/>
        </p:xfrm>
        <a:graphic>
          <a:graphicData uri="http://schemas.openxmlformats.org/presentationml/2006/ole">
            <mc:AlternateContent xmlns:mc="http://schemas.openxmlformats.org/markup-compatibility/2006">
              <mc:Choice xmlns:v="urn:schemas-microsoft-com:vml" Requires="v">
                <p:oleObj spid="_x0000_s47128" name="公式" r:id="rId21" imgW="815122" imgH="266839" progId="Equation.3">
                  <p:embed/>
                </p:oleObj>
              </mc:Choice>
              <mc:Fallback>
                <p:oleObj name="公式" r:id="rId21" imgW="815122" imgH="266839" progId="Equation.3">
                  <p:embed/>
                  <p:pic>
                    <p:nvPicPr>
                      <p:cNvPr id="907306" name="Object 42">
                        <a:extLst>
                          <a:ext uri="{FF2B5EF4-FFF2-40B4-BE49-F238E27FC236}">
                            <a16:creationId xmlns:a16="http://schemas.microsoft.com/office/drawing/2014/main" id="{DACB9507-74A5-424A-87FF-585EC66584FE}"/>
                          </a:ext>
                        </a:extLst>
                      </p:cNvPr>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13075" y="5481638"/>
                        <a:ext cx="83820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7307" name="AutoShape 43">
            <a:extLst>
              <a:ext uri="{FF2B5EF4-FFF2-40B4-BE49-F238E27FC236}">
                <a16:creationId xmlns:a16="http://schemas.microsoft.com/office/drawing/2014/main" id="{4658E7B9-A7CC-413F-B020-AEB5DE81E5AD}"/>
              </a:ext>
            </a:extLst>
          </p:cNvPr>
          <p:cNvSpPr>
            <a:spLocks/>
          </p:cNvSpPr>
          <p:nvPr/>
        </p:nvSpPr>
        <p:spPr bwMode="auto">
          <a:xfrm rot="10800000">
            <a:off x="4021138" y="5122863"/>
            <a:ext cx="288925" cy="647700"/>
          </a:xfrm>
          <a:prstGeom prst="leftBrace">
            <a:avLst>
              <a:gd name="adj1" fmla="val 18681"/>
              <a:gd name="adj2" fmla="val 50000"/>
            </a:avLst>
          </a:prstGeom>
          <a:noFill/>
          <a:ln w="22225">
            <a:solidFill>
              <a:srgbClr val="66FFFF"/>
            </a:solidFill>
            <a:round/>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graphicFrame>
        <p:nvGraphicFramePr>
          <p:cNvPr id="907308" name="Object 44">
            <a:extLst>
              <a:ext uri="{FF2B5EF4-FFF2-40B4-BE49-F238E27FC236}">
                <a16:creationId xmlns:a16="http://schemas.microsoft.com/office/drawing/2014/main" id="{36D59D17-A08D-4733-A5F4-EC50A89A6EE6}"/>
              </a:ext>
            </a:extLst>
          </p:cNvPr>
          <p:cNvGraphicFramePr>
            <a:graphicFrameLocks/>
          </p:cNvGraphicFramePr>
          <p:nvPr/>
        </p:nvGraphicFramePr>
        <p:xfrm>
          <a:off x="4525963" y="5265738"/>
          <a:ext cx="1341437" cy="469900"/>
        </p:xfrm>
        <a:graphic>
          <a:graphicData uri="http://schemas.openxmlformats.org/presentationml/2006/ole">
            <mc:AlternateContent xmlns:mc="http://schemas.openxmlformats.org/markup-compatibility/2006">
              <mc:Choice xmlns:v="urn:schemas-microsoft-com:vml" Requires="v">
                <p:oleObj spid="_x0000_s47129" name="公式" r:id="rId23" imgW="1325693" imgH="449386" progId="Equation.3">
                  <p:embed/>
                </p:oleObj>
              </mc:Choice>
              <mc:Fallback>
                <p:oleObj name="公式" r:id="rId23" imgW="1325693" imgH="449386" progId="Equation.3">
                  <p:embed/>
                  <p:pic>
                    <p:nvPicPr>
                      <p:cNvPr id="907308" name="Object 44">
                        <a:extLst>
                          <a:ext uri="{FF2B5EF4-FFF2-40B4-BE49-F238E27FC236}">
                            <a16:creationId xmlns:a16="http://schemas.microsoft.com/office/drawing/2014/main" id="{36D59D17-A08D-4733-A5F4-EC50A89A6EE6}"/>
                          </a:ext>
                        </a:extLst>
                      </p:cNvPr>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525963" y="5265738"/>
                        <a:ext cx="1341437" cy="469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8100">
                            <a:solidFill>
                              <a:srgbClr val="33CC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7309" name="AutoShape 45">
            <a:extLst>
              <a:ext uri="{FF2B5EF4-FFF2-40B4-BE49-F238E27FC236}">
                <a16:creationId xmlns:a16="http://schemas.microsoft.com/office/drawing/2014/main" id="{69D6B860-4F7C-4D96-8045-0545003ECFA8}"/>
              </a:ext>
            </a:extLst>
          </p:cNvPr>
          <p:cNvSpPr>
            <a:spLocks noChangeArrowheads="1"/>
          </p:cNvSpPr>
          <p:nvPr/>
        </p:nvSpPr>
        <p:spPr bwMode="auto">
          <a:xfrm rot="16200000">
            <a:off x="4667251" y="4811712"/>
            <a:ext cx="431800" cy="333375"/>
          </a:xfrm>
          <a:prstGeom prst="rightArrow">
            <a:avLst>
              <a:gd name="adj1" fmla="val 33991"/>
              <a:gd name="adj2" fmla="val 45069"/>
            </a:avLst>
          </a:prstGeom>
          <a:solidFill>
            <a:srgbClr val="FFCCFF"/>
          </a:solidFill>
          <a:ln w="9525">
            <a:solidFill>
              <a:srgbClr val="FFCCFF"/>
            </a:solidFill>
            <a:miter lim="800000"/>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sp>
        <p:nvSpPr>
          <p:cNvPr id="907310" name="AutoShape 46">
            <a:extLst>
              <a:ext uri="{FF2B5EF4-FFF2-40B4-BE49-F238E27FC236}">
                <a16:creationId xmlns:a16="http://schemas.microsoft.com/office/drawing/2014/main" id="{2F8BD6F8-597C-47E1-ABC9-72F72D8E4571}"/>
              </a:ext>
            </a:extLst>
          </p:cNvPr>
          <p:cNvSpPr>
            <a:spLocks noChangeArrowheads="1"/>
          </p:cNvSpPr>
          <p:nvPr/>
        </p:nvSpPr>
        <p:spPr bwMode="auto">
          <a:xfrm>
            <a:off x="5867400" y="4213225"/>
            <a:ext cx="976313" cy="333375"/>
          </a:xfrm>
          <a:prstGeom prst="rightArrow">
            <a:avLst>
              <a:gd name="adj1" fmla="val 33991"/>
              <a:gd name="adj2" fmla="val 101903"/>
            </a:avLst>
          </a:prstGeom>
          <a:solidFill>
            <a:srgbClr val="FFCCFF"/>
          </a:solidFill>
          <a:ln w="9525">
            <a:solidFill>
              <a:srgbClr val="FFCCFF"/>
            </a:solidFill>
            <a:miter lim="800000"/>
            <a:headEnd/>
            <a:tailEnd/>
          </a:ln>
          <a:effectLst/>
        </p:spPr>
        <p:txBody>
          <a:bodyPr wrap="none" anchor="ctr"/>
          <a:lstStyle/>
          <a:p>
            <a:pPr>
              <a:defRPr/>
            </a:pPr>
            <a:endParaRPr kumimoji="1" lang="zh-CN" altLang="en-US">
              <a:effectLst>
                <a:outerShdw blurRad="38100" dist="38100" dir="2700000" algn="tl">
                  <a:srgbClr val="000000">
                    <a:alpha val="43137"/>
                  </a:srgbClr>
                </a:outerShdw>
              </a:effectLst>
              <a:latin typeface="Times New Roman" pitchFamily="18" charset="0"/>
              <a:ea typeface="华文中宋" pitchFamily="2" charset="-122"/>
            </a:endParaRPr>
          </a:p>
        </p:txBody>
      </p:sp>
      <p:graphicFrame>
        <p:nvGraphicFramePr>
          <p:cNvPr id="907311" name="Object 47">
            <a:extLst>
              <a:ext uri="{FF2B5EF4-FFF2-40B4-BE49-F238E27FC236}">
                <a16:creationId xmlns:a16="http://schemas.microsoft.com/office/drawing/2014/main" id="{1F37FC60-D6C4-4FF5-92A7-B169BB5E3090}"/>
              </a:ext>
            </a:extLst>
          </p:cNvPr>
          <p:cNvGraphicFramePr>
            <a:graphicFrameLocks/>
          </p:cNvGraphicFramePr>
          <p:nvPr/>
        </p:nvGraphicFramePr>
        <p:xfrm>
          <a:off x="7019925" y="4114800"/>
          <a:ext cx="1079500" cy="317500"/>
        </p:xfrm>
        <a:graphic>
          <a:graphicData uri="http://schemas.openxmlformats.org/presentationml/2006/ole">
            <mc:AlternateContent xmlns:mc="http://schemas.openxmlformats.org/markup-compatibility/2006">
              <mc:Choice xmlns:v="urn:schemas-microsoft-com:vml" Requires="v">
                <p:oleObj spid="_x0000_s47130" name="公式" r:id="rId25" imgW="1058962" imgH="297263" progId="Equation.3">
                  <p:embed/>
                </p:oleObj>
              </mc:Choice>
              <mc:Fallback>
                <p:oleObj name="公式" r:id="rId25" imgW="1058962" imgH="297263" progId="Equation.3">
                  <p:embed/>
                  <p:pic>
                    <p:nvPicPr>
                      <p:cNvPr id="907311" name="Object 47">
                        <a:extLst>
                          <a:ext uri="{FF2B5EF4-FFF2-40B4-BE49-F238E27FC236}">
                            <a16:creationId xmlns:a16="http://schemas.microsoft.com/office/drawing/2014/main" id="{1F37FC60-D6C4-4FF5-92A7-B169BB5E3090}"/>
                          </a:ext>
                        </a:extLst>
                      </p:cNvPr>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019925" y="4114800"/>
                        <a:ext cx="10795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7312" name="Text Box 48">
            <a:extLst>
              <a:ext uri="{FF2B5EF4-FFF2-40B4-BE49-F238E27FC236}">
                <a16:creationId xmlns:a16="http://schemas.microsoft.com/office/drawing/2014/main" id="{670C4236-4934-4E4F-B773-D5DE1644CBB9}"/>
              </a:ext>
            </a:extLst>
          </p:cNvPr>
          <p:cNvSpPr txBox="1">
            <a:spLocks noChangeArrowheads="1"/>
          </p:cNvSpPr>
          <p:nvPr/>
        </p:nvSpPr>
        <p:spPr bwMode="auto">
          <a:xfrm>
            <a:off x="2411413" y="6130925"/>
            <a:ext cx="4321175" cy="466725"/>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zh-CN" altLang="en-US">
                <a:solidFill>
                  <a:srgbClr val="66FFFF"/>
                </a:solidFill>
                <a:latin typeface="Times New Roman" panose="02020603050405020304" pitchFamily="18" charset="0"/>
                <a:ea typeface="华文中宋" panose="02010600040101010101" pitchFamily="2" charset="-122"/>
              </a:rPr>
              <a:t>因果律事件间的时序不会颠倒</a:t>
            </a:r>
            <a:endParaRPr kumimoji="1" lang="zh-CN" altLang="en-US" b="0">
              <a:solidFill>
                <a:srgbClr val="66FFFF"/>
              </a:solidFill>
              <a:latin typeface="Times New Roman" panose="02020603050405020304" pitchFamily="18" charset="0"/>
              <a:ea typeface="华文中宋" panose="02010600040101010101" pitchFamily="2" charset="-122"/>
            </a:endParaRPr>
          </a:p>
        </p:txBody>
      </p:sp>
      <p:graphicFrame>
        <p:nvGraphicFramePr>
          <p:cNvPr id="14360" name="Object 49">
            <a:extLst>
              <a:ext uri="{FF2B5EF4-FFF2-40B4-BE49-F238E27FC236}">
                <a16:creationId xmlns:a16="http://schemas.microsoft.com/office/drawing/2014/main" id="{5E2EA937-CF1D-42AD-B72D-47836217D71A}"/>
              </a:ext>
            </a:extLst>
          </p:cNvPr>
          <p:cNvGraphicFramePr>
            <a:graphicFrameLocks/>
          </p:cNvGraphicFramePr>
          <p:nvPr/>
        </p:nvGraphicFramePr>
        <p:xfrm>
          <a:off x="395288" y="549275"/>
          <a:ext cx="4608512" cy="841375"/>
        </p:xfrm>
        <a:graphic>
          <a:graphicData uri="http://schemas.openxmlformats.org/presentationml/2006/ole">
            <mc:AlternateContent xmlns:mc="http://schemas.openxmlformats.org/markup-compatibility/2006">
              <mc:Choice xmlns:v="urn:schemas-microsoft-com:vml" Requires="v">
                <p:oleObj spid="_x0000_s47131" name="公式" r:id="rId27" imgW="5120640" imgH="891789" progId="Equation.3">
                  <p:embed/>
                </p:oleObj>
              </mc:Choice>
              <mc:Fallback>
                <p:oleObj name="公式" r:id="rId27" imgW="5120640" imgH="891789" progId="Equation.3">
                  <p:embed/>
                  <p:pic>
                    <p:nvPicPr>
                      <p:cNvPr id="14360" name="Object 49">
                        <a:extLst>
                          <a:ext uri="{FF2B5EF4-FFF2-40B4-BE49-F238E27FC236}">
                            <a16:creationId xmlns:a16="http://schemas.microsoft.com/office/drawing/2014/main" id="{5E2EA937-CF1D-42AD-B72D-47836217D71A}"/>
                          </a:ext>
                        </a:extLst>
                      </p:cNvPr>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95288" y="549275"/>
                        <a:ext cx="4608512" cy="841375"/>
                      </a:xfrm>
                      <a:prstGeom prst="rect">
                        <a:avLst/>
                      </a:prstGeom>
                      <a:solidFill>
                        <a:schemeClr val="accent2"/>
                      </a:solidFill>
                      <a:ln w="19050">
                        <a:solidFill>
                          <a:srgbClr val="66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726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07278"/>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childTnLst>
                                </p:cTn>
                              </p:par>
                            </p:childTnLst>
                          </p:cTn>
                        </p:par>
                        <p:par>
                          <p:cTn id="18" fill="hold" nodeType="afterGroup">
                            <p:stCondLst>
                              <p:cond delay="500"/>
                            </p:stCondLst>
                            <p:childTnLst>
                              <p:par>
                                <p:cTn id="19" presetID="1"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nodeType="afterGroup">
                            <p:stCondLst>
                              <p:cond delay="500"/>
                            </p:stCondLst>
                            <p:childTnLst>
                              <p:par>
                                <p:cTn id="22" presetID="1"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499"/>
                                          </p:stCondLst>
                                        </p:cTn>
                                        <p:tgtEl>
                                          <p:spTgt spid="907277"/>
                                        </p:tgtEl>
                                        <p:attrNameLst>
                                          <p:attrName>style.visibility</p:attrName>
                                        </p:attrNameLst>
                                      </p:cBhvr>
                                      <p:to>
                                        <p:strVal val="visible"/>
                                      </p:to>
                                    </p:set>
                                  </p:childTnLst>
                                </p:cTn>
                              </p:par>
                            </p:childTnLst>
                          </p:cTn>
                        </p:par>
                        <p:par>
                          <p:cTn id="26" fill="hold" nodeType="afterGroup">
                            <p:stCondLst>
                              <p:cond delay="1000"/>
                            </p:stCondLst>
                            <p:childTnLst>
                              <p:par>
                                <p:cTn id="27" presetID="1" presetClass="entr" presetSubtype="0"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par>
                          <p:cTn id="33" fill="hold" nodeType="afterGroup">
                            <p:stCondLst>
                              <p:cond delay="500"/>
                            </p:stCondLst>
                            <p:childTnLst>
                              <p:par>
                                <p:cTn id="34" presetID="1" presetClass="entr" presetSubtype="0"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childTnLst>
                                </p:cTn>
                              </p:par>
                            </p:childTnLst>
                          </p:cTn>
                        </p:par>
                        <p:par>
                          <p:cTn id="36" fill="hold" nodeType="afterGroup">
                            <p:stCondLst>
                              <p:cond delay="500"/>
                            </p:stCondLst>
                            <p:childTnLst>
                              <p:par>
                                <p:cTn id="37" presetID="63" presetClass="path" presetSubtype="0" accel="50000" decel="50000" fill="hold" nodeType="afterEffect">
                                  <p:stCondLst>
                                    <p:cond delay="0"/>
                                  </p:stCondLst>
                                  <p:childTnLst>
                                    <p:animMotion origin="layout" path="M 3.33333E-6 1.48148E-6 L 0.13923 1.48148E-6 " pathEditMode="fixed" rAng="0" ptsTypes="AA">
                                      <p:cBhvr>
                                        <p:cTn id="38" dur="5000" fill="hold"/>
                                        <p:tgtEl>
                                          <p:spTgt spid="6"/>
                                        </p:tgtEl>
                                        <p:attrNameLst>
                                          <p:attrName>ppt_x</p:attrName>
                                          <p:attrName>ppt_y</p:attrName>
                                        </p:attrNameLst>
                                      </p:cBhvr>
                                      <p:rCtr x="6962" y="0"/>
                                    </p:animMotion>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907302"/>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0730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9073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nodeType="clickEffect">
                                  <p:stCondLst>
                                    <p:cond delay="0"/>
                                  </p:stCondLst>
                                  <p:childTnLst>
                                    <p:set>
                                      <p:cBhvr>
                                        <p:cTn id="54" dur="1" fill="hold">
                                          <p:stCondLst>
                                            <p:cond delay="0"/>
                                          </p:stCondLst>
                                        </p:cTn>
                                        <p:tgtEl>
                                          <p:spTgt spid="907303"/>
                                        </p:tgtEl>
                                        <p:attrNameLst>
                                          <p:attrName>style.visibility</p:attrName>
                                        </p:attrNameLst>
                                      </p:cBhvr>
                                      <p:to>
                                        <p:strVal val="visible"/>
                                      </p:to>
                                    </p:set>
                                    <p:animEffect transition="in" filter="dissolve">
                                      <p:cBhvr>
                                        <p:cTn id="55" dur="500"/>
                                        <p:tgtEl>
                                          <p:spTgt spid="90730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nodeType="clickEffect">
                                  <p:stCondLst>
                                    <p:cond delay="0"/>
                                  </p:stCondLst>
                                  <p:childTnLst>
                                    <p:set>
                                      <p:cBhvr>
                                        <p:cTn id="59" dur="1" fill="hold">
                                          <p:stCondLst>
                                            <p:cond delay="499"/>
                                          </p:stCondLst>
                                        </p:cTn>
                                        <p:tgtEl>
                                          <p:spTgt spid="907304"/>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907305"/>
                                        </p:tgtEl>
                                        <p:attrNameLst>
                                          <p:attrName>style.visibility</p:attrName>
                                        </p:attrNameLst>
                                      </p:cBhvr>
                                      <p:to>
                                        <p:strVal val="visible"/>
                                      </p:to>
                                    </p:set>
                                    <p:animEffect transition="in" filter="wipe(left)">
                                      <p:cBhvr>
                                        <p:cTn id="64" dur="500"/>
                                        <p:tgtEl>
                                          <p:spTgt spid="907305"/>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907306"/>
                                        </p:tgtEl>
                                        <p:attrNameLst>
                                          <p:attrName>style.visibility</p:attrName>
                                        </p:attrNameLst>
                                      </p:cBhvr>
                                      <p:to>
                                        <p:strVal val="visible"/>
                                      </p:to>
                                    </p:set>
                                    <p:animEffect transition="in" filter="wipe(left)">
                                      <p:cBhvr>
                                        <p:cTn id="69" dur="500"/>
                                        <p:tgtEl>
                                          <p:spTgt spid="907306"/>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6" presetClass="entr" presetSubtype="42" fill="hold" grpId="0" nodeType="clickEffect">
                                  <p:stCondLst>
                                    <p:cond delay="0"/>
                                  </p:stCondLst>
                                  <p:childTnLst>
                                    <p:set>
                                      <p:cBhvr>
                                        <p:cTn id="73" dur="1" fill="hold">
                                          <p:stCondLst>
                                            <p:cond delay="0"/>
                                          </p:stCondLst>
                                        </p:cTn>
                                        <p:tgtEl>
                                          <p:spTgt spid="907307"/>
                                        </p:tgtEl>
                                        <p:attrNameLst>
                                          <p:attrName>style.visibility</p:attrName>
                                        </p:attrNameLst>
                                      </p:cBhvr>
                                      <p:to>
                                        <p:strVal val="visible"/>
                                      </p:to>
                                    </p:set>
                                    <p:animEffect transition="in" filter="barn(outHorizontal)">
                                      <p:cBhvr>
                                        <p:cTn id="74" dur="500"/>
                                        <p:tgtEl>
                                          <p:spTgt spid="907307"/>
                                        </p:tgtEl>
                                      </p:cBhvr>
                                    </p:animEffect>
                                  </p:childTnLst>
                                </p:cTn>
                              </p:par>
                            </p:childTnLst>
                          </p:cTn>
                        </p:par>
                        <p:par>
                          <p:cTn id="75" fill="hold" nodeType="afterGroup">
                            <p:stCondLst>
                              <p:cond delay="500"/>
                            </p:stCondLst>
                            <p:childTnLst>
                              <p:par>
                                <p:cTn id="76" presetID="1" presetClass="entr" presetSubtype="0" fill="hold" nodeType="afterEffect">
                                  <p:stCondLst>
                                    <p:cond delay="0"/>
                                  </p:stCondLst>
                                  <p:childTnLst>
                                    <p:set>
                                      <p:cBhvr>
                                        <p:cTn id="77" dur="1" fill="hold">
                                          <p:stCondLst>
                                            <p:cond delay="499"/>
                                          </p:stCondLst>
                                        </p:cTn>
                                        <p:tgtEl>
                                          <p:spTgt spid="907308"/>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17" presetClass="entr" presetSubtype="4" fill="hold" grpId="0" nodeType="clickEffect">
                                  <p:stCondLst>
                                    <p:cond delay="0"/>
                                  </p:stCondLst>
                                  <p:childTnLst>
                                    <p:set>
                                      <p:cBhvr>
                                        <p:cTn id="81" dur="1" fill="hold">
                                          <p:stCondLst>
                                            <p:cond delay="0"/>
                                          </p:stCondLst>
                                        </p:cTn>
                                        <p:tgtEl>
                                          <p:spTgt spid="907309"/>
                                        </p:tgtEl>
                                        <p:attrNameLst>
                                          <p:attrName>style.visibility</p:attrName>
                                        </p:attrNameLst>
                                      </p:cBhvr>
                                      <p:to>
                                        <p:strVal val="visible"/>
                                      </p:to>
                                    </p:set>
                                    <p:anim calcmode="lin" valueType="num">
                                      <p:cBhvr>
                                        <p:cTn id="82" dur="500" fill="hold"/>
                                        <p:tgtEl>
                                          <p:spTgt spid="907309"/>
                                        </p:tgtEl>
                                        <p:attrNameLst>
                                          <p:attrName>ppt_x</p:attrName>
                                        </p:attrNameLst>
                                      </p:cBhvr>
                                      <p:tavLst>
                                        <p:tav tm="0">
                                          <p:val>
                                            <p:strVal val="#ppt_x"/>
                                          </p:val>
                                        </p:tav>
                                        <p:tav tm="100000">
                                          <p:val>
                                            <p:strVal val="#ppt_x"/>
                                          </p:val>
                                        </p:tav>
                                      </p:tavLst>
                                    </p:anim>
                                    <p:anim calcmode="lin" valueType="num">
                                      <p:cBhvr>
                                        <p:cTn id="83" dur="500" fill="hold"/>
                                        <p:tgtEl>
                                          <p:spTgt spid="907309"/>
                                        </p:tgtEl>
                                        <p:attrNameLst>
                                          <p:attrName>ppt_y</p:attrName>
                                        </p:attrNameLst>
                                      </p:cBhvr>
                                      <p:tavLst>
                                        <p:tav tm="0">
                                          <p:val>
                                            <p:strVal val="#ppt_y+#ppt_h/2"/>
                                          </p:val>
                                        </p:tav>
                                        <p:tav tm="100000">
                                          <p:val>
                                            <p:strVal val="#ppt_y"/>
                                          </p:val>
                                        </p:tav>
                                      </p:tavLst>
                                    </p:anim>
                                    <p:anim calcmode="lin" valueType="num">
                                      <p:cBhvr>
                                        <p:cTn id="84" dur="500" fill="hold"/>
                                        <p:tgtEl>
                                          <p:spTgt spid="907309"/>
                                        </p:tgtEl>
                                        <p:attrNameLst>
                                          <p:attrName>ppt_w</p:attrName>
                                        </p:attrNameLst>
                                      </p:cBhvr>
                                      <p:tavLst>
                                        <p:tav tm="0">
                                          <p:val>
                                            <p:strVal val="#ppt_w"/>
                                          </p:val>
                                        </p:tav>
                                        <p:tav tm="100000">
                                          <p:val>
                                            <p:strVal val="#ppt_w"/>
                                          </p:val>
                                        </p:tav>
                                      </p:tavLst>
                                    </p:anim>
                                    <p:anim calcmode="lin" valueType="num">
                                      <p:cBhvr>
                                        <p:cTn id="85" dur="500" fill="hold"/>
                                        <p:tgtEl>
                                          <p:spTgt spid="907309"/>
                                        </p:tgtEl>
                                        <p:attrNameLst>
                                          <p:attrName>ppt_h</p:attrName>
                                        </p:attrNameLst>
                                      </p:cBhvr>
                                      <p:tavLst>
                                        <p:tav tm="0">
                                          <p:val>
                                            <p:fltVal val="0"/>
                                          </p:val>
                                        </p:tav>
                                        <p:tav tm="100000">
                                          <p:val>
                                            <p:strVal val="#ppt_h"/>
                                          </p:val>
                                        </p:tav>
                                      </p:tavLst>
                                    </p:anim>
                                  </p:childTnLst>
                                </p:cTn>
                              </p:par>
                            </p:childTnLst>
                          </p:cTn>
                        </p:par>
                      </p:childTnLst>
                    </p:cTn>
                  </p:par>
                  <p:par>
                    <p:cTn id="86" fill="hold" nodeType="clickPar">
                      <p:stCondLst>
                        <p:cond delay="indefinite"/>
                      </p:stCondLst>
                      <p:childTnLst>
                        <p:par>
                          <p:cTn id="87" fill="hold" nodeType="withGroup">
                            <p:stCondLst>
                              <p:cond delay="0"/>
                            </p:stCondLst>
                            <p:childTnLst>
                              <p:par>
                                <p:cTn id="88" presetID="17" presetClass="entr" presetSubtype="8" fill="hold" grpId="0" nodeType="clickEffect">
                                  <p:stCondLst>
                                    <p:cond delay="0"/>
                                  </p:stCondLst>
                                  <p:childTnLst>
                                    <p:set>
                                      <p:cBhvr>
                                        <p:cTn id="89" dur="1" fill="hold">
                                          <p:stCondLst>
                                            <p:cond delay="0"/>
                                          </p:stCondLst>
                                        </p:cTn>
                                        <p:tgtEl>
                                          <p:spTgt spid="907310"/>
                                        </p:tgtEl>
                                        <p:attrNameLst>
                                          <p:attrName>style.visibility</p:attrName>
                                        </p:attrNameLst>
                                      </p:cBhvr>
                                      <p:to>
                                        <p:strVal val="visible"/>
                                      </p:to>
                                    </p:set>
                                    <p:anim calcmode="lin" valueType="num">
                                      <p:cBhvr>
                                        <p:cTn id="90" dur="500" fill="hold"/>
                                        <p:tgtEl>
                                          <p:spTgt spid="907310"/>
                                        </p:tgtEl>
                                        <p:attrNameLst>
                                          <p:attrName>ppt_x</p:attrName>
                                        </p:attrNameLst>
                                      </p:cBhvr>
                                      <p:tavLst>
                                        <p:tav tm="0">
                                          <p:val>
                                            <p:strVal val="#ppt_x-#ppt_w/2"/>
                                          </p:val>
                                        </p:tav>
                                        <p:tav tm="100000">
                                          <p:val>
                                            <p:strVal val="#ppt_x"/>
                                          </p:val>
                                        </p:tav>
                                      </p:tavLst>
                                    </p:anim>
                                    <p:anim calcmode="lin" valueType="num">
                                      <p:cBhvr>
                                        <p:cTn id="91" dur="500" fill="hold"/>
                                        <p:tgtEl>
                                          <p:spTgt spid="907310"/>
                                        </p:tgtEl>
                                        <p:attrNameLst>
                                          <p:attrName>ppt_y</p:attrName>
                                        </p:attrNameLst>
                                      </p:cBhvr>
                                      <p:tavLst>
                                        <p:tav tm="0">
                                          <p:val>
                                            <p:strVal val="#ppt_y"/>
                                          </p:val>
                                        </p:tav>
                                        <p:tav tm="100000">
                                          <p:val>
                                            <p:strVal val="#ppt_y"/>
                                          </p:val>
                                        </p:tav>
                                      </p:tavLst>
                                    </p:anim>
                                    <p:anim calcmode="lin" valueType="num">
                                      <p:cBhvr>
                                        <p:cTn id="92" dur="500" fill="hold"/>
                                        <p:tgtEl>
                                          <p:spTgt spid="907310"/>
                                        </p:tgtEl>
                                        <p:attrNameLst>
                                          <p:attrName>ppt_w</p:attrName>
                                        </p:attrNameLst>
                                      </p:cBhvr>
                                      <p:tavLst>
                                        <p:tav tm="0">
                                          <p:val>
                                            <p:fltVal val="0"/>
                                          </p:val>
                                        </p:tav>
                                        <p:tav tm="100000">
                                          <p:val>
                                            <p:strVal val="#ppt_w"/>
                                          </p:val>
                                        </p:tav>
                                      </p:tavLst>
                                    </p:anim>
                                    <p:anim calcmode="lin" valueType="num">
                                      <p:cBhvr>
                                        <p:cTn id="93" dur="500" fill="hold"/>
                                        <p:tgtEl>
                                          <p:spTgt spid="907310"/>
                                        </p:tgtEl>
                                        <p:attrNameLst>
                                          <p:attrName>ppt_h</p:attrName>
                                        </p:attrNameLst>
                                      </p:cBhvr>
                                      <p:tavLst>
                                        <p:tav tm="0">
                                          <p:val>
                                            <p:strVal val="#ppt_h"/>
                                          </p:val>
                                        </p:tav>
                                        <p:tav tm="100000">
                                          <p:val>
                                            <p:strVal val="#ppt_h"/>
                                          </p:val>
                                        </p:tav>
                                      </p:tavLst>
                                    </p:anim>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907311"/>
                                        </p:tgtEl>
                                        <p:attrNameLst>
                                          <p:attrName>style.visibility</p:attrName>
                                        </p:attrNameLst>
                                      </p:cBhvr>
                                      <p:to>
                                        <p:strVal val="visible"/>
                                      </p:to>
                                    </p:set>
                                    <p:animEffect transition="in" filter="wipe(left)">
                                      <p:cBhvr>
                                        <p:cTn id="98" dur="500"/>
                                        <p:tgtEl>
                                          <p:spTgt spid="90731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 presetClass="entr" presetSubtype="0" fill="hold" grpId="0" nodeType="clickEffect">
                                  <p:stCondLst>
                                    <p:cond delay="0"/>
                                  </p:stCondLst>
                                  <p:childTnLst>
                                    <p:set>
                                      <p:cBhvr>
                                        <p:cTn id="102" dur="1" fill="hold">
                                          <p:stCondLst>
                                            <p:cond delay="499"/>
                                          </p:stCondLst>
                                        </p:cTn>
                                        <p:tgtEl>
                                          <p:spTgt spid="907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7266" grpId="0" autoUpdateAnimBg="0"/>
      <p:bldP spid="907300" grpId="0" autoUpdateAnimBg="0"/>
      <p:bldP spid="907307" grpId="0" animBg="1"/>
      <p:bldP spid="907309" grpId="0" animBg="1"/>
      <p:bldP spid="907310" grpId="0" animBg="1"/>
      <p:bldP spid="907312"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a:extLst>
              <a:ext uri="{FF2B5EF4-FFF2-40B4-BE49-F238E27FC236}">
                <a16:creationId xmlns:a16="http://schemas.microsoft.com/office/drawing/2014/main" id="{F44C70A8-FAEA-4EC7-BA05-1B393B1F92B7}"/>
              </a:ext>
            </a:extLst>
          </p:cNvPr>
          <p:cNvSpPr>
            <a:spLocks noChangeArrowheads="1"/>
          </p:cNvSpPr>
          <p:nvPr/>
        </p:nvSpPr>
        <p:spPr bwMode="auto">
          <a:xfrm>
            <a:off x="293688" y="3079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zh-CN" altLang="en-US">
                <a:solidFill>
                  <a:srgbClr val="FFFF00"/>
                </a:solidFill>
                <a:latin typeface="宋体" panose="02010600030101010101" pitchFamily="2" charset="-122"/>
                <a:ea typeface="宋体" panose="02010600030101010101" pitchFamily="2" charset="-122"/>
              </a:rPr>
              <a:t>例</a:t>
            </a:r>
          </a:p>
        </p:txBody>
      </p:sp>
      <p:sp>
        <p:nvSpPr>
          <p:cNvPr id="908291" name="Text Box 3">
            <a:extLst>
              <a:ext uri="{FF2B5EF4-FFF2-40B4-BE49-F238E27FC236}">
                <a16:creationId xmlns:a16="http://schemas.microsoft.com/office/drawing/2014/main" id="{89031CE3-B22E-4093-B603-0A02EB881744}"/>
              </a:ext>
            </a:extLst>
          </p:cNvPr>
          <p:cNvSpPr txBox="1">
            <a:spLocks noChangeArrowheads="1"/>
          </p:cNvSpPr>
          <p:nvPr/>
        </p:nvSpPr>
        <p:spPr bwMode="auto">
          <a:xfrm>
            <a:off x="793750" y="234950"/>
            <a:ext cx="817086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lnSpc>
                <a:spcPct val="125000"/>
              </a:lnSpc>
            </a:pPr>
            <a:r>
              <a:rPr kumimoji="1" lang="zh-CN" altLang="en-US">
                <a:latin typeface="Times New Roman" panose="02020603050405020304" pitchFamily="18" charset="0"/>
                <a:ea typeface="华文中宋" panose="02010600040101010101" pitchFamily="2" charset="-122"/>
              </a:rPr>
              <a:t>一短跑选手在地面上以 </a:t>
            </a:r>
            <a:r>
              <a:rPr kumimoji="1" lang="en-US" altLang="zh-CN">
                <a:solidFill>
                  <a:srgbClr val="66FFFF"/>
                </a:solidFill>
                <a:latin typeface="Times New Roman" panose="02020603050405020304" pitchFamily="18" charset="0"/>
                <a:ea typeface="华文中宋" panose="02010600040101010101" pitchFamily="2" charset="-122"/>
              </a:rPr>
              <a:t>10 s</a:t>
            </a:r>
            <a:r>
              <a:rPr kumimoji="1" lang="en-US" altLang="zh-CN">
                <a:latin typeface="Times New Roman" panose="02020603050405020304" pitchFamily="18" charset="0"/>
                <a:ea typeface="华文中宋" panose="02010600040101010101" pitchFamily="2" charset="-122"/>
              </a:rPr>
              <a:t> </a:t>
            </a:r>
            <a:r>
              <a:rPr kumimoji="1" lang="zh-CN" altLang="en-US">
                <a:latin typeface="Times New Roman" panose="02020603050405020304" pitchFamily="18" charset="0"/>
                <a:ea typeface="华文中宋" panose="02010600040101010101" pitchFamily="2" charset="-122"/>
              </a:rPr>
              <a:t>的时间跑完 </a:t>
            </a:r>
            <a:r>
              <a:rPr kumimoji="1" lang="en-US" altLang="zh-CN">
                <a:solidFill>
                  <a:srgbClr val="66FFFF"/>
                </a:solidFill>
                <a:latin typeface="Times New Roman" panose="02020603050405020304" pitchFamily="18" charset="0"/>
                <a:ea typeface="华文中宋" panose="02010600040101010101" pitchFamily="2" charset="-122"/>
              </a:rPr>
              <a:t>100 m</a:t>
            </a:r>
            <a:r>
              <a:rPr kumimoji="1" lang="zh-CN" altLang="en-US">
                <a:latin typeface="Times New Roman" panose="02020603050405020304" pitchFamily="18" charset="0"/>
                <a:ea typeface="华文中宋" panose="02010600040101010101" pitchFamily="2" charset="-122"/>
              </a:rPr>
              <a:t>。一飞船沿同一方向以速率 </a:t>
            </a:r>
            <a:r>
              <a:rPr kumimoji="1" lang="en-US" altLang="zh-CN" i="1">
                <a:solidFill>
                  <a:srgbClr val="66FFFF"/>
                </a:solidFill>
                <a:latin typeface="Times New Roman" panose="02020603050405020304" pitchFamily="18" charset="0"/>
                <a:ea typeface="华文中宋" panose="02010600040101010101" pitchFamily="2" charset="-122"/>
              </a:rPr>
              <a:t>u </a:t>
            </a:r>
            <a:r>
              <a:rPr kumimoji="1" lang="en-US" altLang="zh-CN">
                <a:solidFill>
                  <a:srgbClr val="66FFFF"/>
                </a:solidFill>
                <a:latin typeface="Times New Roman" panose="02020603050405020304" pitchFamily="18" charset="0"/>
                <a:ea typeface="华文中宋" panose="02010600040101010101" pitchFamily="2" charset="-122"/>
              </a:rPr>
              <a:t>= 0.8 </a:t>
            </a:r>
            <a:r>
              <a:rPr kumimoji="1" lang="en-US" altLang="zh-CN" sz="2800" i="1">
                <a:solidFill>
                  <a:srgbClr val="66FFFF"/>
                </a:solidFill>
                <a:latin typeface="Times New Roman" panose="02020603050405020304" pitchFamily="18" charset="0"/>
                <a:ea typeface="华文中宋" panose="02010600040101010101" pitchFamily="2" charset="-122"/>
              </a:rPr>
              <a:t>c</a:t>
            </a:r>
            <a:r>
              <a:rPr kumimoji="1" lang="zh-CN" altLang="en-US">
                <a:latin typeface="Times New Roman" panose="02020603050405020304" pitchFamily="18" charset="0"/>
                <a:ea typeface="华文中宋" panose="02010600040101010101" pitchFamily="2" charset="-122"/>
              </a:rPr>
              <a:t>飞行。</a:t>
            </a:r>
          </a:p>
        </p:txBody>
      </p:sp>
      <p:sp>
        <p:nvSpPr>
          <p:cNvPr id="908292" name="Rectangle 4">
            <a:extLst>
              <a:ext uri="{FF2B5EF4-FFF2-40B4-BE49-F238E27FC236}">
                <a16:creationId xmlns:a16="http://schemas.microsoft.com/office/drawing/2014/main" id="{1B0AFD52-0B5A-4536-98AE-A041FEAF6C8A}"/>
              </a:ext>
            </a:extLst>
          </p:cNvPr>
          <p:cNvSpPr>
            <a:spLocks noChangeArrowheads="1"/>
          </p:cNvSpPr>
          <p:nvPr/>
        </p:nvSpPr>
        <p:spPr bwMode="auto">
          <a:xfrm>
            <a:off x="277813" y="133985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zh-CN" altLang="en-US">
                <a:solidFill>
                  <a:srgbClr val="FFFF00"/>
                </a:solidFill>
                <a:latin typeface="宋体" panose="02010600030101010101" pitchFamily="2" charset="-122"/>
                <a:ea typeface="宋体" panose="02010600030101010101" pitchFamily="2" charset="-122"/>
              </a:rPr>
              <a:t>求</a:t>
            </a:r>
          </a:p>
        </p:txBody>
      </p:sp>
      <p:sp>
        <p:nvSpPr>
          <p:cNvPr id="908293" name="Text Box 5">
            <a:extLst>
              <a:ext uri="{FF2B5EF4-FFF2-40B4-BE49-F238E27FC236}">
                <a16:creationId xmlns:a16="http://schemas.microsoft.com/office/drawing/2014/main" id="{C2FB6AA0-F08B-4015-B37F-26CB7C626DE5}"/>
              </a:ext>
            </a:extLst>
          </p:cNvPr>
          <p:cNvSpPr txBox="1">
            <a:spLocks noChangeArrowheads="1"/>
          </p:cNvSpPr>
          <p:nvPr/>
        </p:nvSpPr>
        <p:spPr bwMode="auto">
          <a:xfrm>
            <a:off x="793750" y="1268413"/>
            <a:ext cx="80994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lnSpc>
                <a:spcPct val="130000"/>
              </a:lnSpc>
            </a:pPr>
            <a:r>
              <a:rPr kumimoji="1" lang="en-US" altLang="zh-CN">
                <a:latin typeface="Times New Roman" panose="02020603050405020304" pitchFamily="18" charset="0"/>
                <a:ea typeface="华文中宋" panose="02010600040101010101" pitchFamily="2" charset="-122"/>
              </a:rPr>
              <a:t>(1) </a:t>
            </a:r>
            <a:r>
              <a:rPr kumimoji="1" lang="zh-CN" altLang="en-US">
                <a:latin typeface="Times New Roman" panose="02020603050405020304" pitchFamily="18" charset="0"/>
                <a:ea typeface="华文中宋" panose="02010600040101010101" pitchFamily="2" charset="-122"/>
              </a:rPr>
              <a:t>飞船参考系上的观测者测得百米跑道的长度和选手跑过的路程；</a:t>
            </a:r>
            <a:r>
              <a:rPr kumimoji="1" lang="en-US" altLang="zh-CN">
                <a:latin typeface="Times New Roman" panose="02020603050405020304" pitchFamily="18" charset="0"/>
                <a:ea typeface="华文中宋" panose="02010600040101010101" pitchFamily="2" charset="-122"/>
              </a:rPr>
              <a:t>(2) </a:t>
            </a:r>
            <a:r>
              <a:rPr kumimoji="1" lang="zh-CN" altLang="en-US">
                <a:latin typeface="Times New Roman" panose="02020603050405020304" pitchFamily="18" charset="0"/>
                <a:ea typeface="华文中宋" panose="02010600040101010101" pitchFamily="2" charset="-122"/>
              </a:rPr>
              <a:t>飞船参考系上测得选手的平均速度</a:t>
            </a:r>
            <a:r>
              <a:rPr kumimoji="1" lang="zh-CN" altLang="en-US">
                <a:solidFill>
                  <a:schemeClr val="tx1"/>
                </a:solidFill>
                <a:latin typeface="Times New Roman" panose="02020603050405020304" pitchFamily="18" charset="0"/>
                <a:ea typeface="华文中宋" panose="02010600040101010101" pitchFamily="2" charset="-122"/>
              </a:rPr>
              <a:t> </a:t>
            </a:r>
            <a:r>
              <a:rPr kumimoji="1" lang="zh-CN" altLang="en-US">
                <a:latin typeface="Times New Roman" panose="02020603050405020304" pitchFamily="18" charset="0"/>
                <a:ea typeface="华文中宋" panose="02010600040101010101" pitchFamily="2" charset="-122"/>
              </a:rPr>
              <a:t>。</a:t>
            </a:r>
            <a:r>
              <a:rPr kumimoji="1" lang="zh-CN" altLang="en-US" b="0">
                <a:solidFill>
                  <a:srgbClr val="33CCFF"/>
                </a:solidFill>
                <a:latin typeface="Times New Roman" panose="02020603050405020304" pitchFamily="18" charset="0"/>
                <a:ea typeface="华文中宋" panose="02010600040101010101" pitchFamily="2" charset="-122"/>
              </a:rPr>
              <a:t> </a:t>
            </a:r>
          </a:p>
        </p:txBody>
      </p:sp>
      <p:sp>
        <p:nvSpPr>
          <p:cNvPr id="908294" name="Rectangle 6">
            <a:extLst>
              <a:ext uri="{FF2B5EF4-FFF2-40B4-BE49-F238E27FC236}">
                <a16:creationId xmlns:a16="http://schemas.microsoft.com/office/drawing/2014/main" id="{39F27951-14F8-442B-9A9D-CB4B8489AAE3}"/>
              </a:ext>
            </a:extLst>
          </p:cNvPr>
          <p:cNvSpPr>
            <a:spLocks noChangeArrowheads="1"/>
          </p:cNvSpPr>
          <p:nvPr/>
        </p:nvSpPr>
        <p:spPr bwMode="auto">
          <a:xfrm>
            <a:off x="276225" y="23495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r>
              <a:rPr kumimoji="1" lang="zh-CN" altLang="en-US">
                <a:solidFill>
                  <a:srgbClr val="FFFF00"/>
                </a:solidFill>
                <a:latin typeface="宋体" panose="02010600030101010101" pitchFamily="2" charset="-122"/>
                <a:ea typeface="宋体" panose="02010600030101010101" pitchFamily="2" charset="-122"/>
              </a:rPr>
              <a:t>解</a:t>
            </a:r>
          </a:p>
        </p:txBody>
      </p:sp>
      <p:sp>
        <p:nvSpPr>
          <p:cNvPr id="908295" name="Rectangle 7">
            <a:extLst>
              <a:ext uri="{FF2B5EF4-FFF2-40B4-BE49-F238E27FC236}">
                <a16:creationId xmlns:a16="http://schemas.microsoft.com/office/drawing/2014/main" id="{EA0B22BD-4213-431D-95F6-CEEA635302B1}"/>
              </a:ext>
            </a:extLst>
          </p:cNvPr>
          <p:cNvSpPr>
            <a:spLocks noChangeArrowheads="1"/>
          </p:cNvSpPr>
          <p:nvPr/>
        </p:nvSpPr>
        <p:spPr bwMode="auto">
          <a:xfrm>
            <a:off x="755650" y="2395538"/>
            <a:ext cx="80549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lnSpc>
                <a:spcPct val="125000"/>
              </a:lnSpc>
            </a:pPr>
            <a:r>
              <a:rPr kumimoji="1" lang="zh-CN" altLang="en-US">
                <a:latin typeface="Times New Roman" panose="02020603050405020304" pitchFamily="18" charset="0"/>
                <a:ea typeface="华文中宋" panose="02010600040101010101" pitchFamily="2" charset="-122"/>
              </a:rPr>
              <a:t>设地面参考系为 </a:t>
            </a:r>
            <a:r>
              <a:rPr kumimoji="1" lang="en-US" altLang="zh-CN" i="1">
                <a:solidFill>
                  <a:srgbClr val="66FFFF"/>
                </a:solidFill>
                <a:latin typeface="Times New Roman" panose="02020603050405020304" pitchFamily="18" charset="0"/>
                <a:ea typeface="华文中宋" panose="02010600040101010101" pitchFamily="2" charset="-122"/>
              </a:rPr>
              <a:t>S </a:t>
            </a:r>
            <a:r>
              <a:rPr kumimoji="1" lang="zh-CN" altLang="en-US">
                <a:latin typeface="Times New Roman" panose="02020603050405020304" pitchFamily="18" charset="0"/>
                <a:ea typeface="华文中宋" panose="02010600040101010101" pitchFamily="2" charset="-122"/>
              </a:rPr>
              <a:t>系， 飞船参考系为 </a:t>
            </a:r>
            <a:r>
              <a:rPr kumimoji="1" lang="en-US" altLang="zh-CN" i="1">
                <a:solidFill>
                  <a:srgbClr val="66FFFF"/>
                </a:solidFill>
                <a:latin typeface="Times New Roman" panose="02020603050405020304" pitchFamily="18" charset="0"/>
                <a:ea typeface="华文中宋" panose="02010600040101010101" pitchFamily="2" charset="-122"/>
              </a:rPr>
              <a:t>S'</a:t>
            </a:r>
            <a:r>
              <a:rPr kumimoji="1" lang="zh-CN" altLang="en-US">
                <a:latin typeface="Times New Roman" panose="02020603050405020304" pitchFamily="18" charset="0"/>
                <a:ea typeface="华文中宋" panose="02010600040101010101" pitchFamily="2" charset="-122"/>
              </a:rPr>
              <a:t>，选手起跑为事件</a:t>
            </a:r>
            <a:r>
              <a:rPr kumimoji="1" lang="zh-CN" altLang="en-US">
                <a:solidFill>
                  <a:srgbClr val="66FFFF"/>
                </a:solidFill>
                <a:latin typeface="Times New Roman" panose="02020603050405020304" pitchFamily="18" charset="0"/>
                <a:ea typeface="华文中宋" panose="02010600040101010101" pitchFamily="2" charset="-122"/>
              </a:rPr>
              <a:t>“</a:t>
            </a:r>
            <a:r>
              <a:rPr kumimoji="1" lang="en-US" altLang="zh-CN">
                <a:solidFill>
                  <a:srgbClr val="66FFFF"/>
                </a:solidFill>
                <a:latin typeface="Times New Roman" panose="02020603050405020304" pitchFamily="18" charset="0"/>
                <a:ea typeface="华文中宋" panose="02010600040101010101" pitchFamily="2" charset="-122"/>
              </a:rPr>
              <a:t>1”</a:t>
            </a:r>
            <a:r>
              <a:rPr kumimoji="1" lang="zh-CN" altLang="en-US">
                <a:latin typeface="Times New Roman" panose="02020603050405020304" pitchFamily="18" charset="0"/>
                <a:ea typeface="华文中宋" panose="02010600040101010101" pitchFamily="2" charset="-122"/>
              </a:rPr>
              <a:t>，到终点为事件</a:t>
            </a:r>
            <a:r>
              <a:rPr kumimoji="1" lang="zh-CN" altLang="en-US">
                <a:solidFill>
                  <a:srgbClr val="66FFFF"/>
                </a:solidFill>
                <a:latin typeface="Times New Roman" panose="02020603050405020304" pitchFamily="18" charset="0"/>
                <a:ea typeface="华文中宋" panose="02010600040101010101" pitchFamily="2" charset="-122"/>
              </a:rPr>
              <a:t>“</a:t>
            </a:r>
            <a:r>
              <a:rPr kumimoji="1" lang="en-US" altLang="zh-CN">
                <a:solidFill>
                  <a:srgbClr val="66FFFF"/>
                </a:solidFill>
                <a:latin typeface="Times New Roman" panose="02020603050405020304" pitchFamily="18" charset="0"/>
                <a:ea typeface="华文中宋" panose="02010600040101010101" pitchFamily="2" charset="-122"/>
              </a:rPr>
              <a:t>2”</a:t>
            </a:r>
            <a:r>
              <a:rPr kumimoji="1" lang="zh-CN" altLang="en-US">
                <a:latin typeface="Times New Roman" panose="02020603050405020304" pitchFamily="18" charset="0"/>
                <a:ea typeface="华文中宋" panose="02010600040101010101" pitchFamily="2" charset="-122"/>
              </a:rPr>
              <a:t>，依题意有</a:t>
            </a:r>
          </a:p>
        </p:txBody>
      </p:sp>
      <p:graphicFrame>
        <p:nvGraphicFramePr>
          <p:cNvPr id="908296" name="Object 8">
            <a:extLst>
              <a:ext uri="{FF2B5EF4-FFF2-40B4-BE49-F238E27FC236}">
                <a16:creationId xmlns:a16="http://schemas.microsoft.com/office/drawing/2014/main" id="{504F1D3F-5127-425A-9C31-AE99B0741BD1}"/>
              </a:ext>
            </a:extLst>
          </p:cNvPr>
          <p:cNvGraphicFramePr>
            <a:graphicFrameLocks/>
          </p:cNvGraphicFramePr>
          <p:nvPr/>
        </p:nvGraphicFramePr>
        <p:xfrm>
          <a:off x="1862138" y="3473450"/>
          <a:ext cx="1612900" cy="315913"/>
        </p:xfrm>
        <a:graphic>
          <a:graphicData uri="http://schemas.openxmlformats.org/presentationml/2006/ole">
            <mc:AlternateContent xmlns:mc="http://schemas.openxmlformats.org/markup-compatibility/2006">
              <mc:Choice xmlns:v="urn:schemas-microsoft-com:vml" Requires="v">
                <p:oleObj spid="_x0000_s48134" name="公式" r:id="rId3" imgW="1592424" imgH="297263" progId="Equation.3">
                  <p:embed/>
                </p:oleObj>
              </mc:Choice>
              <mc:Fallback>
                <p:oleObj name="公式" r:id="rId3" imgW="1592424" imgH="297263" progId="Equation.3">
                  <p:embed/>
                  <p:pic>
                    <p:nvPicPr>
                      <p:cNvPr id="908296" name="Object 8">
                        <a:extLst>
                          <a:ext uri="{FF2B5EF4-FFF2-40B4-BE49-F238E27FC236}">
                            <a16:creationId xmlns:a16="http://schemas.microsoft.com/office/drawing/2014/main" id="{504F1D3F-5127-425A-9C31-AE99B0741BD1}"/>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2138" y="3473450"/>
                        <a:ext cx="16129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8297" name="Object 9">
            <a:extLst>
              <a:ext uri="{FF2B5EF4-FFF2-40B4-BE49-F238E27FC236}">
                <a16:creationId xmlns:a16="http://schemas.microsoft.com/office/drawing/2014/main" id="{40A95422-F3A7-4EB0-A81D-ED7CE2C6FC07}"/>
              </a:ext>
            </a:extLst>
          </p:cNvPr>
          <p:cNvGraphicFramePr>
            <a:graphicFrameLocks/>
          </p:cNvGraphicFramePr>
          <p:nvPr/>
        </p:nvGraphicFramePr>
        <p:xfrm>
          <a:off x="3878263" y="3473450"/>
          <a:ext cx="1249362" cy="315913"/>
        </p:xfrm>
        <a:graphic>
          <a:graphicData uri="http://schemas.openxmlformats.org/presentationml/2006/ole">
            <mc:AlternateContent xmlns:mc="http://schemas.openxmlformats.org/markup-compatibility/2006">
              <mc:Choice xmlns:v="urn:schemas-microsoft-com:vml" Requires="v">
                <p:oleObj spid="_x0000_s48135" name="公式" r:id="rId5" imgW="1219200" imgH="297263" progId="Equation.3">
                  <p:embed/>
                </p:oleObj>
              </mc:Choice>
              <mc:Fallback>
                <p:oleObj name="公式" r:id="rId5" imgW="1219200" imgH="297263" progId="Equation.3">
                  <p:embed/>
                  <p:pic>
                    <p:nvPicPr>
                      <p:cNvPr id="908297" name="Object 9">
                        <a:extLst>
                          <a:ext uri="{FF2B5EF4-FFF2-40B4-BE49-F238E27FC236}">
                            <a16:creationId xmlns:a16="http://schemas.microsoft.com/office/drawing/2014/main" id="{40A95422-F3A7-4EB0-A81D-ED7CE2C6FC07}"/>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78263" y="3473450"/>
                        <a:ext cx="124936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8298" name="Object 10">
            <a:extLst>
              <a:ext uri="{FF2B5EF4-FFF2-40B4-BE49-F238E27FC236}">
                <a16:creationId xmlns:a16="http://schemas.microsoft.com/office/drawing/2014/main" id="{BAFA7C98-956E-4967-BC7F-5A10EF375AEC}"/>
              </a:ext>
            </a:extLst>
          </p:cNvPr>
          <p:cNvGraphicFramePr>
            <a:graphicFrameLocks/>
          </p:cNvGraphicFramePr>
          <p:nvPr/>
        </p:nvGraphicFramePr>
        <p:xfrm>
          <a:off x="5568950" y="3471863"/>
          <a:ext cx="1235075" cy="315912"/>
        </p:xfrm>
        <a:graphic>
          <a:graphicData uri="http://schemas.openxmlformats.org/presentationml/2006/ole">
            <mc:AlternateContent xmlns:mc="http://schemas.openxmlformats.org/markup-compatibility/2006">
              <mc:Choice xmlns:v="urn:schemas-microsoft-com:vml" Requires="v">
                <p:oleObj spid="_x0000_s48136" name="公式" r:id="rId7" imgW="1211736" imgH="297263" progId="Equation.3">
                  <p:embed/>
                </p:oleObj>
              </mc:Choice>
              <mc:Fallback>
                <p:oleObj name="公式" r:id="rId7" imgW="1211736" imgH="297263" progId="Equation.3">
                  <p:embed/>
                  <p:pic>
                    <p:nvPicPr>
                      <p:cNvPr id="908298" name="Object 10">
                        <a:extLst>
                          <a:ext uri="{FF2B5EF4-FFF2-40B4-BE49-F238E27FC236}">
                            <a16:creationId xmlns:a16="http://schemas.microsoft.com/office/drawing/2014/main" id="{BAFA7C98-956E-4967-BC7F-5A10EF375AEC}"/>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68950" y="3471863"/>
                        <a:ext cx="123507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8299" name="Text Box 11">
            <a:extLst>
              <a:ext uri="{FF2B5EF4-FFF2-40B4-BE49-F238E27FC236}">
                <a16:creationId xmlns:a16="http://schemas.microsoft.com/office/drawing/2014/main" id="{9B2FA1EF-3BF4-4BA2-B4B6-994727F3CB5D}"/>
              </a:ext>
            </a:extLst>
          </p:cNvPr>
          <p:cNvSpPr txBox="1">
            <a:spLocks noChangeArrowheads="1"/>
          </p:cNvSpPr>
          <p:nvPr/>
        </p:nvSpPr>
        <p:spPr bwMode="auto">
          <a:xfrm>
            <a:off x="755650" y="3827463"/>
            <a:ext cx="80994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lnSpc>
                <a:spcPct val="130000"/>
              </a:lnSpc>
            </a:pPr>
            <a:r>
              <a:rPr kumimoji="1" lang="en-US" altLang="zh-CN">
                <a:latin typeface="Times New Roman" panose="02020603050405020304" pitchFamily="18" charset="0"/>
                <a:ea typeface="华文中宋" panose="02010600040101010101" pitchFamily="2" charset="-122"/>
              </a:rPr>
              <a:t>(1) </a:t>
            </a:r>
            <a:r>
              <a:rPr kumimoji="1" lang="en-US" altLang="zh-CN" i="1">
                <a:solidFill>
                  <a:srgbClr val="66FFFF"/>
                </a:solidFill>
                <a:latin typeface="Times New Roman" panose="02020603050405020304" pitchFamily="18" charset="0"/>
                <a:ea typeface="华文中宋" panose="02010600040101010101" pitchFamily="2" charset="-122"/>
              </a:rPr>
              <a:t>S </a:t>
            </a:r>
            <a:r>
              <a:rPr kumimoji="1" lang="zh-CN" altLang="en-US">
                <a:latin typeface="Times New Roman" panose="02020603050405020304" pitchFamily="18" charset="0"/>
                <a:ea typeface="华文中宋" panose="02010600040101010101" pitchFamily="2" charset="-122"/>
              </a:rPr>
              <a:t>系中测得跑道长度 </a:t>
            </a:r>
            <a:r>
              <a:rPr kumimoji="1" lang="en-US" altLang="zh-CN">
                <a:solidFill>
                  <a:srgbClr val="66FFFF"/>
                </a:solidFill>
                <a:latin typeface="Times New Roman" panose="02020603050405020304" pitchFamily="18" charset="0"/>
                <a:ea typeface="华文中宋" panose="02010600040101010101" pitchFamily="2" charset="-122"/>
              </a:rPr>
              <a:t>100m</a:t>
            </a:r>
            <a:r>
              <a:rPr kumimoji="1" lang="en-US" altLang="zh-CN">
                <a:latin typeface="Times New Roman" panose="02020603050405020304" pitchFamily="18" charset="0"/>
                <a:ea typeface="华文中宋" panose="02010600040101010101" pitchFamily="2" charset="-122"/>
              </a:rPr>
              <a:t> </a:t>
            </a:r>
            <a:r>
              <a:rPr kumimoji="1" lang="zh-CN" altLang="en-US">
                <a:latin typeface="Times New Roman" panose="02020603050405020304" pitchFamily="18" charset="0"/>
                <a:ea typeface="华文中宋" panose="02010600040101010101" pitchFamily="2" charset="-122"/>
              </a:rPr>
              <a:t>为原长 </a:t>
            </a:r>
            <a:r>
              <a:rPr kumimoji="1" lang="en-US" altLang="zh-CN" i="1">
                <a:solidFill>
                  <a:srgbClr val="66FFFF"/>
                </a:solidFill>
                <a:latin typeface="Times New Roman" panose="02020603050405020304" pitchFamily="18" charset="0"/>
                <a:ea typeface="华文中宋" panose="02010600040101010101" pitchFamily="2" charset="-122"/>
              </a:rPr>
              <a:t>l</a:t>
            </a:r>
            <a:r>
              <a:rPr kumimoji="1" lang="en-US" altLang="zh-CN" baseline="-25000">
                <a:solidFill>
                  <a:srgbClr val="66FFFF"/>
                </a:solidFill>
                <a:latin typeface="Times New Roman" panose="02020603050405020304" pitchFamily="18" charset="0"/>
                <a:ea typeface="华文中宋" panose="02010600040101010101" pitchFamily="2" charset="-122"/>
              </a:rPr>
              <a:t>0</a:t>
            </a:r>
            <a:r>
              <a:rPr kumimoji="1" lang="en-US" altLang="zh-CN">
                <a:latin typeface="Times New Roman" panose="02020603050405020304" pitchFamily="18" charset="0"/>
                <a:ea typeface="华文中宋" panose="02010600040101010101" pitchFamily="2" charset="-122"/>
              </a:rPr>
              <a:t> </a:t>
            </a:r>
            <a:r>
              <a:rPr kumimoji="1" lang="zh-CN" altLang="en-US">
                <a:latin typeface="Times New Roman" panose="02020603050405020304" pitchFamily="18" charset="0"/>
                <a:ea typeface="华文中宋" panose="02010600040101010101" pitchFamily="2" charset="-122"/>
              </a:rPr>
              <a:t>， </a:t>
            </a:r>
            <a:r>
              <a:rPr kumimoji="1" lang="en-US" altLang="zh-CN" i="1">
                <a:solidFill>
                  <a:srgbClr val="66FFFF"/>
                </a:solidFill>
                <a:latin typeface="Times New Roman" panose="02020603050405020304" pitchFamily="18" charset="0"/>
                <a:ea typeface="华文中宋" panose="02010600040101010101" pitchFamily="2" charset="-122"/>
              </a:rPr>
              <a:t>S'</a:t>
            </a:r>
            <a:r>
              <a:rPr kumimoji="1" lang="zh-CN" altLang="en-US">
                <a:latin typeface="Times New Roman" panose="02020603050405020304" pitchFamily="18" charset="0"/>
                <a:ea typeface="华文中宋" panose="02010600040101010101" pitchFamily="2" charset="-122"/>
              </a:rPr>
              <a:t>系中测得跑道长度 </a:t>
            </a:r>
            <a:r>
              <a:rPr kumimoji="1" lang="en-US" altLang="zh-CN" i="1">
                <a:solidFill>
                  <a:srgbClr val="66FFFF"/>
                </a:solidFill>
                <a:latin typeface="Times New Roman" panose="02020603050405020304" pitchFamily="18" charset="0"/>
                <a:ea typeface="华文中宋" panose="02010600040101010101" pitchFamily="2" charset="-122"/>
              </a:rPr>
              <a:t>l </a:t>
            </a:r>
            <a:r>
              <a:rPr kumimoji="1" lang="zh-CN" altLang="en-US">
                <a:latin typeface="Times New Roman" panose="02020603050405020304" pitchFamily="18" charset="0"/>
                <a:ea typeface="华文中宋" panose="02010600040101010101" pitchFamily="2" charset="-122"/>
              </a:rPr>
              <a:t>为运动长度，由长度收缩公式有</a:t>
            </a:r>
          </a:p>
        </p:txBody>
      </p:sp>
      <p:graphicFrame>
        <p:nvGraphicFramePr>
          <p:cNvPr id="908300" name="Object 12">
            <a:extLst>
              <a:ext uri="{FF2B5EF4-FFF2-40B4-BE49-F238E27FC236}">
                <a16:creationId xmlns:a16="http://schemas.microsoft.com/office/drawing/2014/main" id="{65E8CAD8-BEC2-492B-AF44-82745823F466}"/>
              </a:ext>
            </a:extLst>
          </p:cNvPr>
          <p:cNvGraphicFramePr>
            <a:graphicFrameLocks/>
          </p:cNvGraphicFramePr>
          <p:nvPr/>
        </p:nvGraphicFramePr>
        <p:xfrm>
          <a:off x="1763713" y="4941888"/>
          <a:ext cx="5703887" cy="522287"/>
        </p:xfrm>
        <a:graphic>
          <a:graphicData uri="http://schemas.openxmlformats.org/presentationml/2006/ole">
            <mc:AlternateContent xmlns:mc="http://schemas.openxmlformats.org/markup-compatibility/2006">
              <mc:Choice xmlns:v="urn:schemas-microsoft-com:vml" Requires="v">
                <p:oleObj spid="_x0000_s48137" name="公式" r:id="rId9" imgW="5707349" imgH="495272" progId="Equation.3">
                  <p:embed/>
                </p:oleObj>
              </mc:Choice>
              <mc:Fallback>
                <p:oleObj name="公式" r:id="rId9" imgW="5707349" imgH="495272" progId="Equation.3">
                  <p:embed/>
                  <p:pic>
                    <p:nvPicPr>
                      <p:cNvPr id="908300" name="Object 12">
                        <a:extLst>
                          <a:ext uri="{FF2B5EF4-FFF2-40B4-BE49-F238E27FC236}">
                            <a16:creationId xmlns:a16="http://schemas.microsoft.com/office/drawing/2014/main" id="{65E8CAD8-BEC2-492B-AF44-82745823F466}"/>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4941888"/>
                        <a:ext cx="5703887"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8301" name="Rectangle 13">
            <a:extLst>
              <a:ext uri="{FF2B5EF4-FFF2-40B4-BE49-F238E27FC236}">
                <a16:creationId xmlns:a16="http://schemas.microsoft.com/office/drawing/2014/main" id="{99D9F002-F515-48DA-B6A4-51AFFD486524}"/>
              </a:ext>
            </a:extLst>
          </p:cNvPr>
          <p:cNvSpPr>
            <a:spLocks noChangeArrowheads="1"/>
          </p:cNvSpPr>
          <p:nvPr/>
        </p:nvSpPr>
        <p:spPr bwMode="auto">
          <a:xfrm>
            <a:off x="755650" y="5516563"/>
            <a:ext cx="80549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lnSpc>
                <a:spcPct val="125000"/>
              </a:lnSpc>
            </a:pPr>
            <a:r>
              <a:rPr kumimoji="1" lang="zh-CN" altLang="en-US">
                <a:latin typeface="Times New Roman" panose="02020603050405020304" pitchFamily="18" charset="0"/>
                <a:ea typeface="华文中宋" panose="02010600040101010101" pitchFamily="2" charset="-122"/>
              </a:rPr>
              <a:t>选手从起点到终点，这一过程在 </a:t>
            </a:r>
            <a:r>
              <a:rPr kumimoji="1" lang="en-US" altLang="zh-CN" i="1">
                <a:solidFill>
                  <a:srgbClr val="66FFFF"/>
                </a:solidFill>
                <a:latin typeface="Times New Roman" panose="02020603050405020304" pitchFamily="18" charset="0"/>
                <a:ea typeface="华文中宋" panose="02010600040101010101" pitchFamily="2" charset="-122"/>
              </a:rPr>
              <a:t>S' </a:t>
            </a:r>
            <a:r>
              <a:rPr kumimoji="1" lang="zh-CN" altLang="en-US">
                <a:latin typeface="Times New Roman" panose="02020603050405020304" pitchFamily="18" charset="0"/>
                <a:ea typeface="华文中宋" panose="02010600040101010101" pitchFamily="2" charset="-122"/>
              </a:rPr>
              <a:t>系中对应的空间间隔为</a:t>
            </a:r>
            <a:r>
              <a:rPr kumimoji="1" lang="zh-CN" altLang="en-US">
                <a:solidFill>
                  <a:srgbClr val="66FFFF"/>
                </a:solidFill>
                <a:latin typeface="Times New Roman" panose="02020603050405020304" pitchFamily="18" charset="0"/>
                <a:ea typeface="华文中宋" panose="02010600040101010101" pitchFamily="2" charset="-122"/>
                <a:sym typeface="Symbol" panose="05050102010706020507" pitchFamily="18" charset="2"/>
              </a:rPr>
              <a:t></a:t>
            </a:r>
            <a:r>
              <a:rPr kumimoji="1" lang="en-US" altLang="zh-CN" i="1">
                <a:solidFill>
                  <a:srgbClr val="66FFFF"/>
                </a:solidFill>
                <a:latin typeface="Times New Roman" panose="02020603050405020304" pitchFamily="18" charset="0"/>
                <a:ea typeface="华文中宋" panose="02010600040101010101" pitchFamily="2" charset="-122"/>
                <a:sym typeface="Symbol" panose="05050102010706020507" pitchFamily="18" charset="2"/>
              </a:rPr>
              <a:t>x'</a:t>
            </a:r>
            <a:r>
              <a:rPr kumimoji="1" lang="zh-CN" altLang="en-US">
                <a:latin typeface="Times New Roman" panose="02020603050405020304" pitchFamily="18" charset="0"/>
                <a:ea typeface="华文中宋" panose="02010600040101010101" pitchFamily="2" charset="-122"/>
              </a:rPr>
              <a:t>，根据空间间隔变换式得</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08290"/>
                                        </p:tgtEl>
                                        <p:attrNameLst>
                                          <p:attrName>style.visibility</p:attrName>
                                        </p:attrNameLst>
                                      </p:cBhvr>
                                      <p:to>
                                        <p:strVal val="visible"/>
                                      </p:to>
                                    </p:set>
                                    <p:animEffect transition="in" filter="wipe(left)">
                                      <p:cBhvr>
                                        <p:cTn id="7" dur="500"/>
                                        <p:tgtEl>
                                          <p:spTgt spid="908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908291"/>
                                        </p:tgtEl>
                                        <p:attrNameLst>
                                          <p:attrName>style.visibility</p:attrName>
                                        </p:attrNameLst>
                                      </p:cBhvr>
                                      <p:to>
                                        <p:strVal val="visible"/>
                                      </p:to>
                                    </p:set>
                                    <p:animEffect transition="in" filter="wipe(left)">
                                      <p:cBhvr>
                                        <p:cTn id="12" dur="200"/>
                                        <p:tgtEl>
                                          <p:spTgt spid="908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8292"/>
                                        </p:tgtEl>
                                        <p:attrNameLst>
                                          <p:attrName>style.visibility</p:attrName>
                                        </p:attrNameLst>
                                      </p:cBhvr>
                                      <p:to>
                                        <p:strVal val="visible"/>
                                      </p:to>
                                    </p:set>
                                    <p:animEffect transition="in" filter="wipe(left)">
                                      <p:cBhvr>
                                        <p:cTn id="17" dur="500"/>
                                        <p:tgtEl>
                                          <p:spTgt spid="908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908293"/>
                                        </p:tgtEl>
                                        <p:attrNameLst>
                                          <p:attrName>style.visibility</p:attrName>
                                        </p:attrNameLst>
                                      </p:cBhvr>
                                      <p:to>
                                        <p:strVal val="visible"/>
                                      </p:to>
                                    </p:set>
                                    <p:animEffect transition="in" filter="wipe(left)">
                                      <p:cBhvr>
                                        <p:cTn id="22" dur="200"/>
                                        <p:tgtEl>
                                          <p:spTgt spid="9082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8294"/>
                                        </p:tgtEl>
                                        <p:attrNameLst>
                                          <p:attrName>style.visibility</p:attrName>
                                        </p:attrNameLst>
                                      </p:cBhvr>
                                      <p:to>
                                        <p:strVal val="visible"/>
                                      </p:to>
                                    </p:set>
                                    <p:animEffect transition="in" filter="wipe(left)">
                                      <p:cBhvr>
                                        <p:cTn id="27" dur="500"/>
                                        <p:tgtEl>
                                          <p:spTgt spid="9082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8295"/>
                                        </p:tgtEl>
                                        <p:attrNameLst>
                                          <p:attrName>style.visibility</p:attrName>
                                        </p:attrNameLst>
                                      </p:cBhvr>
                                      <p:to>
                                        <p:strVal val="visible"/>
                                      </p:to>
                                    </p:set>
                                    <p:animEffect transition="in" filter="wipe(left)">
                                      <p:cBhvr>
                                        <p:cTn id="32" dur="500"/>
                                        <p:tgtEl>
                                          <p:spTgt spid="90829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08296"/>
                                        </p:tgtEl>
                                        <p:attrNameLst>
                                          <p:attrName>style.visibility</p:attrName>
                                        </p:attrNameLst>
                                      </p:cBhvr>
                                      <p:to>
                                        <p:strVal val="visible"/>
                                      </p:to>
                                    </p:set>
                                    <p:animEffect transition="in" filter="wipe(left)">
                                      <p:cBhvr>
                                        <p:cTn id="37" dur="500"/>
                                        <p:tgtEl>
                                          <p:spTgt spid="90829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08297"/>
                                        </p:tgtEl>
                                        <p:attrNameLst>
                                          <p:attrName>style.visibility</p:attrName>
                                        </p:attrNameLst>
                                      </p:cBhvr>
                                      <p:to>
                                        <p:strVal val="visible"/>
                                      </p:to>
                                    </p:set>
                                    <p:animEffect transition="in" filter="wipe(left)">
                                      <p:cBhvr>
                                        <p:cTn id="42" dur="500"/>
                                        <p:tgtEl>
                                          <p:spTgt spid="90829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908298"/>
                                        </p:tgtEl>
                                        <p:attrNameLst>
                                          <p:attrName>style.visibility</p:attrName>
                                        </p:attrNameLst>
                                      </p:cBhvr>
                                      <p:to>
                                        <p:strVal val="visible"/>
                                      </p:to>
                                    </p:set>
                                    <p:animEffect transition="in" filter="wipe(left)">
                                      <p:cBhvr>
                                        <p:cTn id="47" dur="500"/>
                                        <p:tgtEl>
                                          <p:spTgt spid="90829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908299"/>
                                        </p:tgtEl>
                                        <p:attrNameLst>
                                          <p:attrName>style.visibility</p:attrName>
                                        </p:attrNameLst>
                                      </p:cBhvr>
                                      <p:to>
                                        <p:strVal val="visible"/>
                                      </p:to>
                                    </p:set>
                                    <p:animEffect transition="in" filter="wipe(left)">
                                      <p:cBhvr>
                                        <p:cTn id="52" dur="200"/>
                                        <p:tgtEl>
                                          <p:spTgt spid="90829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908300"/>
                                        </p:tgtEl>
                                        <p:attrNameLst>
                                          <p:attrName>style.visibility</p:attrName>
                                        </p:attrNameLst>
                                      </p:cBhvr>
                                      <p:to>
                                        <p:strVal val="visible"/>
                                      </p:to>
                                    </p:set>
                                    <p:animEffect transition="in" filter="wipe(left)">
                                      <p:cBhvr>
                                        <p:cTn id="57" dur="500"/>
                                        <p:tgtEl>
                                          <p:spTgt spid="90830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08301"/>
                                        </p:tgtEl>
                                        <p:attrNameLst>
                                          <p:attrName>style.visibility</p:attrName>
                                        </p:attrNameLst>
                                      </p:cBhvr>
                                      <p:to>
                                        <p:strVal val="visible"/>
                                      </p:to>
                                    </p:set>
                                    <p:animEffect transition="in" filter="wipe(left)">
                                      <p:cBhvr>
                                        <p:cTn id="62" dur="500"/>
                                        <p:tgtEl>
                                          <p:spTgt spid="908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0" grpId="0" autoUpdateAnimBg="0"/>
      <p:bldP spid="908291" grpId="0" autoUpdateAnimBg="0"/>
      <p:bldP spid="908292" grpId="0" autoUpdateAnimBg="0"/>
      <p:bldP spid="908293" grpId="0" autoUpdateAnimBg="0"/>
      <p:bldP spid="908294" grpId="0" autoUpdateAnimBg="0"/>
      <p:bldP spid="908295" grpId="0" autoUpdateAnimBg="0"/>
      <p:bldP spid="908299" grpId="0" autoUpdateAnimBg="0"/>
      <p:bldP spid="908301"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9314" name="Object 2">
            <a:extLst>
              <a:ext uri="{FF2B5EF4-FFF2-40B4-BE49-F238E27FC236}">
                <a16:creationId xmlns:a16="http://schemas.microsoft.com/office/drawing/2014/main" id="{C0C20553-4B2C-4796-92C1-C61113B946FC}"/>
              </a:ext>
            </a:extLst>
          </p:cNvPr>
          <p:cNvGraphicFramePr>
            <a:graphicFrameLocks/>
          </p:cNvGraphicFramePr>
          <p:nvPr/>
        </p:nvGraphicFramePr>
        <p:xfrm>
          <a:off x="838200" y="476250"/>
          <a:ext cx="7910513" cy="914400"/>
        </p:xfrm>
        <a:graphic>
          <a:graphicData uri="http://schemas.openxmlformats.org/presentationml/2006/ole">
            <mc:AlternateContent xmlns:mc="http://schemas.openxmlformats.org/markup-compatibility/2006">
              <mc:Choice xmlns:v="urn:schemas-microsoft-com:vml" Requires="v">
                <p:oleObj spid="_x0000_s49158" name="公式" r:id="rId3" imgW="7901909" imgH="891789" progId="Equation.3">
                  <p:embed/>
                </p:oleObj>
              </mc:Choice>
              <mc:Fallback>
                <p:oleObj name="公式" r:id="rId3" imgW="7901909" imgH="891789" progId="Equation.3">
                  <p:embed/>
                  <p:pic>
                    <p:nvPicPr>
                      <p:cNvPr id="909314" name="Object 2">
                        <a:extLst>
                          <a:ext uri="{FF2B5EF4-FFF2-40B4-BE49-F238E27FC236}">
                            <a16:creationId xmlns:a16="http://schemas.microsoft.com/office/drawing/2014/main" id="{C0C20553-4B2C-4796-92C1-C61113B946F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76250"/>
                        <a:ext cx="79105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9315" name="Rectangle 3">
            <a:extLst>
              <a:ext uri="{FF2B5EF4-FFF2-40B4-BE49-F238E27FC236}">
                <a16:creationId xmlns:a16="http://schemas.microsoft.com/office/drawing/2014/main" id="{E55A61D7-698F-448A-A5E3-7DE59349019D}"/>
              </a:ext>
            </a:extLst>
          </p:cNvPr>
          <p:cNvSpPr>
            <a:spLocks noChangeArrowheads="1"/>
          </p:cNvSpPr>
          <p:nvPr/>
        </p:nvSpPr>
        <p:spPr bwMode="auto">
          <a:xfrm>
            <a:off x="755650" y="1484313"/>
            <a:ext cx="8054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lnSpc>
                <a:spcPct val="125000"/>
              </a:lnSpc>
            </a:pPr>
            <a:r>
              <a:rPr kumimoji="1" lang="zh-CN" altLang="en-US">
                <a:latin typeface="Times New Roman" panose="02020603050405020304" pitchFamily="18" charset="0"/>
                <a:ea typeface="华文中宋" panose="02010600040101010101" pitchFamily="2" charset="-122"/>
              </a:rPr>
              <a:t>因此，</a:t>
            </a:r>
            <a:r>
              <a:rPr kumimoji="1" lang="zh-CN" altLang="en-US">
                <a:solidFill>
                  <a:schemeClr val="tx1"/>
                </a:solidFill>
                <a:latin typeface="Times New Roman" panose="02020603050405020304" pitchFamily="18" charset="0"/>
                <a:ea typeface="华文中宋" panose="02010600040101010101" pitchFamily="2" charset="-122"/>
              </a:rPr>
              <a:t> </a:t>
            </a:r>
            <a:r>
              <a:rPr kumimoji="1" lang="en-US" altLang="zh-CN" i="1">
                <a:solidFill>
                  <a:srgbClr val="66FFFF"/>
                </a:solidFill>
                <a:latin typeface="Times New Roman" panose="02020603050405020304" pitchFamily="18" charset="0"/>
                <a:ea typeface="华文中宋" panose="02010600040101010101" pitchFamily="2" charset="-122"/>
              </a:rPr>
              <a:t>S' </a:t>
            </a:r>
            <a:r>
              <a:rPr kumimoji="1" lang="zh-CN" altLang="en-US">
                <a:latin typeface="Times New Roman" panose="02020603050405020304" pitchFamily="18" charset="0"/>
                <a:ea typeface="华文中宋" panose="02010600040101010101" pitchFamily="2" charset="-122"/>
              </a:rPr>
              <a:t>系中测得选手跑过的路程为</a:t>
            </a:r>
          </a:p>
        </p:txBody>
      </p:sp>
      <p:graphicFrame>
        <p:nvGraphicFramePr>
          <p:cNvPr id="909316" name="Object 4">
            <a:extLst>
              <a:ext uri="{FF2B5EF4-FFF2-40B4-BE49-F238E27FC236}">
                <a16:creationId xmlns:a16="http://schemas.microsoft.com/office/drawing/2014/main" id="{9D1B2E93-38CE-47F9-A21B-451650BDCB3D}"/>
              </a:ext>
            </a:extLst>
          </p:cNvPr>
          <p:cNvGraphicFramePr>
            <a:graphicFrameLocks/>
          </p:cNvGraphicFramePr>
          <p:nvPr/>
        </p:nvGraphicFramePr>
        <p:xfrm>
          <a:off x="2843213" y="2133600"/>
          <a:ext cx="2490787" cy="457200"/>
        </p:xfrm>
        <a:graphic>
          <a:graphicData uri="http://schemas.openxmlformats.org/presentationml/2006/ole">
            <mc:AlternateContent xmlns:mc="http://schemas.openxmlformats.org/markup-compatibility/2006">
              <mc:Choice xmlns:v="urn:schemas-microsoft-com:vml" Requires="v">
                <p:oleObj spid="_x0000_s49159" name="公式" r:id="rId5" imgW="2468756" imgH="434423" progId="Equation.3">
                  <p:embed/>
                </p:oleObj>
              </mc:Choice>
              <mc:Fallback>
                <p:oleObj name="公式" r:id="rId5" imgW="2468756" imgH="434423" progId="Equation.3">
                  <p:embed/>
                  <p:pic>
                    <p:nvPicPr>
                      <p:cNvPr id="909316" name="Object 4">
                        <a:extLst>
                          <a:ext uri="{FF2B5EF4-FFF2-40B4-BE49-F238E27FC236}">
                            <a16:creationId xmlns:a16="http://schemas.microsoft.com/office/drawing/2014/main" id="{9D1B2E93-38CE-47F9-A21B-451650BDCB3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2133600"/>
                        <a:ext cx="2490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9317" name="Rectangle 5">
            <a:extLst>
              <a:ext uri="{FF2B5EF4-FFF2-40B4-BE49-F238E27FC236}">
                <a16:creationId xmlns:a16="http://schemas.microsoft.com/office/drawing/2014/main" id="{EB5B3795-DC44-45F0-977B-8FC773FF9056}"/>
              </a:ext>
            </a:extLst>
          </p:cNvPr>
          <p:cNvSpPr>
            <a:spLocks noChangeArrowheads="1"/>
          </p:cNvSpPr>
          <p:nvPr/>
        </p:nvSpPr>
        <p:spPr bwMode="auto">
          <a:xfrm>
            <a:off x="755650" y="2565400"/>
            <a:ext cx="80549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lnSpc>
                <a:spcPct val="125000"/>
              </a:lnSpc>
            </a:pPr>
            <a:r>
              <a:rPr kumimoji="1" lang="en-US" altLang="zh-CN">
                <a:latin typeface="Times New Roman" panose="02020603050405020304" pitchFamily="18" charset="0"/>
                <a:ea typeface="华文中宋" panose="02010600040101010101" pitchFamily="2" charset="-122"/>
              </a:rPr>
              <a:t>(2)</a:t>
            </a:r>
            <a:r>
              <a:rPr kumimoji="1" lang="en-US" altLang="zh-CN">
                <a:solidFill>
                  <a:schemeClr val="tx1"/>
                </a:solidFill>
                <a:latin typeface="Times New Roman" panose="02020603050405020304" pitchFamily="18" charset="0"/>
                <a:ea typeface="华文中宋" panose="02010600040101010101" pitchFamily="2" charset="-122"/>
              </a:rPr>
              <a:t> </a:t>
            </a:r>
            <a:r>
              <a:rPr kumimoji="1" lang="en-US" altLang="zh-CN" i="1">
                <a:solidFill>
                  <a:srgbClr val="66FFFF"/>
                </a:solidFill>
                <a:latin typeface="Times New Roman" panose="02020603050405020304" pitchFamily="18" charset="0"/>
                <a:ea typeface="华文中宋" panose="02010600040101010101" pitchFamily="2" charset="-122"/>
              </a:rPr>
              <a:t>S' </a:t>
            </a:r>
            <a:r>
              <a:rPr kumimoji="1" lang="zh-CN" altLang="en-US">
                <a:latin typeface="Times New Roman" panose="02020603050405020304" pitchFamily="18" charset="0"/>
                <a:ea typeface="华文中宋" panose="02010600040101010101" pitchFamily="2" charset="-122"/>
              </a:rPr>
              <a:t>系中测得选手从起点到终点的时间间隔为</a:t>
            </a:r>
            <a:r>
              <a:rPr kumimoji="1" lang="zh-CN" altLang="en-US">
                <a:solidFill>
                  <a:schemeClr val="tx1"/>
                </a:solidFill>
                <a:latin typeface="Times New Roman" panose="02020603050405020304" pitchFamily="18" charset="0"/>
                <a:ea typeface="华文中宋" panose="02010600040101010101" pitchFamily="2" charset="-122"/>
              </a:rPr>
              <a:t> </a:t>
            </a:r>
            <a:r>
              <a:rPr kumimoji="1" lang="zh-CN" altLang="en-US">
                <a:solidFill>
                  <a:srgbClr val="66FFFF"/>
                </a:solidFill>
                <a:latin typeface="Times New Roman" panose="02020603050405020304" pitchFamily="18" charset="0"/>
                <a:ea typeface="华文中宋" panose="02010600040101010101" pitchFamily="2" charset="-122"/>
                <a:sym typeface="Symbol" panose="05050102010706020507" pitchFamily="18" charset="2"/>
              </a:rPr>
              <a:t></a:t>
            </a:r>
            <a:r>
              <a:rPr kumimoji="1" lang="en-US" altLang="zh-CN" i="1">
                <a:solidFill>
                  <a:srgbClr val="66FFFF"/>
                </a:solidFill>
                <a:latin typeface="Times New Roman" panose="02020603050405020304" pitchFamily="18" charset="0"/>
                <a:ea typeface="华文中宋" panose="02010600040101010101" pitchFamily="2" charset="-122"/>
                <a:sym typeface="Symbol" panose="05050102010706020507" pitchFamily="18" charset="2"/>
              </a:rPr>
              <a:t>t'</a:t>
            </a:r>
            <a:r>
              <a:rPr kumimoji="1" lang="zh-CN" altLang="en-US">
                <a:latin typeface="Times New Roman" panose="02020603050405020304" pitchFamily="18" charset="0"/>
                <a:ea typeface="华文中宋" panose="02010600040101010101" pitchFamily="2" charset="-122"/>
              </a:rPr>
              <a:t>，由洛仑兹变换得</a:t>
            </a:r>
          </a:p>
        </p:txBody>
      </p:sp>
      <p:graphicFrame>
        <p:nvGraphicFramePr>
          <p:cNvPr id="909318" name="Object 6">
            <a:extLst>
              <a:ext uri="{FF2B5EF4-FFF2-40B4-BE49-F238E27FC236}">
                <a16:creationId xmlns:a16="http://schemas.microsoft.com/office/drawing/2014/main" id="{B385D81D-3D17-4981-971D-0CA992ADECAA}"/>
              </a:ext>
            </a:extLst>
          </p:cNvPr>
          <p:cNvGraphicFramePr>
            <a:graphicFrameLocks/>
          </p:cNvGraphicFramePr>
          <p:nvPr/>
        </p:nvGraphicFramePr>
        <p:xfrm>
          <a:off x="1763713" y="3357563"/>
          <a:ext cx="5811837" cy="1255712"/>
        </p:xfrm>
        <a:graphic>
          <a:graphicData uri="http://schemas.openxmlformats.org/presentationml/2006/ole">
            <mc:AlternateContent xmlns:mc="http://schemas.openxmlformats.org/markup-compatibility/2006">
              <mc:Choice xmlns:v="urn:schemas-microsoft-com:vml" Requires="v">
                <p:oleObj spid="_x0000_s49160" name="公式" r:id="rId7" imgW="5768558" imgH="1234440" progId="Equation.3">
                  <p:embed/>
                </p:oleObj>
              </mc:Choice>
              <mc:Fallback>
                <p:oleObj name="公式" r:id="rId7" imgW="5768558" imgH="1234440" progId="Equation.3">
                  <p:embed/>
                  <p:pic>
                    <p:nvPicPr>
                      <p:cNvPr id="909318" name="Object 6">
                        <a:extLst>
                          <a:ext uri="{FF2B5EF4-FFF2-40B4-BE49-F238E27FC236}">
                            <a16:creationId xmlns:a16="http://schemas.microsoft.com/office/drawing/2014/main" id="{B385D81D-3D17-4981-971D-0CA992ADECAA}"/>
                          </a:ext>
                        </a:extLst>
                      </p:cNvPr>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3357563"/>
                        <a:ext cx="5811837" cy="125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9319" name="Rectangle 7">
            <a:extLst>
              <a:ext uri="{FF2B5EF4-FFF2-40B4-BE49-F238E27FC236}">
                <a16:creationId xmlns:a16="http://schemas.microsoft.com/office/drawing/2014/main" id="{EDFB40C4-2BB1-46C5-BCC6-196FEF4D8B2B}"/>
              </a:ext>
            </a:extLst>
          </p:cNvPr>
          <p:cNvSpPr>
            <a:spLocks noChangeArrowheads="1"/>
          </p:cNvSpPr>
          <p:nvPr/>
        </p:nvSpPr>
        <p:spPr bwMode="auto">
          <a:xfrm>
            <a:off x="827088" y="4724400"/>
            <a:ext cx="80549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楷体_GB2312" pitchFamily="49" charset="-122"/>
                <a:ea typeface="楷体_GB2312" pitchFamily="49" charset="-122"/>
              </a:defRPr>
            </a:lvl1pPr>
            <a:lvl2pPr marL="742950" indent="-285750">
              <a:defRPr sz="2400" b="1">
                <a:solidFill>
                  <a:schemeClr val="bg1"/>
                </a:solidFill>
                <a:latin typeface="楷体_GB2312" pitchFamily="49" charset="-122"/>
                <a:ea typeface="楷体_GB2312" pitchFamily="49" charset="-122"/>
              </a:defRPr>
            </a:lvl2pPr>
            <a:lvl3pPr marL="1143000" indent="-228600">
              <a:defRPr sz="2400" b="1">
                <a:solidFill>
                  <a:schemeClr val="bg1"/>
                </a:solidFill>
                <a:latin typeface="楷体_GB2312" pitchFamily="49" charset="-122"/>
                <a:ea typeface="楷体_GB2312" pitchFamily="49" charset="-122"/>
              </a:defRPr>
            </a:lvl3pPr>
            <a:lvl4pPr marL="1600200" indent="-228600">
              <a:defRPr sz="2400" b="1">
                <a:solidFill>
                  <a:schemeClr val="bg1"/>
                </a:solidFill>
                <a:latin typeface="楷体_GB2312" pitchFamily="49" charset="-122"/>
                <a:ea typeface="楷体_GB2312" pitchFamily="49" charset="-122"/>
              </a:defRPr>
            </a:lvl4pPr>
            <a:lvl5pPr marL="2057400" indent="-228600">
              <a:defRPr sz="2400" b="1">
                <a:solidFill>
                  <a:schemeClr val="bg1"/>
                </a:solidFill>
                <a:latin typeface="楷体_GB2312" pitchFamily="49" charset="-122"/>
                <a:ea typeface="楷体_GB2312" pitchFamily="49" charset="-122"/>
              </a:defRPr>
            </a:lvl5pPr>
            <a:lvl6pPr marL="25146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6pPr>
            <a:lvl7pPr marL="29718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7pPr>
            <a:lvl8pPr marL="34290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8pPr>
            <a:lvl9pPr marL="3886200" indent="-228600" eaLnBrk="0" fontAlgn="base" hangingPunct="0">
              <a:spcBef>
                <a:spcPct val="0"/>
              </a:spcBef>
              <a:spcAft>
                <a:spcPct val="0"/>
              </a:spcAft>
              <a:defRPr sz="2400" b="1">
                <a:solidFill>
                  <a:schemeClr val="bg1"/>
                </a:solidFill>
                <a:latin typeface="楷体_GB2312" pitchFamily="49" charset="-122"/>
                <a:ea typeface="楷体_GB2312" pitchFamily="49" charset="-122"/>
              </a:defRPr>
            </a:lvl9pPr>
          </a:lstStyle>
          <a:p>
            <a:pPr eaLnBrk="1" hangingPunct="1">
              <a:lnSpc>
                <a:spcPct val="125000"/>
              </a:lnSpc>
            </a:pPr>
            <a:r>
              <a:rPr kumimoji="1" lang="en-US" altLang="zh-CN" i="1">
                <a:solidFill>
                  <a:srgbClr val="66FFFF"/>
                </a:solidFill>
                <a:latin typeface="Times New Roman" panose="02020603050405020304" pitchFamily="18" charset="0"/>
                <a:ea typeface="华文中宋" panose="02010600040101010101" pitchFamily="2" charset="-122"/>
              </a:rPr>
              <a:t>S' </a:t>
            </a:r>
            <a:r>
              <a:rPr kumimoji="1" lang="zh-CN" altLang="en-US">
                <a:latin typeface="Times New Roman" panose="02020603050405020304" pitchFamily="18" charset="0"/>
                <a:ea typeface="华文中宋" panose="02010600040101010101" pitchFamily="2" charset="-122"/>
              </a:rPr>
              <a:t>系中测得选手的平均速度为</a:t>
            </a:r>
          </a:p>
        </p:txBody>
      </p:sp>
      <p:graphicFrame>
        <p:nvGraphicFramePr>
          <p:cNvPr id="909320" name="Object 8">
            <a:extLst>
              <a:ext uri="{FF2B5EF4-FFF2-40B4-BE49-F238E27FC236}">
                <a16:creationId xmlns:a16="http://schemas.microsoft.com/office/drawing/2014/main" id="{FCE3CC0B-8F04-4803-8D5D-63C00507900A}"/>
              </a:ext>
            </a:extLst>
          </p:cNvPr>
          <p:cNvGraphicFramePr>
            <a:graphicFrameLocks/>
          </p:cNvGraphicFramePr>
          <p:nvPr/>
        </p:nvGraphicFramePr>
        <p:xfrm>
          <a:off x="1476375" y="5300663"/>
          <a:ext cx="6410325" cy="863600"/>
        </p:xfrm>
        <a:graphic>
          <a:graphicData uri="http://schemas.openxmlformats.org/presentationml/2006/ole">
            <mc:AlternateContent xmlns:mc="http://schemas.openxmlformats.org/markup-compatibility/2006">
              <mc:Choice xmlns:v="urn:schemas-microsoft-com:vml" Requires="v">
                <p:oleObj spid="_x0000_s49161" name="公式" r:id="rId9" imgW="6378158" imgH="838422" progId="Equation.3">
                  <p:embed/>
                </p:oleObj>
              </mc:Choice>
              <mc:Fallback>
                <p:oleObj name="公式" r:id="rId9" imgW="6378158" imgH="838422" progId="Equation.3">
                  <p:embed/>
                  <p:pic>
                    <p:nvPicPr>
                      <p:cNvPr id="909320" name="Object 8">
                        <a:extLst>
                          <a:ext uri="{FF2B5EF4-FFF2-40B4-BE49-F238E27FC236}">
                            <a16:creationId xmlns:a16="http://schemas.microsoft.com/office/drawing/2014/main" id="{FCE3CC0B-8F04-4803-8D5D-63C00507900A}"/>
                          </a:ext>
                        </a:extLst>
                      </p:cNvPr>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76375" y="5300663"/>
                        <a:ext cx="641032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09314"/>
                                        </p:tgtEl>
                                        <p:attrNameLst>
                                          <p:attrName>style.visibility</p:attrName>
                                        </p:attrNameLst>
                                      </p:cBhvr>
                                      <p:to>
                                        <p:strVal val="visible"/>
                                      </p:to>
                                    </p:set>
                                    <p:animEffect transition="in" filter="wipe(left)">
                                      <p:cBhvr>
                                        <p:cTn id="7" dur="500"/>
                                        <p:tgtEl>
                                          <p:spTgt spid="9093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09315"/>
                                        </p:tgtEl>
                                        <p:attrNameLst>
                                          <p:attrName>style.visibility</p:attrName>
                                        </p:attrNameLst>
                                      </p:cBhvr>
                                      <p:to>
                                        <p:strVal val="visible"/>
                                      </p:to>
                                    </p:set>
                                    <p:animEffect transition="in" filter="wipe(left)">
                                      <p:cBhvr>
                                        <p:cTn id="12" dur="500"/>
                                        <p:tgtEl>
                                          <p:spTgt spid="9093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09316"/>
                                        </p:tgtEl>
                                        <p:attrNameLst>
                                          <p:attrName>style.visibility</p:attrName>
                                        </p:attrNameLst>
                                      </p:cBhvr>
                                      <p:to>
                                        <p:strVal val="visible"/>
                                      </p:to>
                                    </p:set>
                                    <p:animEffect transition="in" filter="wipe(left)">
                                      <p:cBhvr>
                                        <p:cTn id="17" dur="500"/>
                                        <p:tgtEl>
                                          <p:spTgt spid="9093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09317"/>
                                        </p:tgtEl>
                                        <p:attrNameLst>
                                          <p:attrName>style.visibility</p:attrName>
                                        </p:attrNameLst>
                                      </p:cBhvr>
                                      <p:to>
                                        <p:strVal val="visible"/>
                                      </p:to>
                                    </p:set>
                                    <p:animEffect transition="in" filter="wipe(left)">
                                      <p:cBhvr>
                                        <p:cTn id="22" dur="500"/>
                                        <p:tgtEl>
                                          <p:spTgt spid="9093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09318"/>
                                        </p:tgtEl>
                                        <p:attrNameLst>
                                          <p:attrName>style.visibility</p:attrName>
                                        </p:attrNameLst>
                                      </p:cBhvr>
                                      <p:to>
                                        <p:strVal val="visible"/>
                                      </p:to>
                                    </p:set>
                                    <p:animEffect transition="in" filter="wipe(left)">
                                      <p:cBhvr>
                                        <p:cTn id="27" dur="500"/>
                                        <p:tgtEl>
                                          <p:spTgt spid="90931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9319"/>
                                        </p:tgtEl>
                                        <p:attrNameLst>
                                          <p:attrName>style.visibility</p:attrName>
                                        </p:attrNameLst>
                                      </p:cBhvr>
                                      <p:to>
                                        <p:strVal val="visible"/>
                                      </p:to>
                                    </p:set>
                                    <p:animEffect transition="in" filter="wipe(left)">
                                      <p:cBhvr>
                                        <p:cTn id="32" dur="500"/>
                                        <p:tgtEl>
                                          <p:spTgt spid="90931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09320"/>
                                        </p:tgtEl>
                                        <p:attrNameLst>
                                          <p:attrName>style.visibility</p:attrName>
                                        </p:attrNameLst>
                                      </p:cBhvr>
                                      <p:to>
                                        <p:strVal val="visible"/>
                                      </p:to>
                                    </p:set>
                                    <p:animEffect transition="in" filter="wipe(left)">
                                      <p:cBhvr>
                                        <p:cTn id="37" dur="500"/>
                                        <p:tgtEl>
                                          <p:spTgt spid="9093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9315" grpId="0" autoUpdateAnimBg="0"/>
      <p:bldP spid="909317" grpId="0" autoUpdateAnimBg="0"/>
      <p:bldP spid="909319"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338" name="Rectangle 2">
            <a:extLst>
              <a:ext uri="{FF2B5EF4-FFF2-40B4-BE49-F238E27FC236}">
                <a16:creationId xmlns:a16="http://schemas.microsoft.com/office/drawing/2014/main" id="{90F114FB-396D-4317-8F4E-E3F8A87EA736}"/>
              </a:ext>
            </a:extLst>
          </p:cNvPr>
          <p:cNvSpPr>
            <a:spLocks noChangeArrowheads="1"/>
          </p:cNvSpPr>
          <p:nvPr/>
        </p:nvSpPr>
        <p:spPr bwMode="blackGray">
          <a:xfrm>
            <a:off x="293688" y="33972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宋体" panose="02010600030101010101" pitchFamily="2" charset="-122"/>
                <a:ea typeface="宋体" panose="02010600030101010101" pitchFamily="2" charset="-122"/>
              </a:rPr>
              <a:t>例</a:t>
            </a:r>
          </a:p>
        </p:txBody>
      </p:sp>
      <p:sp>
        <p:nvSpPr>
          <p:cNvPr id="910339" name="Text Box 3">
            <a:extLst>
              <a:ext uri="{FF2B5EF4-FFF2-40B4-BE49-F238E27FC236}">
                <a16:creationId xmlns:a16="http://schemas.microsoft.com/office/drawing/2014/main" id="{6433A969-0E2A-4823-93C1-140CB729FC22}"/>
              </a:ext>
            </a:extLst>
          </p:cNvPr>
          <p:cNvSpPr txBox="1">
            <a:spLocks noChangeArrowheads="1"/>
          </p:cNvSpPr>
          <p:nvPr/>
        </p:nvSpPr>
        <p:spPr bwMode="blackGray">
          <a:xfrm>
            <a:off x="793750" y="266700"/>
            <a:ext cx="8116888"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pPr>
            <a:r>
              <a:rPr kumimoji="1" lang="zh-CN" altLang="en-US">
                <a:latin typeface="Times New Roman" panose="02020603050405020304" pitchFamily="18" charset="0"/>
                <a:ea typeface="华文中宋" panose="02010600040101010101" pitchFamily="2" charset="-122"/>
              </a:rPr>
              <a:t>北京和上海相距 </a:t>
            </a:r>
            <a:r>
              <a:rPr kumimoji="1" lang="en-US" altLang="zh-CN">
                <a:solidFill>
                  <a:srgbClr val="66FFFF"/>
                </a:solidFill>
                <a:latin typeface="Times New Roman" panose="02020603050405020304" pitchFamily="18" charset="0"/>
                <a:ea typeface="华文中宋" panose="02010600040101010101" pitchFamily="2" charset="-122"/>
              </a:rPr>
              <a:t>1000 km</a:t>
            </a:r>
            <a:r>
              <a:rPr kumimoji="1" lang="zh-CN" altLang="en-US">
                <a:latin typeface="Times New Roman" panose="02020603050405020304" pitchFamily="18" charset="0"/>
                <a:ea typeface="华文中宋" panose="02010600040101010101" pitchFamily="2" charset="-122"/>
              </a:rPr>
              <a:t>，北京站的甲火车先于上海站的乙火车 </a:t>
            </a:r>
            <a:r>
              <a:rPr kumimoji="1" lang="en-US" altLang="zh-CN">
                <a:solidFill>
                  <a:srgbClr val="66FFFF"/>
                </a:solidFill>
                <a:latin typeface="Times New Roman" panose="02020603050405020304" pitchFamily="18" charset="0"/>
                <a:ea typeface="华文中宋" panose="02010600040101010101" pitchFamily="2" charset="-122"/>
              </a:rPr>
              <a:t>1.0×10 </a:t>
            </a:r>
            <a:r>
              <a:rPr kumimoji="1" lang="en-US" altLang="zh-CN" baseline="30000">
                <a:solidFill>
                  <a:srgbClr val="66FFFF"/>
                </a:solidFill>
                <a:latin typeface="Times New Roman" panose="02020603050405020304" pitchFamily="18" charset="0"/>
                <a:ea typeface="华文中宋" panose="02010600040101010101" pitchFamily="2" charset="-122"/>
              </a:rPr>
              <a:t>-3 </a:t>
            </a:r>
            <a:r>
              <a:rPr kumimoji="1" lang="en-US" altLang="zh-CN">
                <a:solidFill>
                  <a:srgbClr val="66FFFF"/>
                </a:solidFill>
                <a:latin typeface="Times New Roman" panose="02020603050405020304" pitchFamily="18" charset="0"/>
                <a:ea typeface="华文中宋" panose="02010600040101010101" pitchFamily="2" charset="-122"/>
              </a:rPr>
              <a:t>s </a:t>
            </a:r>
            <a:r>
              <a:rPr kumimoji="1" lang="zh-CN" altLang="en-US">
                <a:latin typeface="Times New Roman" panose="02020603050405020304" pitchFamily="18" charset="0"/>
                <a:ea typeface="华文中宋" panose="02010600040101010101" pitchFamily="2" charset="-122"/>
              </a:rPr>
              <a:t>发车。现有一艘飞船沿从北京到上海的方向从高空掠过，速率恒为 </a:t>
            </a:r>
            <a:r>
              <a:rPr kumimoji="1" lang="en-US" altLang="zh-CN" i="1">
                <a:solidFill>
                  <a:srgbClr val="66FFFF"/>
                </a:solidFill>
                <a:latin typeface="Times New Roman" panose="02020603050405020304" pitchFamily="18" charset="0"/>
                <a:ea typeface="华文中宋" panose="02010600040101010101" pitchFamily="2" charset="-122"/>
              </a:rPr>
              <a:t>u </a:t>
            </a:r>
            <a:r>
              <a:rPr kumimoji="1" lang="en-US" altLang="zh-CN">
                <a:solidFill>
                  <a:srgbClr val="66FFFF"/>
                </a:solidFill>
                <a:latin typeface="Times New Roman" panose="02020603050405020304" pitchFamily="18" charset="0"/>
                <a:ea typeface="华文中宋" panose="02010600040101010101" pitchFamily="2" charset="-122"/>
              </a:rPr>
              <a:t>= 0.6 </a:t>
            </a:r>
            <a:r>
              <a:rPr kumimoji="1" lang="en-US" altLang="zh-CN" i="1">
                <a:solidFill>
                  <a:srgbClr val="66FFFF"/>
                </a:solidFill>
                <a:latin typeface="Times New Roman" panose="02020603050405020304" pitchFamily="18" charset="0"/>
                <a:ea typeface="华文中宋" panose="02010600040101010101" pitchFamily="2" charset="-122"/>
              </a:rPr>
              <a:t>c</a:t>
            </a:r>
            <a:r>
              <a:rPr kumimoji="1" lang="en-US" altLang="zh-CN" i="1">
                <a:latin typeface="Times New Roman" panose="02020603050405020304" pitchFamily="18" charset="0"/>
                <a:ea typeface="华文中宋" panose="02010600040101010101" pitchFamily="2" charset="-122"/>
              </a:rPr>
              <a:t> </a:t>
            </a:r>
            <a:r>
              <a:rPr kumimoji="1" lang="zh-CN" altLang="en-US">
                <a:latin typeface="Times New Roman" panose="02020603050405020304" pitchFamily="18" charset="0"/>
                <a:ea typeface="华文中宋" panose="02010600040101010101" pitchFamily="2" charset="-122"/>
              </a:rPr>
              <a:t>。试求宇航员参考系中测得的甲乙两列火车发车的时间间隔，哪一列先开</a:t>
            </a:r>
            <a:r>
              <a:rPr kumimoji="1" lang="en-US" altLang="zh-CN">
                <a:latin typeface="Times New Roman" panose="02020603050405020304" pitchFamily="18" charset="0"/>
                <a:ea typeface="华文中宋" panose="02010600040101010101" pitchFamily="2" charset="-122"/>
              </a:rPr>
              <a:t>?</a:t>
            </a:r>
          </a:p>
        </p:txBody>
      </p:sp>
      <p:sp>
        <p:nvSpPr>
          <p:cNvPr id="910340" name="Rectangle 4">
            <a:extLst>
              <a:ext uri="{FF2B5EF4-FFF2-40B4-BE49-F238E27FC236}">
                <a16:creationId xmlns:a16="http://schemas.microsoft.com/office/drawing/2014/main" id="{1274964A-D0A7-40C7-9C8A-F2183C0D202D}"/>
              </a:ext>
            </a:extLst>
          </p:cNvPr>
          <p:cNvSpPr>
            <a:spLocks noChangeArrowheads="1"/>
          </p:cNvSpPr>
          <p:nvPr/>
        </p:nvSpPr>
        <p:spPr bwMode="blackGray">
          <a:xfrm>
            <a:off x="277813" y="20605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宋体" panose="02010600030101010101" pitchFamily="2" charset="-122"/>
                <a:ea typeface="宋体" panose="02010600030101010101" pitchFamily="2" charset="-122"/>
              </a:rPr>
              <a:t>求</a:t>
            </a:r>
          </a:p>
        </p:txBody>
      </p:sp>
      <p:sp>
        <p:nvSpPr>
          <p:cNvPr id="910341" name="Text Box 5">
            <a:extLst>
              <a:ext uri="{FF2B5EF4-FFF2-40B4-BE49-F238E27FC236}">
                <a16:creationId xmlns:a16="http://schemas.microsoft.com/office/drawing/2014/main" id="{86F9017D-D958-4FDF-B92E-A55BEED7D51D}"/>
              </a:ext>
            </a:extLst>
          </p:cNvPr>
          <p:cNvSpPr txBox="1">
            <a:spLocks noChangeArrowheads="1"/>
          </p:cNvSpPr>
          <p:nvPr/>
        </p:nvSpPr>
        <p:spPr bwMode="blackGray">
          <a:xfrm>
            <a:off x="793750" y="1989138"/>
            <a:ext cx="80994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pPr>
            <a:r>
              <a:rPr kumimoji="1" lang="zh-CN" altLang="en-US">
                <a:latin typeface="Times New Roman" panose="02020603050405020304" pitchFamily="18" charset="0"/>
                <a:ea typeface="华文中宋" panose="02010600040101010101" pitchFamily="2" charset="-122"/>
              </a:rPr>
              <a:t>宇航员参考系中测得的甲乙两列火车发车的时间间隔，哪一列先开</a:t>
            </a:r>
            <a:r>
              <a:rPr kumimoji="1" lang="en-US" altLang="zh-CN">
                <a:latin typeface="Times New Roman" panose="02020603050405020304" pitchFamily="18" charset="0"/>
                <a:ea typeface="华文中宋" panose="02010600040101010101" pitchFamily="2" charset="-122"/>
              </a:rPr>
              <a:t>?</a:t>
            </a:r>
          </a:p>
        </p:txBody>
      </p:sp>
      <p:sp>
        <p:nvSpPr>
          <p:cNvPr id="910342" name="Rectangle 6">
            <a:extLst>
              <a:ext uri="{FF2B5EF4-FFF2-40B4-BE49-F238E27FC236}">
                <a16:creationId xmlns:a16="http://schemas.microsoft.com/office/drawing/2014/main" id="{C1053896-BB5F-4E95-8090-1BFFB18035B8}"/>
              </a:ext>
            </a:extLst>
          </p:cNvPr>
          <p:cNvSpPr>
            <a:spLocks noChangeArrowheads="1"/>
          </p:cNvSpPr>
          <p:nvPr/>
        </p:nvSpPr>
        <p:spPr bwMode="blackGray">
          <a:xfrm>
            <a:off x="276225" y="297815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solidFill>
                  <a:srgbClr val="FFFF00"/>
                </a:solidFill>
                <a:latin typeface="宋体" panose="02010600030101010101" pitchFamily="2" charset="-122"/>
                <a:ea typeface="宋体" panose="02010600030101010101" pitchFamily="2" charset="-122"/>
              </a:rPr>
              <a:t>解</a:t>
            </a:r>
          </a:p>
        </p:txBody>
      </p:sp>
      <p:sp>
        <p:nvSpPr>
          <p:cNvPr id="910343" name="Rectangle 7">
            <a:extLst>
              <a:ext uri="{FF2B5EF4-FFF2-40B4-BE49-F238E27FC236}">
                <a16:creationId xmlns:a16="http://schemas.microsoft.com/office/drawing/2014/main" id="{ABE36EE8-94AF-4E28-BC35-DFD0D02FA88E}"/>
              </a:ext>
            </a:extLst>
          </p:cNvPr>
          <p:cNvSpPr>
            <a:spLocks noChangeArrowheads="1"/>
          </p:cNvSpPr>
          <p:nvPr/>
        </p:nvSpPr>
        <p:spPr bwMode="blackGray">
          <a:xfrm>
            <a:off x="755650" y="2924175"/>
            <a:ext cx="813752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pPr>
            <a:r>
              <a:rPr kumimoji="1" lang="zh-CN" altLang="en-US">
                <a:latin typeface="Times New Roman" panose="02020603050405020304" pitchFamily="18" charset="0"/>
                <a:ea typeface="华文中宋" panose="02010600040101010101" pitchFamily="2" charset="-122"/>
              </a:rPr>
              <a:t>取地面为</a:t>
            </a:r>
            <a:r>
              <a:rPr kumimoji="1" lang="zh-CN" altLang="en-US">
                <a:solidFill>
                  <a:srgbClr val="66FFFF"/>
                </a:solidFill>
                <a:latin typeface="Times New Roman" panose="02020603050405020304" pitchFamily="18" charset="0"/>
                <a:ea typeface="华文中宋" panose="02010600040101010101" pitchFamily="2" charset="-122"/>
              </a:rPr>
              <a:t> </a:t>
            </a:r>
            <a:r>
              <a:rPr kumimoji="1" lang="en-US" altLang="zh-CN" i="1">
                <a:solidFill>
                  <a:srgbClr val="66FFFF"/>
                </a:solidFill>
                <a:latin typeface="Times New Roman" panose="02020603050405020304" pitchFamily="18" charset="0"/>
                <a:ea typeface="华文中宋" panose="02010600040101010101" pitchFamily="2" charset="-122"/>
              </a:rPr>
              <a:t>S </a:t>
            </a:r>
            <a:r>
              <a:rPr kumimoji="1" lang="zh-CN" altLang="en-US">
                <a:latin typeface="Times New Roman" panose="02020603050405020304" pitchFamily="18" charset="0"/>
                <a:ea typeface="华文中宋" panose="02010600040101010101" pitchFamily="2" charset="-122"/>
              </a:rPr>
              <a:t>系，和飞船一起运动的参考系为 </a:t>
            </a:r>
            <a:r>
              <a:rPr kumimoji="1" lang="en-US" altLang="zh-CN" i="1">
                <a:solidFill>
                  <a:srgbClr val="66FFFF"/>
                </a:solidFill>
                <a:latin typeface="Times New Roman" panose="02020603050405020304" pitchFamily="18" charset="0"/>
                <a:ea typeface="华文中宋" panose="02010600040101010101" pitchFamily="2" charset="-122"/>
              </a:rPr>
              <a:t>S</a:t>
            </a:r>
            <a:r>
              <a:rPr kumimoji="1" lang="en-US" altLang="zh-CN" i="1">
                <a:solidFill>
                  <a:srgbClr val="66FFFF"/>
                </a:solidFill>
                <a:latin typeface="Times New Roman" panose="02020603050405020304" pitchFamily="18" charset="0"/>
                <a:ea typeface="华文中宋" panose="02010600040101010101" pitchFamily="2" charset="-122"/>
                <a:sym typeface="Symbol" panose="05050102010706020507" pitchFamily="18" charset="2"/>
              </a:rPr>
              <a:t></a:t>
            </a:r>
            <a:r>
              <a:rPr kumimoji="1" lang="en-US" altLang="zh-CN" i="1">
                <a:latin typeface="Times New Roman" panose="02020603050405020304" pitchFamily="18" charset="0"/>
                <a:ea typeface="华文中宋" panose="02010600040101010101" pitchFamily="2" charset="-122"/>
              </a:rPr>
              <a:t> </a:t>
            </a:r>
            <a:r>
              <a:rPr kumimoji="1" lang="zh-CN" altLang="en-US">
                <a:latin typeface="Times New Roman" panose="02020603050405020304" pitchFamily="18" charset="0"/>
                <a:ea typeface="华文中宋" panose="02010600040101010101" pitchFamily="2" charset="-122"/>
              </a:rPr>
              <a:t>系，北京站</a:t>
            </a:r>
          </a:p>
          <a:p>
            <a:pPr eaLnBrk="1" hangingPunct="1">
              <a:lnSpc>
                <a:spcPct val="110000"/>
              </a:lnSpc>
            </a:pPr>
            <a:r>
              <a:rPr kumimoji="1" lang="zh-CN" altLang="en-US">
                <a:latin typeface="Times New Roman" panose="02020603050405020304" pitchFamily="18" charset="0"/>
                <a:ea typeface="华文中宋" panose="02010600040101010101" pitchFamily="2" charset="-122"/>
              </a:rPr>
              <a:t>为坐标原点，北京至上海方</a:t>
            </a:r>
          </a:p>
          <a:p>
            <a:pPr eaLnBrk="1" hangingPunct="1">
              <a:lnSpc>
                <a:spcPct val="110000"/>
              </a:lnSpc>
            </a:pPr>
            <a:r>
              <a:rPr kumimoji="1" lang="zh-CN" altLang="en-US">
                <a:latin typeface="Times New Roman" panose="02020603050405020304" pitchFamily="18" charset="0"/>
                <a:ea typeface="华文中宋" panose="02010600040101010101" pitchFamily="2" charset="-122"/>
              </a:rPr>
              <a:t>向为 </a:t>
            </a:r>
            <a:r>
              <a:rPr kumimoji="1" lang="en-US" altLang="zh-CN" i="1">
                <a:solidFill>
                  <a:srgbClr val="66FFFF"/>
                </a:solidFill>
                <a:latin typeface="Times New Roman" panose="02020603050405020304" pitchFamily="18" charset="0"/>
                <a:ea typeface="华文中宋" panose="02010600040101010101" pitchFamily="2" charset="-122"/>
              </a:rPr>
              <a:t>x</a:t>
            </a:r>
            <a:r>
              <a:rPr kumimoji="1" lang="en-US" altLang="zh-CN" i="1">
                <a:latin typeface="Times New Roman" panose="02020603050405020304" pitchFamily="18" charset="0"/>
                <a:ea typeface="华文中宋" panose="02010600040101010101" pitchFamily="2" charset="-122"/>
              </a:rPr>
              <a:t> </a:t>
            </a:r>
            <a:r>
              <a:rPr kumimoji="1" lang="zh-CN" altLang="en-US">
                <a:latin typeface="Times New Roman" panose="02020603050405020304" pitchFamily="18" charset="0"/>
                <a:ea typeface="华文中宋" panose="02010600040101010101" pitchFamily="2" charset="-122"/>
              </a:rPr>
              <a:t>轴正方向，依题意有</a:t>
            </a:r>
          </a:p>
        </p:txBody>
      </p:sp>
      <p:pic>
        <p:nvPicPr>
          <p:cNvPr id="910344" name="Picture 8" descr="j0802">
            <a:extLst>
              <a:ext uri="{FF2B5EF4-FFF2-40B4-BE49-F238E27FC236}">
                <a16:creationId xmlns:a16="http://schemas.microsoft.com/office/drawing/2014/main" id="{70747BC5-89CD-4932-BD80-0411B302E1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4506" r="26711" b="10342"/>
          <a:stretch>
            <a:fillRect/>
          </a:stretch>
        </p:blipFill>
        <p:spPr bwMode="blackGray">
          <a:xfrm>
            <a:off x="7689850" y="5337175"/>
            <a:ext cx="34925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0345" name="Picture 9" descr="tam1a">
            <a:extLst>
              <a:ext uri="{FF2B5EF4-FFF2-40B4-BE49-F238E27FC236}">
                <a16:creationId xmlns:a16="http://schemas.microsoft.com/office/drawing/2014/main" id="{6857D98B-28CA-4B89-91C9-4E2831B154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4099" t="13971" r="9538" b="27766"/>
          <a:stretch>
            <a:fillRect/>
          </a:stretch>
        </p:blipFill>
        <p:spPr bwMode="blackGray">
          <a:xfrm>
            <a:off x="5253038" y="5649913"/>
            <a:ext cx="8794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0346" name="Picture 10" descr="x-33htfj05">
            <a:extLst>
              <a:ext uri="{FF2B5EF4-FFF2-40B4-BE49-F238E27FC236}">
                <a16:creationId xmlns:a16="http://schemas.microsoft.com/office/drawing/2014/main" id="{3D78AE73-B6A0-4B80-8826-28A26B6E74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919" t="11157" b="20020"/>
          <a:stretch>
            <a:fillRect/>
          </a:stretch>
        </p:blipFill>
        <p:spPr bwMode="blackGray">
          <a:xfrm>
            <a:off x="6045200" y="4322763"/>
            <a:ext cx="175736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0347" name="Text Box 11">
            <a:extLst>
              <a:ext uri="{FF2B5EF4-FFF2-40B4-BE49-F238E27FC236}">
                <a16:creationId xmlns:a16="http://schemas.microsoft.com/office/drawing/2014/main" id="{80DEC807-88CF-4752-8A9A-795CA8E86E64}"/>
              </a:ext>
            </a:extLst>
          </p:cNvPr>
          <p:cNvSpPr txBox="1">
            <a:spLocks noChangeArrowheads="1"/>
          </p:cNvSpPr>
          <p:nvPr/>
        </p:nvSpPr>
        <p:spPr bwMode="blackGray">
          <a:xfrm>
            <a:off x="5470525" y="6080125"/>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O</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910348" name="Text Box 12">
            <a:extLst>
              <a:ext uri="{FF2B5EF4-FFF2-40B4-BE49-F238E27FC236}">
                <a16:creationId xmlns:a16="http://schemas.microsoft.com/office/drawing/2014/main" id="{D5B3C02D-6881-4D0C-8161-6F577C4A9B15}"/>
              </a:ext>
            </a:extLst>
          </p:cNvPr>
          <p:cNvSpPr txBox="1">
            <a:spLocks noChangeArrowheads="1"/>
          </p:cNvSpPr>
          <p:nvPr/>
        </p:nvSpPr>
        <p:spPr bwMode="blackGray">
          <a:xfrm>
            <a:off x="8350250" y="5935663"/>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x</a:t>
            </a:r>
            <a:endParaRPr kumimoji="1" lang="en-US" altLang="zh-CN" b="0">
              <a:solidFill>
                <a:srgbClr val="FFFF00"/>
              </a:solidFill>
              <a:latin typeface="Times New Roman" panose="02020603050405020304" pitchFamily="18" charset="0"/>
              <a:ea typeface="宋体" panose="02010600030101010101" pitchFamily="2" charset="-122"/>
            </a:endParaRPr>
          </a:p>
        </p:txBody>
      </p:sp>
      <p:grpSp>
        <p:nvGrpSpPr>
          <p:cNvPr id="2" name="Group 13">
            <a:extLst>
              <a:ext uri="{FF2B5EF4-FFF2-40B4-BE49-F238E27FC236}">
                <a16:creationId xmlns:a16="http://schemas.microsoft.com/office/drawing/2014/main" id="{B827BA22-B47F-4018-A7F5-261D580803C0}"/>
              </a:ext>
            </a:extLst>
          </p:cNvPr>
          <p:cNvGrpSpPr>
            <a:grpSpLocks/>
          </p:cNvGrpSpPr>
          <p:nvPr/>
        </p:nvGrpSpPr>
        <p:grpSpPr bwMode="auto">
          <a:xfrm>
            <a:off x="4859338" y="4130675"/>
            <a:ext cx="3835400" cy="2381250"/>
            <a:chOff x="3061" y="2602"/>
            <a:chExt cx="2416" cy="1500"/>
          </a:xfrm>
        </p:grpSpPr>
        <p:sp>
          <p:nvSpPr>
            <p:cNvPr id="8219" name="Line 14">
              <a:extLst>
                <a:ext uri="{FF2B5EF4-FFF2-40B4-BE49-F238E27FC236}">
                  <a16:creationId xmlns:a16="http://schemas.microsoft.com/office/drawing/2014/main" id="{6F42F924-AEE1-4F04-8837-9D9B703E75BF}"/>
                </a:ext>
              </a:extLst>
            </p:cNvPr>
            <p:cNvSpPr>
              <a:spLocks noChangeShapeType="1"/>
            </p:cNvSpPr>
            <p:nvPr/>
          </p:nvSpPr>
          <p:spPr bwMode="blackGray">
            <a:xfrm>
              <a:off x="3557" y="3766"/>
              <a:ext cx="1920" cy="0"/>
            </a:xfrm>
            <a:prstGeom prst="line">
              <a:avLst/>
            </a:prstGeom>
            <a:noFill/>
            <a:ln w="28575">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0" name="Line 15">
              <a:extLst>
                <a:ext uri="{FF2B5EF4-FFF2-40B4-BE49-F238E27FC236}">
                  <a16:creationId xmlns:a16="http://schemas.microsoft.com/office/drawing/2014/main" id="{C397EAF6-2D12-4BDF-A29F-EABD5AE49985}"/>
                </a:ext>
              </a:extLst>
            </p:cNvPr>
            <p:cNvSpPr>
              <a:spLocks noChangeShapeType="1"/>
            </p:cNvSpPr>
            <p:nvPr/>
          </p:nvSpPr>
          <p:spPr bwMode="blackGray">
            <a:xfrm flipH="1">
              <a:off x="3173" y="3757"/>
              <a:ext cx="384" cy="345"/>
            </a:xfrm>
            <a:prstGeom prst="line">
              <a:avLst/>
            </a:prstGeom>
            <a:noFill/>
            <a:ln w="28575">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1" name="Line 16">
              <a:extLst>
                <a:ext uri="{FF2B5EF4-FFF2-40B4-BE49-F238E27FC236}">
                  <a16:creationId xmlns:a16="http://schemas.microsoft.com/office/drawing/2014/main" id="{B5B4F99D-1C17-4D87-9F9D-D8C2DD7DB0E8}"/>
                </a:ext>
              </a:extLst>
            </p:cNvPr>
            <p:cNvSpPr>
              <a:spLocks noChangeShapeType="1"/>
            </p:cNvSpPr>
            <p:nvPr/>
          </p:nvSpPr>
          <p:spPr bwMode="blackGray">
            <a:xfrm flipV="1">
              <a:off x="3557" y="2701"/>
              <a:ext cx="0" cy="1065"/>
            </a:xfrm>
            <a:prstGeom prst="line">
              <a:avLst/>
            </a:prstGeom>
            <a:noFill/>
            <a:ln w="28575">
              <a:solidFill>
                <a:srgbClr val="FFFF00"/>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2" name="Text Box 17">
              <a:extLst>
                <a:ext uri="{FF2B5EF4-FFF2-40B4-BE49-F238E27FC236}">
                  <a16:creationId xmlns:a16="http://schemas.microsoft.com/office/drawing/2014/main" id="{D1093CF0-7DEE-4556-A72E-EA9C8295E06F}"/>
                </a:ext>
              </a:extLst>
            </p:cNvPr>
            <p:cNvSpPr txBox="1">
              <a:spLocks noChangeArrowheads="1"/>
            </p:cNvSpPr>
            <p:nvPr/>
          </p:nvSpPr>
          <p:spPr bwMode="blackGray">
            <a:xfrm>
              <a:off x="3249" y="2922"/>
              <a:ext cx="2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S</a:t>
              </a:r>
              <a:endParaRPr kumimoji="1" lang="en-US" altLang="zh-CN" b="0">
                <a:solidFill>
                  <a:schemeClr val="tx1"/>
                </a:solidFill>
                <a:latin typeface="Times New Roman" panose="02020603050405020304" pitchFamily="18" charset="0"/>
                <a:ea typeface="宋体" panose="02010600030101010101" pitchFamily="2" charset="-122"/>
              </a:endParaRPr>
            </a:p>
          </p:txBody>
        </p:sp>
        <p:sp>
          <p:nvSpPr>
            <p:cNvPr id="8223" name="Text Box 18">
              <a:extLst>
                <a:ext uri="{FF2B5EF4-FFF2-40B4-BE49-F238E27FC236}">
                  <a16:creationId xmlns:a16="http://schemas.microsoft.com/office/drawing/2014/main" id="{DC7A9609-3B32-4A55-A9C4-D1BB27B0FAA5}"/>
                </a:ext>
              </a:extLst>
            </p:cNvPr>
            <p:cNvSpPr txBox="1">
              <a:spLocks noChangeArrowheads="1"/>
            </p:cNvSpPr>
            <p:nvPr/>
          </p:nvSpPr>
          <p:spPr bwMode="blackGray">
            <a:xfrm>
              <a:off x="3061" y="3739"/>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z</a:t>
              </a:r>
              <a:endParaRPr kumimoji="1" lang="en-US" altLang="zh-CN" b="0">
                <a:solidFill>
                  <a:srgbClr val="FFFF00"/>
                </a:solidFill>
                <a:latin typeface="Times New Roman" panose="02020603050405020304" pitchFamily="18" charset="0"/>
                <a:ea typeface="宋体" panose="02010600030101010101" pitchFamily="2" charset="-122"/>
              </a:endParaRPr>
            </a:p>
          </p:txBody>
        </p:sp>
        <p:sp>
          <p:nvSpPr>
            <p:cNvPr id="8224" name="Text Box 19">
              <a:extLst>
                <a:ext uri="{FF2B5EF4-FFF2-40B4-BE49-F238E27FC236}">
                  <a16:creationId xmlns:a16="http://schemas.microsoft.com/office/drawing/2014/main" id="{F6AF5A18-027F-47F5-940A-4E81EDCF014A}"/>
                </a:ext>
              </a:extLst>
            </p:cNvPr>
            <p:cNvSpPr txBox="1">
              <a:spLocks noChangeArrowheads="1"/>
            </p:cNvSpPr>
            <p:nvPr/>
          </p:nvSpPr>
          <p:spPr bwMode="blackGray">
            <a:xfrm>
              <a:off x="3288" y="2602"/>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en-US" altLang="zh-CN" sz="2800" i="1">
                  <a:solidFill>
                    <a:srgbClr val="FFFF00"/>
                  </a:solidFill>
                  <a:latin typeface="Times New Roman" panose="02020603050405020304" pitchFamily="18" charset="0"/>
                  <a:ea typeface="宋体" panose="02010600030101010101" pitchFamily="2" charset="-122"/>
                </a:rPr>
                <a:t>y</a:t>
              </a:r>
              <a:endParaRPr kumimoji="1" lang="en-US" altLang="zh-CN" b="0">
                <a:solidFill>
                  <a:srgbClr val="FFFF00"/>
                </a:solidFill>
                <a:latin typeface="Times New Roman" panose="02020603050405020304" pitchFamily="18" charset="0"/>
                <a:ea typeface="宋体" panose="02010600030101010101" pitchFamily="2" charset="-122"/>
              </a:endParaRPr>
            </a:p>
          </p:txBody>
        </p:sp>
      </p:grpSp>
      <p:grpSp>
        <p:nvGrpSpPr>
          <p:cNvPr id="3" name="Group 20">
            <a:extLst>
              <a:ext uri="{FF2B5EF4-FFF2-40B4-BE49-F238E27FC236}">
                <a16:creationId xmlns:a16="http://schemas.microsoft.com/office/drawing/2014/main" id="{A789A9F3-4573-43C1-844C-2294D538DEB9}"/>
              </a:ext>
            </a:extLst>
          </p:cNvPr>
          <p:cNvGrpSpPr>
            <a:grpSpLocks/>
          </p:cNvGrpSpPr>
          <p:nvPr/>
        </p:nvGrpSpPr>
        <p:grpSpPr bwMode="auto">
          <a:xfrm>
            <a:off x="6794500" y="3754438"/>
            <a:ext cx="835025" cy="568325"/>
            <a:chOff x="4560" y="2282"/>
            <a:chExt cx="621" cy="358"/>
          </a:xfrm>
        </p:grpSpPr>
        <p:sp>
          <p:nvSpPr>
            <p:cNvPr id="8215" name="Line 21">
              <a:extLst>
                <a:ext uri="{FF2B5EF4-FFF2-40B4-BE49-F238E27FC236}">
                  <a16:creationId xmlns:a16="http://schemas.microsoft.com/office/drawing/2014/main" id="{0D8E8293-FAB2-4D2B-96C4-CDE58C3F6714}"/>
                </a:ext>
              </a:extLst>
            </p:cNvPr>
            <p:cNvSpPr>
              <a:spLocks noChangeShapeType="1"/>
            </p:cNvSpPr>
            <p:nvPr/>
          </p:nvSpPr>
          <p:spPr bwMode="blackGray">
            <a:xfrm>
              <a:off x="4560" y="2640"/>
              <a:ext cx="576" cy="0"/>
            </a:xfrm>
            <a:prstGeom prst="line">
              <a:avLst/>
            </a:prstGeom>
            <a:noFill/>
            <a:ln w="38100">
              <a:solidFill>
                <a:schemeClr val="bg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216" name="Group 22">
              <a:extLst>
                <a:ext uri="{FF2B5EF4-FFF2-40B4-BE49-F238E27FC236}">
                  <a16:creationId xmlns:a16="http://schemas.microsoft.com/office/drawing/2014/main" id="{6357D6E1-AD6C-4524-A8A3-5E56476576B5}"/>
                </a:ext>
              </a:extLst>
            </p:cNvPr>
            <p:cNvGrpSpPr>
              <a:grpSpLocks/>
            </p:cNvGrpSpPr>
            <p:nvPr/>
          </p:nvGrpSpPr>
          <p:grpSpPr bwMode="auto">
            <a:xfrm>
              <a:off x="4896" y="2282"/>
              <a:ext cx="285" cy="354"/>
              <a:chOff x="4742" y="2084"/>
              <a:chExt cx="285" cy="354"/>
            </a:xfrm>
          </p:grpSpPr>
          <p:sp>
            <p:nvSpPr>
              <p:cNvPr id="8217" name="Text Box 23">
                <a:extLst>
                  <a:ext uri="{FF2B5EF4-FFF2-40B4-BE49-F238E27FC236}">
                    <a16:creationId xmlns:a16="http://schemas.microsoft.com/office/drawing/2014/main" id="{5AA997BA-87FF-42B4-8AF0-287FA9A67DC6}"/>
                  </a:ext>
                </a:extLst>
              </p:cNvPr>
              <p:cNvSpPr txBox="1">
                <a:spLocks noChangeArrowheads="1"/>
              </p:cNvSpPr>
              <p:nvPr/>
            </p:nvSpPr>
            <p:spPr bwMode="blackGray">
              <a:xfrm>
                <a:off x="4742" y="2084"/>
                <a:ext cx="28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pPr>
                <a:r>
                  <a:rPr kumimoji="1" lang="en-US" altLang="zh-CN" sz="2800" i="1">
                    <a:latin typeface="Times New Roman" panose="02020603050405020304" pitchFamily="18" charset="0"/>
                    <a:ea typeface="华文中宋" panose="02010600040101010101" pitchFamily="2" charset="-122"/>
                  </a:rPr>
                  <a:t>u</a:t>
                </a:r>
                <a:endParaRPr kumimoji="1" lang="en-US" altLang="zh-CN" b="0">
                  <a:solidFill>
                    <a:schemeClr val="tx1"/>
                  </a:solidFill>
                  <a:latin typeface="Times New Roman" panose="02020603050405020304" pitchFamily="18" charset="0"/>
                  <a:ea typeface="华文中宋" panose="02010600040101010101" pitchFamily="2" charset="-122"/>
                </a:endParaRPr>
              </a:p>
            </p:txBody>
          </p:sp>
          <p:sp>
            <p:nvSpPr>
              <p:cNvPr id="8218" name="Line 24">
                <a:extLst>
                  <a:ext uri="{FF2B5EF4-FFF2-40B4-BE49-F238E27FC236}">
                    <a16:creationId xmlns:a16="http://schemas.microsoft.com/office/drawing/2014/main" id="{BD77026A-87E6-41C2-9A01-0FC054F60A13}"/>
                  </a:ext>
                </a:extLst>
              </p:cNvPr>
              <p:cNvSpPr>
                <a:spLocks noChangeShapeType="1"/>
              </p:cNvSpPr>
              <p:nvPr/>
            </p:nvSpPr>
            <p:spPr bwMode="blackGray">
              <a:xfrm>
                <a:off x="4752" y="2160"/>
                <a:ext cx="240" cy="0"/>
              </a:xfrm>
              <a:prstGeom prst="line">
                <a:avLst/>
              </a:prstGeom>
              <a:noFill/>
              <a:ln w="38100">
                <a:solidFill>
                  <a:schemeClr val="bg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 name="Group 25">
            <a:extLst>
              <a:ext uri="{FF2B5EF4-FFF2-40B4-BE49-F238E27FC236}">
                <a16:creationId xmlns:a16="http://schemas.microsoft.com/office/drawing/2014/main" id="{3CF0029B-DDB1-4AE1-9B82-F91AF852490D}"/>
              </a:ext>
            </a:extLst>
          </p:cNvPr>
          <p:cNvGrpSpPr>
            <a:grpSpLocks/>
          </p:cNvGrpSpPr>
          <p:nvPr/>
        </p:nvGrpSpPr>
        <p:grpSpPr bwMode="auto">
          <a:xfrm>
            <a:off x="6261100" y="3937000"/>
            <a:ext cx="1430338" cy="1212850"/>
            <a:chOff x="4610" y="2731"/>
            <a:chExt cx="901" cy="764"/>
          </a:xfrm>
        </p:grpSpPr>
        <p:sp>
          <p:nvSpPr>
            <p:cNvPr id="8210" name="Text Box 26">
              <a:extLst>
                <a:ext uri="{FF2B5EF4-FFF2-40B4-BE49-F238E27FC236}">
                  <a16:creationId xmlns:a16="http://schemas.microsoft.com/office/drawing/2014/main" id="{23989342-581B-46C2-9B69-67BDF6120B4F}"/>
                </a:ext>
              </a:extLst>
            </p:cNvPr>
            <p:cNvSpPr txBox="1">
              <a:spLocks noChangeArrowheads="1"/>
            </p:cNvSpPr>
            <p:nvPr/>
          </p:nvSpPr>
          <p:spPr bwMode="blackGray">
            <a:xfrm>
              <a:off x="4610" y="2731"/>
              <a:ext cx="324"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pPr>
              <a:r>
                <a:rPr kumimoji="1" lang="en-US" altLang="zh-CN" i="1">
                  <a:solidFill>
                    <a:srgbClr val="66FF33"/>
                  </a:solidFill>
                  <a:latin typeface="Times New Roman" panose="02020603050405020304" pitchFamily="18" charset="0"/>
                  <a:ea typeface="华文中宋" panose="02010600040101010101" pitchFamily="2" charset="-122"/>
                </a:rPr>
                <a:t>S'</a:t>
              </a:r>
              <a:r>
                <a:rPr kumimoji="1" lang="en-US" altLang="zh-CN">
                  <a:solidFill>
                    <a:srgbClr val="66FF33"/>
                  </a:solidFill>
                  <a:latin typeface="Times New Roman" panose="02020603050405020304" pitchFamily="18" charset="0"/>
                  <a:ea typeface="华文中宋" panose="02010600040101010101" pitchFamily="2" charset="-122"/>
                </a:rPr>
                <a:t> </a:t>
              </a:r>
            </a:p>
          </p:txBody>
        </p:sp>
        <p:sp>
          <p:nvSpPr>
            <p:cNvPr id="8211" name="Text Box 27">
              <a:extLst>
                <a:ext uri="{FF2B5EF4-FFF2-40B4-BE49-F238E27FC236}">
                  <a16:creationId xmlns:a16="http://schemas.microsoft.com/office/drawing/2014/main" id="{FFADCE0E-BCF1-4341-B112-BB53FD6275CB}"/>
                </a:ext>
              </a:extLst>
            </p:cNvPr>
            <p:cNvSpPr txBox="1">
              <a:spLocks noChangeArrowheads="1"/>
            </p:cNvSpPr>
            <p:nvPr/>
          </p:nvSpPr>
          <p:spPr bwMode="blackGray">
            <a:xfrm>
              <a:off x="4830" y="3184"/>
              <a:ext cx="356"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10000"/>
                </a:lnSpc>
              </a:pPr>
              <a:r>
                <a:rPr kumimoji="1" lang="en-US" altLang="zh-CN" i="1">
                  <a:solidFill>
                    <a:srgbClr val="66FF33"/>
                  </a:solidFill>
                  <a:latin typeface="Times New Roman" panose="02020603050405020304" pitchFamily="18" charset="0"/>
                  <a:ea typeface="华文中宋" panose="02010600040101010101" pitchFamily="2" charset="-122"/>
                </a:rPr>
                <a:t>O'</a:t>
              </a:r>
              <a:r>
                <a:rPr kumimoji="1" lang="en-US" altLang="zh-CN">
                  <a:solidFill>
                    <a:srgbClr val="66FF33"/>
                  </a:solidFill>
                  <a:latin typeface="Times New Roman" panose="02020603050405020304" pitchFamily="18" charset="0"/>
                  <a:ea typeface="华文中宋" panose="02010600040101010101" pitchFamily="2" charset="-122"/>
                </a:rPr>
                <a:t> </a:t>
              </a:r>
              <a:endParaRPr kumimoji="1" lang="en-US" altLang="zh-CN" sz="2800" i="1">
                <a:solidFill>
                  <a:srgbClr val="66FF33"/>
                </a:solidFill>
                <a:latin typeface="Times New Roman" panose="02020603050405020304" pitchFamily="18" charset="0"/>
                <a:ea typeface="华文中宋" panose="02010600040101010101" pitchFamily="2" charset="-122"/>
              </a:endParaRPr>
            </a:p>
          </p:txBody>
        </p:sp>
        <p:sp>
          <p:nvSpPr>
            <p:cNvPr id="8212" name="Line 28">
              <a:extLst>
                <a:ext uri="{FF2B5EF4-FFF2-40B4-BE49-F238E27FC236}">
                  <a16:creationId xmlns:a16="http://schemas.microsoft.com/office/drawing/2014/main" id="{BA1948E9-0ADA-4C7B-9311-BFD73A6C5A49}"/>
                </a:ext>
              </a:extLst>
            </p:cNvPr>
            <p:cNvSpPr>
              <a:spLocks noChangeShapeType="1"/>
            </p:cNvSpPr>
            <p:nvPr/>
          </p:nvSpPr>
          <p:spPr bwMode="blackGray">
            <a:xfrm flipH="1">
              <a:off x="4748" y="3205"/>
              <a:ext cx="175" cy="159"/>
            </a:xfrm>
            <a:prstGeom prst="line">
              <a:avLst/>
            </a:prstGeom>
            <a:noFill/>
            <a:ln w="28575">
              <a:solidFill>
                <a:srgbClr val="66FF33"/>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3" name="Line 29">
              <a:extLst>
                <a:ext uri="{FF2B5EF4-FFF2-40B4-BE49-F238E27FC236}">
                  <a16:creationId xmlns:a16="http://schemas.microsoft.com/office/drawing/2014/main" id="{5F0183C3-4103-4E33-8115-15519EB5139B}"/>
                </a:ext>
              </a:extLst>
            </p:cNvPr>
            <p:cNvSpPr>
              <a:spLocks noChangeShapeType="1"/>
            </p:cNvSpPr>
            <p:nvPr/>
          </p:nvSpPr>
          <p:spPr bwMode="blackGray">
            <a:xfrm flipV="1">
              <a:off x="4926" y="2795"/>
              <a:ext cx="0" cy="411"/>
            </a:xfrm>
            <a:prstGeom prst="line">
              <a:avLst/>
            </a:prstGeom>
            <a:noFill/>
            <a:ln w="28575">
              <a:solidFill>
                <a:srgbClr val="66FF33"/>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4" name="Line 30">
              <a:extLst>
                <a:ext uri="{FF2B5EF4-FFF2-40B4-BE49-F238E27FC236}">
                  <a16:creationId xmlns:a16="http://schemas.microsoft.com/office/drawing/2014/main" id="{370D3EE0-A748-438C-A913-452E49A0238E}"/>
                </a:ext>
              </a:extLst>
            </p:cNvPr>
            <p:cNvSpPr>
              <a:spLocks noChangeShapeType="1"/>
            </p:cNvSpPr>
            <p:nvPr/>
          </p:nvSpPr>
          <p:spPr bwMode="blackGray">
            <a:xfrm>
              <a:off x="4922" y="3206"/>
              <a:ext cx="589" cy="0"/>
            </a:xfrm>
            <a:prstGeom prst="line">
              <a:avLst/>
            </a:prstGeom>
            <a:noFill/>
            <a:ln w="28575">
              <a:solidFill>
                <a:srgbClr val="66FF33"/>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910367" name="Object 2">
            <a:extLst>
              <a:ext uri="{FF2B5EF4-FFF2-40B4-BE49-F238E27FC236}">
                <a16:creationId xmlns:a16="http://schemas.microsoft.com/office/drawing/2014/main" id="{FF0089DB-ECCB-4CA5-93D9-42E776192EF3}"/>
              </a:ext>
            </a:extLst>
          </p:cNvPr>
          <p:cNvGraphicFramePr>
            <a:graphicFrameLocks/>
          </p:cNvGraphicFramePr>
          <p:nvPr/>
        </p:nvGraphicFramePr>
        <p:xfrm>
          <a:off x="1311275" y="5373688"/>
          <a:ext cx="2468563" cy="395287"/>
        </p:xfrm>
        <a:graphic>
          <a:graphicData uri="http://schemas.openxmlformats.org/presentationml/2006/ole">
            <mc:AlternateContent xmlns:mc="http://schemas.openxmlformats.org/markup-compatibility/2006">
              <mc:Choice xmlns:v="urn:schemas-microsoft-com:vml" Requires="v">
                <p:oleObj spid="_x0000_s8227" name="公式" r:id="rId6" imgW="2445864" imgH="365594" progId="Equation.3">
                  <p:embed/>
                </p:oleObj>
              </mc:Choice>
              <mc:Fallback>
                <p:oleObj name="公式" r:id="rId6" imgW="2445864" imgH="365594" progId="Equation.3">
                  <p:embed/>
                  <p:pic>
                    <p:nvPicPr>
                      <p:cNvPr id="0" name="Object 2"/>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blackGray">
                      <a:xfrm>
                        <a:off x="1311275" y="5373688"/>
                        <a:ext cx="2468563"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0368" name="Object 3">
            <a:extLst>
              <a:ext uri="{FF2B5EF4-FFF2-40B4-BE49-F238E27FC236}">
                <a16:creationId xmlns:a16="http://schemas.microsoft.com/office/drawing/2014/main" id="{54929C06-FEDF-46A4-AA05-4F7BFA642022}"/>
              </a:ext>
            </a:extLst>
          </p:cNvPr>
          <p:cNvGraphicFramePr>
            <a:graphicFrameLocks/>
          </p:cNvGraphicFramePr>
          <p:nvPr/>
        </p:nvGraphicFramePr>
        <p:xfrm>
          <a:off x="1331913" y="4724400"/>
          <a:ext cx="2198687" cy="392113"/>
        </p:xfrm>
        <a:graphic>
          <a:graphicData uri="http://schemas.openxmlformats.org/presentationml/2006/ole">
            <mc:AlternateContent xmlns:mc="http://schemas.openxmlformats.org/markup-compatibility/2006">
              <mc:Choice xmlns:v="urn:schemas-microsoft-com:vml" Requires="v">
                <p:oleObj spid="_x0000_s8228" name="公式" r:id="rId8" imgW="2164204" imgH="365594" progId="Equation.3">
                  <p:embed/>
                </p:oleObj>
              </mc:Choice>
              <mc:Fallback>
                <p:oleObj name="公式" r:id="rId8" imgW="2164204" imgH="365594" progId="Equation.3">
                  <p:embed/>
                  <p:pic>
                    <p:nvPicPr>
                      <p:cNvPr id="0" name="Object 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blackGray">
                      <a:xfrm>
                        <a:off x="1331913" y="4724400"/>
                        <a:ext cx="2198687"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0338"/>
                                        </p:tgtEl>
                                        <p:attrNameLst>
                                          <p:attrName>style.visibility</p:attrName>
                                        </p:attrNameLst>
                                      </p:cBhvr>
                                      <p:to>
                                        <p:strVal val="visible"/>
                                      </p:to>
                                    </p:set>
                                    <p:animEffect transition="in" filter="wipe(left)">
                                      <p:cBhvr>
                                        <p:cTn id="7" dur="500"/>
                                        <p:tgtEl>
                                          <p:spTgt spid="9103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0339"/>
                                        </p:tgtEl>
                                        <p:attrNameLst>
                                          <p:attrName>style.visibility</p:attrName>
                                        </p:attrNameLst>
                                      </p:cBhvr>
                                      <p:to>
                                        <p:strVal val="visible"/>
                                      </p:to>
                                    </p:set>
                                    <p:animEffect transition="in" filter="wipe(left)">
                                      <p:cBhvr>
                                        <p:cTn id="12" dur="500"/>
                                        <p:tgtEl>
                                          <p:spTgt spid="9103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0340"/>
                                        </p:tgtEl>
                                        <p:attrNameLst>
                                          <p:attrName>style.visibility</p:attrName>
                                        </p:attrNameLst>
                                      </p:cBhvr>
                                      <p:to>
                                        <p:strVal val="visible"/>
                                      </p:to>
                                    </p:set>
                                    <p:animEffect transition="in" filter="wipe(left)">
                                      <p:cBhvr>
                                        <p:cTn id="17" dur="500"/>
                                        <p:tgtEl>
                                          <p:spTgt spid="9103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0341"/>
                                        </p:tgtEl>
                                        <p:attrNameLst>
                                          <p:attrName>style.visibility</p:attrName>
                                        </p:attrNameLst>
                                      </p:cBhvr>
                                      <p:to>
                                        <p:strVal val="visible"/>
                                      </p:to>
                                    </p:set>
                                    <p:animEffect transition="in" filter="wipe(left)">
                                      <p:cBhvr>
                                        <p:cTn id="22" dur="500"/>
                                        <p:tgtEl>
                                          <p:spTgt spid="9103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0342"/>
                                        </p:tgtEl>
                                        <p:attrNameLst>
                                          <p:attrName>style.visibility</p:attrName>
                                        </p:attrNameLst>
                                      </p:cBhvr>
                                      <p:to>
                                        <p:strVal val="visible"/>
                                      </p:to>
                                    </p:set>
                                    <p:animEffect transition="in" filter="wipe(left)">
                                      <p:cBhvr>
                                        <p:cTn id="27" dur="500"/>
                                        <p:tgtEl>
                                          <p:spTgt spid="91034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10343"/>
                                        </p:tgtEl>
                                        <p:attrNameLst>
                                          <p:attrName>style.visibility</p:attrName>
                                        </p:attrNameLst>
                                      </p:cBhvr>
                                      <p:to>
                                        <p:strVal val="visible"/>
                                      </p:to>
                                    </p:set>
                                    <p:animEffect transition="in" filter="wipe(left)">
                                      <p:cBhvr>
                                        <p:cTn id="32" dur="500"/>
                                        <p:tgtEl>
                                          <p:spTgt spid="9103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910345"/>
                                        </p:tgtEl>
                                        <p:attrNameLst>
                                          <p:attrName>style.visibility</p:attrName>
                                        </p:attrNameLst>
                                      </p:cBhvr>
                                      <p:to>
                                        <p:strVal val="visible"/>
                                      </p:to>
                                    </p:set>
                                  </p:childTnLst>
                                </p:cTn>
                              </p:par>
                            </p:childTnLst>
                          </p:cTn>
                        </p:par>
                        <p:par>
                          <p:cTn id="37" fill="hold" nodeType="afterGroup">
                            <p:stCondLst>
                              <p:cond delay="0"/>
                            </p:stCondLst>
                            <p:childTnLst>
                              <p:par>
                                <p:cTn id="38" presetID="23" presetClass="entr" presetSubtype="16" fill="hold" nodeType="afterEffect">
                                  <p:stCondLst>
                                    <p:cond delay="0"/>
                                  </p:stCondLst>
                                  <p:childTnLst>
                                    <p:set>
                                      <p:cBhvr>
                                        <p:cTn id="39" dur="1" fill="hold">
                                          <p:stCondLst>
                                            <p:cond delay="0"/>
                                          </p:stCondLst>
                                        </p:cTn>
                                        <p:tgtEl>
                                          <p:spTgt spid="910344"/>
                                        </p:tgtEl>
                                        <p:attrNameLst>
                                          <p:attrName>style.visibility</p:attrName>
                                        </p:attrNameLst>
                                      </p:cBhvr>
                                      <p:to>
                                        <p:strVal val="visible"/>
                                      </p:to>
                                    </p:set>
                                    <p:anim calcmode="lin" valueType="num">
                                      <p:cBhvr>
                                        <p:cTn id="40" dur="500" fill="hold"/>
                                        <p:tgtEl>
                                          <p:spTgt spid="910344"/>
                                        </p:tgtEl>
                                        <p:attrNameLst>
                                          <p:attrName>ppt_w</p:attrName>
                                        </p:attrNameLst>
                                      </p:cBhvr>
                                      <p:tavLst>
                                        <p:tav tm="0">
                                          <p:val>
                                            <p:fltVal val="0"/>
                                          </p:val>
                                        </p:tav>
                                        <p:tav tm="100000">
                                          <p:val>
                                            <p:strVal val="#ppt_w"/>
                                          </p:val>
                                        </p:tav>
                                      </p:tavLst>
                                    </p:anim>
                                    <p:anim calcmode="lin" valueType="num">
                                      <p:cBhvr>
                                        <p:cTn id="41" dur="500" fill="hold"/>
                                        <p:tgtEl>
                                          <p:spTgt spid="910344"/>
                                        </p:tgtEl>
                                        <p:attrNameLst>
                                          <p:attrName>ppt_h</p:attrName>
                                        </p:attrNameLst>
                                      </p:cBhvr>
                                      <p:tavLst>
                                        <p:tav tm="0">
                                          <p:val>
                                            <p:fltVal val="0"/>
                                          </p:val>
                                        </p:tav>
                                        <p:tav tm="100000">
                                          <p:val>
                                            <p:strVal val="#ppt_h"/>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10347"/>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910348"/>
                                        </p:tgtEl>
                                        <p:attrNameLst>
                                          <p:attrName>style.visibility</p:attrName>
                                        </p:attrNameLst>
                                      </p:cBhvr>
                                      <p:to>
                                        <p:strVal val="visible"/>
                                      </p:to>
                                    </p:set>
                                  </p:childTnLst>
                                </p:cTn>
                              </p:par>
                            </p:childTnLst>
                          </p:cTn>
                        </p:par>
                        <p:par>
                          <p:cTn id="49" fill="hold" nodeType="afterGroup">
                            <p:stCondLst>
                              <p:cond delay="0"/>
                            </p:stCondLst>
                            <p:childTnLst>
                              <p:par>
                                <p:cTn id="50" presetID="4" presetClass="entr" presetSubtype="32" fill="hold" nodeType="after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ox(out)">
                                      <p:cBhvr>
                                        <p:cTn id="52" dur="500"/>
                                        <p:tgtEl>
                                          <p:spTgt spid="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nodeType="clickEffect">
                                  <p:stCondLst>
                                    <p:cond delay="0"/>
                                  </p:stCondLst>
                                  <p:childTnLst>
                                    <p:set>
                                      <p:cBhvr>
                                        <p:cTn id="56" dur="1" fill="hold">
                                          <p:stCondLst>
                                            <p:cond delay="0"/>
                                          </p:stCondLst>
                                        </p:cTn>
                                        <p:tgtEl>
                                          <p:spTgt spid="910346"/>
                                        </p:tgtEl>
                                        <p:attrNameLst>
                                          <p:attrName>style.visibility</p:attrName>
                                        </p:attrNameLst>
                                      </p:cBhvr>
                                      <p:to>
                                        <p:strVal val="visible"/>
                                      </p:to>
                                    </p:set>
                                    <p:animEffect transition="in" filter="slide(fromLeft)">
                                      <p:cBhvr>
                                        <p:cTn id="57" dur="500"/>
                                        <p:tgtEl>
                                          <p:spTgt spid="910346"/>
                                        </p:tgtEl>
                                      </p:cBhvr>
                                    </p:animEffect>
                                  </p:childTnLst>
                                </p:cTn>
                              </p:par>
                            </p:childTnLst>
                          </p:cTn>
                        </p:par>
                        <p:par>
                          <p:cTn id="58" fill="hold" nodeType="afterGroup">
                            <p:stCondLst>
                              <p:cond delay="500"/>
                            </p:stCondLst>
                            <p:childTnLst>
                              <p:par>
                                <p:cTn id="59" presetID="1" presetClass="entr" presetSubtype="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910368"/>
                                        </p:tgtEl>
                                        <p:attrNameLst>
                                          <p:attrName>style.visibility</p:attrName>
                                        </p:attrNameLst>
                                      </p:cBhvr>
                                      <p:to>
                                        <p:strVal val="visible"/>
                                      </p:to>
                                    </p:set>
                                    <p:animEffect transition="in" filter="wipe(left)">
                                      <p:cBhvr>
                                        <p:cTn id="69" dur="500"/>
                                        <p:tgtEl>
                                          <p:spTgt spid="91036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910367"/>
                                        </p:tgtEl>
                                        <p:attrNameLst>
                                          <p:attrName>style.visibility</p:attrName>
                                        </p:attrNameLst>
                                      </p:cBhvr>
                                      <p:to>
                                        <p:strVal val="visible"/>
                                      </p:to>
                                    </p:set>
                                    <p:animEffect transition="in" filter="wipe(left)">
                                      <p:cBhvr>
                                        <p:cTn id="74" dur="500"/>
                                        <p:tgtEl>
                                          <p:spTgt spid="910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38" grpId="0" autoUpdateAnimBg="0"/>
      <p:bldP spid="910339" grpId="0" autoUpdateAnimBg="0"/>
      <p:bldP spid="910340" grpId="0" autoUpdateAnimBg="0"/>
      <p:bldP spid="910341" grpId="0" autoUpdateAnimBg="0"/>
      <p:bldP spid="910342" grpId="0" autoUpdateAnimBg="0"/>
      <p:bldP spid="910343" grpId="0" autoUpdateAnimBg="0"/>
      <p:bldP spid="910347" grpId="0"/>
      <p:bldP spid="91034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Text Box 2">
            <a:extLst>
              <a:ext uri="{FF2B5EF4-FFF2-40B4-BE49-F238E27FC236}">
                <a16:creationId xmlns:a16="http://schemas.microsoft.com/office/drawing/2014/main" id="{A56C048E-EBF6-4D5A-A1A0-9E021792D31C}"/>
              </a:ext>
            </a:extLst>
          </p:cNvPr>
          <p:cNvSpPr txBox="1">
            <a:spLocks noChangeArrowheads="1"/>
          </p:cNvSpPr>
          <p:nvPr/>
        </p:nvSpPr>
        <p:spPr bwMode="blackWhite">
          <a:xfrm>
            <a:off x="827088" y="4005263"/>
            <a:ext cx="79216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nSpc>
                <a:spcPct val="125000"/>
              </a:lnSpc>
            </a:pPr>
            <a:r>
              <a:rPr kumimoji="1" lang="en-US" altLang="zh-CN">
                <a:solidFill>
                  <a:srgbClr val="66FFFF"/>
                </a:solidFill>
                <a:latin typeface="Times New Roman" panose="02020603050405020304" pitchFamily="18" charset="0"/>
                <a:ea typeface="楷体_GB2312" pitchFamily="49" charset="-122"/>
                <a:sym typeface="Symbol" panose="05050102010706020507" pitchFamily="18" charset="2"/>
              </a:rPr>
              <a:t></a:t>
            </a:r>
            <a:r>
              <a:rPr kumimoji="1" lang="en-US" altLang="zh-CN" i="1">
                <a:solidFill>
                  <a:srgbClr val="66FFFF"/>
                </a:solidFill>
                <a:latin typeface="Times New Roman" panose="02020603050405020304" pitchFamily="18" charset="0"/>
                <a:ea typeface="楷体_GB2312" pitchFamily="49" charset="-122"/>
                <a:sym typeface="Symbol" panose="05050102010706020507" pitchFamily="18" charset="2"/>
              </a:rPr>
              <a:t>t‘ </a:t>
            </a:r>
            <a:r>
              <a:rPr kumimoji="1" lang="en-US" altLang="zh-CN">
                <a:solidFill>
                  <a:srgbClr val="66FFFF"/>
                </a:solidFill>
                <a:latin typeface="Times New Roman" panose="02020603050405020304" pitchFamily="18" charset="0"/>
                <a:ea typeface="楷体_GB2312" pitchFamily="49" charset="-122"/>
                <a:sym typeface="Symbol" panose="05050102010706020507" pitchFamily="18" charset="2"/>
              </a:rPr>
              <a:t>&lt; 0</a:t>
            </a:r>
            <a:r>
              <a:rPr kumimoji="1" lang="zh-CN" altLang="en-US">
                <a:latin typeface="Times New Roman" panose="02020603050405020304" pitchFamily="18" charset="0"/>
                <a:ea typeface="楷体_GB2312" pitchFamily="49" charset="-122"/>
              </a:rPr>
              <a:t>，说明上海站的乙火车先开，时序颠倒。若北京站的另一列丙火车先于北京站的甲火车</a:t>
            </a:r>
            <a:r>
              <a:rPr kumimoji="1" lang="en-US" altLang="zh-CN">
                <a:solidFill>
                  <a:srgbClr val="66FFFF"/>
                </a:solidFill>
                <a:latin typeface="Times New Roman" panose="02020603050405020304" pitchFamily="18" charset="0"/>
                <a:ea typeface="楷体_GB2312" pitchFamily="49" charset="-122"/>
              </a:rPr>
              <a:t>1.0×10 </a:t>
            </a:r>
            <a:r>
              <a:rPr kumimoji="1" lang="en-US" altLang="zh-CN" baseline="30000">
                <a:solidFill>
                  <a:srgbClr val="66FFFF"/>
                </a:solidFill>
                <a:latin typeface="宋体" panose="02010600030101010101" pitchFamily="2" charset="-122"/>
                <a:ea typeface="宋体" panose="02010600030101010101" pitchFamily="2" charset="-122"/>
              </a:rPr>
              <a:t>-</a:t>
            </a:r>
            <a:r>
              <a:rPr kumimoji="1" lang="en-US" altLang="zh-CN" baseline="30000">
                <a:solidFill>
                  <a:srgbClr val="66FFFF"/>
                </a:solidFill>
                <a:latin typeface="Times New Roman" panose="02020603050405020304" pitchFamily="18" charset="0"/>
                <a:ea typeface="楷体_GB2312" pitchFamily="49" charset="-122"/>
              </a:rPr>
              <a:t>3 </a:t>
            </a:r>
            <a:r>
              <a:rPr kumimoji="1" lang="en-US" altLang="zh-CN">
                <a:solidFill>
                  <a:srgbClr val="66FFFF"/>
                </a:solidFill>
                <a:latin typeface="Times New Roman" panose="02020603050405020304" pitchFamily="18" charset="0"/>
                <a:ea typeface="楷体_GB2312" pitchFamily="49" charset="-122"/>
              </a:rPr>
              <a:t>s </a:t>
            </a:r>
            <a:r>
              <a:rPr kumimoji="1" lang="zh-CN" altLang="en-US">
                <a:latin typeface="Times New Roman" panose="02020603050405020304" pitchFamily="18" charset="0"/>
                <a:ea typeface="楷体_GB2312" pitchFamily="49" charset="-122"/>
              </a:rPr>
              <a:t>发车，则宇航员参考系中测得哪一列火车先开？</a:t>
            </a:r>
          </a:p>
        </p:txBody>
      </p:sp>
      <p:graphicFrame>
        <p:nvGraphicFramePr>
          <p:cNvPr id="911363" name="Object 2">
            <a:extLst>
              <a:ext uri="{FF2B5EF4-FFF2-40B4-BE49-F238E27FC236}">
                <a16:creationId xmlns:a16="http://schemas.microsoft.com/office/drawing/2014/main" id="{C0E801E6-D181-465E-A74A-CC416207BFD2}"/>
              </a:ext>
            </a:extLst>
          </p:cNvPr>
          <p:cNvGraphicFramePr>
            <a:graphicFrameLocks/>
          </p:cNvGraphicFramePr>
          <p:nvPr/>
        </p:nvGraphicFramePr>
        <p:xfrm>
          <a:off x="1187450" y="981075"/>
          <a:ext cx="2319338" cy="1255713"/>
        </p:xfrm>
        <a:graphic>
          <a:graphicData uri="http://schemas.openxmlformats.org/presentationml/2006/ole">
            <mc:AlternateContent xmlns:mc="http://schemas.openxmlformats.org/markup-compatibility/2006">
              <mc:Choice xmlns:v="urn:schemas-microsoft-com:vml" Requires="v">
                <p:oleObj spid="_x0000_s9224" name="公式" r:id="rId3" imgW="2293589" imgH="1226959" progId="Equation.3">
                  <p:embed/>
                </p:oleObj>
              </mc:Choice>
              <mc:Fallback>
                <p:oleObj name="公式" r:id="rId3" imgW="2293589" imgH="1226959"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1187450" y="981075"/>
                        <a:ext cx="2319338" cy="1255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11364" name="Object 3">
            <a:extLst>
              <a:ext uri="{FF2B5EF4-FFF2-40B4-BE49-F238E27FC236}">
                <a16:creationId xmlns:a16="http://schemas.microsoft.com/office/drawing/2014/main" id="{8334B532-D18A-4A03-9954-26582F382BC4}"/>
              </a:ext>
            </a:extLst>
          </p:cNvPr>
          <p:cNvGraphicFramePr>
            <a:graphicFrameLocks/>
          </p:cNvGraphicFramePr>
          <p:nvPr/>
        </p:nvGraphicFramePr>
        <p:xfrm>
          <a:off x="2528888" y="2420938"/>
          <a:ext cx="6146800" cy="1306512"/>
        </p:xfrm>
        <a:graphic>
          <a:graphicData uri="http://schemas.openxmlformats.org/presentationml/2006/ole">
            <mc:AlternateContent xmlns:mc="http://schemas.openxmlformats.org/markup-compatibility/2006">
              <mc:Choice xmlns:v="urn:schemas-microsoft-com:vml" Requires="v">
                <p:oleObj spid="_x0000_s9225" name="公式" r:id="rId5" imgW="6126356" imgH="1280326" progId="Equation.3">
                  <p:embed/>
                </p:oleObj>
              </mc:Choice>
              <mc:Fallback>
                <p:oleObj name="公式" r:id="rId5" imgW="6126356" imgH="1280326"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2528888" y="2420938"/>
                        <a:ext cx="6146800" cy="1306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365" name="Rectangle 5">
            <a:extLst>
              <a:ext uri="{FF2B5EF4-FFF2-40B4-BE49-F238E27FC236}">
                <a16:creationId xmlns:a16="http://schemas.microsoft.com/office/drawing/2014/main" id="{F1DE2988-CECB-424B-A6C2-8D30B3EE26C8}"/>
              </a:ext>
            </a:extLst>
          </p:cNvPr>
          <p:cNvSpPr>
            <a:spLocks noChangeArrowheads="1"/>
          </p:cNvSpPr>
          <p:nvPr/>
        </p:nvSpPr>
        <p:spPr bwMode="blackWhite">
          <a:xfrm>
            <a:off x="684213" y="404813"/>
            <a:ext cx="83883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zh-CN" altLang="en-US">
                <a:latin typeface="Times New Roman" panose="02020603050405020304" pitchFamily="18" charset="0"/>
                <a:ea typeface="华文中宋" panose="02010600040101010101" pitchFamily="2" charset="-122"/>
              </a:rPr>
              <a:t>由洛仑兹坐标变换，</a:t>
            </a:r>
            <a:r>
              <a:rPr kumimoji="1" lang="en-US" altLang="zh-CN" i="1">
                <a:solidFill>
                  <a:srgbClr val="66FFFF"/>
                </a:solidFill>
                <a:latin typeface="Times New Roman" panose="02020603050405020304" pitchFamily="18" charset="0"/>
                <a:ea typeface="华文中宋" panose="02010600040101010101" pitchFamily="2" charset="-122"/>
              </a:rPr>
              <a:t>S</a:t>
            </a:r>
            <a:r>
              <a:rPr kumimoji="1" lang="en-US" altLang="zh-CN" i="1">
                <a:solidFill>
                  <a:srgbClr val="66FFFF"/>
                </a:solidFill>
                <a:latin typeface="Times New Roman" panose="02020603050405020304" pitchFamily="18" charset="0"/>
                <a:ea typeface="华文中宋" panose="02010600040101010101" pitchFamily="2" charset="-122"/>
                <a:sym typeface="Symbol" panose="05050102010706020507" pitchFamily="18" charset="2"/>
              </a:rPr>
              <a:t></a:t>
            </a:r>
            <a:r>
              <a:rPr kumimoji="1" lang="en-US" altLang="zh-CN" i="1">
                <a:latin typeface="Times New Roman" panose="02020603050405020304" pitchFamily="18" charset="0"/>
                <a:ea typeface="华文中宋" panose="02010600040101010101" pitchFamily="2" charset="-122"/>
                <a:sym typeface="Symbol" panose="05050102010706020507" pitchFamily="18" charset="2"/>
              </a:rPr>
              <a:t> </a:t>
            </a:r>
            <a:r>
              <a:rPr kumimoji="1" lang="zh-CN" altLang="en-US">
                <a:latin typeface="Times New Roman" panose="02020603050405020304" pitchFamily="18" charset="0"/>
                <a:ea typeface="华文中宋" panose="02010600040101010101" pitchFamily="2" charset="-122"/>
              </a:rPr>
              <a:t>测得甲乙两列火车发车的时间间隔为</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1365"/>
                                        </p:tgtEl>
                                        <p:attrNameLst>
                                          <p:attrName>style.visibility</p:attrName>
                                        </p:attrNameLst>
                                      </p:cBhvr>
                                      <p:to>
                                        <p:strVal val="visible"/>
                                      </p:to>
                                    </p:set>
                                    <p:animEffect transition="in" filter="wipe(left)">
                                      <p:cBhvr>
                                        <p:cTn id="7" dur="500"/>
                                        <p:tgtEl>
                                          <p:spTgt spid="9113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11363"/>
                                        </p:tgtEl>
                                        <p:attrNameLst>
                                          <p:attrName>style.visibility</p:attrName>
                                        </p:attrNameLst>
                                      </p:cBhvr>
                                      <p:to>
                                        <p:strVal val="visible"/>
                                      </p:to>
                                    </p:set>
                                    <p:animEffect transition="in" filter="wipe(left)">
                                      <p:cBhvr>
                                        <p:cTn id="12" dur="500"/>
                                        <p:tgtEl>
                                          <p:spTgt spid="9113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11364"/>
                                        </p:tgtEl>
                                        <p:attrNameLst>
                                          <p:attrName>style.visibility</p:attrName>
                                        </p:attrNameLst>
                                      </p:cBhvr>
                                      <p:to>
                                        <p:strVal val="visible"/>
                                      </p:to>
                                    </p:set>
                                    <p:animEffect transition="in" filter="wipe(left)">
                                      <p:cBhvr>
                                        <p:cTn id="17" dur="500"/>
                                        <p:tgtEl>
                                          <p:spTgt spid="91136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911362"/>
                                        </p:tgtEl>
                                        <p:attrNameLst>
                                          <p:attrName>style.visibility</p:attrName>
                                        </p:attrNameLst>
                                      </p:cBhvr>
                                      <p:to>
                                        <p:strVal val="visible"/>
                                      </p:to>
                                    </p:set>
                                    <p:animEffect transition="in" filter="wipe(left)">
                                      <p:cBhvr>
                                        <p:cTn id="22" dur="200"/>
                                        <p:tgtEl>
                                          <p:spTgt spid="911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62" grpId="0" autoUpdateAnimBg="0"/>
      <p:bldP spid="91136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a:extLst>
              <a:ext uri="{FF2B5EF4-FFF2-40B4-BE49-F238E27FC236}">
                <a16:creationId xmlns:a16="http://schemas.microsoft.com/office/drawing/2014/main" id="{D74979A8-8081-4F82-8835-4A35DDE5A252}"/>
              </a:ext>
            </a:extLst>
          </p:cNvPr>
          <p:cNvSpPr>
            <a:spLocks noChangeArrowheads="1"/>
          </p:cNvSpPr>
          <p:nvPr/>
        </p:nvSpPr>
        <p:spPr bwMode="blackWhite">
          <a:xfrm>
            <a:off x="293688" y="3079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例</a:t>
            </a:r>
          </a:p>
        </p:txBody>
      </p:sp>
      <p:sp>
        <p:nvSpPr>
          <p:cNvPr id="912387" name="Text Box 3">
            <a:extLst>
              <a:ext uri="{FF2B5EF4-FFF2-40B4-BE49-F238E27FC236}">
                <a16:creationId xmlns:a16="http://schemas.microsoft.com/office/drawing/2014/main" id="{60553682-C143-4A92-8145-77928E36746F}"/>
              </a:ext>
            </a:extLst>
          </p:cNvPr>
          <p:cNvSpPr txBox="1">
            <a:spLocks noChangeArrowheads="1"/>
          </p:cNvSpPr>
          <p:nvPr/>
        </p:nvSpPr>
        <p:spPr bwMode="blackWhite">
          <a:xfrm>
            <a:off x="755650" y="204788"/>
            <a:ext cx="8066088"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zh-CN" altLang="en-US">
                <a:latin typeface="Times New Roman" panose="02020603050405020304" pitchFamily="18" charset="0"/>
                <a:ea typeface="楷体_GB2312" pitchFamily="49" charset="-122"/>
              </a:rPr>
              <a:t>宇宙飞船以 </a:t>
            </a:r>
            <a:r>
              <a:rPr kumimoji="1" lang="en-US" altLang="zh-CN">
                <a:solidFill>
                  <a:srgbClr val="66FFFF"/>
                </a:solidFill>
                <a:latin typeface="Times New Roman" panose="02020603050405020304" pitchFamily="18" charset="0"/>
                <a:ea typeface="楷体_GB2312" pitchFamily="49" charset="-122"/>
              </a:rPr>
              <a:t>0.8</a:t>
            </a:r>
            <a:r>
              <a:rPr kumimoji="1" lang="en-US" altLang="zh-CN" i="1">
                <a:solidFill>
                  <a:srgbClr val="66FFFF"/>
                </a:solidFill>
                <a:latin typeface="Times New Roman" panose="02020603050405020304" pitchFamily="18" charset="0"/>
                <a:ea typeface="楷体_GB2312" pitchFamily="49" charset="-122"/>
              </a:rPr>
              <a:t>c</a:t>
            </a:r>
            <a:r>
              <a:rPr kumimoji="1" lang="en-US" altLang="zh-CN" i="1">
                <a:latin typeface="Times New Roman" panose="02020603050405020304" pitchFamily="18" charset="0"/>
                <a:ea typeface="楷体_GB2312" pitchFamily="49" charset="-122"/>
              </a:rPr>
              <a:t> </a:t>
            </a:r>
            <a:r>
              <a:rPr kumimoji="1" lang="zh-CN" altLang="en-US">
                <a:latin typeface="Times New Roman" panose="02020603050405020304" pitchFamily="18" charset="0"/>
                <a:ea typeface="楷体_GB2312" pitchFamily="49" charset="-122"/>
              </a:rPr>
              <a:t>速度远离地球</a:t>
            </a:r>
            <a:r>
              <a:rPr kumimoji="1" lang="en-US" altLang="zh-CN">
                <a:latin typeface="Times New Roman" panose="02020603050405020304" pitchFamily="18" charset="0"/>
                <a:ea typeface="楷体_GB2312" pitchFamily="49" charset="-122"/>
              </a:rPr>
              <a:t>(</a:t>
            </a:r>
            <a:r>
              <a:rPr kumimoji="1" lang="zh-CN" altLang="en-US">
                <a:latin typeface="Times New Roman" panose="02020603050405020304" pitchFamily="18" charset="0"/>
                <a:ea typeface="楷体_GB2312" pitchFamily="49" charset="-122"/>
              </a:rPr>
              <a:t>退行速度 </a:t>
            </a:r>
            <a:r>
              <a:rPr kumimoji="1" lang="en-US" altLang="zh-CN" i="1">
                <a:solidFill>
                  <a:srgbClr val="66FFFF"/>
                </a:solidFill>
                <a:latin typeface="Times New Roman" panose="02020603050405020304" pitchFamily="18" charset="0"/>
                <a:ea typeface="楷体_GB2312" pitchFamily="49" charset="-122"/>
              </a:rPr>
              <a:t>u = </a:t>
            </a:r>
            <a:r>
              <a:rPr kumimoji="1" lang="en-US" altLang="zh-CN">
                <a:solidFill>
                  <a:srgbClr val="66FFFF"/>
                </a:solidFill>
                <a:latin typeface="Times New Roman" panose="02020603050405020304" pitchFamily="18" charset="0"/>
                <a:ea typeface="楷体_GB2312" pitchFamily="49" charset="-122"/>
              </a:rPr>
              <a:t>0.8</a:t>
            </a:r>
            <a:r>
              <a:rPr kumimoji="1" lang="en-US" altLang="zh-CN" i="1">
                <a:solidFill>
                  <a:srgbClr val="66FFFF"/>
                </a:solidFill>
                <a:latin typeface="Times New Roman" panose="02020603050405020304" pitchFamily="18" charset="0"/>
                <a:ea typeface="楷体_GB2312" pitchFamily="49" charset="-122"/>
              </a:rPr>
              <a:t>c</a:t>
            </a:r>
            <a:r>
              <a:rPr kumimoji="1" lang="en-US" altLang="zh-CN" i="1">
                <a:latin typeface="Times New Roman" panose="02020603050405020304" pitchFamily="18" charset="0"/>
                <a:ea typeface="楷体_GB2312" pitchFamily="49" charset="-122"/>
              </a:rPr>
              <a:t> </a:t>
            </a:r>
            <a:r>
              <a:rPr kumimoji="1" lang="en-US" altLang="zh-CN">
                <a:latin typeface="Times New Roman" panose="02020603050405020304" pitchFamily="18" charset="0"/>
                <a:ea typeface="楷体_GB2312" pitchFamily="49" charset="-122"/>
              </a:rPr>
              <a:t>)</a:t>
            </a:r>
            <a:r>
              <a:rPr kumimoji="1" lang="zh-CN" altLang="en-US">
                <a:latin typeface="Times New Roman" panose="02020603050405020304" pitchFamily="18" charset="0"/>
                <a:ea typeface="楷体_GB2312" pitchFamily="49" charset="-122"/>
              </a:rPr>
              <a:t>，在此过程中飞船向地球发出两个闪光信号，其时间间隔为 </a:t>
            </a:r>
            <a:r>
              <a:rPr kumimoji="1" lang="zh-CN" altLang="en-US">
                <a:solidFill>
                  <a:srgbClr val="66FFFF"/>
                </a:solidFill>
                <a:latin typeface="Times New Roman" panose="02020603050405020304" pitchFamily="18" charset="0"/>
                <a:ea typeface="楷体_GB2312" pitchFamily="49" charset="-122"/>
                <a:sym typeface="Symbol" panose="05050102010706020507" pitchFamily="18" charset="2"/>
              </a:rPr>
              <a:t></a:t>
            </a:r>
            <a:r>
              <a:rPr kumimoji="1" lang="en-US" altLang="zh-CN" i="1">
                <a:solidFill>
                  <a:srgbClr val="66FFFF"/>
                </a:solidFill>
                <a:latin typeface="Times New Roman" panose="02020603050405020304" pitchFamily="18" charset="0"/>
                <a:ea typeface="楷体_GB2312" pitchFamily="49" charset="-122"/>
                <a:sym typeface="Symbol" panose="05050102010706020507" pitchFamily="18" charset="2"/>
              </a:rPr>
              <a:t>t</a:t>
            </a:r>
            <a:r>
              <a:rPr kumimoji="1" lang="en-US" altLang="zh-CN" baseline="-25000">
                <a:solidFill>
                  <a:srgbClr val="66FFFF"/>
                </a:solidFill>
                <a:latin typeface="Times New Roman" panose="02020603050405020304" pitchFamily="18" charset="0"/>
                <a:ea typeface="楷体_GB2312" pitchFamily="49" charset="-122"/>
                <a:sym typeface="Symbol" panose="05050102010706020507" pitchFamily="18" charset="2"/>
              </a:rPr>
              <a:t>0</a:t>
            </a:r>
            <a:r>
              <a:rPr kumimoji="1" lang="en-US" altLang="zh-CN" i="1" baseline="-25000">
                <a:solidFill>
                  <a:srgbClr val="66FFFF"/>
                </a:solidFill>
                <a:latin typeface="Times New Roman" panose="02020603050405020304" pitchFamily="18" charset="0"/>
                <a:ea typeface="楷体_GB2312" pitchFamily="49" charset="-122"/>
                <a:sym typeface="Symbol" panose="05050102010706020507" pitchFamily="18" charset="2"/>
              </a:rPr>
              <a:t> </a:t>
            </a:r>
            <a:r>
              <a:rPr kumimoji="1" lang="en-US" altLang="zh-CN" i="1" baseline="-25000">
                <a:latin typeface="Times New Roman" panose="02020603050405020304" pitchFamily="18" charset="0"/>
                <a:ea typeface="楷体_GB2312" pitchFamily="49" charset="-122"/>
                <a:sym typeface="Symbol" panose="05050102010706020507" pitchFamily="18" charset="2"/>
              </a:rPr>
              <a:t>.</a:t>
            </a:r>
          </a:p>
        </p:txBody>
      </p:sp>
      <p:sp>
        <p:nvSpPr>
          <p:cNvPr id="912388" name="Rectangle 4">
            <a:extLst>
              <a:ext uri="{FF2B5EF4-FFF2-40B4-BE49-F238E27FC236}">
                <a16:creationId xmlns:a16="http://schemas.microsoft.com/office/drawing/2014/main" id="{F0B06517-E6E4-42B0-B8BC-E46E86CBA228}"/>
              </a:ext>
            </a:extLst>
          </p:cNvPr>
          <p:cNvSpPr>
            <a:spLocks noChangeArrowheads="1"/>
          </p:cNvSpPr>
          <p:nvPr/>
        </p:nvSpPr>
        <p:spPr bwMode="blackWhite">
          <a:xfrm>
            <a:off x="277813" y="1268413"/>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求</a:t>
            </a:r>
          </a:p>
        </p:txBody>
      </p:sp>
      <p:sp>
        <p:nvSpPr>
          <p:cNvPr id="912389" name="Text Box 5">
            <a:extLst>
              <a:ext uri="{FF2B5EF4-FFF2-40B4-BE49-F238E27FC236}">
                <a16:creationId xmlns:a16="http://schemas.microsoft.com/office/drawing/2014/main" id="{2DE28A98-7589-4B22-95D3-255E22EE4A9F}"/>
              </a:ext>
            </a:extLst>
          </p:cNvPr>
          <p:cNvSpPr txBox="1">
            <a:spLocks noChangeArrowheads="1"/>
          </p:cNvSpPr>
          <p:nvPr/>
        </p:nvSpPr>
        <p:spPr bwMode="blackWhite">
          <a:xfrm>
            <a:off x="755650" y="1268413"/>
            <a:ext cx="6000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r>
              <a:rPr kumimoji="1" lang="zh-CN" altLang="en-US">
                <a:latin typeface="Times New Roman" panose="02020603050405020304" pitchFamily="18" charset="0"/>
                <a:ea typeface="楷体_GB2312" pitchFamily="49" charset="-122"/>
              </a:rPr>
              <a:t>地球上接收到它发出的两个光信号间隔 </a:t>
            </a:r>
            <a:r>
              <a:rPr kumimoji="1" lang="zh-CN" altLang="en-US">
                <a:solidFill>
                  <a:srgbClr val="66FFFF"/>
                </a:solidFill>
                <a:latin typeface="Times New Roman" panose="02020603050405020304" pitchFamily="18" charset="0"/>
                <a:ea typeface="楷体_GB2312" pitchFamily="49" charset="-122"/>
                <a:sym typeface="Symbol" panose="05050102010706020507" pitchFamily="18" charset="2"/>
              </a:rPr>
              <a:t></a:t>
            </a:r>
            <a:r>
              <a:rPr kumimoji="1" lang="en-US" altLang="zh-CN" i="1">
                <a:solidFill>
                  <a:srgbClr val="66FFFF"/>
                </a:solidFill>
                <a:latin typeface="Times New Roman" panose="02020603050405020304" pitchFamily="18" charset="0"/>
                <a:ea typeface="楷体_GB2312" pitchFamily="49" charset="-122"/>
                <a:sym typeface="Symbol" panose="05050102010706020507" pitchFamily="18" charset="2"/>
              </a:rPr>
              <a:t>t</a:t>
            </a:r>
            <a:r>
              <a:rPr kumimoji="1" lang="en-US" altLang="zh-CN" i="1" baseline="-25000">
                <a:solidFill>
                  <a:srgbClr val="66FFFF"/>
                </a:solidFill>
                <a:latin typeface="Times New Roman" panose="02020603050405020304" pitchFamily="18" charset="0"/>
                <a:ea typeface="楷体_GB2312" pitchFamily="49" charset="-122"/>
                <a:sym typeface="Symbol" panose="05050102010706020507" pitchFamily="18" charset="2"/>
              </a:rPr>
              <a:t>R</a:t>
            </a:r>
            <a:r>
              <a:rPr kumimoji="1" lang="en-US" altLang="zh-CN" i="1">
                <a:solidFill>
                  <a:srgbClr val="66FFFF"/>
                </a:solidFill>
                <a:latin typeface="Times New Roman" panose="02020603050405020304" pitchFamily="18" charset="0"/>
                <a:ea typeface="楷体_GB2312" pitchFamily="49" charset="-122"/>
                <a:sym typeface="Symbol" panose="05050102010706020507" pitchFamily="18" charset="2"/>
              </a:rPr>
              <a:t> </a:t>
            </a:r>
            <a:r>
              <a:rPr kumimoji="1" lang="en-US" altLang="zh-CN" i="1">
                <a:latin typeface="Times New Roman" panose="02020603050405020304" pitchFamily="18" charset="0"/>
                <a:ea typeface="楷体_GB2312" pitchFamily="49" charset="-122"/>
                <a:sym typeface="Symbol" panose="05050102010706020507" pitchFamily="18" charset="2"/>
              </a:rPr>
              <a:t>.</a:t>
            </a:r>
            <a:endParaRPr kumimoji="1" lang="en-US" altLang="zh-CN">
              <a:latin typeface="Times New Roman" panose="02020603050405020304" pitchFamily="18" charset="0"/>
              <a:ea typeface="楷体_GB2312" pitchFamily="49" charset="-122"/>
            </a:endParaRPr>
          </a:p>
        </p:txBody>
      </p:sp>
      <p:sp>
        <p:nvSpPr>
          <p:cNvPr id="912390" name="Rectangle 6">
            <a:extLst>
              <a:ext uri="{FF2B5EF4-FFF2-40B4-BE49-F238E27FC236}">
                <a16:creationId xmlns:a16="http://schemas.microsoft.com/office/drawing/2014/main" id="{D1966780-73ED-410B-BEC5-5F7502C3D589}"/>
              </a:ext>
            </a:extLst>
          </p:cNvPr>
          <p:cNvSpPr>
            <a:spLocks noChangeArrowheads="1"/>
          </p:cNvSpPr>
          <p:nvPr/>
        </p:nvSpPr>
        <p:spPr bwMode="blackWhite">
          <a:xfrm>
            <a:off x="276225" y="1773238"/>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a:solidFill>
                  <a:srgbClr val="FFFF00"/>
                </a:solidFill>
                <a:latin typeface="宋体" panose="02010600030101010101" pitchFamily="2" charset="-122"/>
                <a:ea typeface="宋体" panose="02010600030101010101" pitchFamily="2" charset="-122"/>
              </a:rPr>
              <a:t>解</a:t>
            </a:r>
          </a:p>
        </p:txBody>
      </p:sp>
      <p:sp>
        <p:nvSpPr>
          <p:cNvPr id="912391" name="Text Box 7">
            <a:extLst>
              <a:ext uri="{FF2B5EF4-FFF2-40B4-BE49-F238E27FC236}">
                <a16:creationId xmlns:a16="http://schemas.microsoft.com/office/drawing/2014/main" id="{33C004BB-DBB5-4873-BD2C-C68E05CD8D2A}"/>
              </a:ext>
            </a:extLst>
          </p:cNvPr>
          <p:cNvSpPr txBox="1">
            <a:spLocks noChangeArrowheads="1"/>
          </p:cNvSpPr>
          <p:nvPr/>
        </p:nvSpPr>
        <p:spPr bwMode="blackWhite">
          <a:xfrm>
            <a:off x="779463" y="1700213"/>
            <a:ext cx="8137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eaLnBrk="1" hangingPunct="1">
              <a:lnSpc>
                <a:spcPct val="125000"/>
              </a:lnSpc>
            </a:pPr>
            <a:r>
              <a:rPr kumimoji="1" lang="zh-CN" altLang="en-US">
                <a:latin typeface="Times New Roman" panose="02020603050405020304" pitchFamily="18" charset="0"/>
                <a:ea typeface="楷体_GB2312" pitchFamily="49" charset="-122"/>
              </a:rPr>
              <a:t>令宇宙飞船为 </a:t>
            </a:r>
            <a:r>
              <a:rPr kumimoji="1" lang="en-US" altLang="zh-CN" i="1">
                <a:solidFill>
                  <a:srgbClr val="66FFFF"/>
                </a:solidFill>
                <a:latin typeface="Times New Roman" panose="02020603050405020304" pitchFamily="18" charset="0"/>
                <a:ea typeface="楷体_GB2312" pitchFamily="49" charset="-122"/>
              </a:rPr>
              <a:t>S' </a:t>
            </a:r>
            <a:r>
              <a:rPr kumimoji="1" lang="zh-CN" altLang="en-US">
                <a:latin typeface="Times New Roman" panose="02020603050405020304" pitchFamily="18" charset="0"/>
                <a:ea typeface="楷体_GB2312" pitchFamily="49" charset="-122"/>
              </a:rPr>
              <a:t>系，地面为 </a:t>
            </a:r>
            <a:r>
              <a:rPr kumimoji="1" lang="en-US" altLang="zh-CN" i="1">
                <a:solidFill>
                  <a:srgbClr val="66FFFF"/>
                </a:solidFill>
                <a:latin typeface="Times New Roman" panose="02020603050405020304" pitchFamily="18" charset="0"/>
                <a:ea typeface="楷体_GB2312" pitchFamily="49" charset="-122"/>
              </a:rPr>
              <a:t>S </a:t>
            </a:r>
            <a:r>
              <a:rPr kumimoji="1" lang="zh-CN" altLang="en-US">
                <a:latin typeface="Times New Roman" panose="02020603050405020304" pitchFamily="18" charset="0"/>
                <a:ea typeface="楷体_GB2312" pitchFamily="49" charset="-122"/>
              </a:rPr>
              <a:t>系，光信号由 </a:t>
            </a:r>
            <a:r>
              <a:rPr kumimoji="1" lang="en-US" altLang="zh-CN" i="1">
                <a:solidFill>
                  <a:srgbClr val="66FFFF"/>
                </a:solidFill>
                <a:latin typeface="Times New Roman" panose="02020603050405020304" pitchFamily="18" charset="0"/>
                <a:ea typeface="楷体_GB2312" pitchFamily="49" charset="-122"/>
              </a:rPr>
              <a:t>O' </a:t>
            </a:r>
            <a:r>
              <a:rPr kumimoji="1" lang="zh-CN" altLang="en-US">
                <a:latin typeface="Times New Roman" panose="02020603050405020304" pitchFamily="18" charset="0"/>
                <a:ea typeface="楷体_GB2312" pitchFamily="49" charset="-122"/>
              </a:rPr>
              <a:t>点发出。</a:t>
            </a:r>
          </a:p>
        </p:txBody>
      </p:sp>
      <p:sp>
        <p:nvSpPr>
          <p:cNvPr id="912392" name="Line 8">
            <a:extLst>
              <a:ext uri="{FF2B5EF4-FFF2-40B4-BE49-F238E27FC236}">
                <a16:creationId xmlns:a16="http://schemas.microsoft.com/office/drawing/2014/main" id="{064991E3-9AEA-4B6D-A5C0-CE81A7EB278B}"/>
              </a:ext>
            </a:extLst>
          </p:cNvPr>
          <p:cNvSpPr>
            <a:spLocks noChangeShapeType="1"/>
          </p:cNvSpPr>
          <p:nvPr/>
        </p:nvSpPr>
        <p:spPr bwMode="blackWhite">
          <a:xfrm>
            <a:off x="1042988" y="3040063"/>
            <a:ext cx="7416800" cy="0"/>
          </a:xfrm>
          <a:prstGeom prst="line">
            <a:avLst/>
          </a:prstGeom>
          <a:noFill/>
          <a:ln w="9525">
            <a:solidFill>
              <a:srgbClr val="FF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2393" name="Oval 9">
            <a:extLst>
              <a:ext uri="{FF2B5EF4-FFF2-40B4-BE49-F238E27FC236}">
                <a16:creationId xmlns:a16="http://schemas.microsoft.com/office/drawing/2014/main" id="{27800FBB-7D76-4E76-925A-18E0C38FC343}"/>
              </a:ext>
            </a:extLst>
          </p:cNvPr>
          <p:cNvSpPr>
            <a:spLocks noChangeArrowheads="1"/>
          </p:cNvSpPr>
          <p:nvPr/>
        </p:nvSpPr>
        <p:spPr bwMode="blackWhite">
          <a:xfrm>
            <a:off x="1403350" y="2968625"/>
            <a:ext cx="144463" cy="144463"/>
          </a:xfrm>
          <a:prstGeom prst="ellipse">
            <a:avLst/>
          </a:prstGeom>
          <a:solidFill>
            <a:srgbClr val="FFFFFF"/>
          </a:solidFill>
          <a:ln w="9525" algn="ctr">
            <a:solidFill>
              <a:srgbClr val="FFFF00"/>
            </a:solidFill>
            <a:round/>
            <a:headEnd/>
            <a:tailEnd/>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a:lnSpc>
                <a:spcPct val="120000"/>
              </a:lnSpc>
              <a:buClr>
                <a:schemeClr val="tx2"/>
              </a:buClr>
              <a:buFont typeface="Monotype Sorts" pitchFamily="2" charset="2"/>
              <a:buChar char="&amp;"/>
            </a:pPr>
            <a:endParaRPr lang="zh-CN" altLang="en-US">
              <a:latin typeface="楷体_GB2312" pitchFamily="49" charset="-122"/>
              <a:ea typeface="楷体_GB2312" pitchFamily="49" charset="-122"/>
            </a:endParaRPr>
          </a:p>
        </p:txBody>
      </p:sp>
      <p:sp>
        <p:nvSpPr>
          <p:cNvPr id="912394" name="Text Box 10">
            <a:extLst>
              <a:ext uri="{FF2B5EF4-FFF2-40B4-BE49-F238E27FC236}">
                <a16:creationId xmlns:a16="http://schemas.microsoft.com/office/drawing/2014/main" id="{2C9A3EEB-A2C0-4215-9348-F764BD1AAABA}"/>
              </a:ext>
            </a:extLst>
          </p:cNvPr>
          <p:cNvSpPr txBox="1">
            <a:spLocks noChangeArrowheads="1"/>
          </p:cNvSpPr>
          <p:nvPr/>
        </p:nvSpPr>
        <p:spPr bwMode="blackWhite">
          <a:xfrm>
            <a:off x="1187450" y="308133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en-US" altLang="zh-CN" sz="2800" i="1">
                <a:latin typeface="Times New Roman" panose="02020603050405020304" pitchFamily="18" charset="0"/>
                <a:ea typeface="宋体" panose="02010600030101010101" pitchFamily="2" charset="-122"/>
              </a:rPr>
              <a:t>O</a:t>
            </a:r>
          </a:p>
        </p:txBody>
      </p:sp>
      <p:sp>
        <p:nvSpPr>
          <p:cNvPr id="912395" name="Oval 11">
            <a:extLst>
              <a:ext uri="{FF2B5EF4-FFF2-40B4-BE49-F238E27FC236}">
                <a16:creationId xmlns:a16="http://schemas.microsoft.com/office/drawing/2014/main" id="{3D019FE8-4CE7-48AB-999C-4169F8EB5BEB}"/>
              </a:ext>
            </a:extLst>
          </p:cNvPr>
          <p:cNvSpPr>
            <a:spLocks noChangeArrowheads="1"/>
          </p:cNvSpPr>
          <p:nvPr/>
        </p:nvSpPr>
        <p:spPr bwMode="blackWhite">
          <a:xfrm>
            <a:off x="2339975" y="2968625"/>
            <a:ext cx="144463" cy="144463"/>
          </a:xfrm>
          <a:prstGeom prst="ellipse">
            <a:avLst/>
          </a:prstGeom>
          <a:solidFill>
            <a:srgbClr val="FFFF00"/>
          </a:solidFill>
          <a:ln w="9525" algn="ctr">
            <a:solidFill>
              <a:srgbClr val="FFFF00"/>
            </a:solidFill>
            <a:round/>
            <a:headEnd/>
            <a:tailEnd/>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a:lnSpc>
                <a:spcPct val="120000"/>
              </a:lnSpc>
              <a:buClr>
                <a:schemeClr val="tx2"/>
              </a:buClr>
              <a:buFont typeface="Monotype Sorts" pitchFamily="2" charset="2"/>
              <a:buChar char="&amp;"/>
            </a:pPr>
            <a:endParaRPr lang="zh-CN" altLang="en-US">
              <a:latin typeface="楷体_GB2312" pitchFamily="49" charset="-122"/>
              <a:ea typeface="楷体_GB2312" pitchFamily="49" charset="-122"/>
            </a:endParaRPr>
          </a:p>
        </p:txBody>
      </p:sp>
      <p:sp>
        <p:nvSpPr>
          <p:cNvPr id="912396" name="Text Box 12">
            <a:extLst>
              <a:ext uri="{FF2B5EF4-FFF2-40B4-BE49-F238E27FC236}">
                <a16:creationId xmlns:a16="http://schemas.microsoft.com/office/drawing/2014/main" id="{5E29FAB2-1481-4712-BA5D-16B89916628A}"/>
              </a:ext>
            </a:extLst>
          </p:cNvPr>
          <p:cNvSpPr txBox="1">
            <a:spLocks noChangeArrowheads="1"/>
          </p:cNvSpPr>
          <p:nvPr/>
        </p:nvSpPr>
        <p:spPr bwMode="blackWhite">
          <a:xfrm>
            <a:off x="2195513" y="3040063"/>
            <a:ext cx="6492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en-US" altLang="zh-CN" sz="2800" i="1">
                <a:solidFill>
                  <a:srgbClr val="FFFF00"/>
                </a:solidFill>
                <a:latin typeface="Times New Roman" panose="02020603050405020304" pitchFamily="18" charset="0"/>
                <a:ea typeface="宋体" panose="02010600030101010101" pitchFamily="2" charset="-122"/>
              </a:rPr>
              <a:t>O'</a:t>
            </a:r>
          </a:p>
        </p:txBody>
      </p:sp>
      <p:sp>
        <p:nvSpPr>
          <p:cNvPr id="912397" name="Text Box 13">
            <a:extLst>
              <a:ext uri="{FF2B5EF4-FFF2-40B4-BE49-F238E27FC236}">
                <a16:creationId xmlns:a16="http://schemas.microsoft.com/office/drawing/2014/main" id="{CD00C85E-6CFE-4FF7-89AA-54225D755FC2}"/>
              </a:ext>
            </a:extLst>
          </p:cNvPr>
          <p:cNvSpPr txBox="1">
            <a:spLocks noChangeArrowheads="1"/>
          </p:cNvSpPr>
          <p:nvPr/>
        </p:nvSpPr>
        <p:spPr bwMode="blackWhite">
          <a:xfrm>
            <a:off x="7308850" y="3040063"/>
            <a:ext cx="1554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en-US" altLang="zh-CN" sz="2800" i="1">
                <a:latin typeface="Times New Roman" panose="02020603050405020304" pitchFamily="18" charset="0"/>
                <a:ea typeface="宋体" panose="02010600030101010101" pitchFamily="2" charset="-122"/>
              </a:rPr>
              <a:t>x  </a:t>
            </a:r>
            <a:r>
              <a:rPr kumimoji="1" lang="en-US" altLang="zh-CN" sz="2800">
                <a:latin typeface="Times New Roman" panose="02020603050405020304" pitchFamily="18" charset="0"/>
                <a:ea typeface="宋体" panose="02010600030101010101" pitchFamily="2" charset="-122"/>
              </a:rPr>
              <a:t>(  </a:t>
            </a:r>
            <a:r>
              <a:rPr kumimoji="1" lang="en-US" altLang="zh-CN" sz="2800">
                <a:solidFill>
                  <a:srgbClr val="FFFF00"/>
                </a:solidFill>
                <a:latin typeface="Times New Roman" panose="02020603050405020304" pitchFamily="18" charset="0"/>
                <a:ea typeface="宋体" panose="02010600030101010101" pitchFamily="2" charset="-122"/>
              </a:rPr>
              <a:t> </a:t>
            </a:r>
            <a:r>
              <a:rPr kumimoji="1" lang="en-US" altLang="zh-CN" sz="2800" i="1">
                <a:solidFill>
                  <a:srgbClr val="FFFF00"/>
                </a:solidFill>
                <a:latin typeface="Times New Roman" panose="02020603050405020304" pitchFamily="18" charset="0"/>
                <a:ea typeface="宋体" panose="02010600030101010101" pitchFamily="2" charset="-122"/>
              </a:rPr>
              <a:t>x </a:t>
            </a:r>
            <a:r>
              <a:rPr kumimoji="1" lang="en-US" altLang="zh-CN" sz="2800" i="1" baseline="30000">
                <a:solidFill>
                  <a:srgbClr val="FFFF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a:latin typeface="Times New Roman" panose="02020603050405020304" pitchFamily="18" charset="0"/>
                <a:ea typeface="宋体" panose="02010600030101010101" pitchFamily="2" charset="-122"/>
              </a:rPr>
              <a:t>)</a:t>
            </a:r>
          </a:p>
        </p:txBody>
      </p:sp>
      <p:sp>
        <p:nvSpPr>
          <p:cNvPr id="912398" name="Text Box 14">
            <a:extLst>
              <a:ext uri="{FF2B5EF4-FFF2-40B4-BE49-F238E27FC236}">
                <a16:creationId xmlns:a16="http://schemas.microsoft.com/office/drawing/2014/main" id="{F1E8AB3B-10EC-4CE2-A5F9-651B251075F8}"/>
              </a:ext>
            </a:extLst>
          </p:cNvPr>
          <p:cNvSpPr txBox="1">
            <a:spLocks noChangeArrowheads="1"/>
          </p:cNvSpPr>
          <p:nvPr/>
        </p:nvSpPr>
        <p:spPr bwMode="blackWhite">
          <a:xfrm>
            <a:off x="2255838" y="2290763"/>
            <a:ext cx="371475" cy="528637"/>
          </a:xfrm>
          <a:prstGeom prst="rect">
            <a:avLst/>
          </a:prstGeom>
          <a:noFill/>
          <a:ln w="9525" algn="ctr">
            <a:solidFill>
              <a:srgbClr val="FFCC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en-US" altLang="zh-CN" sz="2800">
                <a:solidFill>
                  <a:srgbClr val="FFFF00"/>
                </a:solidFill>
                <a:latin typeface="Times New Roman" panose="02020603050405020304" pitchFamily="18" charset="0"/>
                <a:ea typeface="宋体" panose="02010600030101010101" pitchFamily="2" charset="-122"/>
              </a:rPr>
              <a:t>1</a:t>
            </a:r>
          </a:p>
        </p:txBody>
      </p:sp>
      <p:sp>
        <p:nvSpPr>
          <p:cNvPr id="912399" name="Oval 15">
            <a:extLst>
              <a:ext uri="{FF2B5EF4-FFF2-40B4-BE49-F238E27FC236}">
                <a16:creationId xmlns:a16="http://schemas.microsoft.com/office/drawing/2014/main" id="{AD5859EE-A08D-4A00-9512-020B1C63250D}"/>
              </a:ext>
            </a:extLst>
          </p:cNvPr>
          <p:cNvSpPr>
            <a:spLocks noChangeArrowheads="1"/>
          </p:cNvSpPr>
          <p:nvPr/>
        </p:nvSpPr>
        <p:spPr bwMode="blackWhite">
          <a:xfrm>
            <a:off x="4895850" y="2954338"/>
            <a:ext cx="144463" cy="144462"/>
          </a:xfrm>
          <a:prstGeom prst="ellipse">
            <a:avLst/>
          </a:prstGeom>
          <a:solidFill>
            <a:srgbClr val="FFFF00"/>
          </a:solidFill>
          <a:ln w="9525" algn="ctr">
            <a:solidFill>
              <a:srgbClr val="FFFF00"/>
            </a:solidFill>
            <a:round/>
            <a:headEnd/>
            <a:tailEnd/>
          </a:ln>
        </p:spPr>
        <p:txBody>
          <a:bodyPr wrap="none" anchor="ct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a:lnSpc>
                <a:spcPct val="120000"/>
              </a:lnSpc>
              <a:buClr>
                <a:schemeClr val="tx2"/>
              </a:buClr>
              <a:buFont typeface="Monotype Sorts" pitchFamily="2" charset="2"/>
              <a:buChar char="&amp;"/>
            </a:pPr>
            <a:endParaRPr lang="zh-CN" altLang="en-US">
              <a:latin typeface="楷体_GB2312" pitchFamily="49" charset="-122"/>
              <a:ea typeface="楷体_GB2312" pitchFamily="49" charset="-122"/>
            </a:endParaRPr>
          </a:p>
        </p:txBody>
      </p:sp>
      <p:sp>
        <p:nvSpPr>
          <p:cNvPr id="912400" name="Text Box 16">
            <a:extLst>
              <a:ext uri="{FF2B5EF4-FFF2-40B4-BE49-F238E27FC236}">
                <a16:creationId xmlns:a16="http://schemas.microsoft.com/office/drawing/2014/main" id="{2AB81A44-63F4-4FC9-AE18-69838C324946}"/>
              </a:ext>
            </a:extLst>
          </p:cNvPr>
          <p:cNvSpPr txBox="1">
            <a:spLocks noChangeArrowheads="1"/>
          </p:cNvSpPr>
          <p:nvPr/>
        </p:nvSpPr>
        <p:spPr bwMode="blackWhite">
          <a:xfrm>
            <a:off x="4787900" y="3025775"/>
            <a:ext cx="669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en-US" altLang="zh-CN" sz="2800" i="1">
                <a:solidFill>
                  <a:srgbClr val="FFFF00"/>
                </a:solidFill>
                <a:latin typeface="Times New Roman" panose="02020603050405020304" pitchFamily="18" charset="0"/>
                <a:ea typeface="宋体" panose="02010600030101010101" pitchFamily="2" charset="-122"/>
              </a:rPr>
              <a:t>O'</a:t>
            </a:r>
          </a:p>
        </p:txBody>
      </p:sp>
      <p:sp>
        <p:nvSpPr>
          <p:cNvPr id="912401" name="Text Box 17">
            <a:extLst>
              <a:ext uri="{FF2B5EF4-FFF2-40B4-BE49-F238E27FC236}">
                <a16:creationId xmlns:a16="http://schemas.microsoft.com/office/drawing/2014/main" id="{5B1C3C15-6839-453A-93F6-052141C9A3C2}"/>
              </a:ext>
            </a:extLst>
          </p:cNvPr>
          <p:cNvSpPr txBox="1">
            <a:spLocks noChangeArrowheads="1"/>
          </p:cNvSpPr>
          <p:nvPr/>
        </p:nvSpPr>
        <p:spPr bwMode="blackWhite">
          <a:xfrm>
            <a:off x="4811713" y="2276475"/>
            <a:ext cx="371475" cy="528638"/>
          </a:xfrm>
          <a:prstGeom prst="rect">
            <a:avLst/>
          </a:prstGeom>
          <a:noFill/>
          <a:ln w="9525" algn="ctr">
            <a:solidFill>
              <a:srgbClr val="FFCC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en-US" altLang="zh-CN" sz="2800">
                <a:solidFill>
                  <a:srgbClr val="FFFF00"/>
                </a:solidFill>
                <a:latin typeface="Times New Roman" panose="02020603050405020304" pitchFamily="18" charset="0"/>
                <a:ea typeface="宋体" panose="02010600030101010101" pitchFamily="2" charset="-122"/>
              </a:rPr>
              <a:t>2</a:t>
            </a:r>
          </a:p>
        </p:txBody>
      </p:sp>
      <p:sp>
        <p:nvSpPr>
          <p:cNvPr id="912402" name="Text Box 18">
            <a:extLst>
              <a:ext uri="{FF2B5EF4-FFF2-40B4-BE49-F238E27FC236}">
                <a16:creationId xmlns:a16="http://schemas.microsoft.com/office/drawing/2014/main" id="{CF89AEB7-C870-4BEB-BC42-B9CA6C31F695}"/>
              </a:ext>
            </a:extLst>
          </p:cNvPr>
          <p:cNvSpPr txBox="1">
            <a:spLocks noChangeArrowheads="1"/>
          </p:cNvSpPr>
          <p:nvPr/>
        </p:nvSpPr>
        <p:spPr bwMode="blackWhite">
          <a:xfrm>
            <a:off x="2162175" y="3429000"/>
            <a:ext cx="501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en-US" altLang="zh-CN" sz="2800" i="1">
                <a:solidFill>
                  <a:srgbClr val="FFFF00"/>
                </a:solidFill>
                <a:latin typeface="Times New Roman" panose="02020603050405020304" pitchFamily="18" charset="0"/>
                <a:ea typeface="宋体" panose="02010600030101010101" pitchFamily="2" charset="-122"/>
              </a:rPr>
              <a:t>t'</a:t>
            </a:r>
            <a:r>
              <a:rPr kumimoji="1" lang="en-US" altLang="zh-CN" sz="2800" baseline="-25000">
                <a:solidFill>
                  <a:srgbClr val="FFFF00"/>
                </a:solidFill>
                <a:latin typeface="Times New Roman" panose="02020603050405020304" pitchFamily="18" charset="0"/>
                <a:ea typeface="宋体" panose="02010600030101010101" pitchFamily="2" charset="-122"/>
              </a:rPr>
              <a:t>1</a:t>
            </a:r>
          </a:p>
          <a:p>
            <a:pPr algn="ctr" eaLnBrk="1" hangingPunct="1"/>
            <a:r>
              <a:rPr kumimoji="1" lang="en-US" altLang="zh-CN" sz="2800" i="1">
                <a:solidFill>
                  <a:srgbClr val="FFFF00"/>
                </a:solidFill>
                <a:latin typeface="Times New Roman" panose="02020603050405020304" pitchFamily="18" charset="0"/>
                <a:ea typeface="宋体" panose="02010600030101010101" pitchFamily="2" charset="-122"/>
              </a:rPr>
              <a:t>t</a:t>
            </a:r>
            <a:r>
              <a:rPr kumimoji="1" lang="en-US" altLang="zh-CN" sz="2800" baseline="-25000">
                <a:solidFill>
                  <a:srgbClr val="FFFF00"/>
                </a:solidFill>
                <a:latin typeface="Times New Roman" panose="02020603050405020304" pitchFamily="18" charset="0"/>
                <a:ea typeface="宋体" panose="02010600030101010101" pitchFamily="2" charset="-122"/>
              </a:rPr>
              <a:t>1</a:t>
            </a:r>
          </a:p>
        </p:txBody>
      </p:sp>
      <p:sp>
        <p:nvSpPr>
          <p:cNvPr id="912403" name="Text Box 19">
            <a:extLst>
              <a:ext uri="{FF2B5EF4-FFF2-40B4-BE49-F238E27FC236}">
                <a16:creationId xmlns:a16="http://schemas.microsoft.com/office/drawing/2014/main" id="{477AD19D-0AB9-492E-9D6B-BFB2C311F078}"/>
              </a:ext>
            </a:extLst>
          </p:cNvPr>
          <p:cNvSpPr txBox="1">
            <a:spLocks noChangeArrowheads="1"/>
          </p:cNvSpPr>
          <p:nvPr/>
        </p:nvSpPr>
        <p:spPr bwMode="blackWhite">
          <a:xfrm>
            <a:off x="4824413" y="3429000"/>
            <a:ext cx="5016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en-US" altLang="zh-CN" sz="2800" i="1">
                <a:solidFill>
                  <a:srgbClr val="FFFF00"/>
                </a:solidFill>
                <a:latin typeface="Times New Roman" panose="02020603050405020304" pitchFamily="18" charset="0"/>
                <a:ea typeface="宋体" panose="02010600030101010101" pitchFamily="2" charset="-122"/>
              </a:rPr>
              <a:t>t'</a:t>
            </a:r>
            <a:r>
              <a:rPr kumimoji="1" lang="en-US" altLang="zh-CN" sz="2800" baseline="-25000">
                <a:solidFill>
                  <a:srgbClr val="FFFF00"/>
                </a:solidFill>
                <a:latin typeface="Times New Roman" panose="02020603050405020304" pitchFamily="18" charset="0"/>
                <a:ea typeface="宋体" panose="02010600030101010101" pitchFamily="2" charset="-122"/>
              </a:rPr>
              <a:t>2</a:t>
            </a:r>
          </a:p>
          <a:p>
            <a:pPr algn="ctr" eaLnBrk="1" hangingPunct="1"/>
            <a:r>
              <a:rPr kumimoji="1" lang="en-US" altLang="zh-CN" sz="2800" i="1">
                <a:solidFill>
                  <a:srgbClr val="FFFF00"/>
                </a:solidFill>
                <a:latin typeface="Times New Roman" panose="02020603050405020304" pitchFamily="18" charset="0"/>
                <a:ea typeface="宋体" panose="02010600030101010101" pitchFamily="2" charset="-122"/>
              </a:rPr>
              <a:t>t</a:t>
            </a:r>
            <a:r>
              <a:rPr kumimoji="1" lang="en-US" altLang="zh-CN" sz="2800" baseline="-25000">
                <a:solidFill>
                  <a:srgbClr val="FFFF00"/>
                </a:solidFill>
                <a:latin typeface="Times New Roman" panose="02020603050405020304" pitchFamily="18" charset="0"/>
                <a:ea typeface="宋体" panose="02010600030101010101" pitchFamily="2" charset="-122"/>
              </a:rPr>
              <a:t>2</a:t>
            </a:r>
          </a:p>
        </p:txBody>
      </p:sp>
      <p:graphicFrame>
        <p:nvGraphicFramePr>
          <p:cNvPr id="912404" name="Object 2">
            <a:extLst>
              <a:ext uri="{FF2B5EF4-FFF2-40B4-BE49-F238E27FC236}">
                <a16:creationId xmlns:a16="http://schemas.microsoft.com/office/drawing/2014/main" id="{D091FCB5-2553-4C0F-B34E-288BC8EF93FE}"/>
              </a:ext>
            </a:extLst>
          </p:cNvPr>
          <p:cNvGraphicFramePr>
            <a:graphicFrameLocks noChangeAspect="1"/>
          </p:cNvGraphicFramePr>
          <p:nvPr/>
        </p:nvGraphicFramePr>
        <p:xfrm>
          <a:off x="6777038" y="2420938"/>
          <a:ext cx="1493837" cy="479425"/>
        </p:xfrm>
        <a:graphic>
          <a:graphicData uri="http://schemas.openxmlformats.org/presentationml/2006/ole">
            <mc:AlternateContent xmlns:mc="http://schemas.openxmlformats.org/markup-compatibility/2006">
              <mc:Choice xmlns:v="urn:schemas-microsoft-com:vml" Requires="v">
                <p:oleObj spid="_x0000_s13345" name="公式" r:id="rId3" imgW="678273" imgH="198009" progId="Equation.3">
                  <p:embed/>
                </p:oleObj>
              </mc:Choice>
              <mc:Fallback>
                <p:oleObj name="公式" r:id="rId3" imgW="678273" imgH="198009"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blackWhite">
                      <a:xfrm>
                        <a:off x="6777038" y="2420938"/>
                        <a:ext cx="1493837"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2405" name="Object 3">
            <a:extLst>
              <a:ext uri="{FF2B5EF4-FFF2-40B4-BE49-F238E27FC236}">
                <a16:creationId xmlns:a16="http://schemas.microsoft.com/office/drawing/2014/main" id="{A170C6E0-8546-4CDB-BBF8-AE88E4907735}"/>
              </a:ext>
            </a:extLst>
          </p:cNvPr>
          <p:cNvGraphicFramePr>
            <a:graphicFrameLocks/>
          </p:cNvGraphicFramePr>
          <p:nvPr/>
        </p:nvGraphicFramePr>
        <p:xfrm>
          <a:off x="900113" y="4532313"/>
          <a:ext cx="3294062" cy="841375"/>
        </p:xfrm>
        <a:graphic>
          <a:graphicData uri="http://schemas.openxmlformats.org/presentationml/2006/ole">
            <mc:AlternateContent xmlns:mc="http://schemas.openxmlformats.org/markup-compatibility/2006">
              <mc:Choice xmlns:v="urn:schemas-microsoft-com:vml" Requires="v">
                <p:oleObj spid="_x0000_s13346" name="公式" r:id="rId5" imgW="3261484" imgH="807498" progId="Equation.3">
                  <p:embed/>
                </p:oleObj>
              </mc:Choice>
              <mc:Fallback>
                <p:oleObj name="公式" r:id="rId5" imgW="3261484" imgH="807498" progId="Equation.3">
                  <p:embed/>
                  <p:pic>
                    <p:nvPicPr>
                      <p:cNvPr id="0"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blackWhite">
                      <a:xfrm>
                        <a:off x="900113" y="4532313"/>
                        <a:ext cx="3294062"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2406" name="Text Box 22">
            <a:extLst>
              <a:ext uri="{FF2B5EF4-FFF2-40B4-BE49-F238E27FC236}">
                <a16:creationId xmlns:a16="http://schemas.microsoft.com/office/drawing/2014/main" id="{A5D84D37-942D-4FA2-877E-7ACE73FAAB99}"/>
              </a:ext>
            </a:extLst>
          </p:cNvPr>
          <p:cNvSpPr txBox="1">
            <a:spLocks noChangeArrowheads="1"/>
          </p:cNvSpPr>
          <p:nvPr/>
        </p:nvSpPr>
        <p:spPr bwMode="blackWhite">
          <a:xfrm>
            <a:off x="3354388" y="4240213"/>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sz="2400" b="1">
                <a:solidFill>
                  <a:schemeClr val="bg1"/>
                </a:solidFill>
                <a:latin typeface="仿宋_GB2312" pitchFamily="49" charset="-122"/>
                <a:ea typeface="仿宋_GB2312" pitchFamily="49" charset="-122"/>
              </a:defRPr>
            </a:lvl1pPr>
            <a:lvl2pPr marL="742950" indent="-285750">
              <a:defRPr sz="2400" b="1">
                <a:solidFill>
                  <a:schemeClr val="bg1"/>
                </a:solidFill>
                <a:latin typeface="仿宋_GB2312" pitchFamily="49" charset="-122"/>
                <a:ea typeface="仿宋_GB2312" pitchFamily="49" charset="-122"/>
              </a:defRPr>
            </a:lvl2pPr>
            <a:lvl3pPr marL="1143000" indent="-228600">
              <a:defRPr sz="2400" b="1">
                <a:solidFill>
                  <a:schemeClr val="bg1"/>
                </a:solidFill>
                <a:latin typeface="仿宋_GB2312" pitchFamily="49" charset="-122"/>
                <a:ea typeface="仿宋_GB2312" pitchFamily="49" charset="-122"/>
              </a:defRPr>
            </a:lvl3pPr>
            <a:lvl4pPr marL="1600200" indent="-228600">
              <a:defRPr sz="2400" b="1">
                <a:solidFill>
                  <a:schemeClr val="bg1"/>
                </a:solidFill>
                <a:latin typeface="仿宋_GB2312" pitchFamily="49" charset="-122"/>
                <a:ea typeface="仿宋_GB2312" pitchFamily="49" charset="-122"/>
              </a:defRPr>
            </a:lvl4pPr>
            <a:lvl5pPr marL="2057400" indent="-228600">
              <a:defRPr sz="2400" b="1">
                <a:solidFill>
                  <a:schemeClr val="bg1"/>
                </a:solidFill>
                <a:latin typeface="仿宋_GB2312" pitchFamily="49" charset="-122"/>
                <a:ea typeface="仿宋_GB2312" pitchFamily="49" charset="-122"/>
              </a:defRPr>
            </a:lvl5pPr>
            <a:lvl6pPr marL="25146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6pPr>
            <a:lvl7pPr marL="29718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7pPr>
            <a:lvl8pPr marL="34290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8pPr>
            <a:lvl9pPr marL="3886200" indent="-228600" eaLnBrk="0" fontAlgn="base" hangingPunct="0">
              <a:spcBef>
                <a:spcPct val="0"/>
              </a:spcBef>
              <a:spcAft>
                <a:spcPct val="0"/>
              </a:spcAft>
              <a:defRPr sz="2400" b="1">
                <a:solidFill>
                  <a:schemeClr val="bg1"/>
                </a:solidFill>
                <a:latin typeface="仿宋_GB2312" pitchFamily="49" charset="-122"/>
                <a:ea typeface="仿宋_GB2312" pitchFamily="49" charset="-122"/>
              </a:defRPr>
            </a:lvl9pPr>
          </a:lstStyle>
          <a:p>
            <a:pPr algn="ctr" eaLnBrk="1" hangingPunct="1"/>
            <a:r>
              <a:rPr kumimoji="1" lang="zh-CN" altLang="en-US" sz="4000">
                <a:solidFill>
                  <a:srgbClr val="66FFFF"/>
                </a:solidFill>
                <a:latin typeface="Times New Roman" panose="02020603050405020304" pitchFamily="18" charset="0"/>
                <a:ea typeface="宋体" panose="02010600030101010101" pitchFamily="2" charset="-122"/>
              </a:rPr>
              <a:t>？</a:t>
            </a:r>
          </a:p>
        </p:txBody>
      </p:sp>
      <p:graphicFrame>
        <p:nvGraphicFramePr>
          <p:cNvPr id="912407" name="Object 4">
            <a:extLst>
              <a:ext uri="{FF2B5EF4-FFF2-40B4-BE49-F238E27FC236}">
                <a16:creationId xmlns:a16="http://schemas.microsoft.com/office/drawing/2014/main" id="{0D740B81-B2C5-422E-B544-33B25B02FF03}"/>
              </a:ext>
            </a:extLst>
          </p:cNvPr>
          <p:cNvGraphicFramePr>
            <a:graphicFrameLocks noChangeAspect="1"/>
          </p:cNvGraphicFramePr>
          <p:nvPr/>
        </p:nvGraphicFramePr>
        <p:xfrm>
          <a:off x="5980113" y="3644900"/>
          <a:ext cx="1976437" cy="862013"/>
        </p:xfrm>
        <a:graphic>
          <a:graphicData uri="http://schemas.openxmlformats.org/presentationml/2006/ole">
            <mc:AlternateContent xmlns:mc="http://schemas.openxmlformats.org/markup-compatibility/2006">
              <mc:Choice xmlns:v="urn:schemas-microsoft-com:vml" Requires="v">
                <p:oleObj spid="_x0000_s13347" name="公式" r:id="rId7" imgW="1950720" imgH="830441" progId="Equation.3">
                  <p:embed/>
                </p:oleObj>
              </mc:Choice>
              <mc:Fallback>
                <p:oleObj name="公式" r:id="rId7" imgW="1950720" imgH="83044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blackWhite">
                      <a:xfrm>
                        <a:off x="5980113" y="3644900"/>
                        <a:ext cx="1976437"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2408" name="Object 5">
            <a:extLst>
              <a:ext uri="{FF2B5EF4-FFF2-40B4-BE49-F238E27FC236}">
                <a16:creationId xmlns:a16="http://schemas.microsoft.com/office/drawing/2014/main" id="{9208EA77-47C9-4FDB-86C9-D8C00FE2FF61}"/>
              </a:ext>
            </a:extLst>
          </p:cNvPr>
          <p:cNvGraphicFramePr>
            <a:graphicFrameLocks noChangeAspect="1"/>
          </p:cNvGraphicFramePr>
          <p:nvPr/>
        </p:nvGraphicFramePr>
        <p:xfrm>
          <a:off x="5949950" y="4508500"/>
          <a:ext cx="2078038" cy="862013"/>
        </p:xfrm>
        <a:graphic>
          <a:graphicData uri="http://schemas.openxmlformats.org/presentationml/2006/ole">
            <mc:AlternateContent xmlns:mc="http://schemas.openxmlformats.org/markup-compatibility/2006">
              <mc:Choice xmlns:v="urn:schemas-microsoft-com:vml" Requires="v">
                <p:oleObj spid="_x0000_s13348" name="公式" r:id="rId9" imgW="2049749" imgH="830441" progId="Equation.3">
                  <p:embed/>
                </p:oleObj>
              </mc:Choice>
              <mc:Fallback>
                <p:oleObj name="公式" r:id="rId9" imgW="2049749" imgH="83044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blackWhite">
                      <a:xfrm>
                        <a:off x="5949950" y="4508500"/>
                        <a:ext cx="2078038"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2409" name="Object 6">
            <a:extLst>
              <a:ext uri="{FF2B5EF4-FFF2-40B4-BE49-F238E27FC236}">
                <a16:creationId xmlns:a16="http://schemas.microsoft.com/office/drawing/2014/main" id="{5D7F8A64-68A0-4878-8234-741835C8398A}"/>
              </a:ext>
            </a:extLst>
          </p:cNvPr>
          <p:cNvGraphicFramePr>
            <a:graphicFrameLocks noChangeAspect="1"/>
          </p:cNvGraphicFramePr>
          <p:nvPr/>
        </p:nvGraphicFramePr>
        <p:xfrm>
          <a:off x="900113" y="5629275"/>
          <a:ext cx="2662237" cy="823913"/>
        </p:xfrm>
        <a:graphic>
          <a:graphicData uri="http://schemas.openxmlformats.org/presentationml/2006/ole">
            <mc:AlternateContent xmlns:mc="http://schemas.openxmlformats.org/markup-compatibility/2006">
              <mc:Choice xmlns:v="urn:schemas-microsoft-com:vml" Requires="v">
                <p:oleObj spid="_x0000_s13349" name="公式" r:id="rId11" imgW="2636458" imgH="792535" progId="Equation.3">
                  <p:embed/>
                </p:oleObj>
              </mc:Choice>
              <mc:Fallback>
                <p:oleObj name="公式" r:id="rId11" imgW="2636458" imgH="792535"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blackWhite">
                      <a:xfrm>
                        <a:off x="900113" y="5629275"/>
                        <a:ext cx="2662237"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12410" name="Object 7">
            <a:extLst>
              <a:ext uri="{FF2B5EF4-FFF2-40B4-BE49-F238E27FC236}">
                <a16:creationId xmlns:a16="http://schemas.microsoft.com/office/drawing/2014/main" id="{BC06B635-04E1-40FC-B460-C3EDDBBBC471}"/>
              </a:ext>
            </a:extLst>
          </p:cNvPr>
          <p:cNvGraphicFramePr>
            <a:graphicFrameLocks noChangeAspect="1"/>
          </p:cNvGraphicFramePr>
          <p:nvPr/>
        </p:nvGraphicFramePr>
        <p:xfrm>
          <a:off x="3654425" y="5588000"/>
          <a:ext cx="4438650" cy="877888"/>
        </p:xfrm>
        <a:graphic>
          <a:graphicData uri="http://schemas.openxmlformats.org/presentationml/2006/ole">
            <mc:AlternateContent xmlns:mc="http://schemas.openxmlformats.org/markup-compatibility/2006">
              <mc:Choice xmlns:v="urn:schemas-microsoft-com:vml" Requires="v">
                <p:oleObj spid="_x0000_s13350" name="公式" r:id="rId13" imgW="4404547" imgH="845903" progId="Equation.3">
                  <p:embed/>
                </p:oleObj>
              </mc:Choice>
              <mc:Fallback>
                <p:oleObj name="公式" r:id="rId13" imgW="4404547" imgH="845903"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blackWhite">
                      <a:xfrm>
                        <a:off x="3654425" y="5588000"/>
                        <a:ext cx="44386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2386"/>
                                        </p:tgtEl>
                                        <p:attrNameLst>
                                          <p:attrName>style.visibility</p:attrName>
                                        </p:attrNameLst>
                                      </p:cBhvr>
                                      <p:to>
                                        <p:strVal val="visible"/>
                                      </p:to>
                                    </p:set>
                                    <p:animEffect transition="in" filter="wipe(left)">
                                      <p:cBhvr>
                                        <p:cTn id="7" dur="500"/>
                                        <p:tgtEl>
                                          <p:spTgt spid="9123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2387"/>
                                        </p:tgtEl>
                                        <p:attrNameLst>
                                          <p:attrName>style.visibility</p:attrName>
                                        </p:attrNameLst>
                                      </p:cBhvr>
                                      <p:to>
                                        <p:strVal val="visible"/>
                                      </p:to>
                                    </p:set>
                                    <p:animEffect transition="in" filter="wipe(left)">
                                      <p:cBhvr>
                                        <p:cTn id="12" dur="300"/>
                                        <p:tgtEl>
                                          <p:spTgt spid="9123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2388"/>
                                        </p:tgtEl>
                                        <p:attrNameLst>
                                          <p:attrName>style.visibility</p:attrName>
                                        </p:attrNameLst>
                                      </p:cBhvr>
                                      <p:to>
                                        <p:strVal val="visible"/>
                                      </p:to>
                                    </p:set>
                                    <p:animEffect transition="in" filter="wipe(left)">
                                      <p:cBhvr>
                                        <p:cTn id="17" dur="500"/>
                                        <p:tgtEl>
                                          <p:spTgt spid="9123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2389"/>
                                        </p:tgtEl>
                                        <p:attrNameLst>
                                          <p:attrName>style.visibility</p:attrName>
                                        </p:attrNameLst>
                                      </p:cBhvr>
                                      <p:to>
                                        <p:strVal val="visible"/>
                                      </p:to>
                                    </p:set>
                                    <p:animEffect transition="in" filter="wipe(left)">
                                      <p:cBhvr>
                                        <p:cTn id="22" dur="1000"/>
                                        <p:tgtEl>
                                          <p:spTgt spid="9123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2390"/>
                                        </p:tgtEl>
                                        <p:attrNameLst>
                                          <p:attrName>style.visibility</p:attrName>
                                        </p:attrNameLst>
                                      </p:cBhvr>
                                      <p:to>
                                        <p:strVal val="visible"/>
                                      </p:to>
                                    </p:set>
                                    <p:animEffect transition="in" filter="wipe(left)">
                                      <p:cBhvr>
                                        <p:cTn id="27" dur="500"/>
                                        <p:tgtEl>
                                          <p:spTgt spid="91239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12391"/>
                                        </p:tgtEl>
                                        <p:attrNameLst>
                                          <p:attrName>style.visibility</p:attrName>
                                        </p:attrNameLst>
                                      </p:cBhvr>
                                      <p:to>
                                        <p:strVal val="visible"/>
                                      </p:to>
                                    </p:set>
                                    <p:animEffect transition="in" filter="wipe(left)">
                                      <p:cBhvr>
                                        <p:cTn id="32" dur="300"/>
                                        <p:tgtEl>
                                          <p:spTgt spid="91239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12392"/>
                                        </p:tgtEl>
                                        <p:attrNameLst>
                                          <p:attrName>style.visibility</p:attrName>
                                        </p:attrNameLst>
                                      </p:cBhvr>
                                      <p:to>
                                        <p:strVal val="visible"/>
                                      </p:to>
                                    </p:set>
                                    <p:animEffect transition="in" filter="wipe(left)">
                                      <p:cBhvr>
                                        <p:cTn id="37" dur="500"/>
                                        <p:tgtEl>
                                          <p:spTgt spid="9123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12393"/>
                                        </p:tgtEl>
                                        <p:attrNameLst>
                                          <p:attrName>style.visibility</p:attrName>
                                        </p:attrNameLst>
                                      </p:cBhvr>
                                      <p:to>
                                        <p:strVal val="visible"/>
                                      </p:to>
                                    </p:set>
                                    <p:animEffect transition="in" filter="wipe(left)">
                                      <p:cBhvr>
                                        <p:cTn id="42" dur="500"/>
                                        <p:tgtEl>
                                          <p:spTgt spid="91239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12394"/>
                                        </p:tgtEl>
                                        <p:attrNameLst>
                                          <p:attrName>style.visibility</p:attrName>
                                        </p:attrNameLst>
                                      </p:cBhvr>
                                      <p:to>
                                        <p:strVal val="visible"/>
                                      </p:to>
                                    </p:set>
                                    <p:animEffect transition="in" filter="wipe(left)">
                                      <p:cBhvr>
                                        <p:cTn id="47" dur="500"/>
                                        <p:tgtEl>
                                          <p:spTgt spid="9123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12395"/>
                                        </p:tgtEl>
                                        <p:attrNameLst>
                                          <p:attrName>style.visibility</p:attrName>
                                        </p:attrNameLst>
                                      </p:cBhvr>
                                      <p:to>
                                        <p:strVal val="visible"/>
                                      </p:to>
                                    </p:set>
                                    <p:animEffect transition="in" filter="wipe(left)">
                                      <p:cBhvr>
                                        <p:cTn id="52" dur="500"/>
                                        <p:tgtEl>
                                          <p:spTgt spid="9123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912396"/>
                                        </p:tgtEl>
                                        <p:attrNameLst>
                                          <p:attrName>style.visibility</p:attrName>
                                        </p:attrNameLst>
                                      </p:cBhvr>
                                      <p:to>
                                        <p:strVal val="visible"/>
                                      </p:to>
                                    </p:set>
                                    <p:animEffect transition="in" filter="wipe(left)">
                                      <p:cBhvr>
                                        <p:cTn id="57" dur="500"/>
                                        <p:tgtEl>
                                          <p:spTgt spid="91239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912397"/>
                                        </p:tgtEl>
                                        <p:attrNameLst>
                                          <p:attrName>style.visibility</p:attrName>
                                        </p:attrNameLst>
                                      </p:cBhvr>
                                      <p:to>
                                        <p:strVal val="visible"/>
                                      </p:to>
                                    </p:set>
                                    <p:animEffect transition="in" filter="wipe(left)">
                                      <p:cBhvr>
                                        <p:cTn id="62" dur="500"/>
                                        <p:tgtEl>
                                          <p:spTgt spid="91239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912398"/>
                                        </p:tgtEl>
                                        <p:attrNameLst>
                                          <p:attrName>style.visibility</p:attrName>
                                        </p:attrNameLst>
                                      </p:cBhvr>
                                      <p:to>
                                        <p:strVal val="visible"/>
                                      </p:to>
                                    </p:set>
                                    <p:animEffect transition="in" filter="wipe(left)">
                                      <p:cBhvr>
                                        <p:cTn id="67" dur="500"/>
                                        <p:tgtEl>
                                          <p:spTgt spid="91239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912399"/>
                                        </p:tgtEl>
                                        <p:attrNameLst>
                                          <p:attrName>style.visibility</p:attrName>
                                        </p:attrNameLst>
                                      </p:cBhvr>
                                      <p:to>
                                        <p:strVal val="visible"/>
                                      </p:to>
                                    </p:set>
                                    <p:animEffect transition="in" filter="wipe(left)">
                                      <p:cBhvr>
                                        <p:cTn id="72" dur="500"/>
                                        <p:tgtEl>
                                          <p:spTgt spid="91239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912400"/>
                                        </p:tgtEl>
                                        <p:attrNameLst>
                                          <p:attrName>style.visibility</p:attrName>
                                        </p:attrNameLst>
                                      </p:cBhvr>
                                      <p:to>
                                        <p:strVal val="visible"/>
                                      </p:to>
                                    </p:set>
                                    <p:animEffect transition="in" filter="wipe(left)">
                                      <p:cBhvr>
                                        <p:cTn id="77" dur="500"/>
                                        <p:tgtEl>
                                          <p:spTgt spid="91240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912401"/>
                                        </p:tgtEl>
                                        <p:attrNameLst>
                                          <p:attrName>style.visibility</p:attrName>
                                        </p:attrNameLst>
                                      </p:cBhvr>
                                      <p:to>
                                        <p:strVal val="visible"/>
                                      </p:to>
                                    </p:set>
                                    <p:animEffect transition="in" filter="wipe(left)">
                                      <p:cBhvr>
                                        <p:cTn id="82" dur="500"/>
                                        <p:tgtEl>
                                          <p:spTgt spid="91240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912402"/>
                                        </p:tgtEl>
                                        <p:attrNameLst>
                                          <p:attrName>style.visibility</p:attrName>
                                        </p:attrNameLst>
                                      </p:cBhvr>
                                      <p:to>
                                        <p:strVal val="visible"/>
                                      </p:to>
                                    </p:set>
                                    <p:animEffect transition="in" filter="wipe(left)">
                                      <p:cBhvr>
                                        <p:cTn id="87" dur="500"/>
                                        <p:tgtEl>
                                          <p:spTgt spid="91240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912403"/>
                                        </p:tgtEl>
                                        <p:attrNameLst>
                                          <p:attrName>style.visibility</p:attrName>
                                        </p:attrNameLst>
                                      </p:cBhvr>
                                      <p:to>
                                        <p:strVal val="visible"/>
                                      </p:to>
                                    </p:set>
                                    <p:animEffect transition="in" filter="wipe(left)">
                                      <p:cBhvr>
                                        <p:cTn id="92" dur="500"/>
                                        <p:tgtEl>
                                          <p:spTgt spid="91240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8" fill="hold" nodeType="clickEffect">
                                  <p:stCondLst>
                                    <p:cond delay="0"/>
                                  </p:stCondLst>
                                  <p:childTnLst>
                                    <p:set>
                                      <p:cBhvr>
                                        <p:cTn id="96" dur="1" fill="hold">
                                          <p:stCondLst>
                                            <p:cond delay="0"/>
                                          </p:stCondLst>
                                        </p:cTn>
                                        <p:tgtEl>
                                          <p:spTgt spid="912404"/>
                                        </p:tgtEl>
                                        <p:attrNameLst>
                                          <p:attrName>style.visibility</p:attrName>
                                        </p:attrNameLst>
                                      </p:cBhvr>
                                      <p:to>
                                        <p:strVal val="visible"/>
                                      </p:to>
                                    </p:set>
                                    <p:animEffect transition="in" filter="wipe(left)">
                                      <p:cBhvr>
                                        <p:cTn id="97" dur="500"/>
                                        <p:tgtEl>
                                          <p:spTgt spid="912404"/>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8" fill="hold" nodeType="clickEffect">
                                  <p:stCondLst>
                                    <p:cond delay="0"/>
                                  </p:stCondLst>
                                  <p:childTnLst>
                                    <p:set>
                                      <p:cBhvr>
                                        <p:cTn id="101" dur="1" fill="hold">
                                          <p:stCondLst>
                                            <p:cond delay="0"/>
                                          </p:stCondLst>
                                        </p:cTn>
                                        <p:tgtEl>
                                          <p:spTgt spid="912405"/>
                                        </p:tgtEl>
                                        <p:attrNameLst>
                                          <p:attrName>style.visibility</p:attrName>
                                        </p:attrNameLst>
                                      </p:cBhvr>
                                      <p:to>
                                        <p:strVal val="visible"/>
                                      </p:to>
                                    </p:set>
                                    <p:animEffect transition="in" filter="wipe(left)">
                                      <p:cBhvr>
                                        <p:cTn id="102" dur="500"/>
                                        <p:tgtEl>
                                          <p:spTgt spid="912405"/>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 presetClass="entr" presetSubtype="8" fill="hold" grpId="0" nodeType="clickEffect">
                                  <p:stCondLst>
                                    <p:cond delay="0"/>
                                  </p:stCondLst>
                                  <p:childTnLst>
                                    <p:set>
                                      <p:cBhvr>
                                        <p:cTn id="106" dur="1" fill="hold">
                                          <p:stCondLst>
                                            <p:cond delay="0"/>
                                          </p:stCondLst>
                                        </p:cTn>
                                        <p:tgtEl>
                                          <p:spTgt spid="912406"/>
                                        </p:tgtEl>
                                        <p:attrNameLst>
                                          <p:attrName>style.visibility</p:attrName>
                                        </p:attrNameLst>
                                      </p:cBhvr>
                                      <p:to>
                                        <p:strVal val="visible"/>
                                      </p:to>
                                    </p:set>
                                    <p:anim calcmode="lin" valueType="num">
                                      <p:cBhvr additive="base">
                                        <p:cTn id="107" dur="500" fill="hold"/>
                                        <p:tgtEl>
                                          <p:spTgt spid="912406"/>
                                        </p:tgtEl>
                                        <p:attrNameLst>
                                          <p:attrName>ppt_x</p:attrName>
                                        </p:attrNameLst>
                                      </p:cBhvr>
                                      <p:tavLst>
                                        <p:tav tm="0">
                                          <p:val>
                                            <p:strVal val="0-#ppt_w/2"/>
                                          </p:val>
                                        </p:tav>
                                        <p:tav tm="100000">
                                          <p:val>
                                            <p:strVal val="#ppt_x"/>
                                          </p:val>
                                        </p:tav>
                                      </p:tavLst>
                                    </p:anim>
                                    <p:anim calcmode="lin" valueType="num">
                                      <p:cBhvr additive="base">
                                        <p:cTn id="108" dur="500" fill="hold"/>
                                        <p:tgtEl>
                                          <p:spTgt spid="912406"/>
                                        </p:tgtEl>
                                        <p:attrNameLst>
                                          <p:attrName>ppt_y</p:attrName>
                                        </p:attrNameLst>
                                      </p:cBhvr>
                                      <p:tavLst>
                                        <p:tav tm="0">
                                          <p:val>
                                            <p:strVal val="#ppt_y"/>
                                          </p:val>
                                        </p:tav>
                                        <p:tav tm="100000">
                                          <p:val>
                                            <p:strVal val="#ppt_y"/>
                                          </p:val>
                                        </p:tav>
                                      </p:tavLst>
                                    </p:anim>
                                  </p:child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8" fill="hold" nodeType="clickEffect">
                                  <p:stCondLst>
                                    <p:cond delay="0"/>
                                  </p:stCondLst>
                                  <p:childTnLst>
                                    <p:set>
                                      <p:cBhvr>
                                        <p:cTn id="112" dur="1" fill="hold">
                                          <p:stCondLst>
                                            <p:cond delay="0"/>
                                          </p:stCondLst>
                                        </p:cTn>
                                        <p:tgtEl>
                                          <p:spTgt spid="912407"/>
                                        </p:tgtEl>
                                        <p:attrNameLst>
                                          <p:attrName>style.visibility</p:attrName>
                                        </p:attrNameLst>
                                      </p:cBhvr>
                                      <p:to>
                                        <p:strVal val="visible"/>
                                      </p:to>
                                    </p:set>
                                    <p:animEffect transition="in" filter="wipe(left)">
                                      <p:cBhvr>
                                        <p:cTn id="113" dur="500"/>
                                        <p:tgtEl>
                                          <p:spTgt spid="912407"/>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ntr" presetSubtype="8" fill="hold" nodeType="clickEffect">
                                  <p:stCondLst>
                                    <p:cond delay="0"/>
                                  </p:stCondLst>
                                  <p:childTnLst>
                                    <p:set>
                                      <p:cBhvr>
                                        <p:cTn id="117" dur="1" fill="hold">
                                          <p:stCondLst>
                                            <p:cond delay="0"/>
                                          </p:stCondLst>
                                        </p:cTn>
                                        <p:tgtEl>
                                          <p:spTgt spid="912408"/>
                                        </p:tgtEl>
                                        <p:attrNameLst>
                                          <p:attrName>style.visibility</p:attrName>
                                        </p:attrNameLst>
                                      </p:cBhvr>
                                      <p:to>
                                        <p:strVal val="visible"/>
                                      </p:to>
                                    </p:set>
                                    <p:animEffect transition="in" filter="wipe(left)">
                                      <p:cBhvr>
                                        <p:cTn id="118" dur="500"/>
                                        <p:tgtEl>
                                          <p:spTgt spid="912408"/>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2" presetClass="entr" presetSubtype="8" fill="hold" nodeType="clickEffect">
                                  <p:stCondLst>
                                    <p:cond delay="0"/>
                                  </p:stCondLst>
                                  <p:childTnLst>
                                    <p:set>
                                      <p:cBhvr>
                                        <p:cTn id="122" dur="1" fill="hold">
                                          <p:stCondLst>
                                            <p:cond delay="0"/>
                                          </p:stCondLst>
                                        </p:cTn>
                                        <p:tgtEl>
                                          <p:spTgt spid="912409"/>
                                        </p:tgtEl>
                                        <p:attrNameLst>
                                          <p:attrName>style.visibility</p:attrName>
                                        </p:attrNameLst>
                                      </p:cBhvr>
                                      <p:to>
                                        <p:strVal val="visible"/>
                                      </p:to>
                                    </p:set>
                                    <p:animEffect transition="in" filter="wipe(left)">
                                      <p:cBhvr>
                                        <p:cTn id="123" dur="500"/>
                                        <p:tgtEl>
                                          <p:spTgt spid="912409"/>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2" presetClass="entr" presetSubtype="8" fill="hold" nodeType="clickEffect">
                                  <p:stCondLst>
                                    <p:cond delay="0"/>
                                  </p:stCondLst>
                                  <p:childTnLst>
                                    <p:set>
                                      <p:cBhvr>
                                        <p:cTn id="127" dur="1" fill="hold">
                                          <p:stCondLst>
                                            <p:cond delay="0"/>
                                          </p:stCondLst>
                                        </p:cTn>
                                        <p:tgtEl>
                                          <p:spTgt spid="912410"/>
                                        </p:tgtEl>
                                        <p:attrNameLst>
                                          <p:attrName>style.visibility</p:attrName>
                                        </p:attrNameLst>
                                      </p:cBhvr>
                                      <p:to>
                                        <p:strVal val="visible"/>
                                      </p:to>
                                    </p:set>
                                    <p:animEffect transition="in" filter="wipe(left)">
                                      <p:cBhvr>
                                        <p:cTn id="128" dur="500"/>
                                        <p:tgtEl>
                                          <p:spTgt spid="912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6" grpId="0" autoUpdateAnimBg="0"/>
      <p:bldP spid="912387" grpId="0" autoUpdateAnimBg="0"/>
      <p:bldP spid="912388" grpId="0" autoUpdateAnimBg="0"/>
      <p:bldP spid="912389" grpId="0" autoUpdateAnimBg="0"/>
      <p:bldP spid="912390" grpId="0" autoUpdateAnimBg="0"/>
      <p:bldP spid="912391" grpId="0" autoUpdateAnimBg="0"/>
      <p:bldP spid="912393" grpId="0" animBg="1"/>
      <p:bldP spid="912394" grpId="0"/>
      <p:bldP spid="912395" grpId="0" animBg="1"/>
      <p:bldP spid="912396" grpId="0"/>
      <p:bldP spid="912397" grpId="0"/>
      <p:bldP spid="912398" grpId="0" animBg="1"/>
      <p:bldP spid="912399" grpId="0" animBg="1"/>
      <p:bldP spid="912400" grpId="0"/>
      <p:bldP spid="912401" grpId="0" animBg="1"/>
      <p:bldP spid="912402" grpId="0"/>
      <p:bldP spid="912403" grpId="0"/>
      <p:bldP spid="912406" grpId="0"/>
    </p:bldLst>
  </p:timing>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457200" algn="ctr" defTabSz="914400" rtl="0" eaLnBrk="0" fontAlgn="base" latinLnBrk="0" hangingPunct="0">
          <a:lnSpc>
            <a:spcPct val="120000"/>
          </a:lnSpc>
          <a:spcBef>
            <a:spcPct val="0"/>
          </a:spcBef>
          <a:spcAft>
            <a:spcPct val="0"/>
          </a:spcAft>
          <a:buClr>
            <a:schemeClr val="tx2"/>
          </a:buClr>
          <a:buSzTx/>
          <a:buFont typeface="Monotype Sorts" pitchFamily="2" charset="2"/>
          <a:buChar char="&amp;"/>
          <a:tabLst/>
          <a:defRPr kumimoji="0" lang="zh-CN" altLang="en-US" sz="2400" b="1" i="0" u="none" strike="noStrike" cap="none" normalizeH="0" baseline="0" smtClean="0">
            <a:ln>
              <a:noFill/>
            </a:ln>
            <a:solidFill>
              <a:schemeClr val="bg1"/>
            </a:solidFill>
            <a:effectLst>
              <a:outerShdw blurRad="38100" dist="38100" dir="2700000" algn="tl">
                <a:srgbClr val="000000">
                  <a:alpha val="43137"/>
                </a:srgbClr>
              </a:outerShdw>
            </a:effectLst>
            <a:latin typeface="仿宋_GB2312" pitchFamily="49" charset="-122"/>
            <a:ea typeface="仿宋_GB2312" pitchFamily="49"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457200" marR="0" indent="-457200" algn="ctr" defTabSz="914400" rtl="0" eaLnBrk="0" fontAlgn="base" latinLnBrk="0" hangingPunct="0">
          <a:lnSpc>
            <a:spcPct val="120000"/>
          </a:lnSpc>
          <a:spcBef>
            <a:spcPct val="0"/>
          </a:spcBef>
          <a:spcAft>
            <a:spcPct val="0"/>
          </a:spcAft>
          <a:buClr>
            <a:schemeClr val="tx2"/>
          </a:buClr>
          <a:buSzTx/>
          <a:buFont typeface="Monotype Sorts" pitchFamily="2" charset="2"/>
          <a:buChar char="&amp;"/>
          <a:tabLst/>
          <a:defRPr kumimoji="0" lang="zh-CN" altLang="en-US" sz="2400" b="1" i="0" u="none" strike="noStrike" cap="none" normalizeH="0" baseline="0" smtClean="0">
            <a:ln>
              <a:noFill/>
            </a:ln>
            <a:solidFill>
              <a:schemeClr val="bg1"/>
            </a:solidFill>
            <a:effectLst>
              <a:outerShdw blurRad="38100" dist="38100" dir="2700000" algn="tl">
                <a:srgbClr val="000000">
                  <a:alpha val="43137"/>
                </a:srgbClr>
              </a:outerShdw>
            </a:effectLst>
            <a:latin typeface="仿宋_GB2312" pitchFamily="49" charset="-122"/>
            <a:ea typeface="仿宋_GB2312" pitchFamily="49"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13600</TotalTime>
  <Words>2355</Words>
  <Application>Microsoft Office PowerPoint</Application>
  <PresentationFormat>全屏显示(4:3)</PresentationFormat>
  <Paragraphs>287</Paragraphs>
  <Slides>36</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4</vt:i4>
      </vt:variant>
      <vt:variant>
        <vt:lpstr>幻灯片标题</vt:lpstr>
      </vt:variant>
      <vt:variant>
        <vt:i4>36</vt:i4>
      </vt:variant>
    </vt:vector>
  </HeadingPairs>
  <TitlesOfParts>
    <vt:vector size="51" baseType="lpstr">
      <vt:lpstr>Monotype Sorts</vt:lpstr>
      <vt:lpstr>仿宋_GB2312</vt:lpstr>
      <vt:lpstr>楷体_GB2312</vt:lpstr>
      <vt:lpstr>隶书</vt:lpstr>
      <vt:lpstr>宋体</vt:lpstr>
      <vt:lpstr>Arial</vt:lpstr>
      <vt:lpstr>Bookman Old Style</vt:lpstr>
      <vt:lpstr>Symbol</vt:lpstr>
      <vt:lpstr>Times New Roman</vt:lpstr>
      <vt:lpstr>Wingdings</vt:lpstr>
      <vt:lpstr>1_默认设计模板</vt:lpstr>
      <vt:lpstr>Equation</vt:lpstr>
      <vt:lpstr>公式</vt:lpstr>
      <vt:lpstr>Clip</vt:lpstr>
      <vt:lpstr>BMP 图象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功和能</dc:title>
  <dc:subject>大学物理电子教案</dc:subject>
  <dc:creator>zhaoshumin</dc:creator>
  <cp:lastModifiedBy>davidly .</cp:lastModifiedBy>
  <cp:revision>881</cp:revision>
  <dcterms:created xsi:type="dcterms:W3CDTF">2004-11-16T23:52:09Z</dcterms:created>
  <dcterms:modified xsi:type="dcterms:W3CDTF">2022-04-23T11:43:00Z</dcterms:modified>
</cp:coreProperties>
</file>