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sldIdLst>
    <p:sldId id="930" r:id="rId2"/>
    <p:sldId id="1002" r:id="rId3"/>
    <p:sldId id="944" r:id="rId4"/>
    <p:sldId id="962" r:id="rId5"/>
    <p:sldId id="945" r:id="rId6"/>
    <p:sldId id="946" r:id="rId7"/>
    <p:sldId id="947" r:id="rId8"/>
    <p:sldId id="948" r:id="rId9"/>
    <p:sldId id="949" r:id="rId10"/>
    <p:sldId id="1009" r:id="rId11"/>
    <p:sldId id="1010" r:id="rId12"/>
    <p:sldId id="1003" r:id="rId13"/>
    <p:sldId id="1004" r:id="rId14"/>
    <p:sldId id="1005" r:id="rId15"/>
    <p:sldId id="1000" r:id="rId16"/>
    <p:sldId id="1001" r:id="rId17"/>
    <p:sldId id="972" r:id="rId18"/>
    <p:sldId id="973" r:id="rId19"/>
    <p:sldId id="1007" r:id="rId20"/>
    <p:sldId id="975" r:id="rId21"/>
    <p:sldId id="976" r:id="rId22"/>
    <p:sldId id="459" r:id="rId23"/>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bg1"/>
        </a:solidFill>
        <a:latin typeface="Times New Roman" panose="02020603050405020304" pitchFamily="18" charset="0"/>
        <a:ea typeface="华文中宋" panose="02010600040101010101" pitchFamily="2" charset="-122"/>
        <a:cs typeface="+mn-cs"/>
      </a:defRPr>
    </a:lvl1pPr>
    <a:lvl2pPr marL="457200" algn="l" rtl="0" eaLnBrk="0" fontAlgn="base" hangingPunct="0">
      <a:spcBef>
        <a:spcPct val="0"/>
      </a:spcBef>
      <a:spcAft>
        <a:spcPct val="0"/>
      </a:spcAft>
      <a:defRPr kumimoji="1" sz="2400" b="1" kern="1200">
        <a:solidFill>
          <a:schemeClr val="bg1"/>
        </a:solidFill>
        <a:latin typeface="Times New Roman" panose="02020603050405020304" pitchFamily="18" charset="0"/>
        <a:ea typeface="华文中宋" panose="02010600040101010101" pitchFamily="2" charset="-122"/>
        <a:cs typeface="+mn-cs"/>
      </a:defRPr>
    </a:lvl2pPr>
    <a:lvl3pPr marL="914400" algn="l" rtl="0" eaLnBrk="0" fontAlgn="base" hangingPunct="0">
      <a:spcBef>
        <a:spcPct val="0"/>
      </a:spcBef>
      <a:spcAft>
        <a:spcPct val="0"/>
      </a:spcAft>
      <a:defRPr kumimoji="1" sz="2400" b="1" kern="1200">
        <a:solidFill>
          <a:schemeClr val="bg1"/>
        </a:solidFill>
        <a:latin typeface="Times New Roman" panose="02020603050405020304" pitchFamily="18" charset="0"/>
        <a:ea typeface="华文中宋" panose="02010600040101010101" pitchFamily="2" charset="-122"/>
        <a:cs typeface="+mn-cs"/>
      </a:defRPr>
    </a:lvl3pPr>
    <a:lvl4pPr marL="1371600" algn="l" rtl="0" eaLnBrk="0" fontAlgn="base" hangingPunct="0">
      <a:spcBef>
        <a:spcPct val="0"/>
      </a:spcBef>
      <a:spcAft>
        <a:spcPct val="0"/>
      </a:spcAft>
      <a:defRPr kumimoji="1" sz="2400" b="1" kern="1200">
        <a:solidFill>
          <a:schemeClr val="bg1"/>
        </a:solidFill>
        <a:latin typeface="Times New Roman" panose="02020603050405020304" pitchFamily="18" charset="0"/>
        <a:ea typeface="华文中宋" panose="02010600040101010101" pitchFamily="2" charset="-122"/>
        <a:cs typeface="+mn-cs"/>
      </a:defRPr>
    </a:lvl4pPr>
    <a:lvl5pPr marL="1828800" algn="l" rtl="0" eaLnBrk="0" fontAlgn="base" hangingPunct="0">
      <a:spcBef>
        <a:spcPct val="0"/>
      </a:spcBef>
      <a:spcAft>
        <a:spcPct val="0"/>
      </a:spcAft>
      <a:defRPr kumimoji="1" sz="2400" b="1" kern="1200">
        <a:solidFill>
          <a:schemeClr val="bg1"/>
        </a:solidFill>
        <a:latin typeface="Times New Roman" panose="02020603050405020304" pitchFamily="18" charset="0"/>
        <a:ea typeface="华文中宋" panose="02010600040101010101" pitchFamily="2" charset="-122"/>
        <a:cs typeface="+mn-cs"/>
      </a:defRPr>
    </a:lvl5pPr>
    <a:lvl6pPr marL="2286000" algn="l" defTabSz="914400" rtl="0" eaLnBrk="1" latinLnBrk="0" hangingPunct="1">
      <a:defRPr kumimoji="1" sz="2400" b="1" kern="1200">
        <a:solidFill>
          <a:schemeClr val="bg1"/>
        </a:solidFill>
        <a:latin typeface="Times New Roman" panose="02020603050405020304" pitchFamily="18" charset="0"/>
        <a:ea typeface="华文中宋" panose="02010600040101010101" pitchFamily="2" charset="-122"/>
        <a:cs typeface="+mn-cs"/>
      </a:defRPr>
    </a:lvl6pPr>
    <a:lvl7pPr marL="2743200" algn="l" defTabSz="914400" rtl="0" eaLnBrk="1" latinLnBrk="0" hangingPunct="1">
      <a:defRPr kumimoji="1" sz="2400" b="1" kern="1200">
        <a:solidFill>
          <a:schemeClr val="bg1"/>
        </a:solidFill>
        <a:latin typeface="Times New Roman" panose="02020603050405020304" pitchFamily="18" charset="0"/>
        <a:ea typeface="华文中宋" panose="02010600040101010101" pitchFamily="2" charset="-122"/>
        <a:cs typeface="+mn-cs"/>
      </a:defRPr>
    </a:lvl7pPr>
    <a:lvl8pPr marL="3200400" algn="l" defTabSz="914400" rtl="0" eaLnBrk="1" latinLnBrk="0" hangingPunct="1">
      <a:defRPr kumimoji="1" sz="2400" b="1" kern="1200">
        <a:solidFill>
          <a:schemeClr val="bg1"/>
        </a:solidFill>
        <a:latin typeface="Times New Roman" panose="02020603050405020304" pitchFamily="18" charset="0"/>
        <a:ea typeface="华文中宋" panose="02010600040101010101" pitchFamily="2" charset="-122"/>
        <a:cs typeface="+mn-cs"/>
      </a:defRPr>
    </a:lvl8pPr>
    <a:lvl9pPr marL="3657600" algn="l" defTabSz="914400" rtl="0" eaLnBrk="1" latinLnBrk="0" hangingPunct="1">
      <a:defRPr kumimoji="1" sz="2400" b="1" kern="1200">
        <a:solidFill>
          <a:schemeClr val="bg1"/>
        </a:solidFill>
        <a:latin typeface="Times New Roman" panose="02020603050405020304" pitchFamily="18" charset="0"/>
        <a:ea typeface="华文中宋"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6666FF"/>
    <a:srgbClr val="FF66CC"/>
    <a:srgbClr val="FFCC00"/>
    <a:srgbClr val="33CCCC"/>
    <a:srgbClr val="FF9900"/>
    <a:srgbClr val="FF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93" autoAdjust="0"/>
    <p:restoredTop sz="94683" autoAdjust="0"/>
  </p:normalViewPr>
  <p:slideViewPr>
    <p:cSldViewPr snapToGrid="0" showGuides="1">
      <p:cViewPr varScale="1">
        <p:scale>
          <a:sx n="83" d="100"/>
          <a:sy n="83" d="100"/>
        </p:scale>
        <p:origin x="181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emf"/><Relationship Id="rId9" Type="http://schemas.openxmlformats.org/officeDocument/2006/relationships/image" Target="../media/image7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 Id="rId6" Type="http://schemas.openxmlformats.org/officeDocument/2006/relationships/image" Target="../media/image77.emf"/><Relationship Id="rId5" Type="http://schemas.openxmlformats.org/officeDocument/2006/relationships/image" Target="../media/image76.emf"/><Relationship Id="rId4" Type="http://schemas.openxmlformats.org/officeDocument/2006/relationships/image" Target="../media/image7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 Id="rId6" Type="http://schemas.openxmlformats.org/officeDocument/2006/relationships/image" Target="../media/image83.emf"/><Relationship Id="rId5" Type="http://schemas.openxmlformats.org/officeDocument/2006/relationships/image" Target="../media/image82.emf"/><Relationship Id="rId4" Type="http://schemas.openxmlformats.org/officeDocument/2006/relationships/image" Target="../media/image81.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4" Type="http://schemas.openxmlformats.org/officeDocument/2006/relationships/image" Target="../media/image88.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96.emf"/><Relationship Id="rId3" Type="http://schemas.openxmlformats.org/officeDocument/2006/relationships/image" Target="../media/image91.emf"/><Relationship Id="rId7" Type="http://schemas.openxmlformats.org/officeDocument/2006/relationships/image" Target="../media/image95.emf"/><Relationship Id="rId2" Type="http://schemas.openxmlformats.org/officeDocument/2006/relationships/image" Target="../media/image90.emf"/><Relationship Id="rId1" Type="http://schemas.openxmlformats.org/officeDocument/2006/relationships/image" Target="../media/image89.emf"/><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emf"/><Relationship Id="rId9" Type="http://schemas.openxmlformats.org/officeDocument/2006/relationships/image" Target="../media/image97.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5.emf"/><Relationship Id="rId13" Type="http://schemas.openxmlformats.org/officeDocument/2006/relationships/image" Target="../media/image110.emf"/><Relationship Id="rId3" Type="http://schemas.openxmlformats.org/officeDocument/2006/relationships/image" Target="../media/image100.emf"/><Relationship Id="rId7" Type="http://schemas.openxmlformats.org/officeDocument/2006/relationships/image" Target="../media/image104.emf"/><Relationship Id="rId12" Type="http://schemas.openxmlformats.org/officeDocument/2006/relationships/image" Target="../media/image109.emf"/><Relationship Id="rId2" Type="http://schemas.openxmlformats.org/officeDocument/2006/relationships/image" Target="../media/image99.emf"/><Relationship Id="rId1" Type="http://schemas.openxmlformats.org/officeDocument/2006/relationships/image" Target="../media/image98.emf"/><Relationship Id="rId6" Type="http://schemas.openxmlformats.org/officeDocument/2006/relationships/image" Target="../media/image103.emf"/><Relationship Id="rId11" Type="http://schemas.openxmlformats.org/officeDocument/2006/relationships/image" Target="../media/image108.emf"/><Relationship Id="rId5" Type="http://schemas.openxmlformats.org/officeDocument/2006/relationships/image" Target="../media/image102.emf"/><Relationship Id="rId15" Type="http://schemas.openxmlformats.org/officeDocument/2006/relationships/image" Target="../media/image112.emf"/><Relationship Id="rId10" Type="http://schemas.openxmlformats.org/officeDocument/2006/relationships/image" Target="../media/image107.emf"/><Relationship Id="rId4" Type="http://schemas.openxmlformats.org/officeDocument/2006/relationships/image" Target="../media/image101.emf"/><Relationship Id="rId9" Type="http://schemas.openxmlformats.org/officeDocument/2006/relationships/image" Target="../media/image106.emf"/><Relationship Id="rId14" Type="http://schemas.openxmlformats.org/officeDocument/2006/relationships/image" Target="../media/image111.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20.emf"/><Relationship Id="rId13" Type="http://schemas.openxmlformats.org/officeDocument/2006/relationships/image" Target="../media/image125.emf"/><Relationship Id="rId18" Type="http://schemas.openxmlformats.org/officeDocument/2006/relationships/image" Target="../media/image130.emf"/><Relationship Id="rId3" Type="http://schemas.openxmlformats.org/officeDocument/2006/relationships/image" Target="../media/image115.emf"/><Relationship Id="rId21" Type="http://schemas.openxmlformats.org/officeDocument/2006/relationships/image" Target="../media/image133.emf"/><Relationship Id="rId7" Type="http://schemas.openxmlformats.org/officeDocument/2006/relationships/image" Target="../media/image119.emf"/><Relationship Id="rId12" Type="http://schemas.openxmlformats.org/officeDocument/2006/relationships/image" Target="../media/image124.emf"/><Relationship Id="rId17" Type="http://schemas.openxmlformats.org/officeDocument/2006/relationships/image" Target="../media/image129.emf"/><Relationship Id="rId2" Type="http://schemas.openxmlformats.org/officeDocument/2006/relationships/image" Target="../media/image114.emf"/><Relationship Id="rId16" Type="http://schemas.openxmlformats.org/officeDocument/2006/relationships/image" Target="../media/image128.emf"/><Relationship Id="rId20" Type="http://schemas.openxmlformats.org/officeDocument/2006/relationships/image" Target="../media/image132.emf"/><Relationship Id="rId1" Type="http://schemas.openxmlformats.org/officeDocument/2006/relationships/image" Target="../media/image113.emf"/><Relationship Id="rId6" Type="http://schemas.openxmlformats.org/officeDocument/2006/relationships/image" Target="../media/image118.emf"/><Relationship Id="rId11" Type="http://schemas.openxmlformats.org/officeDocument/2006/relationships/image" Target="../media/image123.emf"/><Relationship Id="rId5" Type="http://schemas.openxmlformats.org/officeDocument/2006/relationships/image" Target="../media/image117.emf"/><Relationship Id="rId15" Type="http://schemas.openxmlformats.org/officeDocument/2006/relationships/image" Target="../media/image127.emf"/><Relationship Id="rId10" Type="http://schemas.openxmlformats.org/officeDocument/2006/relationships/image" Target="../media/image122.emf"/><Relationship Id="rId19" Type="http://schemas.openxmlformats.org/officeDocument/2006/relationships/image" Target="../media/image131.emf"/><Relationship Id="rId4" Type="http://schemas.openxmlformats.org/officeDocument/2006/relationships/image" Target="../media/image116.emf"/><Relationship Id="rId9" Type="http://schemas.openxmlformats.org/officeDocument/2006/relationships/image" Target="../media/image121.emf"/><Relationship Id="rId14" Type="http://schemas.openxmlformats.org/officeDocument/2006/relationships/image" Target="../media/image12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6.emf"/><Relationship Id="rId7" Type="http://schemas.openxmlformats.org/officeDocument/2006/relationships/image" Target="../media/image140.emf"/><Relationship Id="rId2" Type="http://schemas.openxmlformats.org/officeDocument/2006/relationships/image" Target="../media/image135.emf"/><Relationship Id="rId1" Type="http://schemas.openxmlformats.org/officeDocument/2006/relationships/image" Target="../media/image134.emf"/><Relationship Id="rId6" Type="http://schemas.openxmlformats.org/officeDocument/2006/relationships/image" Target="../media/image139.emf"/><Relationship Id="rId5" Type="http://schemas.openxmlformats.org/officeDocument/2006/relationships/image" Target="../media/image138.emf"/><Relationship Id="rId4" Type="http://schemas.openxmlformats.org/officeDocument/2006/relationships/image" Target="../media/image137.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8.emf"/><Relationship Id="rId3" Type="http://schemas.openxmlformats.org/officeDocument/2006/relationships/image" Target="../media/image143.wmf"/><Relationship Id="rId7" Type="http://schemas.openxmlformats.org/officeDocument/2006/relationships/image" Target="../media/image147.emf"/><Relationship Id="rId2" Type="http://schemas.openxmlformats.org/officeDocument/2006/relationships/image" Target="../media/image142.wmf"/><Relationship Id="rId1" Type="http://schemas.openxmlformats.org/officeDocument/2006/relationships/image" Target="../media/image141.emf"/><Relationship Id="rId6" Type="http://schemas.openxmlformats.org/officeDocument/2006/relationships/image" Target="../media/image146.emf"/><Relationship Id="rId5" Type="http://schemas.openxmlformats.org/officeDocument/2006/relationships/image" Target="../media/image145.wmf"/><Relationship Id="rId10" Type="http://schemas.openxmlformats.org/officeDocument/2006/relationships/image" Target="../media/image150.emf"/><Relationship Id="rId4" Type="http://schemas.openxmlformats.org/officeDocument/2006/relationships/image" Target="../media/image144.wmf"/><Relationship Id="rId9" Type="http://schemas.openxmlformats.org/officeDocument/2006/relationships/image" Target="../media/image149.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58.emf"/><Relationship Id="rId13" Type="http://schemas.openxmlformats.org/officeDocument/2006/relationships/image" Target="../media/image163.emf"/><Relationship Id="rId18" Type="http://schemas.openxmlformats.org/officeDocument/2006/relationships/image" Target="../media/image168.emf"/><Relationship Id="rId3" Type="http://schemas.openxmlformats.org/officeDocument/2006/relationships/image" Target="../media/image153.emf"/><Relationship Id="rId7" Type="http://schemas.openxmlformats.org/officeDocument/2006/relationships/image" Target="../media/image157.emf"/><Relationship Id="rId12" Type="http://schemas.openxmlformats.org/officeDocument/2006/relationships/image" Target="../media/image162.emf"/><Relationship Id="rId17" Type="http://schemas.openxmlformats.org/officeDocument/2006/relationships/image" Target="../media/image167.emf"/><Relationship Id="rId2" Type="http://schemas.openxmlformats.org/officeDocument/2006/relationships/image" Target="../media/image152.emf"/><Relationship Id="rId16" Type="http://schemas.openxmlformats.org/officeDocument/2006/relationships/image" Target="../media/image166.emf"/><Relationship Id="rId20" Type="http://schemas.openxmlformats.org/officeDocument/2006/relationships/image" Target="../media/image170.emf"/><Relationship Id="rId1" Type="http://schemas.openxmlformats.org/officeDocument/2006/relationships/image" Target="../media/image151.emf"/><Relationship Id="rId6" Type="http://schemas.openxmlformats.org/officeDocument/2006/relationships/image" Target="../media/image156.emf"/><Relationship Id="rId11" Type="http://schemas.openxmlformats.org/officeDocument/2006/relationships/image" Target="../media/image161.emf"/><Relationship Id="rId5" Type="http://schemas.openxmlformats.org/officeDocument/2006/relationships/image" Target="../media/image155.emf"/><Relationship Id="rId15" Type="http://schemas.openxmlformats.org/officeDocument/2006/relationships/image" Target="../media/image165.emf"/><Relationship Id="rId10" Type="http://schemas.openxmlformats.org/officeDocument/2006/relationships/image" Target="../media/image160.emf"/><Relationship Id="rId19" Type="http://schemas.openxmlformats.org/officeDocument/2006/relationships/image" Target="../media/image169.emf"/><Relationship Id="rId4" Type="http://schemas.openxmlformats.org/officeDocument/2006/relationships/image" Target="../media/image154.emf"/><Relationship Id="rId9" Type="http://schemas.openxmlformats.org/officeDocument/2006/relationships/image" Target="../media/image159.emf"/><Relationship Id="rId14" Type="http://schemas.openxmlformats.org/officeDocument/2006/relationships/image" Target="../media/image16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image" Target="../media/image20.emf"/><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4.emf"/><Relationship Id="rId13" Type="http://schemas.openxmlformats.org/officeDocument/2006/relationships/image" Target="../media/image39.emf"/><Relationship Id="rId3" Type="http://schemas.openxmlformats.org/officeDocument/2006/relationships/image" Target="../media/image29.emf"/><Relationship Id="rId7" Type="http://schemas.openxmlformats.org/officeDocument/2006/relationships/image" Target="../media/image33.emf"/><Relationship Id="rId12" Type="http://schemas.openxmlformats.org/officeDocument/2006/relationships/image" Target="../media/image38.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11" Type="http://schemas.openxmlformats.org/officeDocument/2006/relationships/image" Target="../media/image37.emf"/><Relationship Id="rId5" Type="http://schemas.openxmlformats.org/officeDocument/2006/relationships/image" Target="../media/image31.emf"/><Relationship Id="rId15" Type="http://schemas.openxmlformats.org/officeDocument/2006/relationships/image" Target="../media/image4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 Id="rId14" Type="http://schemas.openxmlformats.org/officeDocument/2006/relationships/image" Target="../media/image40.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image" Target="../media/image42.emf"/><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 Id="rId4" Type="http://schemas.openxmlformats.org/officeDocument/2006/relationships/image" Target="../media/image5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9FCF14F-F666-4B3B-B0F4-56E41D65415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0" sz="1200" b="0">
                <a:solidFill>
                  <a:schemeClr val="tx1"/>
                </a:solidFill>
                <a:latin typeface="Arial" charset="0"/>
                <a:ea typeface="宋体" pitchFamily="2" charset="-122"/>
              </a:defRPr>
            </a:lvl1pPr>
          </a:lstStyle>
          <a:p>
            <a:pPr>
              <a:defRPr/>
            </a:pPr>
            <a:endParaRPr lang="en-US" altLang="zh-CN"/>
          </a:p>
        </p:txBody>
      </p:sp>
      <p:sp>
        <p:nvSpPr>
          <p:cNvPr id="27651" name="Rectangle 3">
            <a:extLst>
              <a:ext uri="{FF2B5EF4-FFF2-40B4-BE49-F238E27FC236}">
                <a16:creationId xmlns:a16="http://schemas.microsoft.com/office/drawing/2014/main" id="{012EA29F-131B-45CD-81E2-8BE97B13F13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0" sz="1200" b="0">
                <a:solidFill>
                  <a:schemeClr val="tx1"/>
                </a:solidFill>
                <a:latin typeface="Arial" charset="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F8E86114-177C-4232-B901-6C392F0AA6E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B548F318-FE57-4261-A6A0-CF9AAD52887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18EA1CE2-AC76-4366-A5B0-E01EC82D3F8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b="0">
                <a:solidFill>
                  <a:schemeClr val="tx1"/>
                </a:solidFill>
                <a:latin typeface="Arial" charset="0"/>
                <a:ea typeface="宋体" pitchFamily="2" charset="-122"/>
              </a:defRPr>
            </a:lvl1pPr>
          </a:lstStyle>
          <a:p>
            <a:pPr>
              <a:defRPr/>
            </a:pPr>
            <a:endParaRPr lang="en-US" altLang="zh-CN"/>
          </a:p>
        </p:txBody>
      </p:sp>
      <p:sp>
        <p:nvSpPr>
          <p:cNvPr id="27655" name="Rectangle 7">
            <a:extLst>
              <a:ext uri="{FF2B5EF4-FFF2-40B4-BE49-F238E27FC236}">
                <a16:creationId xmlns:a16="http://schemas.microsoft.com/office/drawing/2014/main" id="{A3A22CC8-642E-4045-A09F-5058FA6210D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b="0">
                <a:solidFill>
                  <a:schemeClr val="tx1"/>
                </a:solidFill>
                <a:latin typeface="Arial" panose="020B0604020202020204" pitchFamily="34" charset="0"/>
                <a:ea typeface="宋体" panose="02010600030101010101" pitchFamily="2" charset="-122"/>
              </a:defRPr>
            </a:lvl1pPr>
          </a:lstStyle>
          <a:p>
            <a:pPr>
              <a:defRPr/>
            </a:pPr>
            <a:fld id="{0925CC02-1239-4B57-80E1-0C683CD491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2788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2433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704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8266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17148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9198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8131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03165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24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71741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1133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B3B"/>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6D013C-8995-4B86-9F04-8F76A4F8DE1A}"/>
              </a:ext>
            </a:extLst>
          </p:cNvPr>
          <p:cNvSpPr>
            <a:spLocks noChangeArrowheads="1"/>
          </p:cNvSpPr>
          <p:nvPr/>
        </p:nvSpPr>
        <p:spPr bwMode="auto">
          <a:xfrm>
            <a:off x="250825" y="265113"/>
            <a:ext cx="8626475" cy="6272212"/>
          </a:xfrm>
          <a:prstGeom prst="rect">
            <a:avLst/>
          </a:prstGeom>
          <a:noFill/>
          <a:ln w="19050">
            <a:solidFill>
              <a:srgbClr val="006699">
                <a:alpha val="34901"/>
              </a:srgbClr>
            </a:solidFill>
            <a:miter lim="800000"/>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defRPr/>
            </a:pPr>
            <a:endParaRPr lang="zh-CN" altLang="en-US"/>
          </a:p>
        </p:txBody>
      </p:sp>
      <p:sp>
        <p:nvSpPr>
          <p:cNvPr id="1027" name="AutoShape 7">
            <a:hlinkClick r:id="" action="ppaction://hlinkshowjump?jump=previousslide" highlightClick="1"/>
            <a:extLst>
              <a:ext uri="{FF2B5EF4-FFF2-40B4-BE49-F238E27FC236}">
                <a16:creationId xmlns:a16="http://schemas.microsoft.com/office/drawing/2014/main" id="{EDD22231-9664-44E8-9B7D-31A50CDDD9E9}"/>
              </a:ext>
            </a:extLst>
          </p:cNvPr>
          <p:cNvSpPr>
            <a:spLocks noChangeArrowheads="1"/>
          </p:cNvSpPr>
          <p:nvPr userDrawn="1"/>
        </p:nvSpPr>
        <p:spPr bwMode="auto">
          <a:xfrm flipH="1">
            <a:off x="7239000" y="6602413"/>
            <a:ext cx="501650" cy="168275"/>
          </a:xfrm>
          <a:prstGeom prst="actionButtonForwardNext">
            <a:avLst/>
          </a:prstGeom>
          <a:solidFill>
            <a:srgbClr val="126072"/>
          </a:solidFill>
          <a:ln>
            <a:noFill/>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defRPr/>
            </a:pPr>
            <a:endParaRPr lang="zh-CN" altLang="en-US"/>
          </a:p>
        </p:txBody>
      </p:sp>
      <p:sp>
        <p:nvSpPr>
          <p:cNvPr id="1028" name="AutoShape 8">
            <a:hlinkClick r:id="" action="ppaction://hlinkshowjump?jump=nextslide" highlightClick="1"/>
            <a:extLst>
              <a:ext uri="{FF2B5EF4-FFF2-40B4-BE49-F238E27FC236}">
                <a16:creationId xmlns:a16="http://schemas.microsoft.com/office/drawing/2014/main" id="{CBFB2A19-FCC6-421C-8B56-11697D9D8792}"/>
              </a:ext>
            </a:extLst>
          </p:cNvPr>
          <p:cNvSpPr>
            <a:spLocks noChangeArrowheads="1"/>
          </p:cNvSpPr>
          <p:nvPr userDrawn="1"/>
        </p:nvSpPr>
        <p:spPr bwMode="auto">
          <a:xfrm>
            <a:off x="8391525" y="6602413"/>
            <a:ext cx="501650" cy="168275"/>
          </a:xfrm>
          <a:prstGeom prst="actionButtonForwardNext">
            <a:avLst/>
          </a:prstGeom>
          <a:solidFill>
            <a:srgbClr val="126072"/>
          </a:solidFill>
          <a:ln>
            <a:noFill/>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defRPr/>
            </a:pPr>
            <a:endParaRPr lang="zh-CN" altLang="en-US"/>
          </a:p>
        </p:txBody>
      </p:sp>
      <p:sp>
        <p:nvSpPr>
          <p:cNvPr id="1029" name="AutoShape 9">
            <a:hlinkClick r:id="" action="ppaction://hlinkshowjump?jump=firstslide" highlightClick="1"/>
            <a:extLst>
              <a:ext uri="{FF2B5EF4-FFF2-40B4-BE49-F238E27FC236}">
                <a16:creationId xmlns:a16="http://schemas.microsoft.com/office/drawing/2014/main" id="{386BA89F-E805-470F-9237-26EF0CFD77F6}"/>
              </a:ext>
            </a:extLst>
          </p:cNvPr>
          <p:cNvSpPr>
            <a:spLocks noChangeArrowheads="1"/>
          </p:cNvSpPr>
          <p:nvPr userDrawn="1"/>
        </p:nvSpPr>
        <p:spPr bwMode="auto">
          <a:xfrm>
            <a:off x="7812088" y="6602413"/>
            <a:ext cx="504825" cy="161925"/>
          </a:xfrm>
          <a:prstGeom prst="actionButtonHome">
            <a:avLst/>
          </a:prstGeom>
          <a:solidFill>
            <a:srgbClr val="126072"/>
          </a:solidFill>
          <a:ln>
            <a:noFill/>
          </a:ln>
        </p:spPr>
        <p:txBody>
          <a:bodyPr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10.xml.rels><?xml version="1.0" encoding="UTF-8" standalone="yes"?>
<Relationships xmlns="http://schemas.openxmlformats.org/package/2006/relationships"><Relationship Id="rId8" Type="http://schemas.openxmlformats.org/officeDocument/2006/relationships/image" Target="../media/image56.e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8.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5.e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oleObject" Target="../embeddings/oleObject55.bin"/><Relationship Id="rId14" Type="http://schemas.openxmlformats.org/officeDocument/2006/relationships/image" Target="../media/image59.emf"/></Relationships>
</file>

<file path=ppt/slides/_rels/slide11.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61.emf"/><Relationship Id="rId5" Type="http://schemas.openxmlformats.org/officeDocument/2006/relationships/oleObject" Target="../embeddings/oleObject59.bin"/><Relationship Id="rId4" Type="http://schemas.openxmlformats.org/officeDocument/2006/relationships/image" Target="../media/image60.emf"/></Relationships>
</file>

<file path=ppt/slides/_rels/slide12.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66.bin"/><Relationship Id="rId18" Type="http://schemas.openxmlformats.org/officeDocument/2006/relationships/image" Target="../media/image70.e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7.emf"/><Relationship Id="rId17" Type="http://schemas.openxmlformats.org/officeDocument/2006/relationships/oleObject" Target="../embeddings/oleObject68.bin"/><Relationship Id="rId2" Type="http://schemas.openxmlformats.org/officeDocument/2006/relationships/slideLayout" Target="../slideLayouts/slideLayout7.xml"/><Relationship Id="rId16" Type="http://schemas.openxmlformats.org/officeDocument/2006/relationships/image" Target="../media/image69.emf"/><Relationship Id="rId20" Type="http://schemas.openxmlformats.org/officeDocument/2006/relationships/image" Target="../media/image71.emf"/><Relationship Id="rId1" Type="http://schemas.openxmlformats.org/officeDocument/2006/relationships/vmlDrawing" Target="../drawings/vmlDrawing11.vml"/><Relationship Id="rId6" Type="http://schemas.openxmlformats.org/officeDocument/2006/relationships/image" Target="../media/image64.emf"/><Relationship Id="rId11" Type="http://schemas.openxmlformats.org/officeDocument/2006/relationships/oleObject" Target="../embeddings/oleObject65.bin"/><Relationship Id="rId5" Type="http://schemas.openxmlformats.org/officeDocument/2006/relationships/oleObject" Target="../embeddings/oleObject62.bin"/><Relationship Id="rId15" Type="http://schemas.openxmlformats.org/officeDocument/2006/relationships/oleObject" Target="../embeddings/oleObject67.bin"/><Relationship Id="rId10" Type="http://schemas.openxmlformats.org/officeDocument/2006/relationships/image" Target="../media/image66.emf"/><Relationship Id="rId19" Type="http://schemas.openxmlformats.org/officeDocument/2006/relationships/oleObject" Target="../embeddings/oleObject69.bin"/><Relationship Id="rId4" Type="http://schemas.openxmlformats.org/officeDocument/2006/relationships/image" Target="../media/image63.emf"/><Relationship Id="rId9" Type="http://schemas.openxmlformats.org/officeDocument/2006/relationships/oleObject" Target="../embeddings/oleObject64.bin"/><Relationship Id="rId14" Type="http://schemas.openxmlformats.org/officeDocument/2006/relationships/image" Target="../media/image68.emf"/></Relationships>
</file>

<file path=ppt/slides/_rels/slide13.x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76.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3.e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75.emf"/><Relationship Id="rId4" Type="http://schemas.openxmlformats.org/officeDocument/2006/relationships/image" Target="../media/image72.emf"/><Relationship Id="rId9" Type="http://schemas.openxmlformats.org/officeDocument/2006/relationships/oleObject" Target="../embeddings/oleObject73.bin"/><Relationship Id="rId14" Type="http://schemas.openxmlformats.org/officeDocument/2006/relationships/image" Target="../media/image77.emf"/></Relationships>
</file>

<file path=ppt/slides/_rels/slide14.xml.rels><?xml version="1.0" encoding="UTF-8" standalone="yes"?>
<Relationships xmlns="http://schemas.openxmlformats.org/package/2006/relationships"><Relationship Id="rId8" Type="http://schemas.openxmlformats.org/officeDocument/2006/relationships/image" Target="../media/image80.emf"/><Relationship Id="rId13" Type="http://schemas.openxmlformats.org/officeDocument/2006/relationships/oleObject" Target="../embeddings/oleObject81.bin"/><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82.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79.e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81.emf"/><Relationship Id="rId4" Type="http://schemas.openxmlformats.org/officeDocument/2006/relationships/image" Target="../media/image78.emf"/><Relationship Id="rId9" Type="http://schemas.openxmlformats.org/officeDocument/2006/relationships/oleObject" Target="../embeddings/oleObject79.bin"/><Relationship Id="rId14" Type="http://schemas.openxmlformats.org/officeDocument/2006/relationships/image" Target="../media/image83.emf"/></Relationships>
</file>

<file path=ppt/slides/_rels/slide15.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86.emf"/><Relationship Id="rId5" Type="http://schemas.openxmlformats.org/officeDocument/2006/relationships/oleObject" Target="../embeddings/oleObject83.bin"/><Relationship Id="rId10" Type="http://schemas.openxmlformats.org/officeDocument/2006/relationships/image" Target="../media/image88.emf"/><Relationship Id="rId4" Type="http://schemas.openxmlformats.org/officeDocument/2006/relationships/image" Target="../media/image85.emf"/><Relationship Id="rId9" Type="http://schemas.openxmlformats.org/officeDocument/2006/relationships/oleObject" Target="../embeddings/oleObject85.bin"/></Relationships>
</file>

<file path=ppt/slides/_rels/slide17.xml.rels><?xml version="1.0" encoding="UTF-8" standalone="yes"?>
<Relationships xmlns="http://schemas.openxmlformats.org/package/2006/relationships"><Relationship Id="rId8" Type="http://schemas.openxmlformats.org/officeDocument/2006/relationships/image" Target="../media/image91.emf"/><Relationship Id="rId13" Type="http://schemas.openxmlformats.org/officeDocument/2006/relationships/oleObject" Target="../embeddings/oleObject91.bin"/><Relationship Id="rId18" Type="http://schemas.openxmlformats.org/officeDocument/2006/relationships/image" Target="../media/image96.e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93.emf"/><Relationship Id="rId17" Type="http://schemas.openxmlformats.org/officeDocument/2006/relationships/oleObject" Target="../embeddings/oleObject93.bin"/><Relationship Id="rId2" Type="http://schemas.openxmlformats.org/officeDocument/2006/relationships/slideLayout" Target="../slideLayouts/slideLayout7.xml"/><Relationship Id="rId16" Type="http://schemas.openxmlformats.org/officeDocument/2006/relationships/image" Target="../media/image95.emf"/><Relationship Id="rId20" Type="http://schemas.openxmlformats.org/officeDocument/2006/relationships/image" Target="../media/image97.emf"/><Relationship Id="rId1" Type="http://schemas.openxmlformats.org/officeDocument/2006/relationships/vmlDrawing" Target="../drawings/vmlDrawing15.vml"/><Relationship Id="rId6" Type="http://schemas.openxmlformats.org/officeDocument/2006/relationships/image" Target="../media/image90.e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92.emf"/><Relationship Id="rId19" Type="http://schemas.openxmlformats.org/officeDocument/2006/relationships/oleObject" Target="../embeddings/oleObject94.bin"/><Relationship Id="rId4" Type="http://schemas.openxmlformats.org/officeDocument/2006/relationships/image" Target="../media/image89.emf"/><Relationship Id="rId9" Type="http://schemas.openxmlformats.org/officeDocument/2006/relationships/oleObject" Target="../embeddings/oleObject89.bin"/><Relationship Id="rId14" Type="http://schemas.openxmlformats.org/officeDocument/2006/relationships/image" Target="../media/image94.emf"/></Relationships>
</file>

<file path=ppt/slides/_rels/slide18.xml.rels><?xml version="1.0" encoding="UTF-8" standalone="yes"?>
<Relationships xmlns="http://schemas.openxmlformats.org/package/2006/relationships"><Relationship Id="rId8" Type="http://schemas.openxmlformats.org/officeDocument/2006/relationships/image" Target="../media/image100.emf"/><Relationship Id="rId13" Type="http://schemas.openxmlformats.org/officeDocument/2006/relationships/oleObject" Target="../embeddings/oleObject100.bin"/><Relationship Id="rId18" Type="http://schemas.openxmlformats.org/officeDocument/2006/relationships/image" Target="../media/image105.emf"/><Relationship Id="rId26" Type="http://schemas.openxmlformats.org/officeDocument/2006/relationships/image" Target="../media/image109.emf"/><Relationship Id="rId3" Type="http://schemas.openxmlformats.org/officeDocument/2006/relationships/oleObject" Target="../embeddings/oleObject95.bin"/><Relationship Id="rId21" Type="http://schemas.openxmlformats.org/officeDocument/2006/relationships/oleObject" Target="../embeddings/oleObject104.bin"/><Relationship Id="rId7" Type="http://schemas.openxmlformats.org/officeDocument/2006/relationships/oleObject" Target="../embeddings/oleObject97.bin"/><Relationship Id="rId12" Type="http://schemas.openxmlformats.org/officeDocument/2006/relationships/image" Target="../media/image102.emf"/><Relationship Id="rId17" Type="http://schemas.openxmlformats.org/officeDocument/2006/relationships/oleObject" Target="../embeddings/oleObject102.bin"/><Relationship Id="rId25" Type="http://schemas.openxmlformats.org/officeDocument/2006/relationships/oleObject" Target="../embeddings/oleObject106.bin"/><Relationship Id="rId2" Type="http://schemas.openxmlformats.org/officeDocument/2006/relationships/slideLayout" Target="../slideLayouts/slideLayout7.xml"/><Relationship Id="rId16" Type="http://schemas.openxmlformats.org/officeDocument/2006/relationships/image" Target="../media/image104.emf"/><Relationship Id="rId20" Type="http://schemas.openxmlformats.org/officeDocument/2006/relationships/image" Target="../media/image106.emf"/><Relationship Id="rId29" Type="http://schemas.openxmlformats.org/officeDocument/2006/relationships/oleObject" Target="../embeddings/oleObject108.bin"/><Relationship Id="rId1" Type="http://schemas.openxmlformats.org/officeDocument/2006/relationships/vmlDrawing" Target="../drawings/vmlDrawing16.vml"/><Relationship Id="rId6" Type="http://schemas.openxmlformats.org/officeDocument/2006/relationships/image" Target="../media/image99.emf"/><Relationship Id="rId11" Type="http://schemas.openxmlformats.org/officeDocument/2006/relationships/oleObject" Target="../embeddings/oleObject99.bin"/><Relationship Id="rId24" Type="http://schemas.openxmlformats.org/officeDocument/2006/relationships/image" Target="../media/image108.emf"/><Relationship Id="rId32" Type="http://schemas.openxmlformats.org/officeDocument/2006/relationships/image" Target="../media/image112.emf"/><Relationship Id="rId5" Type="http://schemas.openxmlformats.org/officeDocument/2006/relationships/oleObject" Target="../embeddings/oleObject96.bin"/><Relationship Id="rId15" Type="http://schemas.openxmlformats.org/officeDocument/2006/relationships/oleObject" Target="../embeddings/oleObject101.bin"/><Relationship Id="rId23" Type="http://schemas.openxmlformats.org/officeDocument/2006/relationships/oleObject" Target="../embeddings/oleObject105.bin"/><Relationship Id="rId28" Type="http://schemas.openxmlformats.org/officeDocument/2006/relationships/image" Target="../media/image110.emf"/><Relationship Id="rId10" Type="http://schemas.openxmlformats.org/officeDocument/2006/relationships/image" Target="../media/image101.emf"/><Relationship Id="rId19" Type="http://schemas.openxmlformats.org/officeDocument/2006/relationships/oleObject" Target="../embeddings/oleObject103.bin"/><Relationship Id="rId31" Type="http://schemas.openxmlformats.org/officeDocument/2006/relationships/oleObject" Target="../embeddings/oleObject109.bin"/><Relationship Id="rId4" Type="http://schemas.openxmlformats.org/officeDocument/2006/relationships/image" Target="../media/image98.emf"/><Relationship Id="rId9" Type="http://schemas.openxmlformats.org/officeDocument/2006/relationships/oleObject" Target="../embeddings/oleObject98.bin"/><Relationship Id="rId14" Type="http://schemas.openxmlformats.org/officeDocument/2006/relationships/image" Target="../media/image103.emf"/><Relationship Id="rId22" Type="http://schemas.openxmlformats.org/officeDocument/2006/relationships/image" Target="../media/image107.emf"/><Relationship Id="rId27" Type="http://schemas.openxmlformats.org/officeDocument/2006/relationships/oleObject" Target="../embeddings/oleObject107.bin"/><Relationship Id="rId30" Type="http://schemas.openxmlformats.org/officeDocument/2006/relationships/image" Target="../media/image111.emf"/></Relationships>
</file>

<file path=ppt/slides/_rels/slide19.xml.rels><?xml version="1.0" encoding="UTF-8" standalone="yes"?>
<Relationships xmlns="http://schemas.openxmlformats.org/package/2006/relationships"><Relationship Id="rId8" Type="http://schemas.openxmlformats.org/officeDocument/2006/relationships/image" Target="../media/image115.emf"/><Relationship Id="rId13" Type="http://schemas.openxmlformats.org/officeDocument/2006/relationships/oleObject" Target="../embeddings/oleObject115.bin"/><Relationship Id="rId18" Type="http://schemas.openxmlformats.org/officeDocument/2006/relationships/image" Target="../media/image120.emf"/><Relationship Id="rId26" Type="http://schemas.openxmlformats.org/officeDocument/2006/relationships/image" Target="../media/image124.emf"/><Relationship Id="rId39" Type="http://schemas.openxmlformats.org/officeDocument/2006/relationships/oleObject" Target="../embeddings/oleObject128.bin"/><Relationship Id="rId3" Type="http://schemas.openxmlformats.org/officeDocument/2006/relationships/oleObject" Target="../embeddings/oleObject110.bin"/><Relationship Id="rId21" Type="http://schemas.openxmlformats.org/officeDocument/2006/relationships/oleObject" Target="../embeddings/oleObject119.bin"/><Relationship Id="rId34" Type="http://schemas.openxmlformats.org/officeDocument/2006/relationships/image" Target="../media/image128.emf"/><Relationship Id="rId42" Type="http://schemas.openxmlformats.org/officeDocument/2006/relationships/image" Target="../media/image132.emf"/><Relationship Id="rId7" Type="http://schemas.openxmlformats.org/officeDocument/2006/relationships/oleObject" Target="../embeddings/oleObject112.bin"/><Relationship Id="rId12" Type="http://schemas.openxmlformats.org/officeDocument/2006/relationships/image" Target="../media/image117.emf"/><Relationship Id="rId17" Type="http://schemas.openxmlformats.org/officeDocument/2006/relationships/oleObject" Target="../embeddings/oleObject117.bin"/><Relationship Id="rId25" Type="http://schemas.openxmlformats.org/officeDocument/2006/relationships/oleObject" Target="../embeddings/oleObject121.bin"/><Relationship Id="rId33" Type="http://schemas.openxmlformats.org/officeDocument/2006/relationships/oleObject" Target="../embeddings/oleObject125.bin"/><Relationship Id="rId38" Type="http://schemas.openxmlformats.org/officeDocument/2006/relationships/image" Target="../media/image130.emf"/><Relationship Id="rId2" Type="http://schemas.openxmlformats.org/officeDocument/2006/relationships/slideLayout" Target="../slideLayouts/slideLayout7.xml"/><Relationship Id="rId16" Type="http://schemas.openxmlformats.org/officeDocument/2006/relationships/image" Target="../media/image119.emf"/><Relationship Id="rId20" Type="http://schemas.openxmlformats.org/officeDocument/2006/relationships/image" Target="../media/image121.emf"/><Relationship Id="rId29" Type="http://schemas.openxmlformats.org/officeDocument/2006/relationships/oleObject" Target="../embeddings/oleObject123.bin"/><Relationship Id="rId41" Type="http://schemas.openxmlformats.org/officeDocument/2006/relationships/oleObject" Target="../embeddings/oleObject129.bin"/><Relationship Id="rId1" Type="http://schemas.openxmlformats.org/officeDocument/2006/relationships/vmlDrawing" Target="../drawings/vmlDrawing17.vml"/><Relationship Id="rId6" Type="http://schemas.openxmlformats.org/officeDocument/2006/relationships/image" Target="../media/image114.emf"/><Relationship Id="rId11" Type="http://schemas.openxmlformats.org/officeDocument/2006/relationships/oleObject" Target="../embeddings/oleObject114.bin"/><Relationship Id="rId24" Type="http://schemas.openxmlformats.org/officeDocument/2006/relationships/image" Target="../media/image123.emf"/><Relationship Id="rId32" Type="http://schemas.openxmlformats.org/officeDocument/2006/relationships/image" Target="../media/image127.emf"/><Relationship Id="rId37" Type="http://schemas.openxmlformats.org/officeDocument/2006/relationships/oleObject" Target="../embeddings/oleObject127.bin"/><Relationship Id="rId40" Type="http://schemas.openxmlformats.org/officeDocument/2006/relationships/image" Target="../media/image131.emf"/><Relationship Id="rId5" Type="http://schemas.openxmlformats.org/officeDocument/2006/relationships/oleObject" Target="../embeddings/oleObject111.bin"/><Relationship Id="rId15" Type="http://schemas.openxmlformats.org/officeDocument/2006/relationships/oleObject" Target="../embeddings/oleObject116.bin"/><Relationship Id="rId23" Type="http://schemas.openxmlformats.org/officeDocument/2006/relationships/oleObject" Target="../embeddings/oleObject120.bin"/><Relationship Id="rId28" Type="http://schemas.openxmlformats.org/officeDocument/2006/relationships/image" Target="../media/image125.emf"/><Relationship Id="rId36" Type="http://schemas.openxmlformats.org/officeDocument/2006/relationships/image" Target="../media/image129.emf"/><Relationship Id="rId10" Type="http://schemas.openxmlformats.org/officeDocument/2006/relationships/image" Target="../media/image116.emf"/><Relationship Id="rId19" Type="http://schemas.openxmlformats.org/officeDocument/2006/relationships/oleObject" Target="../embeddings/oleObject118.bin"/><Relationship Id="rId31" Type="http://schemas.openxmlformats.org/officeDocument/2006/relationships/oleObject" Target="../embeddings/oleObject124.bin"/><Relationship Id="rId44" Type="http://schemas.openxmlformats.org/officeDocument/2006/relationships/image" Target="../media/image133.emf"/><Relationship Id="rId4" Type="http://schemas.openxmlformats.org/officeDocument/2006/relationships/image" Target="../media/image113.emf"/><Relationship Id="rId9" Type="http://schemas.openxmlformats.org/officeDocument/2006/relationships/oleObject" Target="../embeddings/oleObject113.bin"/><Relationship Id="rId14" Type="http://schemas.openxmlformats.org/officeDocument/2006/relationships/image" Target="../media/image118.emf"/><Relationship Id="rId22" Type="http://schemas.openxmlformats.org/officeDocument/2006/relationships/image" Target="../media/image122.emf"/><Relationship Id="rId27" Type="http://schemas.openxmlformats.org/officeDocument/2006/relationships/oleObject" Target="../embeddings/oleObject122.bin"/><Relationship Id="rId30" Type="http://schemas.openxmlformats.org/officeDocument/2006/relationships/image" Target="../media/image126.emf"/><Relationship Id="rId35" Type="http://schemas.openxmlformats.org/officeDocument/2006/relationships/oleObject" Target="../embeddings/oleObject126.bin"/><Relationship Id="rId43" Type="http://schemas.openxmlformats.org/officeDocument/2006/relationships/oleObject" Target="../embeddings/oleObject130.bin"/></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8.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10.bin"/></Relationships>
</file>

<file path=ppt/slides/_rels/slide20.xml.rels><?xml version="1.0" encoding="UTF-8" standalone="yes"?>
<Relationships xmlns="http://schemas.openxmlformats.org/package/2006/relationships"><Relationship Id="rId8" Type="http://schemas.openxmlformats.org/officeDocument/2006/relationships/image" Target="../media/image136.emf"/><Relationship Id="rId13" Type="http://schemas.openxmlformats.org/officeDocument/2006/relationships/oleObject" Target="../embeddings/oleObject136.bin"/><Relationship Id="rId3" Type="http://schemas.openxmlformats.org/officeDocument/2006/relationships/oleObject" Target="../embeddings/oleObject131.bin"/><Relationship Id="rId7" Type="http://schemas.openxmlformats.org/officeDocument/2006/relationships/oleObject" Target="../embeddings/oleObject133.bin"/><Relationship Id="rId12" Type="http://schemas.openxmlformats.org/officeDocument/2006/relationships/image" Target="../media/image138.emf"/><Relationship Id="rId2" Type="http://schemas.openxmlformats.org/officeDocument/2006/relationships/slideLayout" Target="../slideLayouts/slideLayout7.xml"/><Relationship Id="rId16" Type="http://schemas.openxmlformats.org/officeDocument/2006/relationships/image" Target="../media/image140.emf"/><Relationship Id="rId1" Type="http://schemas.openxmlformats.org/officeDocument/2006/relationships/vmlDrawing" Target="../drawings/vmlDrawing18.vml"/><Relationship Id="rId6" Type="http://schemas.openxmlformats.org/officeDocument/2006/relationships/image" Target="../media/image135.emf"/><Relationship Id="rId11" Type="http://schemas.openxmlformats.org/officeDocument/2006/relationships/oleObject" Target="../embeddings/oleObject135.bin"/><Relationship Id="rId5" Type="http://schemas.openxmlformats.org/officeDocument/2006/relationships/oleObject" Target="../embeddings/oleObject132.bin"/><Relationship Id="rId15" Type="http://schemas.openxmlformats.org/officeDocument/2006/relationships/oleObject" Target="../embeddings/oleObject137.bin"/><Relationship Id="rId10" Type="http://schemas.openxmlformats.org/officeDocument/2006/relationships/image" Target="../media/image137.emf"/><Relationship Id="rId4" Type="http://schemas.openxmlformats.org/officeDocument/2006/relationships/image" Target="../media/image134.emf"/><Relationship Id="rId9" Type="http://schemas.openxmlformats.org/officeDocument/2006/relationships/oleObject" Target="../embeddings/oleObject134.bin"/><Relationship Id="rId14" Type="http://schemas.openxmlformats.org/officeDocument/2006/relationships/image" Target="../media/image139.emf"/></Relationships>
</file>

<file path=ppt/slides/_rels/slide21.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43.bin"/><Relationship Id="rId18" Type="http://schemas.openxmlformats.org/officeDocument/2006/relationships/image" Target="../media/image148.emf"/><Relationship Id="rId3" Type="http://schemas.openxmlformats.org/officeDocument/2006/relationships/oleObject" Target="../embeddings/oleObject138.bin"/><Relationship Id="rId21" Type="http://schemas.openxmlformats.org/officeDocument/2006/relationships/oleObject" Target="../embeddings/oleObject147.bin"/><Relationship Id="rId7" Type="http://schemas.openxmlformats.org/officeDocument/2006/relationships/oleObject" Target="../embeddings/oleObject140.bin"/><Relationship Id="rId12" Type="http://schemas.openxmlformats.org/officeDocument/2006/relationships/image" Target="../media/image145.wmf"/><Relationship Id="rId17" Type="http://schemas.openxmlformats.org/officeDocument/2006/relationships/oleObject" Target="../embeddings/oleObject145.bin"/><Relationship Id="rId2" Type="http://schemas.openxmlformats.org/officeDocument/2006/relationships/slideLayout" Target="../slideLayouts/slideLayout7.xml"/><Relationship Id="rId16" Type="http://schemas.openxmlformats.org/officeDocument/2006/relationships/image" Target="../media/image147.emf"/><Relationship Id="rId20" Type="http://schemas.openxmlformats.org/officeDocument/2006/relationships/image" Target="../media/image149.emf"/><Relationship Id="rId1" Type="http://schemas.openxmlformats.org/officeDocument/2006/relationships/vmlDrawing" Target="../drawings/vmlDrawing19.vml"/><Relationship Id="rId6" Type="http://schemas.openxmlformats.org/officeDocument/2006/relationships/image" Target="../media/image142.wmf"/><Relationship Id="rId11" Type="http://schemas.openxmlformats.org/officeDocument/2006/relationships/oleObject" Target="../embeddings/oleObject142.bin"/><Relationship Id="rId5" Type="http://schemas.openxmlformats.org/officeDocument/2006/relationships/oleObject" Target="../embeddings/oleObject139.bin"/><Relationship Id="rId15" Type="http://schemas.openxmlformats.org/officeDocument/2006/relationships/oleObject" Target="../embeddings/oleObject144.bin"/><Relationship Id="rId10" Type="http://schemas.openxmlformats.org/officeDocument/2006/relationships/image" Target="../media/image144.wmf"/><Relationship Id="rId19" Type="http://schemas.openxmlformats.org/officeDocument/2006/relationships/oleObject" Target="../embeddings/oleObject146.bin"/><Relationship Id="rId4" Type="http://schemas.openxmlformats.org/officeDocument/2006/relationships/image" Target="../media/image141.emf"/><Relationship Id="rId9" Type="http://schemas.openxmlformats.org/officeDocument/2006/relationships/oleObject" Target="../embeddings/oleObject141.bin"/><Relationship Id="rId14" Type="http://schemas.openxmlformats.org/officeDocument/2006/relationships/image" Target="../media/image146.emf"/><Relationship Id="rId22" Type="http://schemas.openxmlformats.org/officeDocument/2006/relationships/image" Target="../media/image150.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50.bin"/><Relationship Id="rId13" Type="http://schemas.openxmlformats.org/officeDocument/2006/relationships/image" Target="../media/image155.emf"/><Relationship Id="rId18" Type="http://schemas.openxmlformats.org/officeDocument/2006/relationships/oleObject" Target="../embeddings/oleObject155.bin"/><Relationship Id="rId26" Type="http://schemas.openxmlformats.org/officeDocument/2006/relationships/oleObject" Target="../embeddings/oleObject159.bin"/><Relationship Id="rId39" Type="http://schemas.openxmlformats.org/officeDocument/2006/relationships/image" Target="../media/image168.emf"/><Relationship Id="rId3" Type="http://schemas.openxmlformats.org/officeDocument/2006/relationships/oleObject" Target="../embeddings/oleObject148.bin"/><Relationship Id="rId21" Type="http://schemas.openxmlformats.org/officeDocument/2006/relationships/image" Target="../media/image159.emf"/><Relationship Id="rId34" Type="http://schemas.openxmlformats.org/officeDocument/2006/relationships/oleObject" Target="../embeddings/oleObject163.bin"/><Relationship Id="rId42" Type="http://schemas.openxmlformats.org/officeDocument/2006/relationships/oleObject" Target="../embeddings/oleObject167.bin"/><Relationship Id="rId7" Type="http://schemas.openxmlformats.org/officeDocument/2006/relationships/image" Target="../media/image171.emf"/><Relationship Id="rId12" Type="http://schemas.openxmlformats.org/officeDocument/2006/relationships/oleObject" Target="../embeddings/oleObject152.bin"/><Relationship Id="rId17" Type="http://schemas.openxmlformats.org/officeDocument/2006/relationships/image" Target="../media/image157.emf"/><Relationship Id="rId25" Type="http://schemas.openxmlformats.org/officeDocument/2006/relationships/image" Target="../media/image161.emf"/><Relationship Id="rId33" Type="http://schemas.openxmlformats.org/officeDocument/2006/relationships/image" Target="../media/image165.emf"/><Relationship Id="rId38" Type="http://schemas.openxmlformats.org/officeDocument/2006/relationships/oleObject" Target="../embeddings/oleObject165.bin"/><Relationship Id="rId2" Type="http://schemas.openxmlformats.org/officeDocument/2006/relationships/slideLayout" Target="../slideLayouts/slideLayout7.xml"/><Relationship Id="rId16" Type="http://schemas.openxmlformats.org/officeDocument/2006/relationships/oleObject" Target="../embeddings/oleObject154.bin"/><Relationship Id="rId20" Type="http://schemas.openxmlformats.org/officeDocument/2006/relationships/oleObject" Target="../embeddings/oleObject156.bin"/><Relationship Id="rId29" Type="http://schemas.openxmlformats.org/officeDocument/2006/relationships/image" Target="../media/image163.emf"/><Relationship Id="rId41" Type="http://schemas.openxmlformats.org/officeDocument/2006/relationships/image" Target="../media/image169.emf"/><Relationship Id="rId1" Type="http://schemas.openxmlformats.org/officeDocument/2006/relationships/vmlDrawing" Target="../drawings/vmlDrawing20.vml"/><Relationship Id="rId6" Type="http://schemas.openxmlformats.org/officeDocument/2006/relationships/image" Target="../media/image152.emf"/><Relationship Id="rId11" Type="http://schemas.openxmlformats.org/officeDocument/2006/relationships/image" Target="../media/image154.emf"/><Relationship Id="rId24" Type="http://schemas.openxmlformats.org/officeDocument/2006/relationships/oleObject" Target="../embeddings/oleObject158.bin"/><Relationship Id="rId32" Type="http://schemas.openxmlformats.org/officeDocument/2006/relationships/oleObject" Target="../embeddings/oleObject162.bin"/><Relationship Id="rId37" Type="http://schemas.openxmlformats.org/officeDocument/2006/relationships/image" Target="../media/image167.emf"/><Relationship Id="rId40" Type="http://schemas.openxmlformats.org/officeDocument/2006/relationships/oleObject" Target="../embeddings/oleObject166.bin"/><Relationship Id="rId5" Type="http://schemas.openxmlformats.org/officeDocument/2006/relationships/oleObject" Target="../embeddings/oleObject149.bin"/><Relationship Id="rId15" Type="http://schemas.openxmlformats.org/officeDocument/2006/relationships/image" Target="../media/image156.emf"/><Relationship Id="rId23" Type="http://schemas.openxmlformats.org/officeDocument/2006/relationships/image" Target="../media/image160.emf"/><Relationship Id="rId28" Type="http://schemas.openxmlformats.org/officeDocument/2006/relationships/oleObject" Target="../embeddings/oleObject160.bin"/><Relationship Id="rId36" Type="http://schemas.openxmlformats.org/officeDocument/2006/relationships/oleObject" Target="../embeddings/oleObject164.bin"/><Relationship Id="rId10" Type="http://schemas.openxmlformats.org/officeDocument/2006/relationships/oleObject" Target="../embeddings/oleObject151.bin"/><Relationship Id="rId19" Type="http://schemas.openxmlformats.org/officeDocument/2006/relationships/image" Target="../media/image158.emf"/><Relationship Id="rId31" Type="http://schemas.openxmlformats.org/officeDocument/2006/relationships/image" Target="../media/image164.emf"/><Relationship Id="rId4" Type="http://schemas.openxmlformats.org/officeDocument/2006/relationships/image" Target="../media/image151.emf"/><Relationship Id="rId9" Type="http://schemas.openxmlformats.org/officeDocument/2006/relationships/image" Target="../media/image153.emf"/><Relationship Id="rId14" Type="http://schemas.openxmlformats.org/officeDocument/2006/relationships/oleObject" Target="../embeddings/oleObject153.bin"/><Relationship Id="rId22" Type="http://schemas.openxmlformats.org/officeDocument/2006/relationships/oleObject" Target="../embeddings/oleObject157.bin"/><Relationship Id="rId27" Type="http://schemas.openxmlformats.org/officeDocument/2006/relationships/image" Target="../media/image162.emf"/><Relationship Id="rId30" Type="http://schemas.openxmlformats.org/officeDocument/2006/relationships/oleObject" Target="../embeddings/oleObject161.bin"/><Relationship Id="rId35" Type="http://schemas.openxmlformats.org/officeDocument/2006/relationships/image" Target="../media/image166.emf"/><Relationship Id="rId43" Type="http://schemas.openxmlformats.org/officeDocument/2006/relationships/image" Target="../media/image170.emf"/></Relationships>
</file>

<file path=ppt/slides/_rels/slide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2.emf"/><Relationship Id="rId5" Type="http://schemas.openxmlformats.org/officeDocument/2006/relationships/oleObject" Target="../embeddings/oleObject12.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5.bin"/><Relationship Id="rId7" Type="http://schemas.openxmlformats.org/officeDocument/2006/relationships/image" Target="../media/image17.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6.bin"/><Relationship Id="rId5" Type="http://schemas.openxmlformats.org/officeDocument/2006/relationships/image" Target="../media/image19.jpeg"/><Relationship Id="rId4" Type="http://schemas.openxmlformats.org/officeDocument/2006/relationships/image" Target="../media/image16.png"/><Relationship Id="rId9" Type="http://schemas.openxmlformats.org/officeDocument/2006/relationships/image" Target="../media/image18.emf"/></Relationships>
</file>

<file path=ppt/slides/_rels/slide6.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4.emf"/><Relationship Id="rId2" Type="http://schemas.openxmlformats.org/officeDocument/2006/relationships/slideLayout" Target="../slideLayouts/slideLayout7.xml"/><Relationship Id="rId16" Type="http://schemas.openxmlformats.org/officeDocument/2006/relationships/image" Target="../media/image26.emf"/><Relationship Id="rId1" Type="http://schemas.openxmlformats.org/officeDocument/2006/relationships/vmlDrawing" Target="../drawings/vmlDrawing5.vml"/><Relationship Id="rId6" Type="http://schemas.openxmlformats.org/officeDocument/2006/relationships/image" Target="../media/image21.e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23.emf"/><Relationship Id="rId4" Type="http://schemas.openxmlformats.org/officeDocument/2006/relationships/image" Target="../media/image20.emf"/><Relationship Id="rId9" Type="http://schemas.openxmlformats.org/officeDocument/2006/relationships/oleObject" Target="../embeddings/oleObject21.bin"/><Relationship Id="rId14" Type="http://schemas.openxmlformats.org/officeDocument/2006/relationships/image" Target="../media/image25.emf"/></Relationships>
</file>

<file path=ppt/slides/_rels/slide7.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30.bin"/><Relationship Id="rId18" Type="http://schemas.openxmlformats.org/officeDocument/2006/relationships/image" Target="../media/image34.emf"/><Relationship Id="rId26" Type="http://schemas.openxmlformats.org/officeDocument/2006/relationships/image" Target="../media/image38.e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31.emf"/><Relationship Id="rId17" Type="http://schemas.openxmlformats.org/officeDocument/2006/relationships/oleObject" Target="../embeddings/oleObject32.bin"/><Relationship Id="rId25"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33.emf"/><Relationship Id="rId20" Type="http://schemas.openxmlformats.org/officeDocument/2006/relationships/image" Target="../media/image35.emf"/><Relationship Id="rId29" Type="http://schemas.openxmlformats.org/officeDocument/2006/relationships/oleObject" Target="../embeddings/oleObject38.bin"/><Relationship Id="rId1" Type="http://schemas.openxmlformats.org/officeDocument/2006/relationships/vmlDrawing" Target="../drawings/vmlDrawing6.vml"/><Relationship Id="rId6" Type="http://schemas.openxmlformats.org/officeDocument/2006/relationships/image" Target="../media/image28.emf"/><Relationship Id="rId11" Type="http://schemas.openxmlformats.org/officeDocument/2006/relationships/oleObject" Target="../embeddings/oleObject29.bin"/><Relationship Id="rId24" Type="http://schemas.openxmlformats.org/officeDocument/2006/relationships/image" Target="../media/image37.emf"/><Relationship Id="rId32" Type="http://schemas.openxmlformats.org/officeDocument/2006/relationships/image" Target="../media/image41.e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28" Type="http://schemas.openxmlformats.org/officeDocument/2006/relationships/image" Target="../media/image39.emf"/><Relationship Id="rId10" Type="http://schemas.openxmlformats.org/officeDocument/2006/relationships/image" Target="../media/image30.emf"/><Relationship Id="rId19" Type="http://schemas.openxmlformats.org/officeDocument/2006/relationships/oleObject" Target="../embeddings/oleObject33.bin"/><Relationship Id="rId31" Type="http://schemas.openxmlformats.org/officeDocument/2006/relationships/oleObject" Target="../embeddings/oleObject39.bin"/><Relationship Id="rId4" Type="http://schemas.openxmlformats.org/officeDocument/2006/relationships/image" Target="../media/image27.emf"/><Relationship Id="rId9" Type="http://schemas.openxmlformats.org/officeDocument/2006/relationships/oleObject" Target="../embeddings/oleObject28.bin"/><Relationship Id="rId14" Type="http://schemas.openxmlformats.org/officeDocument/2006/relationships/image" Target="../media/image32.emf"/><Relationship Id="rId22" Type="http://schemas.openxmlformats.org/officeDocument/2006/relationships/image" Target="../media/image36.emf"/><Relationship Id="rId27" Type="http://schemas.openxmlformats.org/officeDocument/2006/relationships/oleObject" Target="../embeddings/oleObject37.bin"/><Relationship Id="rId30" Type="http://schemas.openxmlformats.org/officeDocument/2006/relationships/image" Target="../media/image40.emf"/></Relationships>
</file>

<file path=ppt/slides/_rels/slide8.xml.rels><?xml version="1.0" encoding="UTF-8" standalone="yes"?>
<Relationships xmlns="http://schemas.openxmlformats.org/package/2006/relationships"><Relationship Id="rId8" Type="http://schemas.openxmlformats.org/officeDocument/2006/relationships/image" Target="../media/image44.emf"/><Relationship Id="rId13" Type="http://schemas.openxmlformats.org/officeDocument/2006/relationships/oleObject" Target="../embeddings/oleObject45.bin"/><Relationship Id="rId18" Type="http://schemas.openxmlformats.org/officeDocument/2006/relationships/image" Target="../media/image49.e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6.emf"/><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48.emf"/><Relationship Id="rId1" Type="http://schemas.openxmlformats.org/officeDocument/2006/relationships/vmlDrawing" Target="../drawings/vmlDrawing7.vml"/><Relationship Id="rId6" Type="http://schemas.openxmlformats.org/officeDocument/2006/relationships/image" Target="../media/image43.e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5.emf"/><Relationship Id="rId4" Type="http://schemas.openxmlformats.org/officeDocument/2006/relationships/image" Target="../media/image42.emf"/><Relationship Id="rId9" Type="http://schemas.openxmlformats.org/officeDocument/2006/relationships/oleObject" Target="../embeddings/oleObject43.bin"/><Relationship Id="rId14" Type="http://schemas.openxmlformats.org/officeDocument/2006/relationships/image" Target="../media/image47.emf"/></Relationships>
</file>

<file path=ppt/slides/_rels/slide9.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1.emf"/><Relationship Id="rId5" Type="http://schemas.openxmlformats.org/officeDocument/2006/relationships/oleObject" Target="../embeddings/oleObject49.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5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a:extLst>
              <a:ext uri="{FF2B5EF4-FFF2-40B4-BE49-F238E27FC236}">
                <a16:creationId xmlns:a16="http://schemas.microsoft.com/office/drawing/2014/main" id="{0FC47760-7172-4C53-994E-0B345691C433}"/>
              </a:ext>
            </a:extLst>
          </p:cNvPr>
          <p:cNvSpPr>
            <a:spLocks noChangeArrowheads="1"/>
          </p:cNvSpPr>
          <p:nvPr/>
        </p:nvSpPr>
        <p:spPr bwMode="auto">
          <a:xfrm>
            <a:off x="5435600" y="1341438"/>
            <a:ext cx="3311525" cy="4824412"/>
          </a:xfrm>
          <a:prstGeom prst="rect">
            <a:avLst/>
          </a:prstGeom>
          <a:solidFill>
            <a:srgbClr val="33CCCC">
              <a:alpha val="10196"/>
            </a:srgbClr>
          </a:solidFill>
          <a:ln w="12700" algn="ctr">
            <a:solidFill>
              <a:srgbClr val="B2B2B2">
                <a:alpha val="50195"/>
              </a:srgbClr>
            </a:solidFill>
            <a:miter lim="800000"/>
            <a:headEnd/>
            <a:tailEnd/>
          </a:ln>
        </p:spPr>
        <p:txBody>
          <a:bodyPr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973827" name="Rectangle 3">
            <a:extLst>
              <a:ext uri="{FF2B5EF4-FFF2-40B4-BE49-F238E27FC236}">
                <a16:creationId xmlns:a16="http://schemas.microsoft.com/office/drawing/2014/main" id="{4768A05B-87AB-438D-8026-A45ED449D31B}"/>
              </a:ext>
            </a:extLst>
          </p:cNvPr>
          <p:cNvSpPr>
            <a:spLocks noChangeArrowheads="1"/>
          </p:cNvSpPr>
          <p:nvPr/>
        </p:nvSpPr>
        <p:spPr bwMode="auto">
          <a:xfrm>
            <a:off x="979488" y="1268413"/>
            <a:ext cx="3311525" cy="4824412"/>
          </a:xfrm>
          <a:prstGeom prst="rect">
            <a:avLst/>
          </a:prstGeom>
          <a:solidFill>
            <a:srgbClr val="33CCCC">
              <a:alpha val="10196"/>
            </a:srgbClr>
          </a:solidFill>
          <a:ln w="12700" algn="ctr">
            <a:solidFill>
              <a:srgbClr val="B2B2B2">
                <a:alpha val="50195"/>
              </a:srgbClr>
            </a:solidFill>
            <a:miter lim="800000"/>
            <a:headEnd/>
            <a:tailEnd/>
          </a:ln>
        </p:spPr>
        <p:txBody>
          <a:bodyPr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973828" name="Text Box 4">
            <a:extLst>
              <a:ext uri="{FF2B5EF4-FFF2-40B4-BE49-F238E27FC236}">
                <a16:creationId xmlns:a16="http://schemas.microsoft.com/office/drawing/2014/main" id="{B78B69DA-4881-4AA0-9A5C-AE277657CB77}"/>
              </a:ext>
            </a:extLst>
          </p:cNvPr>
          <p:cNvSpPr txBox="1">
            <a:spLocks noChangeArrowheads="1"/>
          </p:cNvSpPr>
          <p:nvPr/>
        </p:nvSpPr>
        <p:spPr bwMode="auto">
          <a:xfrm>
            <a:off x="1412875" y="406400"/>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zh-CN" altLang="en-US">
                <a:solidFill>
                  <a:srgbClr val="00FF00"/>
                </a:solidFill>
                <a:latin typeface="仿宋_GB2312" pitchFamily="49" charset="-122"/>
                <a:ea typeface="仿宋_GB2312" pitchFamily="49" charset="-122"/>
              </a:rPr>
              <a:t>从</a:t>
            </a:r>
            <a:r>
              <a:rPr lang="en-US" altLang="zh-CN" i="1">
                <a:solidFill>
                  <a:srgbClr val="FFCC66"/>
                </a:solidFill>
                <a:ea typeface="仿宋_GB2312" pitchFamily="49" charset="-122"/>
              </a:rPr>
              <a:t>S</a:t>
            </a:r>
            <a:r>
              <a:rPr lang="zh-CN" altLang="en-US">
                <a:solidFill>
                  <a:srgbClr val="00FF00"/>
                </a:solidFill>
                <a:latin typeface="仿宋_GB2312" pitchFamily="49" charset="-122"/>
                <a:ea typeface="仿宋_GB2312" pitchFamily="49" charset="-122"/>
              </a:rPr>
              <a:t>系变换到</a:t>
            </a:r>
            <a:r>
              <a:rPr lang="en-US" altLang="zh-CN" i="1">
                <a:solidFill>
                  <a:srgbClr val="FFCC66"/>
                </a:solidFill>
                <a:ea typeface="仿宋_GB2312" pitchFamily="49" charset="-122"/>
              </a:rPr>
              <a:t>S</a:t>
            </a:r>
            <a:r>
              <a:rPr lang="en-US" altLang="zh-CN">
                <a:solidFill>
                  <a:srgbClr val="FFCC66"/>
                </a:solidFill>
                <a:ea typeface="仿宋_GB2312" pitchFamily="49" charset="-122"/>
                <a:sym typeface="Symbol" panose="05050102010706020507" pitchFamily="18" charset="2"/>
              </a:rPr>
              <a:t></a:t>
            </a:r>
            <a:r>
              <a:rPr lang="zh-CN" altLang="en-US">
                <a:solidFill>
                  <a:srgbClr val="00FF00"/>
                </a:solidFill>
                <a:latin typeface="仿宋_GB2312" pitchFamily="49" charset="-122"/>
                <a:ea typeface="仿宋_GB2312" pitchFamily="49" charset="-122"/>
              </a:rPr>
              <a:t>系</a:t>
            </a:r>
            <a:endParaRPr lang="zh-CN" altLang="en-US" sz="2000">
              <a:latin typeface="楷体_GB2312" pitchFamily="49" charset="-122"/>
              <a:ea typeface="楷体_GB2312" pitchFamily="49" charset="-122"/>
            </a:endParaRPr>
          </a:p>
        </p:txBody>
      </p:sp>
      <p:graphicFrame>
        <p:nvGraphicFramePr>
          <p:cNvPr id="973829" name="Object 5">
            <a:extLst>
              <a:ext uri="{FF2B5EF4-FFF2-40B4-BE49-F238E27FC236}">
                <a16:creationId xmlns:a16="http://schemas.microsoft.com/office/drawing/2014/main" id="{40CDAF08-7C58-48A0-9951-CBA24CE085D4}"/>
              </a:ext>
            </a:extLst>
          </p:cNvPr>
          <p:cNvGraphicFramePr>
            <a:graphicFrameLocks noChangeAspect="1"/>
          </p:cNvGraphicFramePr>
          <p:nvPr/>
        </p:nvGraphicFramePr>
        <p:xfrm>
          <a:off x="1266825" y="1557338"/>
          <a:ext cx="2324100" cy="977900"/>
        </p:xfrm>
        <a:graphic>
          <a:graphicData uri="http://schemas.openxmlformats.org/presentationml/2006/ole">
            <mc:AlternateContent xmlns:mc="http://schemas.openxmlformats.org/markup-compatibility/2006">
              <mc:Choice xmlns:v="urn:schemas-microsoft-com:vml" Requires="v">
                <p:oleObj spid="_x0000_s3099" name="公式" r:id="rId3" imgW="2309016" imgH="960120" progId="Equation.3">
                  <p:embed/>
                </p:oleObj>
              </mc:Choice>
              <mc:Fallback>
                <p:oleObj name="公式" r:id="rId3" imgW="2309016" imgH="96012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1557338"/>
                        <a:ext cx="23241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830" name="Object 6">
            <a:extLst>
              <a:ext uri="{FF2B5EF4-FFF2-40B4-BE49-F238E27FC236}">
                <a16:creationId xmlns:a16="http://schemas.microsoft.com/office/drawing/2014/main" id="{669D001E-1B0C-487F-8D4B-83F0011628BA}"/>
              </a:ext>
            </a:extLst>
          </p:cNvPr>
          <p:cNvGraphicFramePr>
            <a:graphicFrameLocks noChangeAspect="1"/>
          </p:cNvGraphicFramePr>
          <p:nvPr/>
        </p:nvGraphicFramePr>
        <p:xfrm>
          <a:off x="1235075" y="3046413"/>
          <a:ext cx="2728913" cy="1092200"/>
        </p:xfrm>
        <a:graphic>
          <a:graphicData uri="http://schemas.openxmlformats.org/presentationml/2006/ole">
            <mc:AlternateContent xmlns:mc="http://schemas.openxmlformats.org/markup-compatibility/2006">
              <mc:Choice xmlns:v="urn:schemas-microsoft-com:vml" Requires="v">
                <p:oleObj spid="_x0000_s3100" name="公式" r:id="rId5" imgW="2712596" imgH="1074337" progId="Equation.3">
                  <p:embed/>
                </p:oleObj>
              </mc:Choice>
              <mc:Fallback>
                <p:oleObj name="公式" r:id="rId5" imgW="2712596" imgH="107433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5075" y="3046413"/>
                        <a:ext cx="2728913"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831" name="Object 7">
            <a:extLst>
              <a:ext uri="{FF2B5EF4-FFF2-40B4-BE49-F238E27FC236}">
                <a16:creationId xmlns:a16="http://schemas.microsoft.com/office/drawing/2014/main" id="{CD997A02-01F2-487B-A4B3-7AB36E018220}"/>
              </a:ext>
            </a:extLst>
          </p:cNvPr>
          <p:cNvGraphicFramePr>
            <a:graphicFrameLocks noChangeAspect="1"/>
          </p:cNvGraphicFramePr>
          <p:nvPr/>
        </p:nvGraphicFramePr>
        <p:xfrm>
          <a:off x="1266825" y="4797425"/>
          <a:ext cx="2692400" cy="1054100"/>
        </p:xfrm>
        <a:graphic>
          <a:graphicData uri="http://schemas.openxmlformats.org/presentationml/2006/ole">
            <mc:AlternateContent xmlns:mc="http://schemas.openxmlformats.org/markup-compatibility/2006">
              <mc:Choice xmlns:v="urn:schemas-microsoft-com:vml" Requires="v">
                <p:oleObj spid="_x0000_s3101" name="公式" r:id="rId7" imgW="2674776" imgH="1036431" progId="Equation.3">
                  <p:embed/>
                </p:oleObj>
              </mc:Choice>
              <mc:Fallback>
                <p:oleObj name="公式" r:id="rId7" imgW="2674776" imgH="103643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6825" y="4797425"/>
                        <a:ext cx="26924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832" name="Text Box 8">
            <a:extLst>
              <a:ext uri="{FF2B5EF4-FFF2-40B4-BE49-F238E27FC236}">
                <a16:creationId xmlns:a16="http://schemas.microsoft.com/office/drawing/2014/main" id="{970023A9-0646-4041-A61D-5E40216AA96A}"/>
              </a:ext>
            </a:extLst>
          </p:cNvPr>
          <p:cNvSpPr txBox="1">
            <a:spLocks noChangeArrowheads="1"/>
          </p:cNvSpPr>
          <p:nvPr/>
        </p:nvSpPr>
        <p:spPr bwMode="auto">
          <a:xfrm>
            <a:off x="468313" y="3068638"/>
            <a:ext cx="549275"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vert="eaVert"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en-US" altLang="zh-CN">
                <a:solidFill>
                  <a:srgbClr val="FF9900"/>
                </a:solidFill>
                <a:latin typeface="楷体_GB2312" pitchFamily="49" charset="-122"/>
                <a:ea typeface="楷体_GB2312" pitchFamily="49" charset="-122"/>
              </a:rPr>
              <a:t>(</a:t>
            </a:r>
            <a:r>
              <a:rPr lang="zh-CN" altLang="en-US">
                <a:solidFill>
                  <a:srgbClr val="FF9900"/>
                </a:solidFill>
                <a:latin typeface="楷体_GB2312" pitchFamily="49" charset="-122"/>
                <a:ea typeface="楷体_GB2312" pitchFamily="49" charset="-122"/>
              </a:rPr>
              <a:t>正变换</a:t>
            </a:r>
            <a:r>
              <a:rPr lang="en-US" altLang="zh-CN">
                <a:solidFill>
                  <a:srgbClr val="FF9900"/>
                </a:solidFill>
                <a:latin typeface="楷体_GB2312" pitchFamily="49" charset="-122"/>
                <a:ea typeface="楷体_GB2312" pitchFamily="49" charset="-122"/>
              </a:rPr>
              <a:t>)</a:t>
            </a:r>
          </a:p>
        </p:txBody>
      </p:sp>
      <p:sp>
        <p:nvSpPr>
          <p:cNvPr id="973833" name="Text Box 9">
            <a:extLst>
              <a:ext uri="{FF2B5EF4-FFF2-40B4-BE49-F238E27FC236}">
                <a16:creationId xmlns:a16="http://schemas.microsoft.com/office/drawing/2014/main" id="{A8F240CF-F4D1-4A43-B303-A73824B0A6A2}"/>
              </a:ext>
            </a:extLst>
          </p:cNvPr>
          <p:cNvSpPr txBox="1">
            <a:spLocks noChangeArrowheads="1"/>
          </p:cNvSpPr>
          <p:nvPr/>
        </p:nvSpPr>
        <p:spPr bwMode="auto">
          <a:xfrm>
            <a:off x="5364163" y="404813"/>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zh-CN" altLang="en-US">
                <a:solidFill>
                  <a:srgbClr val="00FF00"/>
                </a:solidFill>
                <a:latin typeface="仿宋_GB2312" pitchFamily="49" charset="-122"/>
                <a:ea typeface="仿宋_GB2312" pitchFamily="49" charset="-122"/>
              </a:rPr>
              <a:t>从</a:t>
            </a:r>
            <a:r>
              <a:rPr lang="en-US" altLang="zh-CN">
                <a:solidFill>
                  <a:srgbClr val="FFCC66"/>
                </a:solidFill>
                <a:ea typeface="仿宋_GB2312" pitchFamily="49" charset="-122"/>
              </a:rPr>
              <a:t>S</a:t>
            </a:r>
            <a:r>
              <a:rPr lang="en-US" altLang="zh-CN" i="1">
                <a:solidFill>
                  <a:srgbClr val="FFCC66"/>
                </a:solidFill>
                <a:latin typeface="仿宋_GB2312" pitchFamily="49" charset="-122"/>
                <a:ea typeface="仿宋_GB2312" pitchFamily="49" charset="-122"/>
                <a:sym typeface="Symbol" panose="05050102010706020507" pitchFamily="18" charset="2"/>
              </a:rPr>
              <a:t></a:t>
            </a:r>
            <a:r>
              <a:rPr lang="zh-CN" altLang="en-US">
                <a:solidFill>
                  <a:srgbClr val="00FF00"/>
                </a:solidFill>
                <a:latin typeface="仿宋_GB2312" pitchFamily="49" charset="-122"/>
                <a:ea typeface="仿宋_GB2312" pitchFamily="49" charset="-122"/>
              </a:rPr>
              <a:t>系变换到</a:t>
            </a:r>
            <a:r>
              <a:rPr lang="en-US" altLang="zh-CN">
                <a:solidFill>
                  <a:srgbClr val="FFCC66"/>
                </a:solidFill>
                <a:ea typeface="仿宋_GB2312" pitchFamily="49" charset="-122"/>
              </a:rPr>
              <a:t>S</a:t>
            </a:r>
            <a:r>
              <a:rPr lang="zh-CN" altLang="en-US">
                <a:solidFill>
                  <a:srgbClr val="00FF00"/>
                </a:solidFill>
                <a:latin typeface="仿宋_GB2312" pitchFamily="49" charset="-122"/>
                <a:ea typeface="仿宋_GB2312" pitchFamily="49" charset="-122"/>
              </a:rPr>
              <a:t>系</a:t>
            </a:r>
            <a:endParaRPr lang="zh-CN" altLang="en-US">
              <a:latin typeface="仿宋_GB2312" pitchFamily="49" charset="-122"/>
              <a:ea typeface="仿宋_GB2312" pitchFamily="49" charset="-122"/>
            </a:endParaRPr>
          </a:p>
        </p:txBody>
      </p:sp>
      <p:graphicFrame>
        <p:nvGraphicFramePr>
          <p:cNvPr id="973834" name="Object 10">
            <a:extLst>
              <a:ext uri="{FF2B5EF4-FFF2-40B4-BE49-F238E27FC236}">
                <a16:creationId xmlns:a16="http://schemas.microsoft.com/office/drawing/2014/main" id="{01F381B6-A8E7-4DB5-851B-1B7353A4346B}"/>
              </a:ext>
            </a:extLst>
          </p:cNvPr>
          <p:cNvGraphicFramePr>
            <a:graphicFrameLocks noChangeAspect="1"/>
          </p:cNvGraphicFramePr>
          <p:nvPr/>
        </p:nvGraphicFramePr>
        <p:xfrm>
          <a:off x="5795963" y="1557338"/>
          <a:ext cx="2324100" cy="977900"/>
        </p:xfrm>
        <a:graphic>
          <a:graphicData uri="http://schemas.openxmlformats.org/presentationml/2006/ole">
            <mc:AlternateContent xmlns:mc="http://schemas.openxmlformats.org/markup-compatibility/2006">
              <mc:Choice xmlns:v="urn:schemas-microsoft-com:vml" Requires="v">
                <p:oleObj spid="_x0000_s3102" name="公式" r:id="rId9" imgW="2309016" imgH="960120" progId="Equation.3">
                  <p:embed/>
                </p:oleObj>
              </mc:Choice>
              <mc:Fallback>
                <p:oleObj name="公式" r:id="rId9" imgW="2309016" imgH="96012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1557338"/>
                        <a:ext cx="23241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835" name="Object 11">
            <a:extLst>
              <a:ext uri="{FF2B5EF4-FFF2-40B4-BE49-F238E27FC236}">
                <a16:creationId xmlns:a16="http://schemas.microsoft.com/office/drawing/2014/main" id="{2E604A01-7D97-4F76-824D-1E09BEE430B8}"/>
              </a:ext>
            </a:extLst>
          </p:cNvPr>
          <p:cNvGraphicFramePr>
            <a:graphicFrameLocks noChangeAspect="1"/>
          </p:cNvGraphicFramePr>
          <p:nvPr/>
        </p:nvGraphicFramePr>
        <p:xfrm>
          <a:off x="5803900" y="3128963"/>
          <a:ext cx="2728913" cy="1092200"/>
        </p:xfrm>
        <a:graphic>
          <a:graphicData uri="http://schemas.openxmlformats.org/presentationml/2006/ole">
            <mc:AlternateContent xmlns:mc="http://schemas.openxmlformats.org/markup-compatibility/2006">
              <mc:Choice xmlns:v="urn:schemas-microsoft-com:vml" Requires="v">
                <p:oleObj spid="_x0000_s3103" name="公式" r:id="rId11" imgW="2712596" imgH="1074337" progId="Equation.3">
                  <p:embed/>
                </p:oleObj>
              </mc:Choice>
              <mc:Fallback>
                <p:oleObj name="公式" r:id="rId11" imgW="2712596" imgH="1074337"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3900" y="3128963"/>
                        <a:ext cx="2728913"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836" name="Object 12">
            <a:extLst>
              <a:ext uri="{FF2B5EF4-FFF2-40B4-BE49-F238E27FC236}">
                <a16:creationId xmlns:a16="http://schemas.microsoft.com/office/drawing/2014/main" id="{C877A0E8-E0CE-4BA1-99A1-143DD4DA498F}"/>
              </a:ext>
            </a:extLst>
          </p:cNvPr>
          <p:cNvGraphicFramePr>
            <a:graphicFrameLocks noChangeAspect="1"/>
          </p:cNvGraphicFramePr>
          <p:nvPr/>
        </p:nvGraphicFramePr>
        <p:xfrm>
          <a:off x="5867400" y="4679950"/>
          <a:ext cx="2692400" cy="1054100"/>
        </p:xfrm>
        <a:graphic>
          <a:graphicData uri="http://schemas.openxmlformats.org/presentationml/2006/ole">
            <mc:AlternateContent xmlns:mc="http://schemas.openxmlformats.org/markup-compatibility/2006">
              <mc:Choice xmlns:v="urn:schemas-microsoft-com:vml" Requires="v">
                <p:oleObj spid="_x0000_s3104" name="公式" r:id="rId13" imgW="2674776" imgH="1036431" progId="Equation.3">
                  <p:embed/>
                </p:oleObj>
              </mc:Choice>
              <mc:Fallback>
                <p:oleObj name="公式" r:id="rId13" imgW="2674776" imgH="1036431"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4679950"/>
                        <a:ext cx="26924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837" name="Text Box 13">
            <a:extLst>
              <a:ext uri="{FF2B5EF4-FFF2-40B4-BE49-F238E27FC236}">
                <a16:creationId xmlns:a16="http://schemas.microsoft.com/office/drawing/2014/main" id="{98AF6828-5E38-4B62-98A7-02779ACF4D01}"/>
              </a:ext>
            </a:extLst>
          </p:cNvPr>
          <p:cNvSpPr txBox="1">
            <a:spLocks noChangeArrowheads="1"/>
          </p:cNvSpPr>
          <p:nvPr/>
        </p:nvSpPr>
        <p:spPr bwMode="auto">
          <a:xfrm>
            <a:off x="4799013" y="3068638"/>
            <a:ext cx="5492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vert="eaVert">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en-US" altLang="zh-CN">
                <a:solidFill>
                  <a:srgbClr val="FF9900"/>
                </a:solidFill>
                <a:latin typeface="楷体_GB2312" pitchFamily="49" charset="-122"/>
                <a:ea typeface="楷体_GB2312" pitchFamily="49" charset="-122"/>
              </a:rPr>
              <a:t>(</a:t>
            </a:r>
            <a:r>
              <a:rPr lang="zh-CN" altLang="en-US">
                <a:solidFill>
                  <a:srgbClr val="FF9900"/>
                </a:solidFill>
                <a:latin typeface="楷体_GB2312" pitchFamily="49" charset="-122"/>
                <a:ea typeface="楷体_GB2312" pitchFamily="49" charset="-122"/>
              </a:rPr>
              <a:t>逆变换</a:t>
            </a:r>
            <a:r>
              <a:rPr lang="en-US" altLang="zh-CN">
                <a:solidFill>
                  <a:srgbClr val="FF9900"/>
                </a:solidFill>
                <a:latin typeface="楷体_GB2312" pitchFamily="49" charset="-122"/>
                <a:ea typeface="楷体_GB2312" pitchFamily="49" charset="-122"/>
              </a:rPr>
              <a:t>)</a:t>
            </a:r>
            <a:endParaRPr lang="en-US" altLang="zh-CN">
              <a:latin typeface="楷体_GB2312" pitchFamily="49" charset="-122"/>
              <a:ea typeface="楷体_GB2312" pitchFamily="49" charset="-122"/>
            </a:endParaRPr>
          </a:p>
        </p:txBody>
      </p:sp>
      <p:sp>
        <p:nvSpPr>
          <p:cNvPr id="973838" name="Line 14">
            <a:extLst>
              <a:ext uri="{FF2B5EF4-FFF2-40B4-BE49-F238E27FC236}">
                <a16:creationId xmlns:a16="http://schemas.microsoft.com/office/drawing/2014/main" id="{605BBDD6-4FCE-4613-9459-1B20C7B9B983}"/>
              </a:ext>
            </a:extLst>
          </p:cNvPr>
          <p:cNvSpPr>
            <a:spLocks noChangeShapeType="1"/>
          </p:cNvSpPr>
          <p:nvPr/>
        </p:nvSpPr>
        <p:spPr bwMode="auto">
          <a:xfrm>
            <a:off x="4716463" y="1052513"/>
            <a:ext cx="0" cy="5184775"/>
          </a:xfrm>
          <a:prstGeom prst="line">
            <a:avLst/>
          </a:prstGeom>
          <a:noFill/>
          <a:ln w="38100" cmpd="dbl">
            <a:solidFill>
              <a:schemeClr val="bg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73828"/>
                                        </p:tgtEl>
                                        <p:attrNameLst>
                                          <p:attrName>style.visibility</p:attrName>
                                        </p:attrNameLst>
                                      </p:cBhvr>
                                      <p:to>
                                        <p:strVal val="visible"/>
                                      </p:to>
                                    </p:set>
                                    <p:animEffect transition="in" filter="wipe(left)">
                                      <p:cBhvr>
                                        <p:cTn id="7" dur="500"/>
                                        <p:tgtEl>
                                          <p:spTgt spid="973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73829"/>
                                        </p:tgtEl>
                                        <p:attrNameLst>
                                          <p:attrName>style.visibility</p:attrName>
                                        </p:attrNameLst>
                                      </p:cBhvr>
                                      <p:to>
                                        <p:strVal val="visible"/>
                                      </p:to>
                                    </p:set>
                                    <p:animEffect transition="in" filter="dissolve">
                                      <p:cBhvr>
                                        <p:cTn id="12" dur="500"/>
                                        <p:tgtEl>
                                          <p:spTgt spid="973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73830"/>
                                        </p:tgtEl>
                                        <p:attrNameLst>
                                          <p:attrName>style.visibility</p:attrName>
                                        </p:attrNameLst>
                                      </p:cBhvr>
                                      <p:to>
                                        <p:strVal val="visible"/>
                                      </p:to>
                                    </p:set>
                                    <p:animEffect transition="in" filter="dissolve">
                                      <p:cBhvr>
                                        <p:cTn id="17" dur="500"/>
                                        <p:tgtEl>
                                          <p:spTgt spid="973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73831"/>
                                        </p:tgtEl>
                                        <p:attrNameLst>
                                          <p:attrName>style.visibility</p:attrName>
                                        </p:attrNameLst>
                                      </p:cBhvr>
                                      <p:to>
                                        <p:strVal val="visible"/>
                                      </p:to>
                                    </p:set>
                                    <p:animEffect transition="in" filter="dissolve">
                                      <p:cBhvr>
                                        <p:cTn id="22" dur="500"/>
                                        <p:tgtEl>
                                          <p:spTgt spid="9738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73832"/>
                                        </p:tgtEl>
                                        <p:attrNameLst>
                                          <p:attrName>style.visibility</p:attrName>
                                        </p:attrNameLst>
                                      </p:cBhvr>
                                      <p:to>
                                        <p:strVal val="visible"/>
                                      </p:to>
                                    </p:set>
                                    <p:animEffect transition="in" filter="dissolve">
                                      <p:cBhvr>
                                        <p:cTn id="27" dur="500"/>
                                        <p:tgtEl>
                                          <p:spTgt spid="973832"/>
                                        </p:tgtEl>
                                      </p:cBhvr>
                                    </p:animEffect>
                                  </p:childTnLst>
                                </p:cTn>
                              </p:par>
                            </p:childTnLst>
                          </p:cTn>
                        </p:par>
                        <p:par>
                          <p:cTn id="28" fill="hold" nodeType="afterGroup">
                            <p:stCondLst>
                              <p:cond delay="500"/>
                            </p:stCondLst>
                            <p:childTnLst>
                              <p:par>
                                <p:cTn id="29" presetID="4" presetClass="entr" presetSubtype="16" fill="hold" grpId="0" nodeType="afterEffect">
                                  <p:stCondLst>
                                    <p:cond delay="0"/>
                                  </p:stCondLst>
                                  <p:childTnLst>
                                    <p:set>
                                      <p:cBhvr>
                                        <p:cTn id="30" dur="1" fill="hold">
                                          <p:stCondLst>
                                            <p:cond delay="0"/>
                                          </p:stCondLst>
                                        </p:cTn>
                                        <p:tgtEl>
                                          <p:spTgt spid="973827"/>
                                        </p:tgtEl>
                                        <p:attrNameLst>
                                          <p:attrName>style.visibility</p:attrName>
                                        </p:attrNameLst>
                                      </p:cBhvr>
                                      <p:to>
                                        <p:strVal val="visible"/>
                                      </p:to>
                                    </p:set>
                                    <p:animEffect transition="in" filter="box(in)">
                                      <p:cBhvr>
                                        <p:cTn id="31" dur="500"/>
                                        <p:tgtEl>
                                          <p:spTgt spid="9738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973838"/>
                                        </p:tgtEl>
                                        <p:attrNameLst>
                                          <p:attrName>style.visibility</p:attrName>
                                        </p:attrNameLst>
                                      </p:cBhvr>
                                      <p:to>
                                        <p:strVal val="visible"/>
                                      </p:to>
                                    </p:set>
                                    <p:animEffect transition="in" filter="wipe(up)">
                                      <p:cBhvr>
                                        <p:cTn id="36" dur="500"/>
                                        <p:tgtEl>
                                          <p:spTgt spid="9738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73833"/>
                                        </p:tgtEl>
                                        <p:attrNameLst>
                                          <p:attrName>style.visibility</p:attrName>
                                        </p:attrNameLst>
                                      </p:cBhvr>
                                      <p:to>
                                        <p:strVal val="visible"/>
                                      </p:to>
                                    </p:set>
                                    <p:animEffect transition="in" filter="wipe(left)">
                                      <p:cBhvr>
                                        <p:cTn id="41" dur="500"/>
                                        <p:tgtEl>
                                          <p:spTgt spid="9738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973834"/>
                                        </p:tgtEl>
                                        <p:attrNameLst>
                                          <p:attrName>style.visibility</p:attrName>
                                        </p:attrNameLst>
                                      </p:cBhvr>
                                      <p:to>
                                        <p:strVal val="visible"/>
                                      </p:to>
                                    </p:set>
                                    <p:animEffect transition="in" filter="dissolve">
                                      <p:cBhvr>
                                        <p:cTn id="46" dur="500"/>
                                        <p:tgtEl>
                                          <p:spTgt spid="97383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973835"/>
                                        </p:tgtEl>
                                        <p:attrNameLst>
                                          <p:attrName>style.visibility</p:attrName>
                                        </p:attrNameLst>
                                      </p:cBhvr>
                                      <p:to>
                                        <p:strVal val="visible"/>
                                      </p:to>
                                    </p:set>
                                    <p:animEffect transition="in" filter="dissolve">
                                      <p:cBhvr>
                                        <p:cTn id="51" dur="500"/>
                                        <p:tgtEl>
                                          <p:spTgt spid="97383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73836"/>
                                        </p:tgtEl>
                                        <p:attrNameLst>
                                          <p:attrName>style.visibility</p:attrName>
                                        </p:attrNameLst>
                                      </p:cBhvr>
                                      <p:to>
                                        <p:strVal val="visible"/>
                                      </p:to>
                                    </p:set>
                                    <p:animEffect transition="in" filter="dissolve">
                                      <p:cBhvr>
                                        <p:cTn id="56" dur="500"/>
                                        <p:tgtEl>
                                          <p:spTgt spid="97383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973837"/>
                                        </p:tgtEl>
                                        <p:attrNameLst>
                                          <p:attrName>style.visibility</p:attrName>
                                        </p:attrNameLst>
                                      </p:cBhvr>
                                      <p:to>
                                        <p:strVal val="visible"/>
                                      </p:to>
                                    </p:set>
                                    <p:animEffect transition="in" filter="dissolve">
                                      <p:cBhvr>
                                        <p:cTn id="61" dur="500"/>
                                        <p:tgtEl>
                                          <p:spTgt spid="973837"/>
                                        </p:tgtEl>
                                      </p:cBhvr>
                                    </p:animEffect>
                                  </p:childTnLst>
                                </p:cTn>
                              </p:par>
                            </p:childTnLst>
                          </p:cTn>
                        </p:par>
                        <p:par>
                          <p:cTn id="62" fill="hold" nodeType="afterGroup">
                            <p:stCondLst>
                              <p:cond delay="1000"/>
                            </p:stCondLst>
                            <p:childTnLst>
                              <p:par>
                                <p:cTn id="63" presetID="4" presetClass="entr" presetSubtype="16" fill="hold" grpId="0" nodeType="afterEffect">
                                  <p:stCondLst>
                                    <p:cond delay="0"/>
                                  </p:stCondLst>
                                  <p:childTnLst>
                                    <p:set>
                                      <p:cBhvr>
                                        <p:cTn id="64" dur="1" fill="hold">
                                          <p:stCondLst>
                                            <p:cond delay="0"/>
                                          </p:stCondLst>
                                        </p:cTn>
                                        <p:tgtEl>
                                          <p:spTgt spid="973826"/>
                                        </p:tgtEl>
                                        <p:attrNameLst>
                                          <p:attrName>style.visibility</p:attrName>
                                        </p:attrNameLst>
                                      </p:cBhvr>
                                      <p:to>
                                        <p:strVal val="visible"/>
                                      </p:to>
                                    </p:set>
                                    <p:animEffect transition="in" filter="box(in)">
                                      <p:cBhvr>
                                        <p:cTn id="65" dur="500"/>
                                        <p:tgtEl>
                                          <p:spTgt spid="973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6" grpId="0" animBg="1"/>
      <p:bldP spid="973827" grpId="0" animBg="1"/>
      <p:bldP spid="973828" grpId="0" autoUpdateAnimBg="0"/>
      <p:bldP spid="973832" grpId="0"/>
      <p:bldP spid="973833" grpId="0" autoUpdateAnimBg="0"/>
      <p:bldP spid="9738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a:extLst>
              <a:ext uri="{FF2B5EF4-FFF2-40B4-BE49-F238E27FC236}">
                <a16:creationId xmlns:a16="http://schemas.microsoft.com/office/drawing/2014/main" id="{0EAA1CE1-8FFF-4FF2-91A4-DC92CE6496A5}"/>
              </a:ext>
            </a:extLst>
          </p:cNvPr>
          <p:cNvSpPr>
            <a:spLocks noChangeArrowheads="1"/>
          </p:cNvSpPr>
          <p:nvPr/>
        </p:nvSpPr>
        <p:spPr bwMode="auto">
          <a:xfrm>
            <a:off x="293688" y="52546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solidFill>
                  <a:srgbClr val="FFFF00"/>
                </a:solidFill>
                <a:latin typeface="宋体" panose="02010600030101010101" pitchFamily="2" charset="-122"/>
                <a:ea typeface="宋体" panose="02010600030101010101" pitchFamily="2" charset="-122"/>
              </a:rPr>
              <a:t>例</a:t>
            </a:r>
          </a:p>
        </p:txBody>
      </p:sp>
      <p:sp>
        <p:nvSpPr>
          <p:cNvPr id="935939" name="Rectangle 3">
            <a:extLst>
              <a:ext uri="{FF2B5EF4-FFF2-40B4-BE49-F238E27FC236}">
                <a16:creationId xmlns:a16="http://schemas.microsoft.com/office/drawing/2014/main" id="{8BABFC49-5CA3-4C51-9754-986323565F02}"/>
              </a:ext>
            </a:extLst>
          </p:cNvPr>
          <p:cNvSpPr>
            <a:spLocks noChangeArrowheads="1"/>
          </p:cNvSpPr>
          <p:nvPr/>
        </p:nvSpPr>
        <p:spPr bwMode="auto">
          <a:xfrm>
            <a:off x="276225" y="185578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solidFill>
                  <a:srgbClr val="FFFF00"/>
                </a:solidFill>
                <a:latin typeface="宋体" panose="02010600030101010101" pitchFamily="2" charset="-122"/>
                <a:ea typeface="宋体" panose="02010600030101010101" pitchFamily="2" charset="-122"/>
              </a:rPr>
              <a:t>解</a:t>
            </a:r>
          </a:p>
        </p:txBody>
      </p:sp>
      <p:sp>
        <p:nvSpPr>
          <p:cNvPr id="935940" name="Rectangle 4">
            <a:extLst>
              <a:ext uri="{FF2B5EF4-FFF2-40B4-BE49-F238E27FC236}">
                <a16:creationId xmlns:a16="http://schemas.microsoft.com/office/drawing/2014/main" id="{6C4A439F-92B5-4D24-ACEF-E07F32FD89C8}"/>
              </a:ext>
            </a:extLst>
          </p:cNvPr>
          <p:cNvSpPr>
            <a:spLocks noChangeArrowheads="1"/>
          </p:cNvSpPr>
          <p:nvPr/>
        </p:nvSpPr>
        <p:spPr bwMode="auto">
          <a:xfrm>
            <a:off x="277813" y="12446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solidFill>
                  <a:srgbClr val="FFFF00"/>
                </a:solidFill>
                <a:latin typeface="宋体" panose="02010600030101010101" pitchFamily="2" charset="-122"/>
                <a:ea typeface="宋体" panose="02010600030101010101" pitchFamily="2" charset="-122"/>
              </a:rPr>
              <a:t>求</a:t>
            </a:r>
          </a:p>
        </p:txBody>
      </p:sp>
      <p:sp>
        <p:nvSpPr>
          <p:cNvPr id="935941" name="Rectangle 5">
            <a:extLst>
              <a:ext uri="{FF2B5EF4-FFF2-40B4-BE49-F238E27FC236}">
                <a16:creationId xmlns:a16="http://schemas.microsoft.com/office/drawing/2014/main" id="{F2BB0CCC-372C-40EF-B3A8-D02D589AEFE3}"/>
              </a:ext>
            </a:extLst>
          </p:cNvPr>
          <p:cNvSpPr>
            <a:spLocks noChangeArrowheads="1"/>
          </p:cNvSpPr>
          <p:nvPr/>
        </p:nvSpPr>
        <p:spPr bwMode="auto">
          <a:xfrm>
            <a:off x="755650" y="492125"/>
            <a:ext cx="8208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kumimoji="1" sz="2400" b="1">
                <a:solidFill>
                  <a:schemeClr val="bg1"/>
                </a:solidFill>
                <a:latin typeface="Times New Roman" panose="02020603050405020304" pitchFamily="18" charset="0"/>
                <a:ea typeface="华文中宋" panose="02010600040101010101" pitchFamily="2" charset="-122"/>
              </a:defRPr>
            </a:lvl1pPr>
            <a:lvl2pPr marL="742950" indent="-285750">
              <a:tabLst>
                <a:tab pos="1733550" algn="l"/>
              </a:tabLst>
              <a:defRPr kumimoji="1" sz="2400" b="1">
                <a:solidFill>
                  <a:schemeClr val="bg1"/>
                </a:solidFill>
                <a:latin typeface="Times New Roman" panose="02020603050405020304" pitchFamily="18" charset="0"/>
                <a:ea typeface="华文中宋" panose="02010600040101010101" pitchFamily="2" charset="-122"/>
              </a:defRPr>
            </a:lvl2pPr>
            <a:lvl3pPr marL="11430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3pPr>
            <a:lvl4pPr marL="16002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4pPr>
            <a:lvl5pPr marL="20574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lnSpc>
                <a:spcPct val="125000"/>
              </a:lnSpc>
              <a:spcBef>
                <a:spcPct val="50000"/>
              </a:spcBef>
            </a:pPr>
            <a:r>
              <a:rPr lang="zh-CN" altLang="en-US"/>
              <a:t>某粒子的静止质量为</a:t>
            </a:r>
            <a:r>
              <a:rPr lang="zh-CN" altLang="en-US">
                <a:solidFill>
                  <a:srgbClr val="FFFF00"/>
                </a:solidFill>
              </a:rPr>
              <a:t> </a:t>
            </a:r>
            <a:r>
              <a:rPr lang="en-US" altLang="zh-CN" i="1">
                <a:solidFill>
                  <a:srgbClr val="66FFFF"/>
                </a:solidFill>
              </a:rPr>
              <a:t>m</a:t>
            </a:r>
            <a:r>
              <a:rPr lang="en-US" altLang="zh-CN" baseline="-25000">
                <a:solidFill>
                  <a:srgbClr val="66FFFF"/>
                </a:solidFill>
              </a:rPr>
              <a:t>0</a:t>
            </a:r>
            <a:r>
              <a:rPr lang="en-US" altLang="zh-CN" baseline="-25000">
                <a:solidFill>
                  <a:srgbClr val="FFFF99"/>
                </a:solidFill>
              </a:rPr>
              <a:t>  </a:t>
            </a:r>
            <a:r>
              <a:rPr lang="zh-CN" altLang="en-US"/>
              <a:t>，当其动能等于其静能时，</a:t>
            </a:r>
          </a:p>
        </p:txBody>
      </p:sp>
      <p:sp>
        <p:nvSpPr>
          <p:cNvPr id="935942" name="Text Box 6">
            <a:extLst>
              <a:ext uri="{FF2B5EF4-FFF2-40B4-BE49-F238E27FC236}">
                <a16:creationId xmlns:a16="http://schemas.microsoft.com/office/drawing/2014/main" id="{5B41B825-EE4C-47B0-9F83-0120E8C4331A}"/>
              </a:ext>
            </a:extLst>
          </p:cNvPr>
          <p:cNvSpPr txBox="1">
            <a:spLocks noChangeArrowheads="1"/>
          </p:cNvSpPr>
          <p:nvPr/>
        </p:nvSpPr>
        <p:spPr bwMode="auto">
          <a:xfrm>
            <a:off x="755650" y="1244600"/>
            <a:ext cx="498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t>其质量和动量各等于多少？</a:t>
            </a:r>
          </a:p>
        </p:txBody>
      </p:sp>
      <p:graphicFrame>
        <p:nvGraphicFramePr>
          <p:cNvPr id="935943" name="Object 7">
            <a:extLst>
              <a:ext uri="{FF2B5EF4-FFF2-40B4-BE49-F238E27FC236}">
                <a16:creationId xmlns:a16="http://schemas.microsoft.com/office/drawing/2014/main" id="{47A11DBF-74A6-4E0B-8F0F-3AB8F6617BEF}"/>
              </a:ext>
            </a:extLst>
          </p:cNvPr>
          <p:cNvGraphicFramePr>
            <a:graphicFrameLocks/>
          </p:cNvGraphicFramePr>
          <p:nvPr/>
        </p:nvGraphicFramePr>
        <p:xfrm>
          <a:off x="1692275" y="1866900"/>
          <a:ext cx="2311400" cy="482600"/>
        </p:xfrm>
        <a:graphic>
          <a:graphicData uri="http://schemas.openxmlformats.org/presentationml/2006/ole">
            <mc:AlternateContent xmlns:mc="http://schemas.openxmlformats.org/markup-compatibility/2006">
              <mc:Choice xmlns:v="urn:schemas-microsoft-com:vml" Requires="v">
                <p:oleObj spid="_x0000_s13342" name="公式" r:id="rId3" imgW="2293589" imgH="464848" progId="Equation.3">
                  <p:embed/>
                </p:oleObj>
              </mc:Choice>
              <mc:Fallback>
                <p:oleObj name="公式" r:id="rId3" imgW="2293589" imgH="464848"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866900"/>
                        <a:ext cx="2311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5944" name="Text Box 8">
            <a:extLst>
              <a:ext uri="{FF2B5EF4-FFF2-40B4-BE49-F238E27FC236}">
                <a16:creationId xmlns:a16="http://schemas.microsoft.com/office/drawing/2014/main" id="{A63A4746-907A-4A2E-A43C-198F222ED4EC}"/>
              </a:ext>
            </a:extLst>
          </p:cNvPr>
          <p:cNvSpPr txBox="1">
            <a:spLocks noChangeArrowheads="1"/>
          </p:cNvSpPr>
          <p:nvPr/>
        </p:nvSpPr>
        <p:spPr bwMode="auto">
          <a:xfrm>
            <a:off x="755650" y="1855788"/>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t>动能：</a:t>
            </a:r>
          </a:p>
        </p:txBody>
      </p:sp>
      <p:sp>
        <p:nvSpPr>
          <p:cNvPr id="935945" name="Rectangle 9">
            <a:extLst>
              <a:ext uri="{FF2B5EF4-FFF2-40B4-BE49-F238E27FC236}">
                <a16:creationId xmlns:a16="http://schemas.microsoft.com/office/drawing/2014/main" id="{5DB201A0-71CC-43EA-B3A7-6388F8AC8899}"/>
              </a:ext>
            </a:extLst>
          </p:cNvPr>
          <p:cNvSpPr>
            <a:spLocks noChangeArrowheads="1"/>
          </p:cNvSpPr>
          <p:nvPr/>
        </p:nvSpPr>
        <p:spPr bwMode="auto">
          <a:xfrm>
            <a:off x="755650" y="4484688"/>
            <a:ext cx="229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733550" algn="l"/>
              </a:tabLst>
              <a:defRPr kumimoji="1" sz="2400" b="1">
                <a:solidFill>
                  <a:schemeClr val="bg1"/>
                </a:solidFill>
                <a:latin typeface="Times New Roman" panose="02020603050405020304" pitchFamily="18" charset="0"/>
                <a:ea typeface="华文中宋" panose="02010600040101010101" pitchFamily="2" charset="-122"/>
              </a:defRPr>
            </a:lvl1pPr>
            <a:lvl2pPr marL="742950" indent="-285750">
              <a:tabLst>
                <a:tab pos="1733550" algn="l"/>
              </a:tabLst>
              <a:defRPr kumimoji="1" sz="2400" b="1">
                <a:solidFill>
                  <a:schemeClr val="bg1"/>
                </a:solidFill>
                <a:latin typeface="Times New Roman" panose="02020603050405020304" pitchFamily="18" charset="0"/>
                <a:ea typeface="华文中宋" panose="02010600040101010101" pitchFamily="2" charset="-122"/>
              </a:defRPr>
            </a:lvl2pPr>
            <a:lvl3pPr marL="11430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3pPr>
            <a:lvl4pPr marL="16002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4pPr>
            <a:lvl5pPr marL="20574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9pPr>
          </a:lstStyle>
          <a:p>
            <a:pPr algn="just"/>
            <a:r>
              <a:rPr lang="zh-CN" altLang="en-US"/>
              <a:t>由此得，动量</a:t>
            </a:r>
          </a:p>
        </p:txBody>
      </p:sp>
      <p:graphicFrame>
        <p:nvGraphicFramePr>
          <p:cNvPr id="935946" name="Object 10">
            <a:extLst>
              <a:ext uri="{FF2B5EF4-FFF2-40B4-BE49-F238E27FC236}">
                <a16:creationId xmlns:a16="http://schemas.microsoft.com/office/drawing/2014/main" id="{C95CF1BA-A0E1-458E-91A0-CBC9E195C1B3}"/>
              </a:ext>
            </a:extLst>
          </p:cNvPr>
          <p:cNvGraphicFramePr>
            <a:graphicFrameLocks/>
          </p:cNvGraphicFramePr>
          <p:nvPr/>
        </p:nvGraphicFramePr>
        <p:xfrm>
          <a:off x="2301875" y="5026025"/>
          <a:ext cx="4070350" cy="1355725"/>
        </p:xfrm>
        <a:graphic>
          <a:graphicData uri="http://schemas.openxmlformats.org/presentationml/2006/ole">
            <mc:AlternateContent xmlns:mc="http://schemas.openxmlformats.org/markup-compatibility/2006">
              <mc:Choice xmlns:v="urn:schemas-microsoft-com:vml" Requires="v">
                <p:oleObj spid="_x0000_s13343" name="公式" r:id="rId5" imgW="4061678" imgH="1341175" progId="Equation.3">
                  <p:embed/>
                </p:oleObj>
              </mc:Choice>
              <mc:Fallback>
                <p:oleObj name="公式" r:id="rId5" imgW="4061678" imgH="1341175" progId="Equation.3">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1875" y="5026025"/>
                        <a:ext cx="40703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5947" name="Object 11">
            <a:extLst>
              <a:ext uri="{FF2B5EF4-FFF2-40B4-BE49-F238E27FC236}">
                <a16:creationId xmlns:a16="http://schemas.microsoft.com/office/drawing/2014/main" id="{D8FEE132-995B-493D-B7E9-B7BED6A3428B}"/>
              </a:ext>
            </a:extLst>
          </p:cNvPr>
          <p:cNvGraphicFramePr>
            <a:graphicFrameLocks/>
          </p:cNvGraphicFramePr>
          <p:nvPr/>
        </p:nvGraphicFramePr>
        <p:xfrm>
          <a:off x="6451600" y="3573463"/>
          <a:ext cx="1216025" cy="723900"/>
        </p:xfrm>
        <a:graphic>
          <a:graphicData uri="http://schemas.openxmlformats.org/presentationml/2006/ole">
            <mc:AlternateContent xmlns:mc="http://schemas.openxmlformats.org/markup-compatibility/2006">
              <mc:Choice xmlns:v="urn:schemas-microsoft-com:vml" Requires="v">
                <p:oleObj spid="_x0000_s13344" name="公式" r:id="rId7" imgW="1203773" imgH="708743" progId="Equation.3">
                  <p:embed/>
                </p:oleObj>
              </mc:Choice>
              <mc:Fallback>
                <p:oleObj name="公式" r:id="rId7" imgW="1203773" imgH="708743" progId="Equation.3">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1600" y="3573463"/>
                        <a:ext cx="12160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5948" name="Rectangle 12">
            <a:extLst>
              <a:ext uri="{FF2B5EF4-FFF2-40B4-BE49-F238E27FC236}">
                <a16:creationId xmlns:a16="http://schemas.microsoft.com/office/drawing/2014/main" id="{44B71AA2-31D2-46D7-BD89-85951E8E5B1D}"/>
              </a:ext>
            </a:extLst>
          </p:cNvPr>
          <p:cNvSpPr>
            <a:spLocks noChangeArrowheads="1"/>
          </p:cNvSpPr>
          <p:nvPr/>
        </p:nvSpPr>
        <p:spPr bwMode="auto">
          <a:xfrm>
            <a:off x="684213" y="3603625"/>
            <a:ext cx="2087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kumimoji="1" sz="2400" b="1">
                <a:solidFill>
                  <a:schemeClr val="bg1"/>
                </a:solidFill>
                <a:latin typeface="Times New Roman" panose="02020603050405020304" pitchFamily="18" charset="0"/>
                <a:ea typeface="华文中宋" panose="02010600040101010101" pitchFamily="2" charset="-122"/>
              </a:defRPr>
            </a:lvl1pPr>
            <a:lvl2pPr marL="742950" indent="-285750">
              <a:tabLst>
                <a:tab pos="1733550" algn="l"/>
              </a:tabLst>
              <a:defRPr kumimoji="1" sz="2400" b="1">
                <a:solidFill>
                  <a:schemeClr val="bg1"/>
                </a:solidFill>
                <a:latin typeface="Times New Roman" panose="02020603050405020304" pitchFamily="18" charset="0"/>
                <a:ea typeface="华文中宋" panose="02010600040101010101" pitchFamily="2" charset="-122"/>
              </a:defRPr>
            </a:lvl2pPr>
            <a:lvl3pPr marL="11430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3pPr>
            <a:lvl4pPr marL="16002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4pPr>
            <a:lvl5pPr marL="20574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lnSpc>
                <a:spcPct val="125000"/>
              </a:lnSpc>
              <a:spcBef>
                <a:spcPct val="50000"/>
              </a:spcBef>
            </a:pPr>
            <a:r>
              <a:rPr lang="zh-CN" altLang="en-US"/>
              <a:t>由质速关系</a:t>
            </a:r>
          </a:p>
        </p:txBody>
      </p:sp>
      <p:graphicFrame>
        <p:nvGraphicFramePr>
          <p:cNvPr id="935949" name="Object 13">
            <a:extLst>
              <a:ext uri="{FF2B5EF4-FFF2-40B4-BE49-F238E27FC236}">
                <a16:creationId xmlns:a16="http://schemas.microsoft.com/office/drawing/2014/main" id="{82FC2BFE-9E65-42E0-A094-8EB9AC5E9411}"/>
              </a:ext>
            </a:extLst>
          </p:cNvPr>
          <p:cNvGraphicFramePr>
            <a:graphicFrameLocks/>
          </p:cNvGraphicFramePr>
          <p:nvPr/>
        </p:nvGraphicFramePr>
        <p:xfrm>
          <a:off x="2509838" y="3505200"/>
          <a:ext cx="1724025" cy="860425"/>
        </p:xfrm>
        <a:graphic>
          <a:graphicData uri="http://schemas.openxmlformats.org/presentationml/2006/ole">
            <mc:AlternateContent xmlns:mc="http://schemas.openxmlformats.org/markup-compatibility/2006">
              <mc:Choice xmlns:v="urn:schemas-microsoft-com:vml" Requires="v">
                <p:oleObj spid="_x0000_s13345" name="公式" r:id="rId9" imgW="1714344" imgH="845903" progId="Equation.3">
                  <p:embed/>
                </p:oleObj>
              </mc:Choice>
              <mc:Fallback>
                <p:oleObj name="公式" r:id="rId9" imgW="1714344" imgH="845903" progId="Equation.3">
                  <p:embed/>
                  <p:pic>
                    <p:nvPicPr>
                      <p:cNvPr id="0" name="Object 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9838" y="3505200"/>
                        <a:ext cx="172402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5950" name="Line 14">
            <a:extLst>
              <a:ext uri="{FF2B5EF4-FFF2-40B4-BE49-F238E27FC236}">
                <a16:creationId xmlns:a16="http://schemas.microsoft.com/office/drawing/2014/main" id="{CB772521-D00D-446A-9E3F-395EB693E71F}"/>
              </a:ext>
            </a:extLst>
          </p:cNvPr>
          <p:cNvSpPr>
            <a:spLocks noChangeShapeType="1"/>
          </p:cNvSpPr>
          <p:nvPr/>
        </p:nvSpPr>
        <p:spPr bwMode="auto">
          <a:xfrm>
            <a:off x="4097338" y="2900363"/>
            <a:ext cx="1873250" cy="0"/>
          </a:xfrm>
          <a:prstGeom prst="line">
            <a:avLst/>
          </a:prstGeom>
          <a:noFill/>
          <a:ln w="76200">
            <a:solidFill>
              <a:srgbClr val="FFCC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35951" name="Object 15">
            <a:extLst>
              <a:ext uri="{FF2B5EF4-FFF2-40B4-BE49-F238E27FC236}">
                <a16:creationId xmlns:a16="http://schemas.microsoft.com/office/drawing/2014/main" id="{FFFD4953-7725-4D3D-B3EB-12AF915488FF}"/>
              </a:ext>
            </a:extLst>
          </p:cNvPr>
          <p:cNvGraphicFramePr>
            <a:graphicFrameLocks/>
          </p:cNvGraphicFramePr>
          <p:nvPr/>
        </p:nvGraphicFramePr>
        <p:xfrm>
          <a:off x="2370138" y="2659063"/>
          <a:ext cx="1422400" cy="482600"/>
        </p:xfrm>
        <a:graphic>
          <a:graphicData uri="http://schemas.openxmlformats.org/presentationml/2006/ole">
            <mc:AlternateContent xmlns:mc="http://schemas.openxmlformats.org/markup-compatibility/2006">
              <mc:Choice xmlns:v="urn:schemas-microsoft-com:vml" Requires="v">
                <p:oleObj spid="_x0000_s13346" name="公式" r:id="rId11" imgW="1409793" imgH="464848" progId="Equation.3">
                  <p:embed/>
                </p:oleObj>
              </mc:Choice>
              <mc:Fallback>
                <p:oleObj name="公式" r:id="rId11" imgW="1409793" imgH="464848" progId="Equation.3">
                  <p:embed/>
                  <p:pic>
                    <p:nvPicPr>
                      <p:cNvPr id="0" name="Object 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0138" y="2659063"/>
                        <a:ext cx="1422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5952" name="Object 16">
            <a:extLst>
              <a:ext uri="{FF2B5EF4-FFF2-40B4-BE49-F238E27FC236}">
                <a16:creationId xmlns:a16="http://schemas.microsoft.com/office/drawing/2014/main" id="{B96FF6A6-19A7-43FB-B667-79B11C2DC5EB}"/>
              </a:ext>
            </a:extLst>
          </p:cNvPr>
          <p:cNvGraphicFramePr>
            <a:graphicFrameLocks/>
          </p:cNvGraphicFramePr>
          <p:nvPr/>
        </p:nvGraphicFramePr>
        <p:xfrm>
          <a:off x="6257925" y="2684463"/>
          <a:ext cx="1193800" cy="431800"/>
        </p:xfrm>
        <a:graphic>
          <a:graphicData uri="http://schemas.openxmlformats.org/presentationml/2006/ole">
            <mc:AlternateContent xmlns:mc="http://schemas.openxmlformats.org/markup-compatibility/2006">
              <mc:Choice xmlns:v="urn:schemas-microsoft-com:vml" Requires="v">
                <p:oleObj spid="_x0000_s13347" name="公式" r:id="rId13" imgW="1180882" imgH="418961" progId="Equation.3">
                  <p:embed/>
                </p:oleObj>
              </mc:Choice>
              <mc:Fallback>
                <p:oleObj name="公式" r:id="rId13" imgW="1180882" imgH="418961" progId="Equation.3">
                  <p:embed/>
                  <p:pic>
                    <p:nvPicPr>
                      <p:cNvPr id="0" name="Object 1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57925" y="2684463"/>
                        <a:ext cx="1193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5953" name="Line 17">
            <a:extLst>
              <a:ext uri="{FF2B5EF4-FFF2-40B4-BE49-F238E27FC236}">
                <a16:creationId xmlns:a16="http://schemas.microsoft.com/office/drawing/2014/main" id="{DFDCCFD6-2910-4265-8B9A-77572835CFE2}"/>
              </a:ext>
            </a:extLst>
          </p:cNvPr>
          <p:cNvSpPr>
            <a:spLocks noChangeShapeType="1"/>
          </p:cNvSpPr>
          <p:nvPr/>
        </p:nvSpPr>
        <p:spPr bwMode="auto">
          <a:xfrm>
            <a:off x="4716463" y="3933825"/>
            <a:ext cx="1439862" cy="0"/>
          </a:xfrm>
          <a:prstGeom prst="line">
            <a:avLst/>
          </a:prstGeom>
          <a:noFill/>
          <a:ln w="76200">
            <a:solidFill>
              <a:srgbClr val="FFCC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5938"/>
                                        </p:tgtEl>
                                        <p:attrNameLst>
                                          <p:attrName>style.visibility</p:attrName>
                                        </p:attrNameLst>
                                      </p:cBhvr>
                                      <p:to>
                                        <p:strVal val="visible"/>
                                      </p:to>
                                    </p:set>
                                    <p:animEffect transition="in" filter="wipe(left)">
                                      <p:cBhvr>
                                        <p:cTn id="7" dur="500"/>
                                        <p:tgtEl>
                                          <p:spTgt spid="935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935941"/>
                                        </p:tgtEl>
                                        <p:attrNameLst>
                                          <p:attrName>style.visibility</p:attrName>
                                        </p:attrNameLst>
                                      </p:cBhvr>
                                      <p:to>
                                        <p:strVal val="visible"/>
                                      </p:to>
                                    </p:set>
                                    <p:animEffect transition="in" filter="wipe(left)">
                                      <p:cBhvr>
                                        <p:cTn id="12" dur="300"/>
                                        <p:tgtEl>
                                          <p:spTgt spid="935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5940"/>
                                        </p:tgtEl>
                                        <p:attrNameLst>
                                          <p:attrName>style.visibility</p:attrName>
                                        </p:attrNameLst>
                                      </p:cBhvr>
                                      <p:to>
                                        <p:strVal val="visible"/>
                                      </p:to>
                                    </p:set>
                                    <p:animEffect transition="in" filter="wipe(left)">
                                      <p:cBhvr>
                                        <p:cTn id="17" dur="500"/>
                                        <p:tgtEl>
                                          <p:spTgt spid="9359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935942"/>
                                        </p:tgtEl>
                                        <p:attrNameLst>
                                          <p:attrName>style.visibility</p:attrName>
                                        </p:attrNameLst>
                                      </p:cBhvr>
                                      <p:to>
                                        <p:strVal val="visible"/>
                                      </p:to>
                                    </p:set>
                                    <p:animEffect transition="in" filter="wipe(left)">
                                      <p:cBhvr>
                                        <p:cTn id="22" dur="300"/>
                                        <p:tgtEl>
                                          <p:spTgt spid="9359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5939"/>
                                        </p:tgtEl>
                                        <p:attrNameLst>
                                          <p:attrName>style.visibility</p:attrName>
                                        </p:attrNameLst>
                                      </p:cBhvr>
                                      <p:to>
                                        <p:strVal val="visible"/>
                                      </p:to>
                                    </p:set>
                                    <p:animEffect transition="in" filter="wipe(left)">
                                      <p:cBhvr>
                                        <p:cTn id="27" dur="500"/>
                                        <p:tgtEl>
                                          <p:spTgt spid="9359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35944"/>
                                        </p:tgtEl>
                                        <p:attrNameLst>
                                          <p:attrName>style.visibility</p:attrName>
                                        </p:attrNameLst>
                                      </p:cBhvr>
                                      <p:to>
                                        <p:strVal val="visible"/>
                                      </p:to>
                                    </p:set>
                                    <p:animEffect transition="in" filter="wipe(left)">
                                      <p:cBhvr>
                                        <p:cTn id="32" dur="500"/>
                                        <p:tgtEl>
                                          <p:spTgt spid="935944"/>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935943"/>
                                        </p:tgtEl>
                                        <p:attrNameLst>
                                          <p:attrName>style.visibility</p:attrName>
                                        </p:attrNameLst>
                                      </p:cBhvr>
                                      <p:to>
                                        <p:strVal val="visible"/>
                                      </p:to>
                                    </p:set>
                                    <p:animEffect transition="in" filter="wipe(left)">
                                      <p:cBhvr>
                                        <p:cTn id="36" dur="500"/>
                                        <p:tgtEl>
                                          <p:spTgt spid="9359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35951"/>
                                        </p:tgtEl>
                                        <p:attrNameLst>
                                          <p:attrName>style.visibility</p:attrName>
                                        </p:attrNameLst>
                                      </p:cBhvr>
                                      <p:to>
                                        <p:strVal val="visible"/>
                                      </p:to>
                                    </p:set>
                                    <p:animEffect transition="in" filter="wipe(left)">
                                      <p:cBhvr>
                                        <p:cTn id="41" dur="500"/>
                                        <p:tgtEl>
                                          <p:spTgt spid="93595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935950"/>
                                        </p:tgtEl>
                                        <p:attrNameLst>
                                          <p:attrName>style.visibility</p:attrName>
                                        </p:attrNameLst>
                                      </p:cBhvr>
                                      <p:to>
                                        <p:strVal val="visible"/>
                                      </p:to>
                                    </p:set>
                                    <p:animEffect transition="in" filter="wipe(left)">
                                      <p:cBhvr>
                                        <p:cTn id="46" dur="500"/>
                                        <p:tgtEl>
                                          <p:spTgt spid="935950"/>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935952"/>
                                        </p:tgtEl>
                                        <p:attrNameLst>
                                          <p:attrName>style.visibility</p:attrName>
                                        </p:attrNameLst>
                                      </p:cBhvr>
                                      <p:to>
                                        <p:strVal val="visible"/>
                                      </p:to>
                                    </p:set>
                                    <p:animEffect transition="in" filter="wipe(left)">
                                      <p:cBhvr>
                                        <p:cTn id="50" dur="500"/>
                                        <p:tgtEl>
                                          <p:spTgt spid="93595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935948"/>
                                        </p:tgtEl>
                                        <p:attrNameLst>
                                          <p:attrName>style.visibility</p:attrName>
                                        </p:attrNameLst>
                                      </p:cBhvr>
                                      <p:to>
                                        <p:strVal val="visible"/>
                                      </p:to>
                                    </p:set>
                                    <p:animEffect transition="in" filter="wipe(left)">
                                      <p:cBhvr>
                                        <p:cTn id="55" dur="500"/>
                                        <p:tgtEl>
                                          <p:spTgt spid="935948"/>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935949"/>
                                        </p:tgtEl>
                                        <p:attrNameLst>
                                          <p:attrName>style.visibility</p:attrName>
                                        </p:attrNameLst>
                                      </p:cBhvr>
                                      <p:to>
                                        <p:strVal val="visible"/>
                                      </p:to>
                                    </p:set>
                                    <p:animEffect transition="in" filter="wipe(left)">
                                      <p:cBhvr>
                                        <p:cTn id="59" dur="500"/>
                                        <p:tgtEl>
                                          <p:spTgt spid="93594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935953"/>
                                        </p:tgtEl>
                                        <p:attrNameLst>
                                          <p:attrName>style.visibility</p:attrName>
                                        </p:attrNameLst>
                                      </p:cBhvr>
                                      <p:to>
                                        <p:strVal val="visible"/>
                                      </p:to>
                                    </p:set>
                                    <p:animEffect transition="in" filter="wipe(left)">
                                      <p:cBhvr>
                                        <p:cTn id="64" dur="500"/>
                                        <p:tgtEl>
                                          <p:spTgt spid="935953"/>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935947"/>
                                        </p:tgtEl>
                                        <p:attrNameLst>
                                          <p:attrName>style.visibility</p:attrName>
                                        </p:attrNameLst>
                                      </p:cBhvr>
                                      <p:to>
                                        <p:strVal val="visible"/>
                                      </p:to>
                                    </p:set>
                                    <p:animEffect transition="in" filter="wipe(left)">
                                      <p:cBhvr>
                                        <p:cTn id="68" dur="500"/>
                                        <p:tgtEl>
                                          <p:spTgt spid="93594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935945"/>
                                        </p:tgtEl>
                                        <p:attrNameLst>
                                          <p:attrName>style.visibility</p:attrName>
                                        </p:attrNameLst>
                                      </p:cBhvr>
                                      <p:to>
                                        <p:strVal val="visible"/>
                                      </p:to>
                                    </p:set>
                                    <p:animEffect transition="in" filter="wipe(left)">
                                      <p:cBhvr>
                                        <p:cTn id="73" dur="500"/>
                                        <p:tgtEl>
                                          <p:spTgt spid="93594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935946"/>
                                        </p:tgtEl>
                                        <p:attrNameLst>
                                          <p:attrName>style.visibility</p:attrName>
                                        </p:attrNameLst>
                                      </p:cBhvr>
                                      <p:to>
                                        <p:strVal val="visible"/>
                                      </p:to>
                                    </p:set>
                                    <p:animEffect transition="in" filter="wipe(left)">
                                      <p:cBhvr>
                                        <p:cTn id="78" dur="500"/>
                                        <p:tgtEl>
                                          <p:spTgt spid="935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8" grpId="0" autoUpdateAnimBg="0"/>
      <p:bldP spid="935939" grpId="0" autoUpdateAnimBg="0"/>
      <p:bldP spid="935940" grpId="0" autoUpdateAnimBg="0"/>
      <p:bldP spid="935941" grpId="0"/>
      <p:bldP spid="935942" grpId="0"/>
      <p:bldP spid="935944" grpId="0"/>
      <p:bldP spid="935945" grpId="0"/>
      <p:bldP spid="9359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a:extLst>
              <a:ext uri="{FF2B5EF4-FFF2-40B4-BE49-F238E27FC236}">
                <a16:creationId xmlns:a16="http://schemas.microsoft.com/office/drawing/2014/main" id="{E70A9787-923D-4D7C-91C0-C5E684EDF4C0}"/>
              </a:ext>
            </a:extLst>
          </p:cNvPr>
          <p:cNvSpPr>
            <a:spLocks noChangeArrowheads="1"/>
          </p:cNvSpPr>
          <p:nvPr/>
        </p:nvSpPr>
        <p:spPr bwMode="auto">
          <a:xfrm>
            <a:off x="293688" y="3810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solidFill>
                  <a:srgbClr val="FFFF00"/>
                </a:solidFill>
                <a:latin typeface="宋体" panose="02010600030101010101" pitchFamily="2" charset="-122"/>
                <a:ea typeface="宋体" panose="02010600030101010101" pitchFamily="2" charset="-122"/>
              </a:rPr>
              <a:t>例</a:t>
            </a:r>
          </a:p>
        </p:txBody>
      </p:sp>
      <p:sp>
        <p:nvSpPr>
          <p:cNvPr id="936963" name="Rectangle 3">
            <a:extLst>
              <a:ext uri="{FF2B5EF4-FFF2-40B4-BE49-F238E27FC236}">
                <a16:creationId xmlns:a16="http://schemas.microsoft.com/office/drawing/2014/main" id="{98B9F2E7-74AE-4C0B-BE04-8F4C98E38B86}"/>
              </a:ext>
            </a:extLst>
          </p:cNvPr>
          <p:cNvSpPr>
            <a:spLocks noChangeArrowheads="1"/>
          </p:cNvSpPr>
          <p:nvPr/>
        </p:nvSpPr>
        <p:spPr bwMode="auto">
          <a:xfrm>
            <a:off x="276225" y="155575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solidFill>
                  <a:srgbClr val="FFFF00"/>
                </a:solidFill>
                <a:latin typeface="宋体" panose="02010600030101010101" pitchFamily="2" charset="-122"/>
                <a:ea typeface="宋体" panose="02010600030101010101" pitchFamily="2" charset="-122"/>
              </a:rPr>
              <a:t>解</a:t>
            </a:r>
          </a:p>
        </p:txBody>
      </p:sp>
      <p:sp>
        <p:nvSpPr>
          <p:cNvPr id="936964" name="Rectangle 4">
            <a:extLst>
              <a:ext uri="{FF2B5EF4-FFF2-40B4-BE49-F238E27FC236}">
                <a16:creationId xmlns:a16="http://schemas.microsoft.com/office/drawing/2014/main" id="{E3F68A6F-DF6F-4001-BCA0-C2A69860F40A}"/>
              </a:ext>
            </a:extLst>
          </p:cNvPr>
          <p:cNvSpPr>
            <a:spLocks noChangeArrowheads="1"/>
          </p:cNvSpPr>
          <p:nvPr/>
        </p:nvSpPr>
        <p:spPr bwMode="auto">
          <a:xfrm>
            <a:off x="277813" y="97948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solidFill>
                  <a:srgbClr val="FFFF00"/>
                </a:solidFill>
                <a:latin typeface="宋体" panose="02010600030101010101" pitchFamily="2" charset="-122"/>
                <a:ea typeface="宋体" panose="02010600030101010101" pitchFamily="2" charset="-122"/>
              </a:rPr>
              <a:t>求</a:t>
            </a:r>
          </a:p>
        </p:txBody>
      </p:sp>
      <p:sp>
        <p:nvSpPr>
          <p:cNvPr id="936965" name="Rectangle 5">
            <a:extLst>
              <a:ext uri="{FF2B5EF4-FFF2-40B4-BE49-F238E27FC236}">
                <a16:creationId xmlns:a16="http://schemas.microsoft.com/office/drawing/2014/main" id="{2BF6AC67-3FA5-475C-87E6-7ACF8228513E}"/>
              </a:ext>
            </a:extLst>
          </p:cNvPr>
          <p:cNvSpPr>
            <a:spLocks noChangeArrowheads="1"/>
          </p:cNvSpPr>
          <p:nvPr/>
        </p:nvSpPr>
        <p:spPr bwMode="auto">
          <a:xfrm>
            <a:off x="755650" y="333375"/>
            <a:ext cx="8208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kumimoji="1" sz="2400" b="1">
                <a:solidFill>
                  <a:schemeClr val="bg1"/>
                </a:solidFill>
                <a:latin typeface="Times New Roman" panose="02020603050405020304" pitchFamily="18" charset="0"/>
                <a:ea typeface="华文中宋" panose="02010600040101010101" pitchFamily="2" charset="-122"/>
              </a:defRPr>
            </a:lvl1pPr>
            <a:lvl2pPr marL="742950" indent="-285750">
              <a:tabLst>
                <a:tab pos="1733550" algn="l"/>
              </a:tabLst>
              <a:defRPr kumimoji="1" sz="2400" b="1">
                <a:solidFill>
                  <a:schemeClr val="bg1"/>
                </a:solidFill>
                <a:latin typeface="Times New Roman" panose="02020603050405020304" pitchFamily="18" charset="0"/>
                <a:ea typeface="华文中宋" panose="02010600040101010101" pitchFamily="2" charset="-122"/>
              </a:defRPr>
            </a:lvl2pPr>
            <a:lvl3pPr marL="11430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3pPr>
            <a:lvl4pPr marL="16002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4pPr>
            <a:lvl5pPr marL="20574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lnSpc>
                <a:spcPct val="125000"/>
              </a:lnSpc>
              <a:spcBef>
                <a:spcPct val="50000"/>
              </a:spcBef>
            </a:pPr>
            <a:r>
              <a:rPr lang="zh-CN" altLang="en-US"/>
              <a:t>设火箭的静止质量为 </a:t>
            </a:r>
            <a:r>
              <a:rPr lang="en-US" altLang="zh-CN">
                <a:solidFill>
                  <a:srgbClr val="66FFFF"/>
                </a:solidFill>
              </a:rPr>
              <a:t>100 t</a:t>
            </a:r>
            <a:r>
              <a:rPr lang="en-US" altLang="zh-CN" baseline="-25000">
                <a:solidFill>
                  <a:srgbClr val="FFFF99"/>
                </a:solidFill>
              </a:rPr>
              <a:t>  </a:t>
            </a:r>
            <a:r>
              <a:rPr lang="zh-CN" altLang="en-US"/>
              <a:t>，当它以第二宇宙速度飞行时，</a:t>
            </a:r>
          </a:p>
        </p:txBody>
      </p:sp>
      <p:sp>
        <p:nvSpPr>
          <p:cNvPr id="936966" name="Rectangle 6">
            <a:extLst>
              <a:ext uri="{FF2B5EF4-FFF2-40B4-BE49-F238E27FC236}">
                <a16:creationId xmlns:a16="http://schemas.microsoft.com/office/drawing/2014/main" id="{A1DCE46B-681F-411A-B6FB-7D6C2F5A7DF5}"/>
              </a:ext>
            </a:extLst>
          </p:cNvPr>
          <p:cNvSpPr>
            <a:spLocks noChangeArrowheads="1"/>
          </p:cNvSpPr>
          <p:nvPr/>
        </p:nvSpPr>
        <p:spPr bwMode="auto">
          <a:xfrm>
            <a:off x="755650" y="935038"/>
            <a:ext cx="4454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kumimoji="1" sz="2400" b="1">
                <a:solidFill>
                  <a:schemeClr val="bg1"/>
                </a:solidFill>
                <a:latin typeface="Times New Roman" panose="02020603050405020304" pitchFamily="18" charset="0"/>
                <a:ea typeface="华文中宋" panose="02010600040101010101" pitchFamily="2" charset="-122"/>
              </a:defRPr>
            </a:lvl1pPr>
            <a:lvl2pPr marL="742950" indent="-285750">
              <a:tabLst>
                <a:tab pos="1733550" algn="l"/>
              </a:tabLst>
              <a:defRPr kumimoji="1" sz="2400" b="1">
                <a:solidFill>
                  <a:schemeClr val="bg1"/>
                </a:solidFill>
                <a:latin typeface="Times New Roman" panose="02020603050405020304" pitchFamily="18" charset="0"/>
                <a:ea typeface="华文中宋" panose="02010600040101010101" pitchFamily="2" charset="-122"/>
              </a:defRPr>
            </a:lvl2pPr>
            <a:lvl3pPr marL="11430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3pPr>
            <a:lvl4pPr marL="16002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4pPr>
            <a:lvl5pPr marL="20574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lnSpc>
                <a:spcPct val="125000"/>
              </a:lnSpc>
              <a:spcBef>
                <a:spcPct val="50000"/>
              </a:spcBef>
            </a:pPr>
            <a:r>
              <a:rPr lang="zh-CN" altLang="en-US"/>
              <a:t>其质量增加了多少？ </a:t>
            </a:r>
          </a:p>
        </p:txBody>
      </p:sp>
      <p:graphicFrame>
        <p:nvGraphicFramePr>
          <p:cNvPr id="936967" name="Object 7">
            <a:extLst>
              <a:ext uri="{FF2B5EF4-FFF2-40B4-BE49-F238E27FC236}">
                <a16:creationId xmlns:a16="http://schemas.microsoft.com/office/drawing/2014/main" id="{EAEBE4E6-19D6-4301-A6AE-C4F6D3281826}"/>
              </a:ext>
            </a:extLst>
          </p:cNvPr>
          <p:cNvGraphicFramePr>
            <a:graphicFrameLocks/>
          </p:cNvGraphicFramePr>
          <p:nvPr/>
        </p:nvGraphicFramePr>
        <p:xfrm>
          <a:off x="2611438" y="2598738"/>
          <a:ext cx="3616325" cy="685800"/>
        </p:xfrm>
        <a:graphic>
          <a:graphicData uri="http://schemas.openxmlformats.org/presentationml/2006/ole">
            <mc:AlternateContent xmlns:mc="http://schemas.openxmlformats.org/markup-compatibility/2006">
              <mc:Choice xmlns:v="urn:schemas-microsoft-com:vml" Requires="v">
                <p:oleObj spid="_x0000_s14355" name="公式" r:id="rId3" imgW="3604353" imgH="670338" progId="Equation.3">
                  <p:embed/>
                </p:oleObj>
              </mc:Choice>
              <mc:Fallback>
                <p:oleObj name="公式" r:id="rId3" imgW="3604353" imgH="670338"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438" y="2598738"/>
                        <a:ext cx="361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6968" name="Object 8">
            <a:extLst>
              <a:ext uri="{FF2B5EF4-FFF2-40B4-BE49-F238E27FC236}">
                <a16:creationId xmlns:a16="http://schemas.microsoft.com/office/drawing/2014/main" id="{8D2E99CF-3B9C-4004-9188-E403B68554AC}"/>
              </a:ext>
            </a:extLst>
          </p:cNvPr>
          <p:cNvGraphicFramePr>
            <a:graphicFrameLocks/>
          </p:cNvGraphicFramePr>
          <p:nvPr/>
        </p:nvGraphicFramePr>
        <p:xfrm>
          <a:off x="1403350" y="3892550"/>
          <a:ext cx="4860925" cy="688975"/>
        </p:xfrm>
        <a:graphic>
          <a:graphicData uri="http://schemas.openxmlformats.org/presentationml/2006/ole">
            <mc:AlternateContent xmlns:mc="http://schemas.openxmlformats.org/markup-compatibility/2006">
              <mc:Choice xmlns:v="urn:schemas-microsoft-com:vml" Requires="v">
                <p:oleObj spid="_x0000_s14356" name="公式" r:id="rId5" imgW="4838482" imgH="670338" progId="Equation.3">
                  <p:embed/>
                </p:oleObj>
              </mc:Choice>
              <mc:Fallback>
                <p:oleObj name="公式" r:id="rId5" imgW="4838482" imgH="670338" progId="Equation.3">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892550"/>
                        <a:ext cx="48609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6969" name="Object 9">
            <a:extLst>
              <a:ext uri="{FF2B5EF4-FFF2-40B4-BE49-F238E27FC236}">
                <a16:creationId xmlns:a16="http://schemas.microsoft.com/office/drawing/2014/main" id="{D3D26020-EC6F-4432-9493-1C5B3AAA2893}"/>
              </a:ext>
            </a:extLst>
          </p:cNvPr>
          <p:cNvGraphicFramePr>
            <a:graphicFrameLocks/>
          </p:cNvGraphicFramePr>
          <p:nvPr/>
        </p:nvGraphicFramePr>
        <p:xfrm>
          <a:off x="1914525" y="4810125"/>
          <a:ext cx="6186488" cy="1066800"/>
        </p:xfrm>
        <a:graphic>
          <a:graphicData uri="http://schemas.openxmlformats.org/presentationml/2006/ole">
            <mc:AlternateContent xmlns:mc="http://schemas.openxmlformats.org/markup-compatibility/2006">
              <mc:Choice xmlns:v="urn:schemas-microsoft-com:vml" Requires="v">
                <p:oleObj spid="_x0000_s14357" name="公式" r:id="rId7" imgW="6179602" imgH="1051394" progId="Equation.3">
                  <p:embed/>
                </p:oleObj>
              </mc:Choice>
              <mc:Fallback>
                <p:oleObj name="公式" r:id="rId7" imgW="6179602" imgH="1051394" progId="Equation.3">
                  <p:embed/>
                  <p:pic>
                    <p:nvPicPr>
                      <p:cNvPr id="0" name="Object 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4525" y="4810125"/>
                        <a:ext cx="61864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6970" name="Text Box 10">
            <a:extLst>
              <a:ext uri="{FF2B5EF4-FFF2-40B4-BE49-F238E27FC236}">
                <a16:creationId xmlns:a16="http://schemas.microsoft.com/office/drawing/2014/main" id="{80FAF72D-0E9C-40BC-B5BE-E0176DA7EAD9}"/>
              </a:ext>
            </a:extLst>
          </p:cNvPr>
          <p:cNvSpPr txBox="1">
            <a:spLocks noChangeArrowheads="1"/>
          </p:cNvSpPr>
          <p:nvPr/>
        </p:nvSpPr>
        <p:spPr bwMode="auto">
          <a:xfrm>
            <a:off x="755650" y="1484313"/>
            <a:ext cx="82089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lnSpc>
                <a:spcPct val="125000"/>
              </a:lnSpc>
            </a:pPr>
            <a:r>
              <a:rPr lang="zh-CN" altLang="en-US"/>
              <a:t>火箭的第二宇宙速度 </a:t>
            </a:r>
            <a:r>
              <a:rPr lang="en-US" altLang="zh-CN" i="1">
                <a:solidFill>
                  <a:srgbClr val="66FFFF"/>
                </a:solidFill>
                <a:latin typeface="Bookman Old Style" panose="02050604050505020204" pitchFamily="18" charset="0"/>
              </a:rPr>
              <a:t>v</a:t>
            </a:r>
            <a:r>
              <a:rPr lang="en-US" altLang="zh-CN" i="1">
                <a:solidFill>
                  <a:srgbClr val="66FFFF"/>
                </a:solidFill>
              </a:rPr>
              <a:t> </a:t>
            </a:r>
            <a:r>
              <a:rPr lang="en-US" altLang="zh-CN">
                <a:solidFill>
                  <a:srgbClr val="66FFFF"/>
                </a:solidFill>
              </a:rPr>
              <a:t>= 11. 2 </a:t>
            </a:r>
            <a:r>
              <a:rPr lang="en-US" altLang="zh-CN">
                <a:solidFill>
                  <a:srgbClr val="66FFFF"/>
                </a:solidFill>
                <a:sym typeface="Symbol" panose="05050102010706020507" pitchFamily="18" charset="2"/>
              </a:rPr>
              <a:t>10</a:t>
            </a:r>
            <a:r>
              <a:rPr lang="en-US" altLang="zh-CN" sz="1200">
                <a:solidFill>
                  <a:srgbClr val="66FFFF"/>
                </a:solidFill>
                <a:sym typeface="Symbol" panose="05050102010706020507" pitchFamily="18" charset="2"/>
              </a:rPr>
              <a:t> </a:t>
            </a:r>
            <a:r>
              <a:rPr lang="en-US" altLang="zh-CN" baseline="45000">
                <a:solidFill>
                  <a:srgbClr val="66FFFF"/>
                </a:solidFill>
                <a:sym typeface="Symbol" panose="05050102010706020507" pitchFamily="18" charset="2"/>
              </a:rPr>
              <a:t>3</a:t>
            </a:r>
            <a:r>
              <a:rPr lang="en-US" altLang="zh-CN">
                <a:solidFill>
                  <a:srgbClr val="66FFFF"/>
                </a:solidFill>
                <a:sym typeface="Symbol" panose="05050102010706020507" pitchFamily="18" charset="2"/>
              </a:rPr>
              <a:t> m/s</a:t>
            </a:r>
            <a:r>
              <a:rPr lang="en-US" altLang="zh-CN">
                <a:sym typeface="Symbol" panose="05050102010706020507" pitchFamily="18" charset="2"/>
              </a:rPr>
              <a:t> </a:t>
            </a:r>
            <a:r>
              <a:rPr lang="zh-CN" altLang="en-US"/>
              <a:t>，因此 </a:t>
            </a:r>
            <a:r>
              <a:rPr lang="en-US" altLang="zh-CN" i="1">
                <a:solidFill>
                  <a:srgbClr val="66FFFF"/>
                </a:solidFill>
                <a:latin typeface="Bookman Old Style" panose="02050604050505020204" pitchFamily="18" charset="0"/>
              </a:rPr>
              <a:t>v</a:t>
            </a:r>
            <a:r>
              <a:rPr lang="en-US" altLang="zh-CN" i="1">
                <a:solidFill>
                  <a:srgbClr val="66FFFF"/>
                </a:solidFill>
              </a:rPr>
              <a:t> </a:t>
            </a:r>
            <a:r>
              <a:rPr lang="en-US" altLang="zh-CN">
                <a:solidFill>
                  <a:srgbClr val="66FFFF"/>
                </a:solidFill>
              </a:rPr>
              <a:t>&lt;&lt;</a:t>
            </a:r>
            <a:r>
              <a:rPr lang="en-US" altLang="zh-CN" i="1">
                <a:solidFill>
                  <a:srgbClr val="66FFFF"/>
                </a:solidFill>
              </a:rPr>
              <a:t>c</a:t>
            </a:r>
            <a:r>
              <a:rPr lang="en-US" altLang="zh-CN"/>
              <a:t> </a:t>
            </a:r>
            <a:r>
              <a:rPr lang="zh-CN" altLang="en-US"/>
              <a:t>，所以火箭的动能为</a:t>
            </a:r>
          </a:p>
        </p:txBody>
      </p:sp>
      <p:sp>
        <p:nvSpPr>
          <p:cNvPr id="936971" name="Text Box 11">
            <a:extLst>
              <a:ext uri="{FF2B5EF4-FFF2-40B4-BE49-F238E27FC236}">
                <a16:creationId xmlns:a16="http://schemas.microsoft.com/office/drawing/2014/main" id="{12FAFA5D-17B6-4194-969E-79FDC41AE7A4}"/>
              </a:ext>
            </a:extLst>
          </p:cNvPr>
          <p:cNvSpPr txBox="1">
            <a:spLocks noChangeArrowheads="1"/>
          </p:cNvSpPr>
          <p:nvPr/>
        </p:nvSpPr>
        <p:spPr bwMode="auto">
          <a:xfrm>
            <a:off x="468313" y="6140450"/>
            <a:ext cx="450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buClr>
                <a:srgbClr val="FFFF00"/>
              </a:buClr>
              <a:buFont typeface="Wingdings" panose="05000000000000000000" pitchFamily="2" charset="2"/>
              <a:buChar char="Ø"/>
            </a:pPr>
            <a:r>
              <a:rPr lang="en-US" altLang="zh-CN">
                <a:solidFill>
                  <a:srgbClr val="66FFFF"/>
                </a:solidFill>
              </a:rPr>
              <a:t> </a:t>
            </a:r>
            <a:r>
              <a:rPr lang="zh-CN" altLang="en-US">
                <a:solidFill>
                  <a:srgbClr val="66FFFF"/>
                </a:solidFill>
              </a:rPr>
              <a:t>火箭质量可近视为不变</a:t>
            </a:r>
            <a:r>
              <a:rPr lang="zh-CN" altLang="en-US" b="0">
                <a:solidFill>
                  <a:srgbClr val="66FFFF"/>
                </a:solidFill>
              </a:rPr>
              <a:t>。</a:t>
            </a:r>
          </a:p>
        </p:txBody>
      </p:sp>
      <p:sp>
        <p:nvSpPr>
          <p:cNvPr id="936972" name="Text Box 12">
            <a:extLst>
              <a:ext uri="{FF2B5EF4-FFF2-40B4-BE49-F238E27FC236}">
                <a16:creationId xmlns:a16="http://schemas.microsoft.com/office/drawing/2014/main" id="{2F2F5A44-6B5C-455C-8D9E-30BDD77C9C7B}"/>
              </a:ext>
            </a:extLst>
          </p:cNvPr>
          <p:cNvSpPr txBox="1">
            <a:spLocks noChangeArrowheads="1"/>
          </p:cNvSpPr>
          <p:nvPr/>
        </p:nvSpPr>
        <p:spPr bwMode="auto">
          <a:xfrm>
            <a:off x="755650" y="3403600"/>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t>火箭的质量的增加量为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6962"/>
                                        </p:tgtEl>
                                        <p:attrNameLst>
                                          <p:attrName>style.visibility</p:attrName>
                                        </p:attrNameLst>
                                      </p:cBhvr>
                                      <p:to>
                                        <p:strVal val="visible"/>
                                      </p:to>
                                    </p:set>
                                    <p:animEffect transition="in" filter="wipe(left)">
                                      <p:cBhvr>
                                        <p:cTn id="7" dur="500"/>
                                        <p:tgtEl>
                                          <p:spTgt spid="936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936965"/>
                                        </p:tgtEl>
                                        <p:attrNameLst>
                                          <p:attrName>style.visibility</p:attrName>
                                        </p:attrNameLst>
                                      </p:cBhvr>
                                      <p:to>
                                        <p:strVal val="visible"/>
                                      </p:to>
                                    </p:set>
                                    <p:animEffect transition="in" filter="wipe(left)">
                                      <p:cBhvr>
                                        <p:cTn id="12" dur="300"/>
                                        <p:tgtEl>
                                          <p:spTgt spid="936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6964"/>
                                        </p:tgtEl>
                                        <p:attrNameLst>
                                          <p:attrName>style.visibility</p:attrName>
                                        </p:attrNameLst>
                                      </p:cBhvr>
                                      <p:to>
                                        <p:strVal val="visible"/>
                                      </p:to>
                                    </p:set>
                                    <p:animEffect transition="in" filter="wipe(left)">
                                      <p:cBhvr>
                                        <p:cTn id="17" dur="500"/>
                                        <p:tgtEl>
                                          <p:spTgt spid="9369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936966"/>
                                        </p:tgtEl>
                                        <p:attrNameLst>
                                          <p:attrName>style.visibility</p:attrName>
                                        </p:attrNameLst>
                                      </p:cBhvr>
                                      <p:to>
                                        <p:strVal val="visible"/>
                                      </p:to>
                                    </p:set>
                                    <p:animEffect transition="in" filter="wipe(left)">
                                      <p:cBhvr>
                                        <p:cTn id="22" dur="300"/>
                                        <p:tgtEl>
                                          <p:spTgt spid="9369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6963"/>
                                        </p:tgtEl>
                                        <p:attrNameLst>
                                          <p:attrName>style.visibility</p:attrName>
                                        </p:attrNameLst>
                                      </p:cBhvr>
                                      <p:to>
                                        <p:strVal val="visible"/>
                                      </p:to>
                                    </p:set>
                                    <p:animEffect transition="in" filter="wipe(left)">
                                      <p:cBhvr>
                                        <p:cTn id="27" dur="500"/>
                                        <p:tgtEl>
                                          <p:spTgt spid="9369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936970"/>
                                        </p:tgtEl>
                                        <p:attrNameLst>
                                          <p:attrName>style.visibility</p:attrName>
                                        </p:attrNameLst>
                                      </p:cBhvr>
                                      <p:to>
                                        <p:strVal val="visible"/>
                                      </p:to>
                                    </p:set>
                                    <p:animEffect transition="in" filter="wipe(left)">
                                      <p:cBhvr>
                                        <p:cTn id="32" dur="300"/>
                                        <p:tgtEl>
                                          <p:spTgt spid="9369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36967"/>
                                        </p:tgtEl>
                                        <p:attrNameLst>
                                          <p:attrName>style.visibility</p:attrName>
                                        </p:attrNameLst>
                                      </p:cBhvr>
                                      <p:to>
                                        <p:strVal val="visible"/>
                                      </p:to>
                                    </p:set>
                                    <p:animEffect transition="in" filter="wipe(left)">
                                      <p:cBhvr>
                                        <p:cTn id="37" dur="500"/>
                                        <p:tgtEl>
                                          <p:spTgt spid="9369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936972"/>
                                        </p:tgtEl>
                                        <p:attrNameLst>
                                          <p:attrName>style.visibility</p:attrName>
                                        </p:attrNameLst>
                                      </p:cBhvr>
                                      <p:to>
                                        <p:strVal val="visible"/>
                                      </p:to>
                                    </p:set>
                                    <p:animEffect transition="in" filter="wipe(left)">
                                      <p:cBhvr>
                                        <p:cTn id="42" dur="200"/>
                                        <p:tgtEl>
                                          <p:spTgt spid="9369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36968"/>
                                        </p:tgtEl>
                                        <p:attrNameLst>
                                          <p:attrName>style.visibility</p:attrName>
                                        </p:attrNameLst>
                                      </p:cBhvr>
                                      <p:to>
                                        <p:strVal val="visible"/>
                                      </p:to>
                                    </p:set>
                                    <p:animEffect transition="in" filter="wipe(left)">
                                      <p:cBhvr>
                                        <p:cTn id="47" dur="500"/>
                                        <p:tgtEl>
                                          <p:spTgt spid="9369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36969"/>
                                        </p:tgtEl>
                                        <p:attrNameLst>
                                          <p:attrName>style.visibility</p:attrName>
                                        </p:attrNameLst>
                                      </p:cBhvr>
                                      <p:to>
                                        <p:strVal val="visible"/>
                                      </p:to>
                                    </p:set>
                                    <p:animEffect transition="in" filter="wipe(left)">
                                      <p:cBhvr>
                                        <p:cTn id="52" dur="500"/>
                                        <p:tgtEl>
                                          <p:spTgt spid="9369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936971"/>
                                        </p:tgtEl>
                                        <p:attrNameLst>
                                          <p:attrName>style.visibility</p:attrName>
                                        </p:attrNameLst>
                                      </p:cBhvr>
                                      <p:to>
                                        <p:strVal val="visible"/>
                                      </p:to>
                                    </p:set>
                                    <p:animEffect transition="in" filter="wipe(left)">
                                      <p:cBhvr>
                                        <p:cTn id="57" dur="200"/>
                                        <p:tgtEl>
                                          <p:spTgt spid="936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2" grpId="0" autoUpdateAnimBg="0"/>
      <p:bldP spid="936963" grpId="0" autoUpdateAnimBg="0"/>
      <p:bldP spid="936964" grpId="0" autoUpdateAnimBg="0"/>
      <p:bldP spid="936965" grpId="0"/>
      <p:bldP spid="936966" grpId="0"/>
      <p:bldP spid="936970" grpId="0"/>
      <p:bldP spid="936971" grpId="0"/>
      <p:bldP spid="93697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6A6A6F8C-935C-4403-A9BF-0BF6CB743E1E}"/>
              </a:ext>
            </a:extLst>
          </p:cNvPr>
          <p:cNvSpPr txBox="1">
            <a:spLocks noChangeArrowheads="1"/>
          </p:cNvSpPr>
          <p:nvPr/>
        </p:nvSpPr>
        <p:spPr bwMode="auto">
          <a:xfrm>
            <a:off x="3348038" y="266700"/>
            <a:ext cx="2593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sz="3600">
                <a:latin typeface="隶书" pitchFamily="49" charset="-122"/>
                <a:ea typeface="隶书" pitchFamily="49" charset="-122"/>
              </a:rPr>
              <a:t>本章小结</a:t>
            </a:r>
          </a:p>
        </p:txBody>
      </p:sp>
      <p:sp>
        <p:nvSpPr>
          <p:cNvPr id="977923" name="Text Box 3">
            <a:extLst>
              <a:ext uri="{FF2B5EF4-FFF2-40B4-BE49-F238E27FC236}">
                <a16:creationId xmlns:a16="http://schemas.microsoft.com/office/drawing/2014/main" id="{63E32591-DBF0-4704-9CEB-CFEB07CBB3B0}"/>
              </a:ext>
            </a:extLst>
          </p:cNvPr>
          <p:cNvSpPr txBox="1">
            <a:spLocks noChangeArrowheads="1"/>
          </p:cNvSpPr>
          <p:nvPr/>
        </p:nvSpPr>
        <p:spPr bwMode="auto">
          <a:xfrm>
            <a:off x="250825" y="955675"/>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en-US" altLang="zh-CN">
                <a:solidFill>
                  <a:srgbClr val="00FFFF"/>
                </a:solidFill>
              </a:rPr>
              <a:t>1. </a:t>
            </a:r>
            <a:r>
              <a:rPr lang="zh-CN" altLang="en-US">
                <a:solidFill>
                  <a:srgbClr val="00FFFF"/>
                </a:solidFill>
              </a:rPr>
              <a:t>狭义相对论的基本假设</a:t>
            </a:r>
          </a:p>
        </p:txBody>
      </p:sp>
      <p:sp>
        <p:nvSpPr>
          <p:cNvPr id="977924" name="Text Box 4">
            <a:extLst>
              <a:ext uri="{FF2B5EF4-FFF2-40B4-BE49-F238E27FC236}">
                <a16:creationId xmlns:a16="http://schemas.microsoft.com/office/drawing/2014/main" id="{CC8CDC0F-3262-4F0F-8432-07C8DF57C896}"/>
              </a:ext>
            </a:extLst>
          </p:cNvPr>
          <p:cNvSpPr txBox="1">
            <a:spLocks noChangeArrowheads="1"/>
          </p:cNvSpPr>
          <p:nvPr/>
        </p:nvSpPr>
        <p:spPr bwMode="auto">
          <a:xfrm>
            <a:off x="250825" y="3043238"/>
            <a:ext cx="282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en-US" altLang="zh-CN">
                <a:solidFill>
                  <a:srgbClr val="00FFFF"/>
                </a:solidFill>
              </a:rPr>
              <a:t>2. </a:t>
            </a:r>
            <a:r>
              <a:rPr lang="zh-CN" altLang="en-US">
                <a:solidFill>
                  <a:srgbClr val="00FFFF"/>
                </a:solidFill>
              </a:rPr>
              <a:t>洛伦兹变换</a:t>
            </a:r>
          </a:p>
        </p:txBody>
      </p:sp>
      <p:sp>
        <p:nvSpPr>
          <p:cNvPr id="977925" name="Text Box 5">
            <a:extLst>
              <a:ext uri="{FF2B5EF4-FFF2-40B4-BE49-F238E27FC236}">
                <a16:creationId xmlns:a16="http://schemas.microsoft.com/office/drawing/2014/main" id="{30D8B7EE-FADA-4D8C-B1F2-81FEFA270CF2}"/>
              </a:ext>
            </a:extLst>
          </p:cNvPr>
          <p:cNvSpPr txBox="1">
            <a:spLocks noChangeArrowheads="1"/>
          </p:cNvSpPr>
          <p:nvPr/>
        </p:nvSpPr>
        <p:spPr bwMode="auto">
          <a:xfrm>
            <a:off x="722313" y="1531938"/>
            <a:ext cx="8421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en-US" altLang="zh-CN">
                <a:solidFill>
                  <a:srgbClr val="00CC66"/>
                </a:solidFill>
              </a:rPr>
              <a:t>(1) </a:t>
            </a:r>
            <a:r>
              <a:rPr lang="zh-CN" altLang="en-US">
                <a:solidFill>
                  <a:srgbClr val="00CC66"/>
                </a:solidFill>
              </a:rPr>
              <a:t>相对性原理</a:t>
            </a:r>
            <a:r>
              <a:rPr lang="en-US" altLang="zh-CN">
                <a:solidFill>
                  <a:srgbClr val="66FFFF"/>
                </a:solidFill>
              </a:rPr>
              <a:t>: </a:t>
            </a:r>
            <a:r>
              <a:rPr lang="zh-CN" altLang="en-US"/>
              <a:t>物理定律在所有惯性系中具有相同的形式。</a:t>
            </a:r>
            <a:endParaRPr lang="zh-CN" altLang="en-US" i="1">
              <a:solidFill>
                <a:srgbClr val="FFCC00"/>
              </a:solidFill>
            </a:endParaRPr>
          </a:p>
        </p:txBody>
      </p:sp>
      <p:sp>
        <p:nvSpPr>
          <p:cNvPr id="977926" name="Text Box 6">
            <a:extLst>
              <a:ext uri="{FF2B5EF4-FFF2-40B4-BE49-F238E27FC236}">
                <a16:creationId xmlns:a16="http://schemas.microsoft.com/office/drawing/2014/main" id="{E4B5EF5B-4808-42AD-9B22-9864C5DF0960}"/>
              </a:ext>
            </a:extLst>
          </p:cNvPr>
          <p:cNvSpPr txBox="1">
            <a:spLocks noChangeArrowheads="1"/>
          </p:cNvSpPr>
          <p:nvPr/>
        </p:nvSpPr>
        <p:spPr bwMode="auto">
          <a:xfrm>
            <a:off x="636588" y="2058988"/>
            <a:ext cx="77041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0225" indent="-530225">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lnSpc>
                <a:spcPct val="110000"/>
              </a:lnSpc>
            </a:pPr>
            <a:r>
              <a:rPr lang="en-US" altLang="zh-CN">
                <a:solidFill>
                  <a:srgbClr val="66FFFF"/>
                </a:solidFill>
              </a:rPr>
              <a:t> </a:t>
            </a:r>
            <a:r>
              <a:rPr lang="en-US" altLang="zh-CN">
                <a:solidFill>
                  <a:srgbClr val="00CC66"/>
                </a:solidFill>
              </a:rPr>
              <a:t>(2) </a:t>
            </a:r>
            <a:r>
              <a:rPr lang="zh-CN" altLang="en-US">
                <a:solidFill>
                  <a:srgbClr val="00CC66"/>
                </a:solidFill>
              </a:rPr>
              <a:t>光速不变原理</a:t>
            </a:r>
            <a:r>
              <a:rPr lang="en-US" altLang="zh-CN">
                <a:solidFill>
                  <a:srgbClr val="00CC66"/>
                </a:solidFill>
              </a:rPr>
              <a:t>:</a:t>
            </a:r>
          </a:p>
        </p:txBody>
      </p:sp>
      <p:graphicFrame>
        <p:nvGraphicFramePr>
          <p:cNvPr id="977927" name="Object 7">
            <a:extLst>
              <a:ext uri="{FF2B5EF4-FFF2-40B4-BE49-F238E27FC236}">
                <a16:creationId xmlns:a16="http://schemas.microsoft.com/office/drawing/2014/main" id="{53A2794F-3DF2-4A2E-A1B0-177B14FDF0FA}"/>
              </a:ext>
            </a:extLst>
          </p:cNvPr>
          <p:cNvGraphicFramePr>
            <a:graphicFrameLocks noChangeAspect="1"/>
          </p:cNvGraphicFramePr>
          <p:nvPr/>
        </p:nvGraphicFramePr>
        <p:xfrm>
          <a:off x="5699125" y="5888038"/>
          <a:ext cx="571500" cy="368300"/>
        </p:xfrm>
        <a:graphic>
          <a:graphicData uri="http://schemas.openxmlformats.org/presentationml/2006/ole">
            <mc:AlternateContent xmlns:mc="http://schemas.openxmlformats.org/markup-compatibility/2006">
              <mc:Choice xmlns:v="urn:schemas-microsoft-com:vml" Requires="v">
                <p:oleObj spid="_x0000_s15399" name="公式" r:id="rId3" imgW="556353" imgH="350631" progId="Equation.3">
                  <p:embed/>
                </p:oleObj>
              </mc:Choice>
              <mc:Fallback>
                <p:oleObj name="公式" r:id="rId3" imgW="556353" imgH="350631"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25" y="5888038"/>
                        <a:ext cx="571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7928" name="Object 8">
            <a:extLst>
              <a:ext uri="{FF2B5EF4-FFF2-40B4-BE49-F238E27FC236}">
                <a16:creationId xmlns:a16="http://schemas.microsoft.com/office/drawing/2014/main" id="{A69931AF-68AD-443E-ABBE-7E16EB8F1820}"/>
              </a:ext>
            </a:extLst>
          </p:cNvPr>
          <p:cNvGraphicFramePr>
            <a:graphicFrameLocks noChangeAspect="1"/>
          </p:cNvGraphicFramePr>
          <p:nvPr/>
        </p:nvGraphicFramePr>
        <p:xfrm>
          <a:off x="6410325" y="5648325"/>
          <a:ext cx="1612900" cy="876300"/>
        </p:xfrm>
        <a:graphic>
          <a:graphicData uri="http://schemas.openxmlformats.org/presentationml/2006/ole">
            <mc:AlternateContent xmlns:mc="http://schemas.openxmlformats.org/markup-compatibility/2006">
              <mc:Choice xmlns:v="urn:schemas-microsoft-com:vml" Requires="v">
                <p:oleObj spid="_x0000_s15400" name="公式" r:id="rId5" imgW="1600387" imgH="860866" progId="Equation.3">
                  <p:embed/>
                </p:oleObj>
              </mc:Choice>
              <mc:Fallback>
                <p:oleObj name="公式" r:id="rId5" imgW="1600387" imgH="86086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0325" y="5648325"/>
                        <a:ext cx="16129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7929" name="Object 9">
            <a:extLst>
              <a:ext uri="{FF2B5EF4-FFF2-40B4-BE49-F238E27FC236}">
                <a16:creationId xmlns:a16="http://schemas.microsoft.com/office/drawing/2014/main" id="{B3EEFEB4-E4F2-41C4-9F20-1D695535E4E7}"/>
              </a:ext>
            </a:extLst>
          </p:cNvPr>
          <p:cNvGraphicFramePr>
            <a:graphicFrameLocks noChangeAspect="1"/>
          </p:cNvGraphicFramePr>
          <p:nvPr/>
        </p:nvGraphicFramePr>
        <p:xfrm>
          <a:off x="5699125" y="4857750"/>
          <a:ext cx="584200" cy="419100"/>
        </p:xfrm>
        <a:graphic>
          <a:graphicData uri="http://schemas.openxmlformats.org/presentationml/2006/ole">
            <mc:AlternateContent xmlns:mc="http://schemas.openxmlformats.org/markup-compatibility/2006">
              <mc:Choice xmlns:v="urn:schemas-microsoft-com:vml" Requires="v">
                <p:oleObj spid="_x0000_s15401" name="公式" r:id="rId7" imgW="571282" imgH="403999" progId="Equation.3">
                  <p:embed/>
                </p:oleObj>
              </mc:Choice>
              <mc:Fallback>
                <p:oleObj name="公式" r:id="rId7" imgW="571282" imgH="403999"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9125" y="4857750"/>
                        <a:ext cx="584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7930" name="Object 10">
            <a:extLst>
              <a:ext uri="{FF2B5EF4-FFF2-40B4-BE49-F238E27FC236}">
                <a16:creationId xmlns:a16="http://schemas.microsoft.com/office/drawing/2014/main" id="{FB62B9B0-71F5-4296-9ED5-6E2FAADDD5A0}"/>
              </a:ext>
            </a:extLst>
          </p:cNvPr>
          <p:cNvGraphicFramePr>
            <a:graphicFrameLocks noChangeAspect="1"/>
          </p:cNvGraphicFramePr>
          <p:nvPr/>
        </p:nvGraphicFramePr>
        <p:xfrm>
          <a:off x="6337300" y="4543425"/>
          <a:ext cx="1625600" cy="901700"/>
        </p:xfrm>
        <a:graphic>
          <a:graphicData uri="http://schemas.openxmlformats.org/presentationml/2006/ole">
            <mc:AlternateContent xmlns:mc="http://schemas.openxmlformats.org/markup-compatibility/2006">
              <mc:Choice xmlns:v="urn:schemas-microsoft-com:vml" Requires="v">
                <p:oleObj spid="_x0000_s15402" name="公式" r:id="rId9" imgW="1607851" imgH="883809" progId="Equation.3">
                  <p:embed/>
                </p:oleObj>
              </mc:Choice>
              <mc:Fallback>
                <p:oleObj name="公式" r:id="rId9" imgW="1607851" imgH="88380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7300" y="4543425"/>
                        <a:ext cx="16256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7931" name="Object 11">
            <a:extLst>
              <a:ext uri="{FF2B5EF4-FFF2-40B4-BE49-F238E27FC236}">
                <a16:creationId xmlns:a16="http://schemas.microsoft.com/office/drawing/2014/main" id="{3E2F3414-C814-43B6-B55C-1302F0A293D2}"/>
              </a:ext>
            </a:extLst>
          </p:cNvPr>
          <p:cNvGraphicFramePr>
            <a:graphicFrameLocks noChangeAspect="1"/>
          </p:cNvGraphicFramePr>
          <p:nvPr/>
        </p:nvGraphicFramePr>
        <p:xfrm>
          <a:off x="1873250" y="3500438"/>
          <a:ext cx="1814513" cy="838200"/>
        </p:xfrm>
        <a:graphic>
          <a:graphicData uri="http://schemas.openxmlformats.org/presentationml/2006/ole">
            <mc:AlternateContent xmlns:mc="http://schemas.openxmlformats.org/markup-compatibility/2006">
              <mc:Choice xmlns:v="urn:schemas-microsoft-com:vml" Requires="v">
                <p:oleObj spid="_x0000_s15403" name="公式" r:id="rId11" imgW="1798444" imgH="822960" progId="Equation.3">
                  <p:embed/>
                </p:oleObj>
              </mc:Choice>
              <mc:Fallback>
                <p:oleObj name="公式" r:id="rId11" imgW="1798444" imgH="82296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3250" y="3500438"/>
                        <a:ext cx="18145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7932" name="Object 12">
            <a:extLst>
              <a:ext uri="{FF2B5EF4-FFF2-40B4-BE49-F238E27FC236}">
                <a16:creationId xmlns:a16="http://schemas.microsoft.com/office/drawing/2014/main" id="{E584B80A-03DD-4C3F-B1BB-EB26B1423CD6}"/>
              </a:ext>
            </a:extLst>
          </p:cNvPr>
          <p:cNvGraphicFramePr>
            <a:graphicFrameLocks noChangeAspect="1"/>
          </p:cNvGraphicFramePr>
          <p:nvPr/>
        </p:nvGraphicFramePr>
        <p:xfrm>
          <a:off x="1873250" y="4437063"/>
          <a:ext cx="711200" cy="342900"/>
        </p:xfrm>
        <a:graphic>
          <a:graphicData uri="http://schemas.openxmlformats.org/presentationml/2006/ole">
            <mc:AlternateContent xmlns:mc="http://schemas.openxmlformats.org/markup-compatibility/2006">
              <mc:Choice xmlns:v="urn:schemas-microsoft-com:vml" Requires="v">
                <p:oleObj spid="_x0000_s15404" name="公式" r:id="rId13" imgW="693202" imgH="327688" progId="Equation.3">
                  <p:embed/>
                </p:oleObj>
              </mc:Choice>
              <mc:Fallback>
                <p:oleObj name="公式" r:id="rId13" imgW="693202" imgH="327688"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3250" y="4437063"/>
                        <a:ext cx="711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7933" name="Object 13">
            <a:extLst>
              <a:ext uri="{FF2B5EF4-FFF2-40B4-BE49-F238E27FC236}">
                <a16:creationId xmlns:a16="http://schemas.microsoft.com/office/drawing/2014/main" id="{94B8CC8F-39BC-42DA-8D10-F0F9D7509509}"/>
              </a:ext>
            </a:extLst>
          </p:cNvPr>
          <p:cNvGraphicFramePr>
            <a:graphicFrameLocks noChangeAspect="1"/>
          </p:cNvGraphicFramePr>
          <p:nvPr/>
        </p:nvGraphicFramePr>
        <p:xfrm>
          <a:off x="1873250" y="5013325"/>
          <a:ext cx="660400" cy="266700"/>
        </p:xfrm>
        <a:graphic>
          <a:graphicData uri="http://schemas.openxmlformats.org/presentationml/2006/ole">
            <mc:AlternateContent xmlns:mc="http://schemas.openxmlformats.org/markup-compatibility/2006">
              <mc:Choice xmlns:v="urn:schemas-microsoft-com:vml" Requires="v">
                <p:oleObj spid="_x0000_s15405" name="公式" r:id="rId15" imgW="647918" imgH="251377" progId="Equation.3">
                  <p:embed/>
                </p:oleObj>
              </mc:Choice>
              <mc:Fallback>
                <p:oleObj name="公式" r:id="rId15" imgW="647918" imgH="251377"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73250" y="5013325"/>
                        <a:ext cx="6604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7934" name="Object 14">
            <a:extLst>
              <a:ext uri="{FF2B5EF4-FFF2-40B4-BE49-F238E27FC236}">
                <a16:creationId xmlns:a16="http://schemas.microsoft.com/office/drawing/2014/main" id="{41413F32-B7AD-4BEF-816F-385984789C7F}"/>
              </a:ext>
            </a:extLst>
          </p:cNvPr>
          <p:cNvGraphicFramePr>
            <a:graphicFrameLocks noChangeAspect="1"/>
          </p:cNvGraphicFramePr>
          <p:nvPr/>
        </p:nvGraphicFramePr>
        <p:xfrm>
          <a:off x="1873250" y="5229225"/>
          <a:ext cx="1752600" cy="1181100"/>
        </p:xfrm>
        <a:graphic>
          <a:graphicData uri="http://schemas.openxmlformats.org/presentationml/2006/ole">
            <mc:AlternateContent xmlns:mc="http://schemas.openxmlformats.org/markup-compatibility/2006">
              <mc:Choice xmlns:v="urn:schemas-microsoft-com:vml" Requires="v">
                <p:oleObj spid="_x0000_s15406" name="公式" r:id="rId17" imgW="1737236" imgH="1166109" progId="Equation.3">
                  <p:embed/>
                </p:oleObj>
              </mc:Choice>
              <mc:Fallback>
                <p:oleObj name="公式" r:id="rId17" imgW="1737236" imgH="1166109"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3250" y="5229225"/>
                        <a:ext cx="17526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7935" name="Object 15">
            <a:extLst>
              <a:ext uri="{FF2B5EF4-FFF2-40B4-BE49-F238E27FC236}">
                <a16:creationId xmlns:a16="http://schemas.microsoft.com/office/drawing/2014/main" id="{CF107580-D23D-48FD-A7B5-6B51A5D9C385}"/>
              </a:ext>
            </a:extLst>
          </p:cNvPr>
          <p:cNvGraphicFramePr>
            <a:graphicFrameLocks noChangeAspect="1"/>
          </p:cNvGraphicFramePr>
          <p:nvPr/>
        </p:nvGraphicFramePr>
        <p:xfrm>
          <a:off x="5699125" y="3500438"/>
          <a:ext cx="1892300" cy="800100"/>
        </p:xfrm>
        <a:graphic>
          <a:graphicData uri="http://schemas.openxmlformats.org/presentationml/2006/ole">
            <mc:AlternateContent xmlns:mc="http://schemas.openxmlformats.org/markup-compatibility/2006">
              <mc:Choice xmlns:v="urn:schemas-microsoft-com:vml" Requires="v">
                <p:oleObj spid="_x0000_s15407" name="公式" r:id="rId19" imgW="1874582" imgH="785054" progId="Equation.3">
                  <p:embed/>
                </p:oleObj>
              </mc:Choice>
              <mc:Fallback>
                <p:oleObj name="公式" r:id="rId19" imgW="1874582" imgH="785054"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99125" y="3500438"/>
                        <a:ext cx="18923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7936" name="Rectangle 16">
            <a:extLst>
              <a:ext uri="{FF2B5EF4-FFF2-40B4-BE49-F238E27FC236}">
                <a16:creationId xmlns:a16="http://schemas.microsoft.com/office/drawing/2014/main" id="{D2B65EF1-6E2D-4E98-BB33-77DACF925125}"/>
              </a:ext>
            </a:extLst>
          </p:cNvPr>
          <p:cNvSpPr>
            <a:spLocks noChangeArrowheads="1"/>
          </p:cNvSpPr>
          <p:nvPr/>
        </p:nvSpPr>
        <p:spPr bwMode="auto">
          <a:xfrm>
            <a:off x="1009650" y="4003675"/>
            <a:ext cx="50641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zh-CN" altLang="en-US" sz="2000">
                <a:ea typeface="楷体_GB2312" pitchFamily="49" charset="-122"/>
              </a:rPr>
              <a:t>时空坐标变换</a:t>
            </a:r>
          </a:p>
        </p:txBody>
      </p:sp>
      <p:sp>
        <p:nvSpPr>
          <p:cNvPr id="977937" name="Rectangle 17">
            <a:extLst>
              <a:ext uri="{FF2B5EF4-FFF2-40B4-BE49-F238E27FC236}">
                <a16:creationId xmlns:a16="http://schemas.microsoft.com/office/drawing/2014/main" id="{EE165D42-1B96-4227-AF36-8398A22E7458}"/>
              </a:ext>
            </a:extLst>
          </p:cNvPr>
          <p:cNvSpPr>
            <a:spLocks noChangeArrowheads="1"/>
          </p:cNvSpPr>
          <p:nvPr/>
        </p:nvSpPr>
        <p:spPr bwMode="auto">
          <a:xfrm>
            <a:off x="4897438" y="4349750"/>
            <a:ext cx="5064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zh-CN" altLang="en-US" sz="2000">
                <a:ea typeface="楷体_GB2312" pitchFamily="49" charset="-122"/>
              </a:rPr>
              <a:t>速度变换</a:t>
            </a:r>
          </a:p>
        </p:txBody>
      </p:sp>
      <p:sp>
        <p:nvSpPr>
          <p:cNvPr id="977938" name="AutoShape 18">
            <a:extLst>
              <a:ext uri="{FF2B5EF4-FFF2-40B4-BE49-F238E27FC236}">
                <a16:creationId xmlns:a16="http://schemas.microsoft.com/office/drawing/2014/main" id="{E22ACCC1-6450-4E6F-A901-404DEABD51CA}"/>
              </a:ext>
            </a:extLst>
          </p:cNvPr>
          <p:cNvSpPr>
            <a:spLocks/>
          </p:cNvSpPr>
          <p:nvPr/>
        </p:nvSpPr>
        <p:spPr bwMode="auto">
          <a:xfrm>
            <a:off x="1585913" y="3860800"/>
            <a:ext cx="215900" cy="2089150"/>
          </a:xfrm>
          <a:prstGeom prst="leftBrace">
            <a:avLst>
              <a:gd name="adj1" fmla="val 80637"/>
              <a:gd name="adj2" fmla="val 50000"/>
            </a:avLst>
          </a:prstGeom>
          <a:noFill/>
          <a:ln w="28575">
            <a:solidFill>
              <a:srgbClr val="FFCC66"/>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977939" name="Text Box 19">
            <a:extLst>
              <a:ext uri="{FF2B5EF4-FFF2-40B4-BE49-F238E27FC236}">
                <a16:creationId xmlns:a16="http://schemas.microsoft.com/office/drawing/2014/main" id="{81F3F4BE-6C9A-44EA-A29E-1A9A3C4C5049}"/>
              </a:ext>
            </a:extLst>
          </p:cNvPr>
          <p:cNvSpPr txBox="1">
            <a:spLocks noChangeArrowheads="1"/>
          </p:cNvSpPr>
          <p:nvPr/>
        </p:nvSpPr>
        <p:spPr bwMode="auto">
          <a:xfrm>
            <a:off x="3144838" y="2003425"/>
            <a:ext cx="54737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lnSpc>
                <a:spcPct val="110000"/>
              </a:lnSpc>
            </a:pPr>
            <a:r>
              <a:rPr lang="zh-CN" altLang="en-US"/>
              <a:t>在所有惯性系中，光在真空中的传播速率具有相同的值</a:t>
            </a:r>
            <a:r>
              <a:rPr lang="en-US" altLang="zh-CN" i="1">
                <a:solidFill>
                  <a:srgbClr val="FF9900"/>
                </a:solidFill>
              </a:rPr>
              <a:t>c</a:t>
            </a:r>
            <a:r>
              <a:rPr lang="en-US" altLang="zh-CN"/>
              <a:t>.</a:t>
            </a:r>
          </a:p>
        </p:txBody>
      </p:sp>
      <p:sp>
        <p:nvSpPr>
          <p:cNvPr id="977940" name="AutoShape 20">
            <a:extLst>
              <a:ext uri="{FF2B5EF4-FFF2-40B4-BE49-F238E27FC236}">
                <a16:creationId xmlns:a16="http://schemas.microsoft.com/office/drawing/2014/main" id="{9650AC35-F8FB-4384-AEB9-B371FA7F89A2}"/>
              </a:ext>
            </a:extLst>
          </p:cNvPr>
          <p:cNvSpPr>
            <a:spLocks/>
          </p:cNvSpPr>
          <p:nvPr/>
        </p:nvSpPr>
        <p:spPr bwMode="auto">
          <a:xfrm>
            <a:off x="5402263" y="3933825"/>
            <a:ext cx="215900" cy="2089150"/>
          </a:xfrm>
          <a:prstGeom prst="leftBrace">
            <a:avLst>
              <a:gd name="adj1" fmla="val 80637"/>
              <a:gd name="adj2" fmla="val 50000"/>
            </a:avLst>
          </a:prstGeom>
          <a:noFill/>
          <a:ln w="28575">
            <a:solidFill>
              <a:srgbClr val="FFCC66"/>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7923"/>
                                        </p:tgtEl>
                                        <p:attrNameLst>
                                          <p:attrName>style.visibility</p:attrName>
                                        </p:attrNameLst>
                                      </p:cBhvr>
                                      <p:to>
                                        <p:strVal val="visible"/>
                                      </p:to>
                                    </p:set>
                                    <p:animEffect transition="in" filter="wipe(left)">
                                      <p:cBhvr>
                                        <p:cTn id="7" dur="500"/>
                                        <p:tgtEl>
                                          <p:spTgt spid="977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7925"/>
                                        </p:tgtEl>
                                        <p:attrNameLst>
                                          <p:attrName>style.visibility</p:attrName>
                                        </p:attrNameLst>
                                      </p:cBhvr>
                                      <p:to>
                                        <p:strVal val="visible"/>
                                      </p:to>
                                    </p:set>
                                    <p:animEffect transition="in" filter="wipe(left)">
                                      <p:cBhvr>
                                        <p:cTn id="12" dur="500"/>
                                        <p:tgtEl>
                                          <p:spTgt spid="9779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7926"/>
                                        </p:tgtEl>
                                        <p:attrNameLst>
                                          <p:attrName>style.visibility</p:attrName>
                                        </p:attrNameLst>
                                      </p:cBhvr>
                                      <p:to>
                                        <p:strVal val="visible"/>
                                      </p:to>
                                    </p:set>
                                    <p:animEffect transition="in" filter="wipe(left)">
                                      <p:cBhvr>
                                        <p:cTn id="17" dur="500"/>
                                        <p:tgtEl>
                                          <p:spTgt spid="9779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7939"/>
                                        </p:tgtEl>
                                        <p:attrNameLst>
                                          <p:attrName>style.visibility</p:attrName>
                                        </p:attrNameLst>
                                      </p:cBhvr>
                                      <p:to>
                                        <p:strVal val="visible"/>
                                      </p:to>
                                    </p:set>
                                    <p:animEffect transition="in" filter="wipe(left)">
                                      <p:cBhvr>
                                        <p:cTn id="22" dur="500"/>
                                        <p:tgtEl>
                                          <p:spTgt spid="9779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7924"/>
                                        </p:tgtEl>
                                        <p:attrNameLst>
                                          <p:attrName>style.visibility</p:attrName>
                                        </p:attrNameLst>
                                      </p:cBhvr>
                                      <p:to>
                                        <p:strVal val="visible"/>
                                      </p:to>
                                    </p:set>
                                    <p:animEffect transition="in" filter="wipe(left)">
                                      <p:cBhvr>
                                        <p:cTn id="27" dur="500"/>
                                        <p:tgtEl>
                                          <p:spTgt spid="9779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77931"/>
                                        </p:tgtEl>
                                        <p:attrNameLst>
                                          <p:attrName>style.visibility</p:attrName>
                                        </p:attrNameLst>
                                      </p:cBhvr>
                                      <p:to>
                                        <p:strVal val="visible"/>
                                      </p:to>
                                    </p:set>
                                    <p:animEffect transition="in" filter="wipe(left)">
                                      <p:cBhvr>
                                        <p:cTn id="32" dur="500"/>
                                        <p:tgtEl>
                                          <p:spTgt spid="9779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77932"/>
                                        </p:tgtEl>
                                        <p:attrNameLst>
                                          <p:attrName>style.visibility</p:attrName>
                                        </p:attrNameLst>
                                      </p:cBhvr>
                                      <p:to>
                                        <p:strVal val="visible"/>
                                      </p:to>
                                    </p:set>
                                    <p:animEffect transition="in" filter="wipe(left)">
                                      <p:cBhvr>
                                        <p:cTn id="37" dur="500"/>
                                        <p:tgtEl>
                                          <p:spTgt spid="9779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77933"/>
                                        </p:tgtEl>
                                        <p:attrNameLst>
                                          <p:attrName>style.visibility</p:attrName>
                                        </p:attrNameLst>
                                      </p:cBhvr>
                                      <p:to>
                                        <p:strVal val="visible"/>
                                      </p:to>
                                    </p:set>
                                    <p:animEffect transition="in" filter="wipe(left)">
                                      <p:cBhvr>
                                        <p:cTn id="42" dur="500"/>
                                        <p:tgtEl>
                                          <p:spTgt spid="9779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77934"/>
                                        </p:tgtEl>
                                        <p:attrNameLst>
                                          <p:attrName>style.visibility</p:attrName>
                                        </p:attrNameLst>
                                      </p:cBhvr>
                                      <p:to>
                                        <p:strVal val="visible"/>
                                      </p:to>
                                    </p:set>
                                    <p:animEffect transition="in" filter="wipe(left)">
                                      <p:cBhvr>
                                        <p:cTn id="47" dur="500"/>
                                        <p:tgtEl>
                                          <p:spTgt spid="9779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77938"/>
                                        </p:tgtEl>
                                        <p:attrNameLst>
                                          <p:attrName>style.visibility</p:attrName>
                                        </p:attrNameLst>
                                      </p:cBhvr>
                                      <p:to>
                                        <p:strVal val="visible"/>
                                      </p:to>
                                    </p:set>
                                    <p:animEffect transition="in" filter="wipe(up)">
                                      <p:cBhvr>
                                        <p:cTn id="52" dur="500"/>
                                        <p:tgtEl>
                                          <p:spTgt spid="977938"/>
                                        </p:tgtEl>
                                      </p:cBhvr>
                                    </p:animEffect>
                                  </p:childTnLst>
                                </p:cTn>
                              </p:par>
                            </p:childTnLst>
                          </p:cTn>
                        </p:par>
                        <p:par>
                          <p:cTn id="53" fill="hold" nodeType="afterGroup">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977936"/>
                                        </p:tgtEl>
                                        <p:attrNameLst>
                                          <p:attrName>style.visibility</p:attrName>
                                        </p:attrNameLst>
                                      </p:cBhvr>
                                      <p:to>
                                        <p:strVal val="visible"/>
                                      </p:to>
                                    </p:set>
                                    <p:animEffect transition="in" filter="wipe(up)">
                                      <p:cBhvr>
                                        <p:cTn id="56" dur="500"/>
                                        <p:tgtEl>
                                          <p:spTgt spid="97793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977935"/>
                                        </p:tgtEl>
                                        <p:attrNameLst>
                                          <p:attrName>style.visibility</p:attrName>
                                        </p:attrNameLst>
                                      </p:cBhvr>
                                      <p:to>
                                        <p:strVal val="visible"/>
                                      </p:to>
                                    </p:set>
                                    <p:animEffect transition="in" filter="wipe(left)">
                                      <p:cBhvr>
                                        <p:cTn id="61" dur="500"/>
                                        <p:tgtEl>
                                          <p:spTgt spid="97793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977929"/>
                                        </p:tgtEl>
                                        <p:attrNameLst>
                                          <p:attrName>style.visibility</p:attrName>
                                        </p:attrNameLst>
                                      </p:cBhvr>
                                      <p:to>
                                        <p:strVal val="visible"/>
                                      </p:to>
                                    </p:set>
                                    <p:animEffect transition="in" filter="wipe(left)">
                                      <p:cBhvr>
                                        <p:cTn id="66" dur="500"/>
                                        <p:tgtEl>
                                          <p:spTgt spid="977929"/>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977930"/>
                                        </p:tgtEl>
                                        <p:attrNameLst>
                                          <p:attrName>style.visibility</p:attrName>
                                        </p:attrNameLst>
                                      </p:cBhvr>
                                      <p:to>
                                        <p:strVal val="visible"/>
                                      </p:to>
                                    </p:set>
                                    <p:animEffect transition="in" filter="wipe(left)">
                                      <p:cBhvr>
                                        <p:cTn id="70" dur="500"/>
                                        <p:tgtEl>
                                          <p:spTgt spid="97793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977927"/>
                                        </p:tgtEl>
                                        <p:attrNameLst>
                                          <p:attrName>style.visibility</p:attrName>
                                        </p:attrNameLst>
                                      </p:cBhvr>
                                      <p:to>
                                        <p:strVal val="visible"/>
                                      </p:to>
                                    </p:set>
                                    <p:animEffect transition="in" filter="wipe(left)">
                                      <p:cBhvr>
                                        <p:cTn id="75" dur="500"/>
                                        <p:tgtEl>
                                          <p:spTgt spid="977927"/>
                                        </p:tgtEl>
                                      </p:cBhvr>
                                    </p:animEffect>
                                  </p:childTnLst>
                                </p:cTn>
                              </p:par>
                            </p:childTnLst>
                          </p:cTn>
                        </p:par>
                        <p:par>
                          <p:cTn id="76" fill="hold" nodeType="afterGroup">
                            <p:stCondLst>
                              <p:cond delay="500"/>
                            </p:stCondLst>
                            <p:childTnLst>
                              <p:par>
                                <p:cTn id="77" presetID="22" presetClass="entr" presetSubtype="8" fill="hold" nodeType="afterEffect">
                                  <p:stCondLst>
                                    <p:cond delay="0"/>
                                  </p:stCondLst>
                                  <p:childTnLst>
                                    <p:set>
                                      <p:cBhvr>
                                        <p:cTn id="78" dur="1" fill="hold">
                                          <p:stCondLst>
                                            <p:cond delay="0"/>
                                          </p:stCondLst>
                                        </p:cTn>
                                        <p:tgtEl>
                                          <p:spTgt spid="977928"/>
                                        </p:tgtEl>
                                        <p:attrNameLst>
                                          <p:attrName>style.visibility</p:attrName>
                                        </p:attrNameLst>
                                      </p:cBhvr>
                                      <p:to>
                                        <p:strVal val="visible"/>
                                      </p:to>
                                    </p:set>
                                    <p:animEffect transition="in" filter="wipe(left)">
                                      <p:cBhvr>
                                        <p:cTn id="79" dur="500"/>
                                        <p:tgtEl>
                                          <p:spTgt spid="97792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977940"/>
                                        </p:tgtEl>
                                        <p:attrNameLst>
                                          <p:attrName>style.visibility</p:attrName>
                                        </p:attrNameLst>
                                      </p:cBhvr>
                                      <p:to>
                                        <p:strVal val="visible"/>
                                      </p:to>
                                    </p:set>
                                    <p:animEffect transition="in" filter="wipe(up)">
                                      <p:cBhvr>
                                        <p:cTn id="84" dur="500"/>
                                        <p:tgtEl>
                                          <p:spTgt spid="977940"/>
                                        </p:tgtEl>
                                      </p:cBhvr>
                                    </p:animEffect>
                                  </p:childTnLst>
                                </p:cTn>
                              </p:par>
                            </p:childTnLst>
                          </p:cTn>
                        </p:par>
                        <p:par>
                          <p:cTn id="85" fill="hold" nodeType="afterGroup">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977937"/>
                                        </p:tgtEl>
                                        <p:attrNameLst>
                                          <p:attrName>style.visibility</p:attrName>
                                        </p:attrNameLst>
                                      </p:cBhvr>
                                      <p:to>
                                        <p:strVal val="visible"/>
                                      </p:to>
                                    </p:set>
                                    <p:animEffect transition="in" filter="wipe(up)">
                                      <p:cBhvr>
                                        <p:cTn id="88" dur="500"/>
                                        <p:tgtEl>
                                          <p:spTgt spid="977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p:bldP spid="977924" grpId="0"/>
      <p:bldP spid="977925" grpId="0"/>
      <p:bldP spid="977926" grpId="0"/>
      <p:bldP spid="977936" grpId="0"/>
      <p:bldP spid="977937" grpId="0"/>
      <p:bldP spid="977938" grpId="0" animBg="1"/>
      <p:bldP spid="977939" grpId="0"/>
      <p:bldP spid="97794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8946" name="Text Box 2">
            <a:extLst>
              <a:ext uri="{FF2B5EF4-FFF2-40B4-BE49-F238E27FC236}">
                <a16:creationId xmlns:a16="http://schemas.microsoft.com/office/drawing/2014/main" id="{3302A632-7275-46F8-93FA-AF093EFFE88F}"/>
              </a:ext>
            </a:extLst>
          </p:cNvPr>
          <p:cNvSpPr txBox="1">
            <a:spLocks noChangeArrowheads="1"/>
          </p:cNvSpPr>
          <p:nvPr/>
        </p:nvSpPr>
        <p:spPr bwMode="auto">
          <a:xfrm>
            <a:off x="250825" y="404813"/>
            <a:ext cx="4056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en-US" altLang="zh-CN">
                <a:solidFill>
                  <a:srgbClr val="00FFFF"/>
                </a:solidFill>
              </a:rPr>
              <a:t>3. </a:t>
            </a:r>
            <a:r>
              <a:rPr lang="zh-CN" altLang="en-US">
                <a:solidFill>
                  <a:srgbClr val="00FFFF"/>
                </a:solidFill>
              </a:rPr>
              <a:t>狭义相对论的时空观</a:t>
            </a:r>
          </a:p>
        </p:txBody>
      </p:sp>
      <p:sp>
        <p:nvSpPr>
          <p:cNvPr id="978947" name="Text Box 3">
            <a:extLst>
              <a:ext uri="{FF2B5EF4-FFF2-40B4-BE49-F238E27FC236}">
                <a16:creationId xmlns:a16="http://schemas.microsoft.com/office/drawing/2014/main" id="{90F9C4A8-24DD-447F-A050-70F5DCFEEEAD}"/>
              </a:ext>
            </a:extLst>
          </p:cNvPr>
          <p:cNvSpPr txBox="1">
            <a:spLocks noChangeArrowheads="1"/>
          </p:cNvSpPr>
          <p:nvPr/>
        </p:nvSpPr>
        <p:spPr bwMode="auto">
          <a:xfrm>
            <a:off x="739775" y="1022350"/>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en-US" altLang="zh-CN"/>
              <a:t>(1) </a:t>
            </a:r>
            <a:r>
              <a:rPr lang="zh-CN" altLang="en-US"/>
              <a:t>同时性的相对性</a:t>
            </a:r>
          </a:p>
        </p:txBody>
      </p:sp>
      <p:sp>
        <p:nvSpPr>
          <p:cNvPr id="978948" name="Text Box 4">
            <a:extLst>
              <a:ext uri="{FF2B5EF4-FFF2-40B4-BE49-F238E27FC236}">
                <a16:creationId xmlns:a16="http://schemas.microsoft.com/office/drawing/2014/main" id="{837AE8C3-CB9E-4853-9354-6A17B98D25C0}"/>
              </a:ext>
            </a:extLst>
          </p:cNvPr>
          <p:cNvSpPr txBox="1">
            <a:spLocks noChangeArrowheads="1"/>
          </p:cNvSpPr>
          <p:nvPr/>
        </p:nvSpPr>
        <p:spPr bwMode="auto">
          <a:xfrm>
            <a:off x="739775" y="2179638"/>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en-US" altLang="zh-CN"/>
              <a:t>(2) </a:t>
            </a:r>
            <a:r>
              <a:rPr lang="zh-CN" altLang="en-US"/>
              <a:t>时间膨胀</a:t>
            </a:r>
          </a:p>
        </p:txBody>
      </p:sp>
      <p:sp>
        <p:nvSpPr>
          <p:cNvPr id="978949" name="Text Box 5">
            <a:extLst>
              <a:ext uri="{FF2B5EF4-FFF2-40B4-BE49-F238E27FC236}">
                <a16:creationId xmlns:a16="http://schemas.microsoft.com/office/drawing/2014/main" id="{D03BD306-BCC0-4A1C-8C96-33372212F56E}"/>
              </a:ext>
            </a:extLst>
          </p:cNvPr>
          <p:cNvSpPr txBox="1">
            <a:spLocks noChangeArrowheads="1"/>
          </p:cNvSpPr>
          <p:nvPr/>
        </p:nvSpPr>
        <p:spPr bwMode="auto">
          <a:xfrm>
            <a:off x="739775" y="3284538"/>
            <a:ext cx="2087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en-US" altLang="zh-CN"/>
              <a:t>(3)  </a:t>
            </a:r>
            <a:r>
              <a:rPr lang="zh-CN" altLang="en-US"/>
              <a:t>长度收缩</a:t>
            </a:r>
          </a:p>
        </p:txBody>
      </p:sp>
      <p:graphicFrame>
        <p:nvGraphicFramePr>
          <p:cNvPr id="978950" name="Object 6">
            <a:extLst>
              <a:ext uri="{FF2B5EF4-FFF2-40B4-BE49-F238E27FC236}">
                <a16:creationId xmlns:a16="http://schemas.microsoft.com/office/drawing/2014/main" id="{EA5F655B-B0B8-4100-9526-FDD0A6F860D5}"/>
              </a:ext>
            </a:extLst>
          </p:cNvPr>
          <p:cNvGraphicFramePr>
            <a:graphicFrameLocks noChangeAspect="1"/>
          </p:cNvGraphicFramePr>
          <p:nvPr/>
        </p:nvGraphicFramePr>
        <p:xfrm>
          <a:off x="2900363" y="2233613"/>
          <a:ext cx="1117600" cy="368300"/>
        </p:xfrm>
        <a:graphic>
          <a:graphicData uri="http://schemas.openxmlformats.org/presentationml/2006/ole">
            <mc:AlternateContent xmlns:mc="http://schemas.openxmlformats.org/markup-compatibility/2006">
              <mc:Choice xmlns:v="urn:schemas-microsoft-com:vml" Requires="v">
                <p:oleObj spid="_x0000_s16412" name="公式" r:id="rId3" imgW="1104744" imgH="350631" progId="Equation.3">
                  <p:embed/>
                </p:oleObj>
              </mc:Choice>
              <mc:Fallback>
                <p:oleObj name="公式" r:id="rId3" imgW="1104744" imgH="35063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2233613"/>
                        <a:ext cx="1117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8951" name="Object 7">
            <a:extLst>
              <a:ext uri="{FF2B5EF4-FFF2-40B4-BE49-F238E27FC236}">
                <a16:creationId xmlns:a16="http://schemas.microsoft.com/office/drawing/2014/main" id="{327A1B22-3514-4D18-8F65-7251C512FE53}"/>
              </a:ext>
            </a:extLst>
          </p:cNvPr>
          <p:cNvGraphicFramePr>
            <a:graphicFrameLocks noChangeAspect="1"/>
          </p:cNvGraphicFramePr>
          <p:nvPr/>
        </p:nvGraphicFramePr>
        <p:xfrm>
          <a:off x="4044950" y="2060575"/>
          <a:ext cx="1574800" cy="838200"/>
        </p:xfrm>
        <a:graphic>
          <a:graphicData uri="http://schemas.openxmlformats.org/presentationml/2006/ole">
            <mc:AlternateContent xmlns:mc="http://schemas.openxmlformats.org/markup-compatibility/2006">
              <mc:Choice xmlns:v="urn:schemas-microsoft-com:vml" Requires="v">
                <p:oleObj spid="_x0000_s16413" name="公式" r:id="rId5" imgW="1562069" imgH="822960" progId="Equation.3">
                  <p:embed/>
                </p:oleObj>
              </mc:Choice>
              <mc:Fallback>
                <p:oleObj name="公式" r:id="rId5" imgW="1562069" imgH="82296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4950" y="2060575"/>
                        <a:ext cx="157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8952" name="Object 8">
            <a:extLst>
              <a:ext uri="{FF2B5EF4-FFF2-40B4-BE49-F238E27FC236}">
                <a16:creationId xmlns:a16="http://schemas.microsoft.com/office/drawing/2014/main" id="{367ED795-9399-4988-9E4C-3B9D66FC78E5}"/>
              </a:ext>
            </a:extLst>
          </p:cNvPr>
          <p:cNvGraphicFramePr>
            <a:graphicFrameLocks noChangeAspect="1"/>
          </p:cNvGraphicFramePr>
          <p:nvPr/>
        </p:nvGraphicFramePr>
        <p:xfrm>
          <a:off x="5673725" y="2284413"/>
          <a:ext cx="508000" cy="381000"/>
        </p:xfrm>
        <a:graphic>
          <a:graphicData uri="http://schemas.openxmlformats.org/presentationml/2006/ole">
            <mc:AlternateContent xmlns:mc="http://schemas.openxmlformats.org/markup-compatibility/2006">
              <mc:Choice xmlns:v="urn:schemas-microsoft-com:vml" Requires="v">
                <p:oleObj spid="_x0000_s16414" name="公式" r:id="rId7" imgW="495144" imgH="365594" progId="Equation.3">
                  <p:embed/>
                </p:oleObj>
              </mc:Choice>
              <mc:Fallback>
                <p:oleObj name="公式" r:id="rId7" imgW="495144" imgH="36559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3725" y="2284413"/>
                        <a:ext cx="508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8953" name="Text Box 9">
            <a:extLst>
              <a:ext uri="{FF2B5EF4-FFF2-40B4-BE49-F238E27FC236}">
                <a16:creationId xmlns:a16="http://schemas.microsoft.com/office/drawing/2014/main" id="{2774B565-CDD2-43E8-8929-44A6574F8D61}"/>
              </a:ext>
            </a:extLst>
          </p:cNvPr>
          <p:cNvSpPr txBox="1">
            <a:spLocks noChangeArrowheads="1"/>
          </p:cNvSpPr>
          <p:nvPr/>
        </p:nvSpPr>
        <p:spPr bwMode="auto">
          <a:xfrm>
            <a:off x="250825" y="4076700"/>
            <a:ext cx="5030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en-US" altLang="zh-CN">
                <a:solidFill>
                  <a:srgbClr val="00FFFF"/>
                </a:solidFill>
              </a:rPr>
              <a:t>4. </a:t>
            </a:r>
            <a:r>
              <a:rPr lang="zh-CN" altLang="en-US">
                <a:solidFill>
                  <a:srgbClr val="00FFFF"/>
                </a:solidFill>
              </a:rPr>
              <a:t>狭义相对论的动力学基础</a:t>
            </a:r>
          </a:p>
        </p:txBody>
      </p:sp>
      <p:sp>
        <p:nvSpPr>
          <p:cNvPr id="978954" name="Text Box 10">
            <a:extLst>
              <a:ext uri="{FF2B5EF4-FFF2-40B4-BE49-F238E27FC236}">
                <a16:creationId xmlns:a16="http://schemas.microsoft.com/office/drawing/2014/main" id="{F40A7AB5-8ABA-4462-8887-C974058E720A}"/>
              </a:ext>
            </a:extLst>
          </p:cNvPr>
          <p:cNvSpPr txBox="1">
            <a:spLocks noChangeArrowheads="1"/>
          </p:cNvSpPr>
          <p:nvPr/>
        </p:nvSpPr>
        <p:spPr bwMode="auto">
          <a:xfrm>
            <a:off x="739775" y="4749800"/>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en-US" altLang="zh-CN"/>
              <a:t>(1) </a:t>
            </a:r>
            <a:r>
              <a:rPr lang="zh-CN" altLang="en-US"/>
              <a:t>相对论质量</a:t>
            </a:r>
          </a:p>
        </p:txBody>
      </p:sp>
      <p:sp>
        <p:nvSpPr>
          <p:cNvPr id="978955" name="Text Box 11">
            <a:extLst>
              <a:ext uri="{FF2B5EF4-FFF2-40B4-BE49-F238E27FC236}">
                <a16:creationId xmlns:a16="http://schemas.microsoft.com/office/drawing/2014/main" id="{152FB6E4-CDA8-419F-86B0-80B3F9F46EBE}"/>
              </a:ext>
            </a:extLst>
          </p:cNvPr>
          <p:cNvSpPr txBox="1">
            <a:spLocks noChangeArrowheads="1"/>
          </p:cNvSpPr>
          <p:nvPr/>
        </p:nvSpPr>
        <p:spPr bwMode="auto">
          <a:xfrm>
            <a:off x="739775" y="5837238"/>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en-US" altLang="zh-CN"/>
              <a:t>(2) </a:t>
            </a:r>
            <a:r>
              <a:rPr lang="zh-CN" altLang="en-US"/>
              <a:t>相对论动量</a:t>
            </a:r>
          </a:p>
        </p:txBody>
      </p:sp>
      <p:graphicFrame>
        <p:nvGraphicFramePr>
          <p:cNvPr id="978956" name="Object 12">
            <a:extLst>
              <a:ext uri="{FF2B5EF4-FFF2-40B4-BE49-F238E27FC236}">
                <a16:creationId xmlns:a16="http://schemas.microsoft.com/office/drawing/2014/main" id="{C692EE36-26FB-49A1-B446-0DB26469535B}"/>
              </a:ext>
            </a:extLst>
          </p:cNvPr>
          <p:cNvGraphicFramePr>
            <a:graphicFrameLocks noChangeAspect="1"/>
          </p:cNvGraphicFramePr>
          <p:nvPr/>
        </p:nvGraphicFramePr>
        <p:xfrm>
          <a:off x="3133725" y="4581525"/>
          <a:ext cx="2247900" cy="838200"/>
        </p:xfrm>
        <a:graphic>
          <a:graphicData uri="http://schemas.openxmlformats.org/presentationml/2006/ole">
            <mc:AlternateContent xmlns:mc="http://schemas.openxmlformats.org/markup-compatibility/2006">
              <mc:Choice xmlns:v="urn:schemas-microsoft-com:vml" Requires="v">
                <p:oleObj spid="_x0000_s16415" name="公式" r:id="rId9" imgW="2232878" imgH="822960" progId="Equation.3">
                  <p:embed/>
                </p:oleObj>
              </mc:Choice>
              <mc:Fallback>
                <p:oleObj name="公式" r:id="rId9" imgW="2232878" imgH="82296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3725" y="4581525"/>
                        <a:ext cx="22479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8957" name="Object 13">
            <a:extLst>
              <a:ext uri="{FF2B5EF4-FFF2-40B4-BE49-F238E27FC236}">
                <a16:creationId xmlns:a16="http://schemas.microsoft.com/office/drawing/2014/main" id="{5D4BC8BD-2DB8-4C86-A3E7-A7DE08BD17AA}"/>
              </a:ext>
            </a:extLst>
          </p:cNvPr>
          <p:cNvGraphicFramePr>
            <a:graphicFrameLocks noChangeAspect="1"/>
          </p:cNvGraphicFramePr>
          <p:nvPr/>
        </p:nvGraphicFramePr>
        <p:xfrm>
          <a:off x="3116263" y="3271838"/>
          <a:ext cx="2093912" cy="444500"/>
        </p:xfrm>
        <a:graphic>
          <a:graphicData uri="http://schemas.openxmlformats.org/presentationml/2006/ole">
            <mc:AlternateContent xmlns:mc="http://schemas.openxmlformats.org/markup-compatibility/2006">
              <mc:Choice xmlns:v="urn:schemas-microsoft-com:vml" Requires="v">
                <p:oleObj spid="_x0000_s16416" name="公式" r:id="rId11" imgW="2080104" imgH="426942" progId="Equation.3">
                  <p:embed/>
                </p:oleObj>
              </mc:Choice>
              <mc:Fallback>
                <p:oleObj name="公式" r:id="rId11" imgW="2080104" imgH="426942"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6263" y="3271838"/>
                        <a:ext cx="209391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8958" name="Object 14">
            <a:extLst>
              <a:ext uri="{FF2B5EF4-FFF2-40B4-BE49-F238E27FC236}">
                <a16:creationId xmlns:a16="http://schemas.microsoft.com/office/drawing/2014/main" id="{101A9C2E-9A9E-468F-ADFF-BE7208076EA5}"/>
              </a:ext>
            </a:extLst>
          </p:cNvPr>
          <p:cNvGraphicFramePr>
            <a:graphicFrameLocks noChangeAspect="1"/>
          </p:cNvGraphicFramePr>
          <p:nvPr/>
        </p:nvGraphicFramePr>
        <p:xfrm>
          <a:off x="3506788" y="5686425"/>
          <a:ext cx="1841500" cy="838200"/>
        </p:xfrm>
        <a:graphic>
          <a:graphicData uri="http://schemas.openxmlformats.org/presentationml/2006/ole">
            <mc:AlternateContent xmlns:mc="http://schemas.openxmlformats.org/markup-compatibility/2006">
              <mc:Choice xmlns:v="urn:schemas-microsoft-com:vml" Requires="v">
                <p:oleObj spid="_x0000_s16417" name="公式" r:id="rId13" imgW="1828800" imgH="822960" progId="Equation.3">
                  <p:embed/>
                </p:oleObj>
              </mc:Choice>
              <mc:Fallback>
                <p:oleObj name="公式" r:id="rId13" imgW="1828800" imgH="82296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6788" y="5686425"/>
                        <a:ext cx="1841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8959" name="Text Box 15">
            <a:extLst>
              <a:ext uri="{FF2B5EF4-FFF2-40B4-BE49-F238E27FC236}">
                <a16:creationId xmlns:a16="http://schemas.microsoft.com/office/drawing/2014/main" id="{DEB2E5AC-BA46-41C0-8055-84A0AD6A0748}"/>
              </a:ext>
            </a:extLst>
          </p:cNvPr>
          <p:cNvSpPr txBox="1">
            <a:spLocks noChangeArrowheads="1"/>
          </p:cNvSpPr>
          <p:nvPr/>
        </p:nvSpPr>
        <p:spPr bwMode="auto">
          <a:xfrm>
            <a:off x="1195388" y="1574800"/>
            <a:ext cx="7885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zh-CN" altLang="en-US" sz="2000"/>
              <a:t>在一惯性系中同时而不同地发生的事件，在另一惯性系中必不同时。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78946"/>
                                        </p:tgtEl>
                                        <p:attrNameLst>
                                          <p:attrName>style.visibility</p:attrName>
                                        </p:attrNameLst>
                                      </p:cBhvr>
                                      <p:to>
                                        <p:strVal val="visible"/>
                                      </p:to>
                                    </p:set>
                                    <p:animEffect transition="in" filter="wipe(left)">
                                      <p:cBhvr>
                                        <p:cTn id="7" dur="500"/>
                                        <p:tgtEl>
                                          <p:spTgt spid="978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8947"/>
                                        </p:tgtEl>
                                        <p:attrNameLst>
                                          <p:attrName>style.visibility</p:attrName>
                                        </p:attrNameLst>
                                      </p:cBhvr>
                                      <p:to>
                                        <p:strVal val="visible"/>
                                      </p:to>
                                    </p:set>
                                    <p:animEffect transition="in" filter="wipe(left)">
                                      <p:cBhvr>
                                        <p:cTn id="12" dur="500"/>
                                        <p:tgtEl>
                                          <p:spTgt spid="978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8959"/>
                                        </p:tgtEl>
                                        <p:attrNameLst>
                                          <p:attrName>style.visibility</p:attrName>
                                        </p:attrNameLst>
                                      </p:cBhvr>
                                      <p:to>
                                        <p:strVal val="visible"/>
                                      </p:to>
                                    </p:set>
                                    <p:animEffect transition="in" filter="wipe(left)">
                                      <p:cBhvr>
                                        <p:cTn id="17" dur="500"/>
                                        <p:tgtEl>
                                          <p:spTgt spid="9789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8948"/>
                                        </p:tgtEl>
                                        <p:attrNameLst>
                                          <p:attrName>style.visibility</p:attrName>
                                        </p:attrNameLst>
                                      </p:cBhvr>
                                      <p:to>
                                        <p:strVal val="visible"/>
                                      </p:to>
                                    </p:set>
                                    <p:animEffect transition="in" filter="wipe(left)">
                                      <p:cBhvr>
                                        <p:cTn id="22" dur="500"/>
                                        <p:tgtEl>
                                          <p:spTgt spid="9789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78950"/>
                                        </p:tgtEl>
                                        <p:attrNameLst>
                                          <p:attrName>style.visibility</p:attrName>
                                        </p:attrNameLst>
                                      </p:cBhvr>
                                      <p:to>
                                        <p:strVal val="visible"/>
                                      </p:to>
                                    </p:set>
                                    <p:animEffect transition="in" filter="wipe(left)">
                                      <p:cBhvr>
                                        <p:cTn id="27" dur="500"/>
                                        <p:tgtEl>
                                          <p:spTgt spid="9789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78951"/>
                                        </p:tgtEl>
                                        <p:attrNameLst>
                                          <p:attrName>style.visibility</p:attrName>
                                        </p:attrNameLst>
                                      </p:cBhvr>
                                      <p:to>
                                        <p:strVal val="visible"/>
                                      </p:to>
                                    </p:set>
                                    <p:animEffect transition="in" filter="wipe(left)">
                                      <p:cBhvr>
                                        <p:cTn id="32" dur="500"/>
                                        <p:tgtEl>
                                          <p:spTgt spid="9789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78952"/>
                                        </p:tgtEl>
                                        <p:attrNameLst>
                                          <p:attrName>style.visibility</p:attrName>
                                        </p:attrNameLst>
                                      </p:cBhvr>
                                      <p:to>
                                        <p:strVal val="visible"/>
                                      </p:to>
                                    </p:set>
                                    <p:animEffect transition="in" filter="wipe(left)">
                                      <p:cBhvr>
                                        <p:cTn id="37" dur="500"/>
                                        <p:tgtEl>
                                          <p:spTgt spid="9789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78949"/>
                                        </p:tgtEl>
                                        <p:attrNameLst>
                                          <p:attrName>style.visibility</p:attrName>
                                        </p:attrNameLst>
                                      </p:cBhvr>
                                      <p:to>
                                        <p:strVal val="visible"/>
                                      </p:to>
                                    </p:set>
                                    <p:animEffect transition="in" filter="wipe(left)">
                                      <p:cBhvr>
                                        <p:cTn id="42" dur="500"/>
                                        <p:tgtEl>
                                          <p:spTgt spid="9789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78957"/>
                                        </p:tgtEl>
                                        <p:attrNameLst>
                                          <p:attrName>style.visibility</p:attrName>
                                        </p:attrNameLst>
                                      </p:cBhvr>
                                      <p:to>
                                        <p:strVal val="visible"/>
                                      </p:to>
                                    </p:set>
                                    <p:animEffect transition="in" filter="wipe(left)">
                                      <p:cBhvr>
                                        <p:cTn id="47" dur="500"/>
                                        <p:tgtEl>
                                          <p:spTgt spid="9789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78953"/>
                                        </p:tgtEl>
                                        <p:attrNameLst>
                                          <p:attrName>style.visibility</p:attrName>
                                        </p:attrNameLst>
                                      </p:cBhvr>
                                      <p:to>
                                        <p:strVal val="visible"/>
                                      </p:to>
                                    </p:set>
                                    <p:animEffect transition="in" filter="wipe(left)">
                                      <p:cBhvr>
                                        <p:cTn id="52" dur="500"/>
                                        <p:tgtEl>
                                          <p:spTgt spid="9789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78954"/>
                                        </p:tgtEl>
                                        <p:attrNameLst>
                                          <p:attrName>style.visibility</p:attrName>
                                        </p:attrNameLst>
                                      </p:cBhvr>
                                      <p:to>
                                        <p:strVal val="visible"/>
                                      </p:to>
                                    </p:set>
                                    <p:animEffect transition="in" filter="wipe(left)">
                                      <p:cBhvr>
                                        <p:cTn id="57" dur="500"/>
                                        <p:tgtEl>
                                          <p:spTgt spid="97895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78956"/>
                                        </p:tgtEl>
                                        <p:attrNameLst>
                                          <p:attrName>style.visibility</p:attrName>
                                        </p:attrNameLst>
                                      </p:cBhvr>
                                      <p:to>
                                        <p:strVal val="visible"/>
                                      </p:to>
                                    </p:set>
                                    <p:animEffect transition="in" filter="wipe(left)">
                                      <p:cBhvr>
                                        <p:cTn id="62" dur="500"/>
                                        <p:tgtEl>
                                          <p:spTgt spid="97895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78955"/>
                                        </p:tgtEl>
                                        <p:attrNameLst>
                                          <p:attrName>style.visibility</p:attrName>
                                        </p:attrNameLst>
                                      </p:cBhvr>
                                      <p:to>
                                        <p:strVal val="visible"/>
                                      </p:to>
                                    </p:set>
                                    <p:animEffect transition="in" filter="wipe(left)">
                                      <p:cBhvr>
                                        <p:cTn id="67" dur="500"/>
                                        <p:tgtEl>
                                          <p:spTgt spid="97895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978958"/>
                                        </p:tgtEl>
                                        <p:attrNameLst>
                                          <p:attrName>style.visibility</p:attrName>
                                        </p:attrNameLst>
                                      </p:cBhvr>
                                      <p:to>
                                        <p:strVal val="visible"/>
                                      </p:to>
                                    </p:set>
                                    <p:animEffect transition="in" filter="wipe(left)">
                                      <p:cBhvr>
                                        <p:cTn id="72" dur="500"/>
                                        <p:tgtEl>
                                          <p:spTgt spid="978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6" grpId="0"/>
      <p:bldP spid="978947" grpId="0"/>
      <p:bldP spid="978948" grpId="0"/>
      <p:bldP spid="978949" grpId="0"/>
      <p:bldP spid="978953" grpId="0"/>
      <p:bldP spid="978954" grpId="0"/>
      <p:bldP spid="978955" grpId="0"/>
      <p:bldP spid="97895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9970" name="Text Box 2">
            <a:extLst>
              <a:ext uri="{FF2B5EF4-FFF2-40B4-BE49-F238E27FC236}">
                <a16:creationId xmlns:a16="http://schemas.microsoft.com/office/drawing/2014/main" id="{22633D7A-C251-485D-AD4C-DB925B5CEA16}"/>
              </a:ext>
            </a:extLst>
          </p:cNvPr>
          <p:cNvSpPr txBox="1">
            <a:spLocks noChangeArrowheads="1"/>
          </p:cNvSpPr>
          <p:nvPr/>
        </p:nvSpPr>
        <p:spPr bwMode="auto">
          <a:xfrm>
            <a:off x="539750" y="476250"/>
            <a:ext cx="230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en-US" altLang="zh-CN"/>
              <a:t>(3) </a:t>
            </a:r>
            <a:r>
              <a:rPr lang="zh-CN" altLang="en-US"/>
              <a:t>相对论能量</a:t>
            </a:r>
          </a:p>
        </p:txBody>
      </p:sp>
      <p:sp>
        <p:nvSpPr>
          <p:cNvPr id="979971" name="Text Box 3">
            <a:extLst>
              <a:ext uri="{FF2B5EF4-FFF2-40B4-BE49-F238E27FC236}">
                <a16:creationId xmlns:a16="http://schemas.microsoft.com/office/drawing/2014/main" id="{17205134-3BE4-4929-B2C6-AFF0A2DA7CA2}"/>
              </a:ext>
            </a:extLst>
          </p:cNvPr>
          <p:cNvSpPr txBox="1">
            <a:spLocks noChangeArrowheads="1"/>
          </p:cNvSpPr>
          <p:nvPr/>
        </p:nvSpPr>
        <p:spPr bwMode="auto">
          <a:xfrm>
            <a:off x="539750" y="3716338"/>
            <a:ext cx="4392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en-US" altLang="zh-CN"/>
              <a:t>(4) </a:t>
            </a:r>
            <a:r>
              <a:rPr lang="zh-CN" altLang="en-US"/>
              <a:t>相对论动力学基本方程：</a:t>
            </a:r>
          </a:p>
        </p:txBody>
      </p:sp>
      <p:sp>
        <p:nvSpPr>
          <p:cNvPr id="979972" name="Text Box 4">
            <a:extLst>
              <a:ext uri="{FF2B5EF4-FFF2-40B4-BE49-F238E27FC236}">
                <a16:creationId xmlns:a16="http://schemas.microsoft.com/office/drawing/2014/main" id="{E980CEED-9D02-481B-8878-062F1C8B6230}"/>
              </a:ext>
            </a:extLst>
          </p:cNvPr>
          <p:cNvSpPr txBox="1">
            <a:spLocks noChangeArrowheads="1"/>
          </p:cNvSpPr>
          <p:nvPr/>
        </p:nvSpPr>
        <p:spPr bwMode="auto">
          <a:xfrm>
            <a:off x="539750" y="5300663"/>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en-US" altLang="zh-CN"/>
              <a:t>(5) </a:t>
            </a:r>
            <a:r>
              <a:rPr lang="zh-CN" altLang="en-US"/>
              <a:t>相对论动力学能量守恒：</a:t>
            </a:r>
          </a:p>
        </p:txBody>
      </p:sp>
      <p:sp>
        <p:nvSpPr>
          <p:cNvPr id="979973" name="Text Box 5">
            <a:extLst>
              <a:ext uri="{FF2B5EF4-FFF2-40B4-BE49-F238E27FC236}">
                <a16:creationId xmlns:a16="http://schemas.microsoft.com/office/drawing/2014/main" id="{724649A8-96E8-4871-B330-FFC85248DC39}"/>
              </a:ext>
            </a:extLst>
          </p:cNvPr>
          <p:cNvSpPr txBox="1">
            <a:spLocks noChangeArrowheads="1"/>
          </p:cNvSpPr>
          <p:nvPr/>
        </p:nvSpPr>
        <p:spPr bwMode="auto">
          <a:xfrm>
            <a:off x="971550" y="1052513"/>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zh-CN" altLang="en-US"/>
              <a:t>总能量</a:t>
            </a:r>
            <a:r>
              <a:rPr lang="en-US" altLang="zh-CN"/>
              <a:t>:</a:t>
            </a:r>
          </a:p>
        </p:txBody>
      </p:sp>
      <p:graphicFrame>
        <p:nvGraphicFramePr>
          <p:cNvPr id="979974" name="Object 6">
            <a:extLst>
              <a:ext uri="{FF2B5EF4-FFF2-40B4-BE49-F238E27FC236}">
                <a16:creationId xmlns:a16="http://schemas.microsoft.com/office/drawing/2014/main" id="{B60226D1-74C4-4AB2-BA48-4947497FE7B7}"/>
              </a:ext>
            </a:extLst>
          </p:cNvPr>
          <p:cNvGraphicFramePr>
            <a:graphicFrameLocks noChangeAspect="1"/>
          </p:cNvGraphicFramePr>
          <p:nvPr/>
        </p:nvGraphicFramePr>
        <p:xfrm>
          <a:off x="3575050" y="1125538"/>
          <a:ext cx="1028700" cy="342900"/>
        </p:xfrm>
        <a:graphic>
          <a:graphicData uri="http://schemas.openxmlformats.org/presentationml/2006/ole">
            <mc:AlternateContent xmlns:mc="http://schemas.openxmlformats.org/markup-compatibility/2006">
              <mc:Choice xmlns:v="urn:schemas-microsoft-com:vml" Requires="v">
                <p:oleObj spid="_x0000_s17435" name="公式" r:id="rId3" imgW="1013678" imgH="327688" progId="Equation.3">
                  <p:embed/>
                </p:oleObj>
              </mc:Choice>
              <mc:Fallback>
                <p:oleObj name="公式" r:id="rId3" imgW="1013678" imgH="327688"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050" y="1125538"/>
                        <a:ext cx="1028700" cy="3429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5" name="Text Box 7">
            <a:extLst>
              <a:ext uri="{FF2B5EF4-FFF2-40B4-BE49-F238E27FC236}">
                <a16:creationId xmlns:a16="http://schemas.microsoft.com/office/drawing/2014/main" id="{2CD0701F-8952-4370-BF69-E8B501654565}"/>
              </a:ext>
            </a:extLst>
          </p:cNvPr>
          <p:cNvSpPr txBox="1">
            <a:spLocks noChangeArrowheads="1"/>
          </p:cNvSpPr>
          <p:nvPr/>
        </p:nvSpPr>
        <p:spPr bwMode="auto">
          <a:xfrm>
            <a:off x="971550" y="169862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zh-CN" altLang="en-US"/>
              <a:t>静止能量</a:t>
            </a:r>
            <a:r>
              <a:rPr lang="en-US" altLang="zh-CN"/>
              <a:t>:</a:t>
            </a:r>
          </a:p>
        </p:txBody>
      </p:sp>
      <p:graphicFrame>
        <p:nvGraphicFramePr>
          <p:cNvPr id="979976" name="Object 8">
            <a:extLst>
              <a:ext uri="{FF2B5EF4-FFF2-40B4-BE49-F238E27FC236}">
                <a16:creationId xmlns:a16="http://schemas.microsoft.com/office/drawing/2014/main" id="{35DD97E9-7040-4426-8B97-46D938674974}"/>
              </a:ext>
            </a:extLst>
          </p:cNvPr>
          <p:cNvGraphicFramePr>
            <a:graphicFrameLocks noChangeAspect="1"/>
          </p:cNvGraphicFramePr>
          <p:nvPr/>
        </p:nvGraphicFramePr>
        <p:xfrm>
          <a:off x="3575050" y="1700213"/>
          <a:ext cx="1231900" cy="419100"/>
        </p:xfrm>
        <a:graphic>
          <a:graphicData uri="http://schemas.openxmlformats.org/presentationml/2006/ole">
            <mc:AlternateContent xmlns:mc="http://schemas.openxmlformats.org/markup-compatibility/2006">
              <mc:Choice xmlns:v="urn:schemas-microsoft-com:vml" Requires="v">
                <p:oleObj spid="_x0000_s17436" name="公式" r:id="rId5" imgW="1219200" imgH="403999" progId="Equation.3">
                  <p:embed/>
                </p:oleObj>
              </mc:Choice>
              <mc:Fallback>
                <p:oleObj name="公式" r:id="rId5" imgW="1219200" imgH="403999"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050" y="1700213"/>
                        <a:ext cx="1231900" cy="41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7" name="Text Box 9">
            <a:extLst>
              <a:ext uri="{FF2B5EF4-FFF2-40B4-BE49-F238E27FC236}">
                <a16:creationId xmlns:a16="http://schemas.microsoft.com/office/drawing/2014/main" id="{A330B3C4-5F62-49F8-9B5D-F0355B3AFE8C}"/>
              </a:ext>
            </a:extLst>
          </p:cNvPr>
          <p:cNvSpPr txBox="1">
            <a:spLocks noChangeArrowheads="1"/>
          </p:cNvSpPr>
          <p:nvPr/>
        </p:nvSpPr>
        <p:spPr bwMode="auto">
          <a:xfrm>
            <a:off x="971550" y="2324100"/>
            <a:ext cx="230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zh-CN" altLang="en-US"/>
              <a:t>相对论动能</a:t>
            </a:r>
            <a:r>
              <a:rPr lang="en-US" altLang="zh-CN"/>
              <a:t>:</a:t>
            </a:r>
          </a:p>
        </p:txBody>
      </p:sp>
      <p:graphicFrame>
        <p:nvGraphicFramePr>
          <p:cNvPr id="979978" name="Object 10">
            <a:extLst>
              <a:ext uri="{FF2B5EF4-FFF2-40B4-BE49-F238E27FC236}">
                <a16:creationId xmlns:a16="http://schemas.microsoft.com/office/drawing/2014/main" id="{3B39A5A9-27C5-48A1-BD68-A350BCE757A1}"/>
              </a:ext>
            </a:extLst>
          </p:cNvPr>
          <p:cNvGraphicFramePr>
            <a:graphicFrameLocks noChangeAspect="1"/>
          </p:cNvGraphicFramePr>
          <p:nvPr/>
        </p:nvGraphicFramePr>
        <p:xfrm>
          <a:off x="3575050" y="2312988"/>
          <a:ext cx="2005013" cy="419100"/>
        </p:xfrm>
        <a:graphic>
          <a:graphicData uri="http://schemas.openxmlformats.org/presentationml/2006/ole">
            <mc:AlternateContent xmlns:mc="http://schemas.openxmlformats.org/markup-compatibility/2006">
              <mc:Choice xmlns:v="urn:schemas-microsoft-com:vml" Requires="v">
                <p:oleObj spid="_x0000_s17437" name="公式" r:id="rId7" imgW="1989038" imgH="403999" progId="Equation.3">
                  <p:embed/>
                </p:oleObj>
              </mc:Choice>
              <mc:Fallback>
                <p:oleObj name="公式" r:id="rId7" imgW="1989038" imgH="403999"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5050" y="2312988"/>
                        <a:ext cx="2005013" cy="41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9" name="Rectangle 11">
            <a:extLst>
              <a:ext uri="{FF2B5EF4-FFF2-40B4-BE49-F238E27FC236}">
                <a16:creationId xmlns:a16="http://schemas.microsoft.com/office/drawing/2014/main" id="{5B16D2AC-FF1F-4E98-BC43-ECFF062A4A86}"/>
              </a:ext>
            </a:extLst>
          </p:cNvPr>
          <p:cNvSpPr>
            <a:spLocks noChangeArrowheads="1"/>
          </p:cNvSpPr>
          <p:nvPr/>
        </p:nvSpPr>
        <p:spPr bwMode="auto">
          <a:xfrm>
            <a:off x="971550" y="2997200"/>
            <a:ext cx="237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zh-CN" altLang="en-US"/>
              <a:t>能量和动量关系</a:t>
            </a:r>
          </a:p>
        </p:txBody>
      </p:sp>
      <p:graphicFrame>
        <p:nvGraphicFramePr>
          <p:cNvPr id="979980" name="Object 12">
            <a:extLst>
              <a:ext uri="{FF2B5EF4-FFF2-40B4-BE49-F238E27FC236}">
                <a16:creationId xmlns:a16="http://schemas.microsoft.com/office/drawing/2014/main" id="{383FAEE9-E2A5-4C61-96A5-125218343421}"/>
              </a:ext>
            </a:extLst>
          </p:cNvPr>
          <p:cNvGraphicFramePr>
            <a:graphicFrameLocks noChangeAspect="1"/>
          </p:cNvGraphicFramePr>
          <p:nvPr/>
        </p:nvGraphicFramePr>
        <p:xfrm>
          <a:off x="3575050" y="3021013"/>
          <a:ext cx="1954213" cy="444500"/>
        </p:xfrm>
        <a:graphic>
          <a:graphicData uri="http://schemas.openxmlformats.org/presentationml/2006/ole">
            <mc:AlternateContent xmlns:mc="http://schemas.openxmlformats.org/markup-compatibility/2006">
              <mc:Choice xmlns:v="urn:schemas-microsoft-com:vml" Requires="v">
                <p:oleObj spid="_x0000_s17438" name="公式" r:id="rId9" imgW="1943256" imgH="426942" progId="Equation.3">
                  <p:embed/>
                </p:oleObj>
              </mc:Choice>
              <mc:Fallback>
                <p:oleObj name="公式" r:id="rId9" imgW="1943256" imgH="426942"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5050" y="3021013"/>
                        <a:ext cx="195421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9981" name="Object 13">
            <a:extLst>
              <a:ext uri="{FF2B5EF4-FFF2-40B4-BE49-F238E27FC236}">
                <a16:creationId xmlns:a16="http://schemas.microsoft.com/office/drawing/2014/main" id="{625D2A5B-C0C6-457F-A96A-D9006C11CA49}"/>
              </a:ext>
            </a:extLst>
          </p:cNvPr>
          <p:cNvGraphicFramePr>
            <a:graphicFrameLocks noChangeAspect="1"/>
          </p:cNvGraphicFramePr>
          <p:nvPr/>
        </p:nvGraphicFramePr>
        <p:xfrm>
          <a:off x="2700338" y="4292600"/>
          <a:ext cx="3122612" cy="838200"/>
        </p:xfrm>
        <a:graphic>
          <a:graphicData uri="http://schemas.openxmlformats.org/presentationml/2006/ole">
            <mc:AlternateContent xmlns:mc="http://schemas.openxmlformats.org/markup-compatibility/2006">
              <mc:Choice xmlns:v="urn:schemas-microsoft-com:vml" Requires="v">
                <p:oleObj spid="_x0000_s17439" name="公式" r:id="rId11" imgW="3109209" imgH="822960" progId="Equation.3">
                  <p:embed/>
                </p:oleObj>
              </mc:Choice>
              <mc:Fallback>
                <p:oleObj name="公式" r:id="rId11" imgW="3109209" imgH="82296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4292600"/>
                        <a:ext cx="31226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9982" name="Object 14">
            <a:extLst>
              <a:ext uri="{FF2B5EF4-FFF2-40B4-BE49-F238E27FC236}">
                <a16:creationId xmlns:a16="http://schemas.microsoft.com/office/drawing/2014/main" id="{552DE482-58F7-48E8-99FB-9CA7AD83048D}"/>
              </a:ext>
            </a:extLst>
          </p:cNvPr>
          <p:cNvGraphicFramePr>
            <a:graphicFrameLocks noChangeAspect="1"/>
          </p:cNvGraphicFramePr>
          <p:nvPr/>
        </p:nvGraphicFramePr>
        <p:xfrm>
          <a:off x="2771775" y="5949950"/>
          <a:ext cx="2716213" cy="444500"/>
        </p:xfrm>
        <a:graphic>
          <a:graphicData uri="http://schemas.openxmlformats.org/presentationml/2006/ole">
            <mc:AlternateContent xmlns:mc="http://schemas.openxmlformats.org/markup-compatibility/2006">
              <mc:Choice xmlns:v="urn:schemas-microsoft-com:vml" Requires="v">
                <p:oleObj spid="_x0000_s17440" name="公式" r:id="rId13" imgW="2705131" imgH="426942" progId="Equation.3">
                  <p:embed/>
                </p:oleObj>
              </mc:Choice>
              <mc:Fallback>
                <p:oleObj name="公式" r:id="rId13" imgW="2705131" imgH="426942"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775" y="5949950"/>
                        <a:ext cx="27162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79970"/>
                                        </p:tgtEl>
                                        <p:attrNameLst>
                                          <p:attrName>style.visibility</p:attrName>
                                        </p:attrNameLst>
                                      </p:cBhvr>
                                      <p:to>
                                        <p:strVal val="visible"/>
                                      </p:to>
                                    </p:set>
                                    <p:animEffect transition="in" filter="wipe(left)">
                                      <p:cBhvr>
                                        <p:cTn id="7" dur="500"/>
                                        <p:tgtEl>
                                          <p:spTgt spid="979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9973"/>
                                        </p:tgtEl>
                                        <p:attrNameLst>
                                          <p:attrName>style.visibility</p:attrName>
                                        </p:attrNameLst>
                                      </p:cBhvr>
                                      <p:to>
                                        <p:strVal val="visible"/>
                                      </p:to>
                                    </p:set>
                                    <p:animEffect transition="in" filter="wipe(left)">
                                      <p:cBhvr>
                                        <p:cTn id="12" dur="500"/>
                                        <p:tgtEl>
                                          <p:spTgt spid="97997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979974"/>
                                        </p:tgtEl>
                                        <p:attrNameLst>
                                          <p:attrName>style.visibility</p:attrName>
                                        </p:attrNameLst>
                                      </p:cBhvr>
                                      <p:to>
                                        <p:strVal val="visible"/>
                                      </p:to>
                                    </p:set>
                                    <p:animEffect transition="in" filter="wipe(left)">
                                      <p:cBhvr>
                                        <p:cTn id="16" dur="500"/>
                                        <p:tgtEl>
                                          <p:spTgt spid="9799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79975"/>
                                        </p:tgtEl>
                                        <p:attrNameLst>
                                          <p:attrName>style.visibility</p:attrName>
                                        </p:attrNameLst>
                                      </p:cBhvr>
                                      <p:to>
                                        <p:strVal val="visible"/>
                                      </p:to>
                                    </p:set>
                                    <p:animEffect transition="in" filter="wipe(left)">
                                      <p:cBhvr>
                                        <p:cTn id="21" dur="500"/>
                                        <p:tgtEl>
                                          <p:spTgt spid="97997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979976"/>
                                        </p:tgtEl>
                                        <p:attrNameLst>
                                          <p:attrName>style.visibility</p:attrName>
                                        </p:attrNameLst>
                                      </p:cBhvr>
                                      <p:to>
                                        <p:strVal val="visible"/>
                                      </p:to>
                                    </p:set>
                                    <p:animEffect transition="in" filter="wipe(left)">
                                      <p:cBhvr>
                                        <p:cTn id="25" dur="500"/>
                                        <p:tgtEl>
                                          <p:spTgt spid="97997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79977"/>
                                        </p:tgtEl>
                                        <p:attrNameLst>
                                          <p:attrName>style.visibility</p:attrName>
                                        </p:attrNameLst>
                                      </p:cBhvr>
                                      <p:to>
                                        <p:strVal val="visible"/>
                                      </p:to>
                                    </p:set>
                                    <p:animEffect transition="in" filter="wipe(left)">
                                      <p:cBhvr>
                                        <p:cTn id="30" dur="500"/>
                                        <p:tgtEl>
                                          <p:spTgt spid="979977"/>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979978"/>
                                        </p:tgtEl>
                                        <p:attrNameLst>
                                          <p:attrName>style.visibility</p:attrName>
                                        </p:attrNameLst>
                                      </p:cBhvr>
                                      <p:to>
                                        <p:strVal val="visible"/>
                                      </p:to>
                                    </p:set>
                                    <p:animEffect transition="in" filter="wipe(left)">
                                      <p:cBhvr>
                                        <p:cTn id="34" dur="500"/>
                                        <p:tgtEl>
                                          <p:spTgt spid="97997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79979"/>
                                        </p:tgtEl>
                                        <p:attrNameLst>
                                          <p:attrName>style.visibility</p:attrName>
                                        </p:attrNameLst>
                                      </p:cBhvr>
                                      <p:to>
                                        <p:strVal val="visible"/>
                                      </p:to>
                                    </p:set>
                                    <p:animEffect transition="in" filter="wipe(left)">
                                      <p:cBhvr>
                                        <p:cTn id="39" dur="500"/>
                                        <p:tgtEl>
                                          <p:spTgt spid="979979"/>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979980"/>
                                        </p:tgtEl>
                                        <p:attrNameLst>
                                          <p:attrName>style.visibility</p:attrName>
                                        </p:attrNameLst>
                                      </p:cBhvr>
                                      <p:to>
                                        <p:strVal val="visible"/>
                                      </p:to>
                                    </p:set>
                                    <p:animEffect transition="in" filter="wipe(left)">
                                      <p:cBhvr>
                                        <p:cTn id="43" dur="500"/>
                                        <p:tgtEl>
                                          <p:spTgt spid="97998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79971"/>
                                        </p:tgtEl>
                                        <p:attrNameLst>
                                          <p:attrName>style.visibility</p:attrName>
                                        </p:attrNameLst>
                                      </p:cBhvr>
                                      <p:to>
                                        <p:strVal val="visible"/>
                                      </p:to>
                                    </p:set>
                                    <p:animEffect transition="in" filter="wipe(left)">
                                      <p:cBhvr>
                                        <p:cTn id="48" dur="500"/>
                                        <p:tgtEl>
                                          <p:spTgt spid="97997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979981"/>
                                        </p:tgtEl>
                                        <p:attrNameLst>
                                          <p:attrName>style.visibility</p:attrName>
                                        </p:attrNameLst>
                                      </p:cBhvr>
                                      <p:to>
                                        <p:strVal val="visible"/>
                                      </p:to>
                                    </p:set>
                                    <p:animEffect transition="in" filter="wipe(left)">
                                      <p:cBhvr>
                                        <p:cTn id="53" dur="500"/>
                                        <p:tgtEl>
                                          <p:spTgt spid="97998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79972"/>
                                        </p:tgtEl>
                                        <p:attrNameLst>
                                          <p:attrName>style.visibility</p:attrName>
                                        </p:attrNameLst>
                                      </p:cBhvr>
                                      <p:to>
                                        <p:strVal val="visible"/>
                                      </p:to>
                                    </p:set>
                                    <p:animEffect transition="in" filter="wipe(left)">
                                      <p:cBhvr>
                                        <p:cTn id="58" dur="500"/>
                                        <p:tgtEl>
                                          <p:spTgt spid="97997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979982"/>
                                        </p:tgtEl>
                                        <p:attrNameLst>
                                          <p:attrName>style.visibility</p:attrName>
                                        </p:attrNameLst>
                                      </p:cBhvr>
                                      <p:to>
                                        <p:strVal val="visible"/>
                                      </p:to>
                                    </p:set>
                                    <p:animEffect transition="in" filter="wipe(left)">
                                      <p:cBhvr>
                                        <p:cTn id="63" dur="500"/>
                                        <p:tgtEl>
                                          <p:spTgt spid="979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0" grpId="0"/>
      <p:bldP spid="979971" grpId="0"/>
      <p:bldP spid="979972" grpId="0"/>
      <p:bldP spid="979973" grpId="0"/>
      <p:bldP spid="979975" grpId="0"/>
      <p:bldP spid="979977" grpId="0"/>
      <p:bldP spid="9799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E6DDC584-A778-4575-B996-0DDD1C741916}"/>
              </a:ext>
            </a:extLst>
          </p:cNvPr>
          <p:cNvSpPr txBox="1">
            <a:spLocks noChangeArrowheads="1"/>
          </p:cNvSpPr>
          <p:nvPr/>
        </p:nvSpPr>
        <p:spPr bwMode="auto">
          <a:xfrm>
            <a:off x="844550" y="1928813"/>
            <a:ext cx="7451725" cy="646112"/>
          </a:xfrm>
          <a:prstGeom prst="rect">
            <a:avLst/>
          </a:prstGeom>
          <a:noFill/>
          <a:ln w="9525">
            <a:noFill/>
            <a:miter lim="800000"/>
            <a:headEnd/>
            <a:tailEnd/>
          </a:ln>
          <a:effectLst/>
        </p:spPr>
        <p:txBody>
          <a:bodyPr>
            <a:spAutoFit/>
          </a:bodyPr>
          <a:lstStyle/>
          <a:p>
            <a:pPr algn="ctr">
              <a:defRPr/>
            </a:pPr>
            <a:r>
              <a:rPr lang="zh-CN" altLang="en-US" sz="3600" dirty="0">
                <a:solidFill>
                  <a:srgbClr val="FF3300"/>
                </a:solidFill>
                <a:effectLst>
                  <a:outerShdw blurRad="38100" dist="38100" dir="2700000" algn="tl">
                    <a:srgbClr val="000000"/>
                  </a:outerShdw>
                </a:effectLst>
                <a:latin typeface="隶书" pitchFamily="49" charset="-122"/>
                <a:ea typeface="隶书" pitchFamily="49" charset="-122"/>
              </a:rPr>
              <a:t>第</a:t>
            </a:r>
            <a:r>
              <a:rPr lang="en-US" altLang="zh-CN" sz="3600" dirty="0">
                <a:solidFill>
                  <a:srgbClr val="FF3300"/>
                </a:solidFill>
                <a:effectLst>
                  <a:outerShdw blurRad="38100" dist="38100" dir="2700000" algn="tl">
                    <a:srgbClr val="000000"/>
                  </a:outerShdw>
                </a:effectLst>
                <a:ea typeface="隶书" pitchFamily="49" charset="-122"/>
              </a:rPr>
              <a:t>8</a:t>
            </a:r>
            <a:r>
              <a:rPr lang="zh-CN" altLang="en-US" sz="3600" dirty="0">
                <a:solidFill>
                  <a:srgbClr val="FF3300"/>
                </a:solidFill>
                <a:effectLst>
                  <a:outerShdw blurRad="38100" dist="38100" dir="2700000" algn="tl">
                    <a:srgbClr val="000000"/>
                  </a:outerShdw>
                </a:effectLst>
                <a:latin typeface="隶书" pitchFamily="49" charset="-122"/>
                <a:ea typeface="隶书" pitchFamily="49" charset="-122"/>
              </a:rPr>
              <a:t>章  静电场</a:t>
            </a:r>
          </a:p>
        </p:txBody>
      </p:sp>
      <p:pic>
        <p:nvPicPr>
          <p:cNvPr id="27651" name="Picture 3" descr="电子加速器李">
            <a:extLst>
              <a:ext uri="{FF2B5EF4-FFF2-40B4-BE49-F238E27FC236}">
                <a16:creationId xmlns:a16="http://schemas.microsoft.com/office/drawing/2014/main" id="{A3AD39C9-723E-4231-AA3A-5C8BA635B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61" t="1819" r="1508" b="6721"/>
          <a:stretch>
            <a:fillRect/>
          </a:stretch>
        </p:blipFill>
        <p:spPr bwMode="auto">
          <a:xfrm>
            <a:off x="1817688" y="2501900"/>
            <a:ext cx="5341937" cy="3584575"/>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27652" name="Text Box 4">
            <a:extLst>
              <a:ext uri="{FF2B5EF4-FFF2-40B4-BE49-F238E27FC236}">
                <a16:creationId xmlns:a16="http://schemas.microsoft.com/office/drawing/2014/main" id="{E1B632A8-3B56-420F-967E-E45C7E4A9F98}"/>
              </a:ext>
            </a:extLst>
          </p:cNvPr>
          <p:cNvSpPr txBox="1">
            <a:spLocks noChangeArrowheads="1"/>
          </p:cNvSpPr>
          <p:nvPr/>
        </p:nvSpPr>
        <p:spPr bwMode="auto">
          <a:xfrm>
            <a:off x="1417638" y="6056313"/>
            <a:ext cx="6311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sz="2000">
                <a:latin typeface="楷体_GB2312" pitchFamily="49" charset="-122"/>
                <a:ea typeface="楷体_GB2312" pitchFamily="49" charset="-122"/>
              </a:rPr>
              <a:t>图为</a:t>
            </a:r>
            <a:r>
              <a:rPr lang="en-US" altLang="zh-CN" sz="2000">
                <a:latin typeface="楷体_GB2312" pitchFamily="49" charset="-122"/>
                <a:ea typeface="楷体_GB2312" pitchFamily="49" charset="-122"/>
              </a:rPr>
              <a:t>1930</a:t>
            </a:r>
            <a:r>
              <a:rPr lang="zh-CN" altLang="en-US" sz="2000">
                <a:latin typeface="楷体_GB2312" pitchFamily="49" charset="-122"/>
                <a:ea typeface="楷体_GB2312" pitchFamily="49" charset="-122"/>
              </a:rPr>
              <a:t>年</a:t>
            </a:r>
            <a:r>
              <a:rPr lang="en-US" altLang="zh-CN" sz="2000">
                <a:latin typeface="楷体_GB2312" pitchFamily="49" charset="-122"/>
                <a:ea typeface="楷体_GB2312" pitchFamily="49" charset="-122"/>
              </a:rPr>
              <a:t>E.O.</a:t>
            </a:r>
            <a:r>
              <a:rPr lang="zh-CN" altLang="en-US" sz="2000">
                <a:latin typeface="楷体_GB2312" pitchFamily="49" charset="-122"/>
                <a:ea typeface="楷体_GB2312" pitchFamily="49" charset="-122"/>
              </a:rPr>
              <a:t>劳伦斯制成的世界上第一台回旋加速器</a:t>
            </a:r>
          </a:p>
        </p:txBody>
      </p:sp>
      <p:sp>
        <p:nvSpPr>
          <p:cNvPr id="5" name="Text Box 2">
            <a:extLst>
              <a:ext uri="{FF2B5EF4-FFF2-40B4-BE49-F238E27FC236}">
                <a16:creationId xmlns:a16="http://schemas.microsoft.com/office/drawing/2014/main" id="{0101A182-18BD-4FB6-9DD3-35BB3AFE698C}"/>
              </a:ext>
            </a:extLst>
          </p:cNvPr>
          <p:cNvSpPr txBox="1">
            <a:spLocks noChangeArrowheads="1"/>
          </p:cNvSpPr>
          <p:nvPr/>
        </p:nvSpPr>
        <p:spPr bwMode="auto">
          <a:xfrm>
            <a:off x="1050925" y="292100"/>
            <a:ext cx="708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ctr"/>
            <a:r>
              <a:rPr lang="en-US" altLang="zh-CN" sz="3200">
                <a:solidFill>
                  <a:srgbClr val="00FF00"/>
                </a:solidFill>
                <a:ea typeface="楷体_GB2312" pitchFamily="49" charset="-122"/>
              </a:rPr>
              <a:t>   </a:t>
            </a:r>
            <a:r>
              <a:rPr lang="zh-CN" altLang="en-US" sz="3200">
                <a:solidFill>
                  <a:srgbClr val="00FF00"/>
                </a:solidFill>
                <a:ea typeface="楷体_GB2312" pitchFamily="49" charset="-122"/>
              </a:rPr>
              <a:t>第二篇      电磁学</a:t>
            </a:r>
          </a:p>
        </p:txBody>
      </p:sp>
      <p:sp>
        <p:nvSpPr>
          <p:cNvPr id="6" name="Text Box 3">
            <a:extLst>
              <a:ext uri="{FF2B5EF4-FFF2-40B4-BE49-F238E27FC236}">
                <a16:creationId xmlns:a16="http://schemas.microsoft.com/office/drawing/2014/main" id="{DCF44E4C-61BC-48AA-A6D4-0CC6159947E6}"/>
              </a:ext>
            </a:extLst>
          </p:cNvPr>
          <p:cNvSpPr txBox="1">
            <a:spLocks noChangeArrowheads="1"/>
          </p:cNvSpPr>
          <p:nvPr/>
        </p:nvSpPr>
        <p:spPr bwMode="auto">
          <a:xfrm>
            <a:off x="96838" y="933450"/>
            <a:ext cx="7488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ea typeface="楷体_GB2312" pitchFamily="49" charset="-122"/>
              </a:rPr>
              <a:t>•  </a:t>
            </a:r>
            <a:r>
              <a:rPr lang="zh-CN" altLang="en-US">
                <a:ea typeface="楷体_GB2312" pitchFamily="49" charset="-122"/>
              </a:rPr>
              <a:t>电磁作用是物质世界中最普遍的相互作用之一 </a:t>
            </a:r>
          </a:p>
        </p:txBody>
      </p:sp>
      <p:sp>
        <p:nvSpPr>
          <p:cNvPr id="7" name="Text Box 4">
            <a:extLst>
              <a:ext uri="{FF2B5EF4-FFF2-40B4-BE49-F238E27FC236}">
                <a16:creationId xmlns:a16="http://schemas.microsoft.com/office/drawing/2014/main" id="{4208718B-9900-4805-B844-10D638A621AA}"/>
              </a:ext>
            </a:extLst>
          </p:cNvPr>
          <p:cNvSpPr txBox="1">
            <a:spLocks noChangeArrowheads="1"/>
          </p:cNvSpPr>
          <p:nvPr/>
        </p:nvSpPr>
        <p:spPr bwMode="auto">
          <a:xfrm>
            <a:off x="7081838" y="93345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FFCC00"/>
                </a:solidFill>
                <a:ea typeface="楷体_GB2312" pitchFamily="49" charset="-122"/>
              </a:rPr>
              <a:t>宏观与微观</a:t>
            </a:r>
          </a:p>
        </p:txBody>
      </p:sp>
      <p:sp>
        <p:nvSpPr>
          <p:cNvPr id="8" name="AutoShape 5">
            <a:extLst>
              <a:ext uri="{FF2B5EF4-FFF2-40B4-BE49-F238E27FC236}">
                <a16:creationId xmlns:a16="http://schemas.microsoft.com/office/drawing/2014/main" id="{B6535972-73DC-415E-A02B-141AA91B25FD}"/>
              </a:ext>
            </a:extLst>
          </p:cNvPr>
          <p:cNvSpPr>
            <a:spLocks noChangeArrowheads="1"/>
          </p:cNvSpPr>
          <p:nvPr/>
        </p:nvSpPr>
        <p:spPr bwMode="auto">
          <a:xfrm>
            <a:off x="6700838" y="1019175"/>
            <a:ext cx="381000" cy="295275"/>
          </a:xfrm>
          <a:prstGeom prst="rightArrow">
            <a:avLst>
              <a:gd name="adj1" fmla="val 50000"/>
              <a:gd name="adj2" fmla="val 32258"/>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9" name="Text Box 6">
            <a:extLst>
              <a:ext uri="{FF2B5EF4-FFF2-40B4-BE49-F238E27FC236}">
                <a16:creationId xmlns:a16="http://schemas.microsoft.com/office/drawing/2014/main" id="{0C8E9763-1C5A-4E4A-B32E-8BB369A5FA32}"/>
              </a:ext>
            </a:extLst>
          </p:cNvPr>
          <p:cNvSpPr txBox="1">
            <a:spLocks noChangeArrowheads="1"/>
          </p:cNvSpPr>
          <p:nvPr/>
        </p:nvSpPr>
        <p:spPr bwMode="auto">
          <a:xfrm>
            <a:off x="1249363" y="1436688"/>
            <a:ext cx="285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ea typeface="楷体_GB2312" pitchFamily="49" charset="-122"/>
              </a:rPr>
              <a:t>• </a:t>
            </a:r>
            <a:r>
              <a:rPr lang="zh-CN" altLang="en-US">
                <a:ea typeface="楷体_GB2312" pitchFamily="49" charset="-122"/>
              </a:rPr>
              <a:t>静电场 </a:t>
            </a:r>
          </a:p>
        </p:txBody>
      </p:sp>
      <p:sp>
        <p:nvSpPr>
          <p:cNvPr id="10" name="Text Box 7">
            <a:extLst>
              <a:ext uri="{FF2B5EF4-FFF2-40B4-BE49-F238E27FC236}">
                <a16:creationId xmlns:a16="http://schemas.microsoft.com/office/drawing/2014/main" id="{4298C468-2E0F-48C7-8B7A-DC7EE3FF3FF2}"/>
              </a:ext>
            </a:extLst>
          </p:cNvPr>
          <p:cNvSpPr txBox="1">
            <a:spLocks noChangeArrowheads="1"/>
          </p:cNvSpPr>
          <p:nvPr/>
        </p:nvSpPr>
        <p:spPr bwMode="auto">
          <a:xfrm>
            <a:off x="2617788" y="1436688"/>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ea typeface="楷体_GB2312" pitchFamily="49" charset="-122"/>
              </a:rPr>
              <a:t>• </a:t>
            </a:r>
            <a:r>
              <a:rPr lang="zh-CN" altLang="en-US">
                <a:ea typeface="楷体_GB2312" pitchFamily="49" charset="-122"/>
              </a:rPr>
              <a:t>稳恒磁场 </a:t>
            </a:r>
          </a:p>
        </p:txBody>
      </p:sp>
      <p:sp>
        <p:nvSpPr>
          <p:cNvPr id="11" name="Text Box 8">
            <a:extLst>
              <a:ext uri="{FF2B5EF4-FFF2-40B4-BE49-F238E27FC236}">
                <a16:creationId xmlns:a16="http://schemas.microsoft.com/office/drawing/2014/main" id="{C53E11E0-BEB5-49C4-AB12-8DDEE268D114}"/>
              </a:ext>
            </a:extLst>
          </p:cNvPr>
          <p:cNvSpPr txBox="1">
            <a:spLocks noChangeArrowheads="1"/>
          </p:cNvSpPr>
          <p:nvPr/>
        </p:nvSpPr>
        <p:spPr bwMode="auto">
          <a:xfrm>
            <a:off x="4273550" y="1436688"/>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ea typeface="楷体_GB2312" pitchFamily="49" charset="-122"/>
              </a:rPr>
              <a:t>• </a:t>
            </a:r>
            <a:r>
              <a:rPr lang="zh-CN" altLang="en-US">
                <a:ea typeface="楷体_GB2312" pitchFamily="49" charset="-122"/>
              </a:rPr>
              <a:t>变化的电磁场 </a:t>
            </a:r>
          </a:p>
        </p:txBody>
      </p:sp>
      <p:sp>
        <p:nvSpPr>
          <p:cNvPr id="12" name="Text Box 9">
            <a:extLst>
              <a:ext uri="{FF2B5EF4-FFF2-40B4-BE49-F238E27FC236}">
                <a16:creationId xmlns:a16="http://schemas.microsoft.com/office/drawing/2014/main" id="{C8C8F24B-37FC-4865-99CF-3D138AAEA00F}"/>
              </a:ext>
            </a:extLst>
          </p:cNvPr>
          <p:cNvSpPr txBox="1">
            <a:spLocks noChangeArrowheads="1"/>
          </p:cNvSpPr>
          <p:nvPr/>
        </p:nvSpPr>
        <p:spPr bwMode="auto">
          <a:xfrm>
            <a:off x="385763" y="1436688"/>
            <a:ext cx="2519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FFFF99"/>
                </a:solidFill>
                <a:ea typeface="楷体_GB2312" pitchFamily="49" charset="-122"/>
              </a:rPr>
              <a:t>内容： </a:t>
            </a:r>
          </a:p>
        </p:txBody>
      </p:sp>
      <p:sp>
        <p:nvSpPr>
          <p:cNvPr id="13" name="AutoShape 10">
            <a:extLst>
              <a:ext uri="{FF2B5EF4-FFF2-40B4-BE49-F238E27FC236}">
                <a16:creationId xmlns:a16="http://schemas.microsoft.com/office/drawing/2014/main" id="{750003CC-40DF-40DD-BCEF-82B31E234EAA}"/>
              </a:ext>
            </a:extLst>
          </p:cNvPr>
          <p:cNvSpPr>
            <a:spLocks noChangeArrowheads="1"/>
          </p:cNvSpPr>
          <p:nvPr/>
        </p:nvSpPr>
        <p:spPr bwMode="auto">
          <a:xfrm>
            <a:off x="6472238" y="1552575"/>
            <a:ext cx="457200" cy="295275"/>
          </a:xfrm>
          <a:prstGeom prst="rightArrow">
            <a:avLst>
              <a:gd name="adj1" fmla="val 50000"/>
              <a:gd name="adj2" fmla="val 38710"/>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14" name="Text Box 11">
            <a:extLst>
              <a:ext uri="{FF2B5EF4-FFF2-40B4-BE49-F238E27FC236}">
                <a16:creationId xmlns:a16="http://schemas.microsoft.com/office/drawing/2014/main" id="{C307F57F-4532-4BE5-B784-EA24E2C3A28C}"/>
              </a:ext>
            </a:extLst>
          </p:cNvPr>
          <p:cNvSpPr txBox="1">
            <a:spLocks noChangeArrowheads="1"/>
          </p:cNvSpPr>
          <p:nvPr/>
        </p:nvSpPr>
        <p:spPr bwMode="auto">
          <a:xfrm>
            <a:off x="7005638" y="1466850"/>
            <a:ext cx="1828800" cy="461963"/>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FFCC00"/>
                </a:solidFill>
                <a:ea typeface="楷体_GB2312" pitchFamily="49" charset="-122"/>
              </a:rPr>
              <a:t>电磁场理论</a:t>
            </a:r>
          </a:p>
        </p:txBody>
      </p:sp>
      <p:sp>
        <p:nvSpPr>
          <p:cNvPr id="15" name="Line 12">
            <a:extLst>
              <a:ext uri="{FF2B5EF4-FFF2-40B4-BE49-F238E27FC236}">
                <a16:creationId xmlns:a16="http://schemas.microsoft.com/office/drawing/2014/main" id="{CC6F71CC-53C2-4213-BF71-B118E734E780}"/>
              </a:ext>
            </a:extLst>
          </p:cNvPr>
          <p:cNvSpPr>
            <a:spLocks noChangeShapeType="1"/>
          </p:cNvSpPr>
          <p:nvPr/>
        </p:nvSpPr>
        <p:spPr bwMode="auto">
          <a:xfrm>
            <a:off x="1477963" y="1893888"/>
            <a:ext cx="99060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3">
            <a:extLst>
              <a:ext uri="{FF2B5EF4-FFF2-40B4-BE49-F238E27FC236}">
                <a16:creationId xmlns:a16="http://schemas.microsoft.com/office/drawing/2014/main" id="{BB472A91-7422-4626-B2CC-DF67FA67F9EF}"/>
              </a:ext>
            </a:extLst>
          </p:cNvPr>
          <p:cNvSpPr>
            <a:spLocks noChangeShapeType="1"/>
          </p:cNvSpPr>
          <p:nvPr/>
        </p:nvSpPr>
        <p:spPr bwMode="auto">
          <a:xfrm>
            <a:off x="2849563" y="1893888"/>
            <a:ext cx="114300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4">
            <a:extLst>
              <a:ext uri="{FF2B5EF4-FFF2-40B4-BE49-F238E27FC236}">
                <a16:creationId xmlns:a16="http://schemas.microsoft.com/office/drawing/2014/main" id="{0083FF7A-45D9-4308-951B-410D00DFAF5C}"/>
              </a:ext>
            </a:extLst>
          </p:cNvPr>
          <p:cNvSpPr>
            <a:spLocks noChangeShapeType="1"/>
          </p:cNvSpPr>
          <p:nvPr/>
        </p:nvSpPr>
        <p:spPr bwMode="auto">
          <a:xfrm>
            <a:off x="4489450" y="1868488"/>
            <a:ext cx="1905000" cy="0"/>
          </a:xfrm>
          <a:prstGeom prst="line">
            <a:avLst/>
          </a:prstGeom>
          <a:noFill/>
          <a:ln w="28575">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par>
                          <p:cTn id="51" fill="hold" nodeType="afterGroup">
                            <p:stCondLst>
                              <p:cond delay="500"/>
                            </p:stCondLst>
                            <p:childTnLst>
                              <p:par>
                                <p:cTn id="52" presetID="22" presetClass="entr" presetSubtype="8" fill="hold"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dissolve">
                                      <p:cBhvr>
                                        <p:cTn id="59" dur="500"/>
                                        <p:tgtEl>
                                          <p:spTgt spid="1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6146"/>
                                        </p:tgtEl>
                                        <p:attrNameLst>
                                          <p:attrName>style.visibility</p:attrName>
                                        </p:attrNameLst>
                                      </p:cBhvr>
                                      <p:to>
                                        <p:strVal val="visible"/>
                                      </p:to>
                                    </p:set>
                                    <p:animEffect transition="in" filter="blinds(horizontal)">
                                      <p:cBhvr>
                                        <p:cTn id="69" dur="500"/>
                                        <p:tgtEl>
                                          <p:spTgt spid="6146"/>
                                        </p:tgtEl>
                                      </p:cBhvr>
                                    </p:animEffect>
                                  </p:childTnLst>
                                </p:cTn>
                              </p:par>
                              <p:par>
                                <p:cTn id="70" presetID="3" presetClass="entr" presetSubtype="10" fill="hold" nodeType="withEffect">
                                  <p:stCondLst>
                                    <p:cond delay="0"/>
                                  </p:stCondLst>
                                  <p:childTnLst>
                                    <p:set>
                                      <p:cBhvr>
                                        <p:cTn id="71" dur="1" fill="hold">
                                          <p:stCondLst>
                                            <p:cond delay="0"/>
                                          </p:stCondLst>
                                        </p:cTn>
                                        <p:tgtEl>
                                          <p:spTgt spid="27651"/>
                                        </p:tgtEl>
                                        <p:attrNameLst>
                                          <p:attrName>style.visibility</p:attrName>
                                        </p:attrNameLst>
                                      </p:cBhvr>
                                      <p:to>
                                        <p:strVal val="visible"/>
                                      </p:to>
                                    </p:set>
                                    <p:animEffect transition="in" filter="blinds(horizontal)">
                                      <p:cBhvr>
                                        <p:cTn id="72" dur="500"/>
                                        <p:tgtEl>
                                          <p:spTgt spid="2765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27652"/>
                                        </p:tgtEl>
                                        <p:attrNameLst>
                                          <p:attrName>style.visibility</p:attrName>
                                        </p:attrNameLst>
                                      </p:cBhvr>
                                      <p:to>
                                        <p:strVal val="visible"/>
                                      </p:to>
                                    </p:set>
                                    <p:animEffect transition="in" filter="blinds(horizontal)">
                                      <p:cBhvr>
                                        <p:cTn id="75"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27652" grpId="0"/>
      <p:bldP spid="5" grpId="0" autoUpdateAnimBg="0"/>
      <p:bldP spid="6" grpId="0" autoUpdateAnimBg="0"/>
      <p:bldP spid="7" grpId="0" autoUpdateAnimBg="0"/>
      <p:bldP spid="8" grpId="0" animBg="1"/>
      <p:bldP spid="9" grpId="0" autoUpdateAnimBg="0"/>
      <p:bldP spid="10" grpId="0" autoUpdateAnimBg="0"/>
      <p:bldP spid="11" grpId="0" autoUpdateAnimBg="0"/>
      <p:bldP spid="12" grpId="0" autoUpdateAnimBg="0"/>
      <p:bldP spid="13" grpId="0" animBg="1"/>
      <p:bldP spid="1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2B0ADAF1-DBB6-4403-8D3B-279788E46278}"/>
              </a:ext>
            </a:extLst>
          </p:cNvPr>
          <p:cNvSpPr txBox="1">
            <a:spLocks noChangeArrowheads="1"/>
          </p:cNvSpPr>
          <p:nvPr/>
        </p:nvSpPr>
        <p:spPr bwMode="auto">
          <a:xfrm>
            <a:off x="2430463" y="407988"/>
            <a:ext cx="5121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sz="2800">
                <a:solidFill>
                  <a:srgbClr val="66FF33"/>
                </a:solidFill>
                <a:latin typeface="黑体" panose="02010609060101010101" pitchFamily="49" charset="-122"/>
                <a:ea typeface="黑体" panose="02010609060101010101" pitchFamily="49" charset="-122"/>
              </a:rPr>
              <a:t>§</a:t>
            </a:r>
            <a:r>
              <a:rPr lang="en-US" altLang="zh-CN" sz="2800">
                <a:solidFill>
                  <a:srgbClr val="66FF33"/>
                </a:solidFill>
                <a:ea typeface="黑体" panose="02010609060101010101" pitchFamily="49" charset="-122"/>
              </a:rPr>
              <a:t>8.1</a:t>
            </a:r>
            <a:r>
              <a:rPr lang="en-US" altLang="zh-CN" sz="2800">
                <a:solidFill>
                  <a:srgbClr val="66FF33"/>
                </a:solidFill>
                <a:latin typeface="黑体" panose="02010609060101010101" pitchFamily="49" charset="-122"/>
                <a:ea typeface="黑体" panose="02010609060101010101" pitchFamily="49" charset="-122"/>
              </a:rPr>
              <a:t> </a:t>
            </a:r>
            <a:r>
              <a:rPr lang="zh-CN" altLang="en-US" sz="2800">
                <a:solidFill>
                  <a:srgbClr val="66FF33"/>
                </a:solidFill>
                <a:latin typeface="黑体" panose="02010609060101010101" pitchFamily="49" charset="-122"/>
                <a:ea typeface="黑体" panose="02010609060101010101" pitchFamily="49" charset="-122"/>
              </a:rPr>
              <a:t>电荷  库仑定律</a:t>
            </a:r>
          </a:p>
        </p:txBody>
      </p:sp>
      <p:sp>
        <p:nvSpPr>
          <p:cNvPr id="8195" name="Text Box 3">
            <a:extLst>
              <a:ext uri="{FF2B5EF4-FFF2-40B4-BE49-F238E27FC236}">
                <a16:creationId xmlns:a16="http://schemas.microsoft.com/office/drawing/2014/main" id="{15D5D5E1-F58C-4006-85C2-35334A63A8B1}"/>
              </a:ext>
            </a:extLst>
          </p:cNvPr>
          <p:cNvSpPr txBox="1">
            <a:spLocks noChangeArrowheads="1"/>
          </p:cNvSpPr>
          <p:nvPr/>
        </p:nvSpPr>
        <p:spPr bwMode="auto">
          <a:xfrm>
            <a:off x="195263" y="931863"/>
            <a:ext cx="3902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sz="2800">
                <a:solidFill>
                  <a:srgbClr val="FFFF00"/>
                </a:solidFill>
                <a:latin typeface="宋体" panose="02010600030101010101" pitchFamily="2" charset="-122"/>
              </a:rPr>
              <a:t>一</a:t>
            </a:r>
            <a:r>
              <a:rPr lang="en-US" altLang="zh-CN" sz="2800">
                <a:solidFill>
                  <a:srgbClr val="FFFF00"/>
                </a:solidFill>
                <a:latin typeface="宋体" panose="02010600030101010101" pitchFamily="2" charset="-122"/>
              </a:rPr>
              <a:t>.</a:t>
            </a:r>
            <a:r>
              <a:rPr lang="zh-CN" altLang="en-US" sz="2800">
                <a:solidFill>
                  <a:srgbClr val="FFFF00"/>
                </a:solidFill>
                <a:latin typeface="宋体" panose="02010600030101010101" pitchFamily="2" charset="-122"/>
              </a:rPr>
              <a:t>电荷</a:t>
            </a:r>
          </a:p>
        </p:txBody>
      </p:sp>
      <p:sp>
        <p:nvSpPr>
          <p:cNvPr id="8196" name="Text Box 4">
            <a:extLst>
              <a:ext uri="{FF2B5EF4-FFF2-40B4-BE49-F238E27FC236}">
                <a16:creationId xmlns:a16="http://schemas.microsoft.com/office/drawing/2014/main" id="{031E182F-AE04-4384-BA08-88191CAA72F3}"/>
              </a:ext>
            </a:extLst>
          </p:cNvPr>
          <p:cNvSpPr txBox="1">
            <a:spLocks noChangeArrowheads="1"/>
          </p:cNvSpPr>
          <p:nvPr/>
        </p:nvSpPr>
        <p:spPr bwMode="auto">
          <a:xfrm>
            <a:off x="395288" y="1411288"/>
            <a:ext cx="443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solidFill>
                  <a:srgbClr val="66FFFF"/>
                </a:solidFill>
              </a:rPr>
              <a:t>1. </a:t>
            </a:r>
            <a:r>
              <a:rPr lang="zh-CN" altLang="en-US">
                <a:solidFill>
                  <a:srgbClr val="66FFFF"/>
                </a:solidFill>
                <a:latin typeface="宋体" panose="02010600030101010101" pitchFamily="2" charset="-122"/>
              </a:rPr>
              <a:t>正负性 </a:t>
            </a:r>
          </a:p>
        </p:txBody>
      </p:sp>
      <p:sp>
        <p:nvSpPr>
          <p:cNvPr id="8197" name="Text Box 5">
            <a:extLst>
              <a:ext uri="{FF2B5EF4-FFF2-40B4-BE49-F238E27FC236}">
                <a16:creationId xmlns:a16="http://schemas.microsoft.com/office/drawing/2014/main" id="{CB7CE2B6-8388-4507-AACE-62B24F9A34DD}"/>
              </a:ext>
            </a:extLst>
          </p:cNvPr>
          <p:cNvSpPr txBox="1">
            <a:spLocks noChangeArrowheads="1"/>
          </p:cNvSpPr>
          <p:nvPr/>
        </p:nvSpPr>
        <p:spPr bwMode="auto">
          <a:xfrm>
            <a:off x="434975" y="184308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solidFill>
                  <a:srgbClr val="66FFFF"/>
                </a:solidFill>
              </a:rPr>
              <a:t>2. </a:t>
            </a:r>
            <a:r>
              <a:rPr lang="zh-CN" altLang="en-US">
                <a:solidFill>
                  <a:srgbClr val="66FFFF"/>
                </a:solidFill>
                <a:latin typeface="宋体" panose="02010600030101010101" pitchFamily="2" charset="-122"/>
              </a:rPr>
              <a:t>量子性</a:t>
            </a:r>
            <a:r>
              <a:rPr lang="en-US" altLang="zh-CN" sz="1200">
                <a:solidFill>
                  <a:schemeClr val="bg2"/>
                </a:solidFill>
                <a:latin typeface="宋体" panose="02010600030101010101" pitchFamily="2" charset="-122"/>
              </a:rPr>
              <a:t>(1913</a:t>
            </a:r>
            <a:r>
              <a:rPr lang="zh-CN" altLang="en-US" sz="1200">
                <a:solidFill>
                  <a:schemeClr val="bg2"/>
                </a:solidFill>
                <a:latin typeface="宋体" panose="02010600030101010101" pitchFamily="2" charset="-122"/>
              </a:rPr>
              <a:t>年，油滴实验</a:t>
            </a:r>
            <a:r>
              <a:rPr lang="en-US" altLang="zh-CN" sz="1200">
                <a:solidFill>
                  <a:schemeClr val="bg2"/>
                </a:solidFill>
                <a:latin typeface="宋体" panose="02010600030101010101" pitchFamily="2" charset="-122"/>
              </a:rPr>
              <a:t>)</a:t>
            </a:r>
          </a:p>
        </p:txBody>
      </p:sp>
      <p:graphicFrame>
        <p:nvGraphicFramePr>
          <p:cNvPr id="8198" name="Object 2">
            <a:extLst>
              <a:ext uri="{FF2B5EF4-FFF2-40B4-BE49-F238E27FC236}">
                <a16:creationId xmlns:a16="http://schemas.microsoft.com/office/drawing/2014/main" id="{9DB9C3DA-E067-413F-BFA6-8EB3A684E4BD}"/>
              </a:ext>
            </a:extLst>
          </p:cNvPr>
          <p:cNvGraphicFramePr>
            <a:graphicFrameLocks/>
          </p:cNvGraphicFramePr>
          <p:nvPr/>
        </p:nvGraphicFramePr>
        <p:xfrm>
          <a:off x="2749550" y="2300288"/>
          <a:ext cx="5713413" cy="522287"/>
        </p:xfrm>
        <a:graphic>
          <a:graphicData uri="http://schemas.openxmlformats.org/presentationml/2006/ole">
            <mc:AlternateContent xmlns:mc="http://schemas.openxmlformats.org/markup-compatibility/2006">
              <mc:Choice xmlns:v="urn:schemas-microsoft-com:vml" Requires="v">
                <p:oleObj spid="_x0000_s19479" name="Equation" r:id="rId3" imgW="5699884" imgH="502754" progId="Equation.3">
                  <p:embed/>
                </p:oleObj>
              </mc:Choice>
              <mc:Fallback>
                <p:oleObj name="Equation" r:id="rId3" imgW="5699884" imgH="502754"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9550" y="2300288"/>
                        <a:ext cx="57134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9" name="Object 3">
            <a:extLst>
              <a:ext uri="{FF2B5EF4-FFF2-40B4-BE49-F238E27FC236}">
                <a16:creationId xmlns:a16="http://schemas.microsoft.com/office/drawing/2014/main" id="{0D26BF58-33EA-4EF6-90CE-DBBC87AF0CE1}"/>
              </a:ext>
            </a:extLst>
          </p:cNvPr>
          <p:cNvGraphicFramePr>
            <a:graphicFrameLocks/>
          </p:cNvGraphicFramePr>
          <p:nvPr/>
        </p:nvGraphicFramePr>
        <p:xfrm>
          <a:off x="900113" y="2363788"/>
          <a:ext cx="990600" cy="393700"/>
        </p:xfrm>
        <a:graphic>
          <a:graphicData uri="http://schemas.openxmlformats.org/presentationml/2006/ole">
            <mc:AlternateContent xmlns:mc="http://schemas.openxmlformats.org/markup-compatibility/2006">
              <mc:Choice xmlns:v="urn:schemas-microsoft-com:vml" Requires="v">
                <p:oleObj spid="_x0000_s19480" name="Equation" r:id="rId5" imgW="975360" imgH="381055" progId="Equation.3">
                  <p:embed/>
                </p:oleObj>
              </mc:Choice>
              <mc:Fallback>
                <p:oleObj name="Equation" r:id="rId5" imgW="975360" imgH="381055"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363788"/>
                        <a:ext cx="990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0" name="Rectangle 8">
            <a:extLst>
              <a:ext uri="{FF2B5EF4-FFF2-40B4-BE49-F238E27FC236}">
                <a16:creationId xmlns:a16="http://schemas.microsoft.com/office/drawing/2014/main" id="{4324F043-9490-4501-B05A-5B5C2757FD3B}"/>
              </a:ext>
            </a:extLst>
          </p:cNvPr>
          <p:cNvSpPr>
            <a:spLocks noChangeArrowheads="1"/>
          </p:cNvSpPr>
          <p:nvPr/>
        </p:nvSpPr>
        <p:spPr bwMode="auto">
          <a:xfrm>
            <a:off x="762000" y="3006725"/>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sz="900">
                <a:solidFill>
                  <a:schemeClr val="bg2"/>
                </a:solidFill>
                <a:latin typeface="宋体" panose="02010600030101010101" pitchFamily="2" charset="-122"/>
              </a:rPr>
              <a:t>（基本粒子的</a:t>
            </a:r>
            <a:r>
              <a:rPr lang="zh-CN" altLang="en-US" sz="900">
                <a:latin typeface="宋体" panose="02010600030101010101" pitchFamily="2" charset="-122"/>
              </a:rPr>
              <a:t>）</a:t>
            </a:r>
            <a:r>
              <a:rPr lang="zh-CN" altLang="en-US">
                <a:latin typeface="宋体" panose="02010600030101010101" pitchFamily="2" charset="-122"/>
              </a:rPr>
              <a:t>夸克模型 </a:t>
            </a:r>
            <a:r>
              <a:rPr lang="en-US" altLang="zh-CN">
                <a:latin typeface="宋体" panose="02010600030101010101" pitchFamily="2" charset="-122"/>
              </a:rPr>
              <a:t>:</a:t>
            </a:r>
          </a:p>
        </p:txBody>
      </p:sp>
      <p:graphicFrame>
        <p:nvGraphicFramePr>
          <p:cNvPr id="8201" name="Object 4">
            <a:extLst>
              <a:ext uri="{FF2B5EF4-FFF2-40B4-BE49-F238E27FC236}">
                <a16:creationId xmlns:a16="http://schemas.microsoft.com/office/drawing/2014/main" id="{B46B38B8-32BA-4AE0-ADDD-F233BC4FCDB2}"/>
              </a:ext>
            </a:extLst>
          </p:cNvPr>
          <p:cNvGraphicFramePr>
            <a:graphicFrameLocks/>
          </p:cNvGraphicFramePr>
          <p:nvPr/>
        </p:nvGraphicFramePr>
        <p:xfrm>
          <a:off x="3322638" y="2844800"/>
          <a:ext cx="673100" cy="823913"/>
        </p:xfrm>
        <a:graphic>
          <a:graphicData uri="http://schemas.openxmlformats.org/presentationml/2006/ole">
            <mc:AlternateContent xmlns:mc="http://schemas.openxmlformats.org/markup-compatibility/2006">
              <mc:Choice xmlns:v="urn:schemas-microsoft-com:vml" Requires="v">
                <p:oleObj spid="_x0000_s19481" name="Equation" r:id="rId7" imgW="655382" imgH="807498" progId="Equation.3">
                  <p:embed/>
                </p:oleObj>
              </mc:Choice>
              <mc:Fallback>
                <p:oleObj name="Equation" r:id="rId7" imgW="655382" imgH="807498"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2638" y="2844800"/>
                        <a:ext cx="6731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2" name="Object 5">
            <a:extLst>
              <a:ext uri="{FF2B5EF4-FFF2-40B4-BE49-F238E27FC236}">
                <a16:creationId xmlns:a16="http://schemas.microsoft.com/office/drawing/2014/main" id="{8DC71EFC-BAC4-4AC3-9E68-2A4921643B78}"/>
              </a:ext>
            </a:extLst>
          </p:cNvPr>
          <p:cNvGraphicFramePr>
            <a:graphicFrameLocks/>
          </p:cNvGraphicFramePr>
          <p:nvPr/>
        </p:nvGraphicFramePr>
        <p:xfrm>
          <a:off x="4594225" y="2844800"/>
          <a:ext cx="698500" cy="823913"/>
        </p:xfrm>
        <a:graphic>
          <a:graphicData uri="http://schemas.openxmlformats.org/presentationml/2006/ole">
            <mc:AlternateContent xmlns:mc="http://schemas.openxmlformats.org/markup-compatibility/2006">
              <mc:Choice xmlns:v="urn:schemas-microsoft-com:vml" Requires="v">
                <p:oleObj spid="_x0000_s19482" name="Equation" r:id="rId9" imgW="685738" imgH="807498" progId="Equation.3">
                  <p:embed/>
                </p:oleObj>
              </mc:Choice>
              <mc:Fallback>
                <p:oleObj name="Equation" r:id="rId9" imgW="685738" imgH="807498"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4225" y="2844800"/>
                        <a:ext cx="6985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3" name="Text Box 11">
            <a:extLst>
              <a:ext uri="{FF2B5EF4-FFF2-40B4-BE49-F238E27FC236}">
                <a16:creationId xmlns:a16="http://schemas.microsoft.com/office/drawing/2014/main" id="{7EE62B2A-A497-4551-B0C6-1A60E8045BE6}"/>
              </a:ext>
            </a:extLst>
          </p:cNvPr>
          <p:cNvSpPr txBox="1">
            <a:spLocks noChangeArrowheads="1"/>
          </p:cNvSpPr>
          <p:nvPr/>
        </p:nvSpPr>
        <p:spPr bwMode="auto">
          <a:xfrm>
            <a:off x="411163" y="352425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solidFill>
                  <a:srgbClr val="66FFFF"/>
                </a:solidFill>
              </a:rPr>
              <a:t>3. </a:t>
            </a:r>
            <a:r>
              <a:rPr lang="zh-CN" altLang="en-US">
                <a:solidFill>
                  <a:srgbClr val="66FFFF"/>
                </a:solidFill>
                <a:latin typeface="宋体" panose="02010600030101010101" pitchFamily="2" charset="-122"/>
              </a:rPr>
              <a:t>守恒性</a:t>
            </a:r>
          </a:p>
        </p:txBody>
      </p:sp>
      <p:sp>
        <p:nvSpPr>
          <p:cNvPr id="8204" name="Rectangle 12">
            <a:extLst>
              <a:ext uri="{FF2B5EF4-FFF2-40B4-BE49-F238E27FC236}">
                <a16:creationId xmlns:a16="http://schemas.microsoft.com/office/drawing/2014/main" id="{C61278B4-4C6F-4FB0-BC01-C2786DFAFC76}"/>
              </a:ext>
            </a:extLst>
          </p:cNvPr>
          <p:cNvSpPr>
            <a:spLocks noChangeArrowheads="1"/>
          </p:cNvSpPr>
          <p:nvPr/>
        </p:nvSpPr>
        <p:spPr bwMode="auto">
          <a:xfrm>
            <a:off x="768350" y="3813175"/>
            <a:ext cx="80708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nSpc>
                <a:spcPct val="125000"/>
              </a:lnSpc>
            </a:pPr>
            <a:r>
              <a:rPr lang="zh-CN" altLang="en-US">
                <a:latin typeface="宋体" panose="02010600030101010101" pitchFamily="2" charset="-122"/>
              </a:rPr>
              <a:t>在一个孤立系统中总电荷量是不变的。即在任何时刻系统中的正电荷与负电荷的代数和保持不变，这称为</a:t>
            </a:r>
            <a:r>
              <a:rPr lang="zh-CN" altLang="en-US">
                <a:solidFill>
                  <a:srgbClr val="66FFFF"/>
                </a:solidFill>
                <a:latin typeface="宋体" panose="02010600030101010101" pitchFamily="2" charset="-122"/>
              </a:rPr>
              <a:t>电荷守恒定律。 </a:t>
            </a:r>
          </a:p>
        </p:txBody>
      </p:sp>
      <p:sp>
        <p:nvSpPr>
          <p:cNvPr id="8205" name="Text Box 13">
            <a:extLst>
              <a:ext uri="{FF2B5EF4-FFF2-40B4-BE49-F238E27FC236}">
                <a16:creationId xmlns:a16="http://schemas.microsoft.com/office/drawing/2014/main" id="{54497D82-FDA6-4C14-B14A-DA86F85527FC}"/>
              </a:ext>
            </a:extLst>
          </p:cNvPr>
          <p:cNvSpPr txBox="1">
            <a:spLocks noChangeArrowheads="1"/>
          </p:cNvSpPr>
          <p:nvPr/>
        </p:nvSpPr>
        <p:spPr bwMode="auto">
          <a:xfrm>
            <a:off x="454025" y="5275263"/>
            <a:ext cx="485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solidFill>
                  <a:srgbClr val="66FFFF"/>
                </a:solidFill>
              </a:rPr>
              <a:t>4. </a:t>
            </a:r>
            <a:r>
              <a:rPr lang="zh-CN" altLang="en-US">
                <a:solidFill>
                  <a:srgbClr val="66FFFF"/>
                </a:solidFill>
                <a:latin typeface="宋体" panose="02010600030101010101" pitchFamily="2" charset="-122"/>
              </a:rPr>
              <a:t>运动不变性</a:t>
            </a:r>
          </a:p>
        </p:txBody>
      </p:sp>
      <p:sp>
        <p:nvSpPr>
          <p:cNvPr id="8206" name="Text Box 14">
            <a:extLst>
              <a:ext uri="{FF2B5EF4-FFF2-40B4-BE49-F238E27FC236}">
                <a16:creationId xmlns:a16="http://schemas.microsoft.com/office/drawing/2014/main" id="{8AC7D603-F331-43D3-8AB6-67DD9EBD7527}"/>
              </a:ext>
            </a:extLst>
          </p:cNvPr>
          <p:cNvSpPr txBox="1">
            <a:spLocks noChangeArrowheads="1"/>
          </p:cNvSpPr>
          <p:nvPr/>
        </p:nvSpPr>
        <p:spPr bwMode="auto">
          <a:xfrm>
            <a:off x="744538" y="5659438"/>
            <a:ext cx="695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latin typeface="宋体" panose="02010600030101010101" pitchFamily="2" charset="-122"/>
              </a:rPr>
              <a:t>电荷的电量与它的运动状态无关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ipe(left)">
                                      <p:cBhvr>
                                        <p:cTn id="12" dur="500"/>
                                        <p:tgtEl>
                                          <p:spTgt spid="8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wipe(left)">
                                      <p:cBhvr>
                                        <p:cTn id="17" dur="500"/>
                                        <p:tgtEl>
                                          <p:spTgt spid="81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7"/>
                                        </p:tgtEl>
                                        <p:attrNameLst>
                                          <p:attrName>style.visibility</p:attrName>
                                        </p:attrNameLst>
                                      </p:cBhvr>
                                      <p:to>
                                        <p:strVal val="visible"/>
                                      </p:to>
                                    </p:set>
                                    <p:animEffect transition="in" filter="wipe(left)">
                                      <p:cBhvr>
                                        <p:cTn id="22" dur="500"/>
                                        <p:tgtEl>
                                          <p:spTgt spid="81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199"/>
                                        </p:tgtEl>
                                        <p:attrNameLst>
                                          <p:attrName>style.visibility</p:attrName>
                                        </p:attrNameLst>
                                      </p:cBhvr>
                                      <p:to>
                                        <p:strVal val="visible"/>
                                      </p:to>
                                    </p:set>
                                    <p:animEffect transition="in" filter="wipe(left)">
                                      <p:cBhvr>
                                        <p:cTn id="27" dur="500"/>
                                        <p:tgtEl>
                                          <p:spTgt spid="81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198"/>
                                        </p:tgtEl>
                                        <p:attrNameLst>
                                          <p:attrName>style.visibility</p:attrName>
                                        </p:attrNameLst>
                                      </p:cBhvr>
                                      <p:to>
                                        <p:strVal val="visible"/>
                                      </p:to>
                                    </p:set>
                                    <p:animEffect transition="in" filter="wipe(left)">
                                      <p:cBhvr>
                                        <p:cTn id="32" dur="500"/>
                                        <p:tgtEl>
                                          <p:spTgt spid="81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200"/>
                                        </p:tgtEl>
                                        <p:attrNameLst>
                                          <p:attrName>style.visibility</p:attrName>
                                        </p:attrNameLst>
                                      </p:cBhvr>
                                      <p:to>
                                        <p:strVal val="visible"/>
                                      </p:to>
                                    </p:set>
                                    <p:animEffect transition="in" filter="wipe(left)">
                                      <p:cBhvr>
                                        <p:cTn id="37" dur="500"/>
                                        <p:tgtEl>
                                          <p:spTgt spid="82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201"/>
                                        </p:tgtEl>
                                        <p:attrNameLst>
                                          <p:attrName>style.visibility</p:attrName>
                                        </p:attrNameLst>
                                      </p:cBhvr>
                                      <p:to>
                                        <p:strVal val="visible"/>
                                      </p:to>
                                    </p:set>
                                    <p:animEffect transition="in" filter="wipe(left)">
                                      <p:cBhvr>
                                        <p:cTn id="42" dur="500"/>
                                        <p:tgtEl>
                                          <p:spTgt spid="82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8202"/>
                                        </p:tgtEl>
                                        <p:attrNameLst>
                                          <p:attrName>style.visibility</p:attrName>
                                        </p:attrNameLst>
                                      </p:cBhvr>
                                      <p:to>
                                        <p:strVal val="visible"/>
                                      </p:to>
                                    </p:set>
                                    <p:animEffect transition="in" filter="wipe(left)">
                                      <p:cBhvr>
                                        <p:cTn id="47" dur="500"/>
                                        <p:tgtEl>
                                          <p:spTgt spid="82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203"/>
                                        </p:tgtEl>
                                        <p:attrNameLst>
                                          <p:attrName>style.visibility</p:attrName>
                                        </p:attrNameLst>
                                      </p:cBhvr>
                                      <p:to>
                                        <p:strVal val="visible"/>
                                      </p:to>
                                    </p:set>
                                    <p:animEffect transition="in" filter="wipe(left)">
                                      <p:cBhvr>
                                        <p:cTn id="52" dur="500"/>
                                        <p:tgtEl>
                                          <p:spTgt spid="82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204"/>
                                        </p:tgtEl>
                                        <p:attrNameLst>
                                          <p:attrName>style.visibility</p:attrName>
                                        </p:attrNameLst>
                                      </p:cBhvr>
                                      <p:to>
                                        <p:strVal val="visible"/>
                                      </p:to>
                                    </p:set>
                                    <p:animEffect transition="in" filter="wipe(left)">
                                      <p:cBhvr>
                                        <p:cTn id="57" dur="500"/>
                                        <p:tgtEl>
                                          <p:spTgt spid="820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205"/>
                                        </p:tgtEl>
                                        <p:attrNameLst>
                                          <p:attrName>style.visibility</p:attrName>
                                        </p:attrNameLst>
                                      </p:cBhvr>
                                      <p:to>
                                        <p:strVal val="visible"/>
                                      </p:to>
                                    </p:set>
                                    <p:animEffect transition="in" filter="wipe(left)">
                                      <p:cBhvr>
                                        <p:cTn id="62" dur="500"/>
                                        <p:tgtEl>
                                          <p:spTgt spid="82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206"/>
                                        </p:tgtEl>
                                        <p:attrNameLst>
                                          <p:attrName>style.visibility</p:attrName>
                                        </p:attrNameLst>
                                      </p:cBhvr>
                                      <p:to>
                                        <p:strVal val="visible"/>
                                      </p:to>
                                    </p:set>
                                    <p:animEffect transition="in" filter="wipe(left)">
                                      <p:cBhvr>
                                        <p:cTn id="67" dur="500"/>
                                        <p:tgtEl>
                                          <p:spTgt spid="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P spid="8196" grpId="0" autoUpdateAnimBg="0"/>
      <p:bldP spid="8197" grpId="0" autoUpdateAnimBg="0"/>
      <p:bldP spid="8200" grpId="0" autoUpdateAnimBg="0"/>
      <p:bldP spid="8203" grpId="0" autoUpdateAnimBg="0"/>
      <p:bldP spid="8204" grpId="0" autoUpdateAnimBg="0"/>
      <p:bldP spid="8205" grpId="0" autoUpdateAnimBg="0"/>
      <p:bldP spid="820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A3E8801F-F85B-4F9E-868B-811559AC193F}"/>
              </a:ext>
            </a:extLst>
          </p:cNvPr>
          <p:cNvSpPr txBox="1">
            <a:spLocks noChangeArrowheads="1"/>
          </p:cNvSpPr>
          <p:nvPr/>
        </p:nvSpPr>
        <p:spPr bwMode="auto">
          <a:xfrm>
            <a:off x="173038" y="185738"/>
            <a:ext cx="2900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sz="2800">
                <a:solidFill>
                  <a:srgbClr val="FFFF00"/>
                </a:solidFill>
              </a:rPr>
              <a:t>二</a:t>
            </a:r>
            <a:r>
              <a:rPr lang="en-US" altLang="zh-CN" sz="2800">
                <a:solidFill>
                  <a:srgbClr val="FFFF00"/>
                </a:solidFill>
              </a:rPr>
              <a:t>.  </a:t>
            </a:r>
            <a:r>
              <a:rPr lang="zh-CN" altLang="en-US" sz="2800">
                <a:solidFill>
                  <a:srgbClr val="FFFF00"/>
                </a:solidFill>
              </a:rPr>
              <a:t>库仑定律</a:t>
            </a:r>
          </a:p>
        </p:txBody>
      </p:sp>
      <p:sp>
        <p:nvSpPr>
          <p:cNvPr id="9223" name="Rectangle 7">
            <a:extLst>
              <a:ext uri="{FF2B5EF4-FFF2-40B4-BE49-F238E27FC236}">
                <a16:creationId xmlns:a16="http://schemas.microsoft.com/office/drawing/2014/main" id="{3618F9C2-D897-4B2C-8F1D-C36C42FB63A3}"/>
              </a:ext>
            </a:extLst>
          </p:cNvPr>
          <p:cNvSpPr>
            <a:spLocks noChangeArrowheads="1"/>
          </p:cNvSpPr>
          <p:nvPr/>
        </p:nvSpPr>
        <p:spPr bwMode="auto">
          <a:xfrm>
            <a:off x="428625" y="571500"/>
            <a:ext cx="83645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nSpc>
                <a:spcPct val="125000"/>
              </a:lnSpc>
            </a:pPr>
            <a:r>
              <a:rPr lang="zh-CN" altLang="en-US">
                <a:latin typeface="宋体" panose="02010600030101010101" pitchFamily="2" charset="-122"/>
              </a:rPr>
              <a:t>处在</a:t>
            </a:r>
            <a:r>
              <a:rPr lang="zh-CN" altLang="en-US">
                <a:solidFill>
                  <a:srgbClr val="FF9900"/>
                </a:solidFill>
                <a:latin typeface="宋体" panose="02010600030101010101" pitchFamily="2" charset="-122"/>
              </a:rPr>
              <a:t>静止状态</a:t>
            </a:r>
            <a:r>
              <a:rPr lang="zh-CN" altLang="en-US">
                <a:latin typeface="宋体" panose="02010600030101010101" pitchFamily="2" charset="-122"/>
              </a:rPr>
              <a:t>的两个点电荷，在</a:t>
            </a:r>
            <a:r>
              <a:rPr lang="zh-CN" altLang="en-US">
                <a:solidFill>
                  <a:srgbClr val="FF9900"/>
                </a:solidFill>
                <a:latin typeface="宋体" panose="02010600030101010101" pitchFamily="2" charset="-122"/>
              </a:rPr>
              <a:t>真空</a:t>
            </a:r>
            <a:r>
              <a:rPr lang="zh-CN" altLang="en-US">
                <a:latin typeface="宋体" panose="02010600030101010101" pitchFamily="2" charset="-122"/>
              </a:rPr>
              <a:t>（空气）中的相互作用力的大小，与每个点电荷的电量成正比，与两个点电荷间距离的平方成反比，作用力的方向沿着两个点电荷的连线。 </a:t>
            </a:r>
          </a:p>
        </p:txBody>
      </p:sp>
      <p:sp>
        <p:nvSpPr>
          <p:cNvPr id="24" name="Rectangle 2">
            <a:extLst>
              <a:ext uri="{FF2B5EF4-FFF2-40B4-BE49-F238E27FC236}">
                <a16:creationId xmlns:a16="http://schemas.microsoft.com/office/drawing/2014/main" id="{44646A79-8C38-4A27-AD67-D6596DA4AEE5}"/>
              </a:ext>
            </a:extLst>
          </p:cNvPr>
          <p:cNvSpPr>
            <a:spLocks noChangeArrowheads="1"/>
          </p:cNvSpPr>
          <p:nvPr/>
        </p:nvSpPr>
        <p:spPr bwMode="auto">
          <a:xfrm>
            <a:off x="214313" y="215265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latin typeface="宋体" panose="02010600030101010101" pitchFamily="2" charset="-122"/>
              </a:rPr>
              <a:t>电荷</a:t>
            </a:r>
            <a:r>
              <a:rPr lang="en-US" altLang="zh-CN" i="1">
                <a:solidFill>
                  <a:srgbClr val="66FFFF"/>
                </a:solidFill>
              </a:rPr>
              <a:t>q</a:t>
            </a:r>
            <a:r>
              <a:rPr lang="en-US" altLang="zh-CN" baseline="-25000">
                <a:solidFill>
                  <a:srgbClr val="66FFFF"/>
                </a:solidFill>
              </a:rPr>
              <a:t>2</a:t>
            </a:r>
            <a:r>
              <a:rPr lang="zh-CN" altLang="en-US">
                <a:latin typeface="宋体" panose="02010600030101010101" pitchFamily="2" charset="-122"/>
              </a:rPr>
              <a:t>对</a:t>
            </a:r>
            <a:r>
              <a:rPr lang="en-US" altLang="zh-CN" i="1">
                <a:solidFill>
                  <a:srgbClr val="66FFFF"/>
                </a:solidFill>
              </a:rPr>
              <a:t>q</a:t>
            </a:r>
            <a:r>
              <a:rPr lang="en-US" altLang="zh-CN" baseline="-25000">
                <a:solidFill>
                  <a:srgbClr val="66FFFF"/>
                </a:solidFill>
              </a:rPr>
              <a:t>1</a:t>
            </a:r>
            <a:r>
              <a:rPr lang="zh-CN" altLang="en-US">
                <a:latin typeface="宋体" panose="02010600030101010101" pitchFamily="2" charset="-122"/>
              </a:rPr>
              <a:t>的作用力</a:t>
            </a:r>
            <a:r>
              <a:rPr lang="en-US" altLang="zh-CN" i="1">
                <a:solidFill>
                  <a:srgbClr val="66FFFF"/>
                </a:solidFill>
              </a:rPr>
              <a:t>F</a:t>
            </a:r>
            <a:r>
              <a:rPr lang="en-US" altLang="zh-CN" baseline="-25000">
                <a:solidFill>
                  <a:srgbClr val="66FFFF"/>
                </a:solidFill>
              </a:rPr>
              <a:t>12</a:t>
            </a:r>
            <a:r>
              <a:rPr lang="en-US" altLang="zh-CN">
                <a:solidFill>
                  <a:srgbClr val="66FFFF"/>
                </a:solidFill>
              </a:rPr>
              <a:t> </a:t>
            </a:r>
          </a:p>
        </p:txBody>
      </p:sp>
      <p:grpSp>
        <p:nvGrpSpPr>
          <p:cNvPr id="2" name="Group 4">
            <a:extLst>
              <a:ext uri="{FF2B5EF4-FFF2-40B4-BE49-F238E27FC236}">
                <a16:creationId xmlns:a16="http://schemas.microsoft.com/office/drawing/2014/main" id="{404E2184-643A-4B05-B71C-2BF9B6B83F89}"/>
              </a:ext>
            </a:extLst>
          </p:cNvPr>
          <p:cNvGrpSpPr>
            <a:grpSpLocks/>
          </p:cNvGrpSpPr>
          <p:nvPr/>
        </p:nvGrpSpPr>
        <p:grpSpPr bwMode="auto">
          <a:xfrm>
            <a:off x="5715000" y="2286000"/>
            <a:ext cx="3225800" cy="1055688"/>
            <a:chOff x="3464" y="211"/>
            <a:chExt cx="2032" cy="665"/>
          </a:xfrm>
        </p:grpSpPr>
        <p:sp>
          <p:nvSpPr>
            <p:cNvPr id="20500" name="Oval 5">
              <a:extLst>
                <a:ext uri="{FF2B5EF4-FFF2-40B4-BE49-F238E27FC236}">
                  <a16:creationId xmlns:a16="http://schemas.microsoft.com/office/drawing/2014/main" id="{476C16B2-6E95-474B-871D-A1C8492D2FA9}"/>
                </a:ext>
              </a:extLst>
            </p:cNvPr>
            <p:cNvSpPr>
              <a:spLocks noChangeArrowheads="1"/>
            </p:cNvSpPr>
            <p:nvPr/>
          </p:nvSpPr>
          <p:spPr bwMode="auto">
            <a:xfrm>
              <a:off x="5382" y="535"/>
              <a:ext cx="88" cy="88"/>
            </a:xfrm>
            <a:prstGeom prst="ellipse">
              <a:avLst/>
            </a:prstGeom>
            <a:solidFill>
              <a:srgbClr val="FF9999"/>
            </a:solidFill>
            <a:ln w="12699">
              <a:solidFill>
                <a:srgbClr val="FF9999"/>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20501" name="Oval 6">
              <a:extLst>
                <a:ext uri="{FF2B5EF4-FFF2-40B4-BE49-F238E27FC236}">
                  <a16:creationId xmlns:a16="http://schemas.microsoft.com/office/drawing/2014/main" id="{276FDD9E-6188-4D9F-86D3-4844662241BB}"/>
                </a:ext>
              </a:extLst>
            </p:cNvPr>
            <p:cNvSpPr>
              <a:spLocks noChangeArrowheads="1"/>
            </p:cNvSpPr>
            <p:nvPr/>
          </p:nvSpPr>
          <p:spPr bwMode="auto">
            <a:xfrm>
              <a:off x="3510" y="535"/>
              <a:ext cx="88" cy="88"/>
            </a:xfrm>
            <a:prstGeom prst="ellipse">
              <a:avLst/>
            </a:prstGeom>
            <a:solidFill>
              <a:srgbClr val="FF9999"/>
            </a:solidFill>
            <a:ln w="12699">
              <a:solidFill>
                <a:srgbClr val="FF9999"/>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graphicFrame>
          <p:nvGraphicFramePr>
            <p:cNvPr id="20502" name="Object 7">
              <a:extLst>
                <a:ext uri="{FF2B5EF4-FFF2-40B4-BE49-F238E27FC236}">
                  <a16:creationId xmlns:a16="http://schemas.microsoft.com/office/drawing/2014/main" id="{1274BFEF-0EA2-402A-92B8-ADEAAE95E52E}"/>
                </a:ext>
              </a:extLst>
            </p:cNvPr>
            <p:cNvGraphicFramePr>
              <a:graphicFrameLocks/>
            </p:cNvGraphicFramePr>
            <p:nvPr/>
          </p:nvGraphicFramePr>
          <p:xfrm>
            <a:off x="3464" y="214"/>
            <a:ext cx="184" cy="264"/>
          </p:xfrm>
          <a:graphic>
            <a:graphicData uri="http://schemas.openxmlformats.org/presentationml/2006/ole">
              <mc:AlternateContent xmlns:mc="http://schemas.openxmlformats.org/markup-compatibility/2006">
                <mc:Choice xmlns:v="urn:schemas-microsoft-com:vml" Requires="v">
                  <p:oleObj spid="_x0000_s20524" name="Equation" r:id="rId3" imgW="274196" imgH="403999" progId="Equation.3">
                    <p:embed/>
                  </p:oleObj>
                </mc:Choice>
                <mc:Fallback>
                  <p:oleObj name="Equation" r:id="rId3" imgW="274196" imgH="403999"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4" y="214"/>
                          <a:ext cx="184"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3" name="Object 8">
              <a:extLst>
                <a:ext uri="{FF2B5EF4-FFF2-40B4-BE49-F238E27FC236}">
                  <a16:creationId xmlns:a16="http://schemas.microsoft.com/office/drawing/2014/main" id="{CCA39E4B-1851-4AED-B5C8-614416CA14D9}"/>
                </a:ext>
              </a:extLst>
            </p:cNvPr>
            <p:cNvGraphicFramePr>
              <a:graphicFrameLocks/>
            </p:cNvGraphicFramePr>
            <p:nvPr/>
          </p:nvGraphicFramePr>
          <p:xfrm>
            <a:off x="5287" y="211"/>
            <a:ext cx="209" cy="263"/>
          </p:xfrm>
          <a:graphic>
            <a:graphicData uri="http://schemas.openxmlformats.org/presentationml/2006/ole">
              <mc:AlternateContent xmlns:mc="http://schemas.openxmlformats.org/markup-compatibility/2006">
                <mc:Choice xmlns:v="urn:schemas-microsoft-com:vml" Requires="v">
                  <p:oleObj spid="_x0000_s20525" name="Equation" r:id="rId5" imgW="312513" imgH="403999" progId="Equation.3">
                    <p:embed/>
                  </p:oleObj>
                </mc:Choice>
                <mc:Fallback>
                  <p:oleObj name="Equation" r:id="rId5" imgW="312513" imgH="403999" progId="Equation.3">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7" y="211"/>
                          <a:ext cx="209"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04" name="Object 9">
              <a:extLst>
                <a:ext uri="{FF2B5EF4-FFF2-40B4-BE49-F238E27FC236}">
                  <a16:creationId xmlns:a16="http://schemas.microsoft.com/office/drawing/2014/main" id="{8A5EA085-C9FE-430F-AF07-3BB671A8AEF0}"/>
                </a:ext>
              </a:extLst>
            </p:cNvPr>
            <p:cNvGraphicFramePr>
              <a:graphicFrameLocks noChangeAspect="1"/>
            </p:cNvGraphicFramePr>
            <p:nvPr/>
          </p:nvGraphicFramePr>
          <p:xfrm>
            <a:off x="4272" y="730"/>
            <a:ext cx="129" cy="146"/>
          </p:xfrm>
          <a:graphic>
            <a:graphicData uri="http://schemas.openxmlformats.org/presentationml/2006/ole">
              <mc:AlternateContent xmlns:mc="http://schemas.openxmlformats.org/markup-compatibility/2006">
                <mc:Choice xmlns:v="urn:schemas-microsoft-com:vml" Requires="v">
                  <p:oleObj spid="_x0000_s20526" name="Equation" r:id="rId7" imgW="190593" imgH="213471" progId="Equation.3">
                    <p:embed/>
                  </p:oleObj>
                </mc:Choice>
                <mc:Fallback>
                  <p:oleObj name="Equation" r:id="rId7" imgW="190593" imgH="213471"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730"/>
                          <a:ext cx="129"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5" name="Line 10">
              <a:extLst>
                <a:ext uri="{FF2B5EF4-FFF2-40B4-BE49-F238E27FC236}">
                  <a16:creationId xmlns:a16="http://schemas.microsoft.com/office/drawing/2014/main" id="{6605564C-0E67-477B-B0DF-82B7B72DE5F9}"/>
                </a:ext>
              </a:extLst>
            </p:cNvPr>
            <p:cNvSpPr>
              <a:spLocks noChangeShapeType="1"/>
            </p:cNvSpPr>
            <p:nvPr/>
          </p:nvSpPr>
          <p:spPr bwMode="auto">
            <a:xfrm>
              <a:off x="3600" y="579"/>
              <a:ext cx="1824" cy="0"/>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 name="Line 11">
            <a:extLst>
              <a:ext uri="{FF2B5EF4-FFF2-40B4-BE49-F238E27FC236}">
                <a16:creationId xmlns:a16="http://schemas.microsoft.com/office/drawing/2014/main" id="{F6D416B4-257E-45DD-984D-4B7BD9BC27D5}"/>
              </a:ext>
            </a:extLst>
          </p:cNvPr>
          <p:cNvSpPr>
            <a:spLocks noChangeShapeType="1"/>
          </p:cNvSpPr>
          <p:nvPr/>
        </p:nvSpPr>
        <p:spPr bwMode="auto">
          <a:xfrm flipH="1">
            <a:off x="8062913" y="2870200"/>
            <a:ext cx="762000" cy="0"/>
          </a:xfrm>
          <a:prstGeom prst="line">
            <a:avLst/>
          </a:prstGeom>
          <a:noFill/>
          <a:ln w="38100">
            <a:solidFill>
              <a:srgbClr val="FF99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3" name="Object 12">
            <a:extLst>
              <a:ext uri="{FF2B5EF4-FFF2-40B4-BE49-F238E27FC236}">
                <a16:creationId xmlns:a16="http://schemas.microsoft.com/office/drawing/2014/main" id="{D92372DE-AF37-47B8-ACE5-82D3EA431B29}"/>
              </a:ext>
            </a:extLst>
          </p:cNvPr>
          <p:cNvGraphicFramePr>
            <a:graphicFrameLocks/>
          </p:cNvGraphicFramePr>
          <p:nvPr/>
        </p:nvGraphicFramePr>
        <p:xfrm>
          <a:off x="7988300" y="3033713"/>
          <a:ext cx="341313" cy="417512"/>
        </p:xfrm>
        <a:graphic>
          <a:graphicData uri="http://schemas.openxmlformats.org/presentationml/2006/ole">
            <mc:AlternateContent xmlns:mc="http://schemas.openxmlformats.org/markup-compatibility/2006">
              <mc:Choice xmlns:v="urn:schemas-microsoft-com:vml" Requires="v">
                <p:oleObj spid="_x0000_s20527" name="Equation" r:id="rId9" imgW="327442" imgH="403999" progId="Equation.3">
                  <p:embed/>
                </p:oleObj>
              </mc:Choice>
              <mc:Fallback>
                <p:oleObj name="Equation" r:id="rId9" imgW="327442" imgH="403999" progId="Equation.3">
                  <p:embed/>
                  <p:pic>
                    <p:nvPicPr>
                      <p:cNvPr id="0" name="Object 1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88300" y="3033713"/>
                        <a:ext cx="341313"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Line 13">
            <a:extLst>
              <a:ext uri="{FF2B5EF4-FFF2-40B4-BE49-F238E27FC236}">
                <a16:creationId xmlns:a16="http://schemas.microsoft.com/office/drawing/2014/main" id="{A79524F2-376D-45E2-A312-CFAF84E0273C}"/>
              </a:ext>
            </a:extLst>
          </p:cNvPr>
          <p:cNvSpPr>
            <a:spLocks noChangeShapeType="1"/>
          </p:cNvSpPr>
          <p:nvPr/>
        </p:nvSpPr>
        <p:spPr bwMode="auto">
          <a:xfrm flipH="1">
            <a:off x="5321300" y="2874963"/>
            <a:ext cx="533400" cy="0"/>
          </a:xfrm>
          <a:prstGeom prst="line">
            <a:avLst/>
          </a:prstGeom>
          <a:noFill/>
          <a:ln w="38100">
            <a:solidFill>
              <a:srgbClr val="FFFF66"/>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 name="Object 14">
            <a:extLst>
              <a:ext uri="{FF2B5EF4-FFF2-40B4-BE49-F238E27FC236}">
                <a16:creationId xmlns:a16="http://schemas.microsoft.com/office/drawing/2014/main" id="{7D8055D3-C1E9-4BC4-8C43-D5B71912A02F}"/>
              </a:ext>
            </a:extLst>
          </p:cNvPr>
          <p:cNvGraphicFramePr>
            <a:graphicFrameLocks/>
          </p:cNvGraphicFramePr>
          <p:nvPr/>
        </p:nvGraphicFramePr>
        <p:xfrm>
          <a:off x="5168900" y="3109913"/>
          <a:ext cx="431800" cy="431800"/>
        </p:xfrm>
        <a:graphic>
          <a:graphicData uri="http://schemas.openxmlformats.org/presentationml/2006/ole">
            <mc:AlternateContent xmlns:mc="http://schemas.openxmlformats.org/markup-compatibility/2006">
              <mc:Choice xmlns:v="urn:schemas-microsoft-com:vml" Requires="v">
                <p:oleObj spid="_x0000_s20528" name="Equation" r:id="rId11" imgW="419007" imgH="418961" progId="Equation.3">
                  <p:embed/>
                </p:oleObj>
              </mc:Choice>
              <mc:Fallback>
                <p:oleObj name="Equation" r:id="rId11" imgW="419007" imgH="418961" progId="Equation.3">
                  <p:embed/>
                  <p:pic>
                    <p:nvPicPr>
                      <p:cNvPr id="0" name="Object 14"/>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68900" y="3109913"/>
                        <a:ext cx="431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0">
            <a:extLst>
              <a:ext uri="{FF2B5EF4-FFF2-40B4-BE49-F238E27FC236}">
                <a16:creationId xmlns:a16="http://schemas.microsoft.com/office/drawing/2014/main" id="{A373E3C6-DDA0-4BF3-8D47-8E604673AB6A}"/>
              </a:ext>
            </a:extLst>
          </p:cNvPr>
          <p:cNvGraphicFramePr>
            <a:graphicFrameLocks/>
          </p:cNvGraphicFramePr>
          <p:nvPr/>
        </p:nvGraphicFramePr>
        <p:xfrm>
          <a:off x="1714500" y="2786063"/>
          <a:ext cx="2349500" cy="914400"/>
        </p:xfrm>
        <a:graphic>
          <a:graphicData uri="http://schemas.openxmlformats.org/presentationml/2006/ole">
            <mc:AlternateContent xmlns:mc="http://schemas.openxmlformats.org/markup-compatibility/2006">
              <mc:Choice xmlns:v="urn:schemas-microsoft-com:vml" Requires="v">
                <p:oleObj spid="_x0000_s20529" name="Equation" r:id="rId13" imgW="2331907" imgH="899271" progId="Equation.3">
                  <p:embed/>
                </p:oleObj>
              </mc:Choice>
              <mc:Fallback>
                <p:oleObj name="Equation" r:id="rId13" imgW="2331907" imgH="899271" progId="Equation.3">
                  <p:embed/>
                  <p:pic>
                    <p:nvPicPr>
                      <p:cNvPr id="0" name="Object 2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4500" y="2786063"/>
                        <a:ext cx="2349500" cy="91440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 Box 21">
            <a:extLst>
              <a:ext uri="{FF2B5EF4-FFF2-40B4-BE49-F238E27FC236}">
                <a16:creationId xmlns:a16="http://schemas.microsoft.com/office/drawing/2014/main" id="{052F4BBE-1DB3-4601-A248-E48CAE021998}"/>
              </a:ext>
            </a:extLst>
          </p:cNvPr>
          <p:cNvSpPr txBox="1">
            <a:spLocks noChangeArrowheads="1"/>
          </p:cNvSpPr>
          <p:nvPr/>
        </p:nvSpPr>
        <p:spPr bwMode="auto">
          <a:xfrm>
            <a:off x="393700" y="3436938"/>
            <a:ext cx="320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buClr>
                <a:srgbClr val="FF9900"/>
              </a:buClr>
              <a:buFont typeface="Wingdings" panose="05000000000000000000" pitchFamily="2" charset="2"/>
              <a:buChar char="Ø"/>
            </a:pPr>
            <a:r>
              <a:rPr lang="en-US" altLang="zh-CN" sz="3600">
                <a:solidFill>
                  <a:schemeClr val="bg2"/>
                </a:solidFill>
              </a:rPr>
              <a:t>   </a:t>
            </a:r>
          </a:p>
        </p:txBody>
      </p:sp>
      <p:sp>
        <p:nvSpPr>
          <p:cNvPr id="38" name="Text Box 22">
            <a:extLst>
              <a:ext uri="{FF2B5EF4-FFF2-40B4-BE49-F238E27FC236}">
                <a16:creationId xmlns:a16="http://schemas.microsoft.com/office/drawing/2014/main" id="{D1E33BD9-508E-467F-A750-73CF32510793}"/>
              </a:ext>
            </a:extLst>
          </p:cNvPr>
          <p:cNvSpPr txBox="1">
            <a:spLocks noChangeArrowheads="1"/>
          </p:cNvSpPr>
          <p:nvPr/>
        </p:nvSpPr>
        <p:spPr bwMode="auto">
          <a:xfrm>
            <a:off x="1330325" y="3868738"/>
            <a:ext cx="6340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ea typeface="楷体_GB2312" pitchFamily="49" charset="-122"/>
              </a:rPr>
              <a:t>(1) </a:t>
            </a:r>
            <a:r>
              <a:rPr lang="zh-CN" altLang="en-US">
                <a:latin typeface="楷体_GB2312" pitchFamily="49" charset="-122"/>
                <a:ea typeface="楷体_GB2312" pitchFamily="49" charset="-122"/>
              </a:rPr>
              <a:t>库仑定律适用于真空中静止的点电荷；</a:t>
            </a:r>
          </a:p>
        </p:txBody>
      </p:sp>
      <p:sp>
        <p:nvSpPr>
          <p:cNvPr id="39" name="Text Box 23">
            <a:extLst>
              <a:ext uri="{FF2B5EF4-FFF2-40B4-BE49-F238E27FC236}">
                <a16:creationId xmlns:a16="http://schemas.microsoft.com/office/drawing/2014/main" id="{6345A50B-E11D-49D2-9C02-EC07AE90C73A}"/>
              </a:ext>
            </a:extLst>
          </p:cNvPr>
          <p:cNvSpPr txBox="1">
            <a:spLocks noChangeArrowheads="1"/>
          </p:cNvSpPr>
          <p:nvPr/>
        </p:nvSpPr>
        <p:spPr bwMode="auto">
          <a:xfrm>
            <a:off x="1330325" y="4373563"/>
            <a:ext cx="843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ea typeface="楷体_GB2312" pitchFamily="49" charset="-122"/>
              </a:rPr>
              <a:t>(2) </a:t>
            </a:r>
            <a:r>
              <a:rPr lang="zh-CN" altLang="en-US">
                <a:ea typeface="楷体_GB2312" pitchFamily="49" charset="-122"/>
              </a:rPr>
              <a:t>两个静止点电荷之间的 </a:t>
            </a:r>
            <a:r>
              <a:rPr lang="zh-CN" altLang="en-US">
                <a:latin typeface="楷体_GB2312" pitchFamily="49" charset="-122"/>
                <a:ea typeface="楷体_GB2312" pitchFamily="49" charset="-122"/>
              </a:rPr>
              <a:t>库仑力满足牛顿第三定律；</a:t>
            </a:r>
          </a:p>
        </p:txBody>
      </p:sp>
      <p:graphicFrame>
        <p:nvGraphicFramePr>
          <p:cNvPr id="40" name="Object 24">
            <a:extLst>
              <a:ext uri="{FF2B5EF4-FFF2-40B4-BE49-F238E27FC236}">
                <a16:creationId xmlns:a16="http://schemas.microsoft.com/office/drawing/2014/main" id="{C58B21F6-E9A6-4BE6-8686-68C70D2E1DFB}"/>
              </a:ext>
            </a:extLst>
          </p:cNvPr>
          <p:cNvGraphicFramePr>
            <a:graphicFrameLocks noChangeAspect="1"/>
          </p:cNvGraphicFramePr>
          <p:nvPr/>
        </p:nvGraphicFramePr>
        <p:xfrm>
          <a:off x="3346450" y="4949825"/>
          <a:ext cx="1411288" cy="454025"/>
        </p:xfrm>
        <a:graphic>
          <a:graphicData uri="http://schemas.openxmlformats.org/presentationml/2006/ole">
            <mc:AlternateContent xmlns:mc="http://schemas.openxmlformats.org/markup-compatibility/2006">
              <mc:Choice xmlns:v="urn:schemas-microsoft-com:vml" Requires="v">
                <p:oleObj spid="_x0000_s20530" name="Equation" r:id="rId15" imgW="1409793" imgH="441905" progId="Equation.3">
                  <p:embed/>
                </p:oleObj>
              </mc:Choice>
              <mc:Fallback>
                <p:oleObj name="Equation" r:id="rId15" imgW="1409793" imgH="441905"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6450" y="4949825"/>
                        <a:ext cx="14112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Text Box 25">
            <a:extLst>
              <a:ext uri="{FF2B5EF4-FFF2-40B4-BE49-F238E27FC236}">
                <a16:creationId xmlns:a16="http://schemas.microsoft.com/office/drawing/2014/main" id="{40A55BD1-69B8-41F3-AD7F-578D1C42FDB4}"/>
              </a:ext>
            </a:extLst>
          </p:cNvPr>
          <p:cNvSpPr txBox="1">
            <a:spLocks noChangeArrowheads="1"/>
          </p:cNvSpPr>
          <p:nvPr/>
        </p:nvSpPr>
        <p:spPr bwMode="auto">
          <a:xfrm>
            <a:off x="1257300" y="4876800"/>
            <a:ext cx="286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latin typeface="楷体_GB2312" pitchFamily="49" charset="-122"/>
                <a:ea typeface="楷体_GB2312" pitchFamily="49" charset="-122"/>
              </a:rPr>
              <a:t>(3) </a:t>
            </a:r>
            <a:r>
              <a:rPr lang="zh-CN" altLang="en-US">
                <a:latin typeface="楷体_GB2312" pitchFamily="49" charset="-122"/>
                <a:ea typeface="楷体_GB2312" pitchFamily="49" charset="-122"/>
              </a:rPr>
              <a:t>在原子中</a:t>
            </a:r>
          </a:p>
        </p:txBody>
      </p:sp>
      <p:sp>
        <p:nvSpPr>
          <p:cNvPr id="43" name="Text Box 28">
            <a:extLst>
              <a:ext uri="{FF2B5EF4-FFF2-40B4-BE49-F238E27FC236}">
                <a16:creationId xmlns:a16="http://schemas.microsoft.com/office/drawing/2014/main" id="{F16DB203-B6CE-4C3D-A19A-005880B89BB1}"/>
              </a:ext>
            </a:extLst>
          </p:cNvPr>
          <p:cNvSpPr txBox="1">
            <a:spLocks noChangeArrowheads="1"/>
          </p:cNvSpPr>
          <p:nvPr/>
        </p:nvSpPr>
        <p:spPr bwMode="auto">
          <a:xfrm>
            <a:off x="465138" y="5410200"/>
            <a:ext cx="194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FFFF00"/>
                </a:solidFill>
                <a:latin typeface="楷体_GB2312" pitchFamily="49" charset="-122"/>
                <a:ea typeface="楷体_GB2312" pitchFamily="49" charset="-122"/>
              </a:rPr>
              <a:t>例： </a:t>
            </a:r>
          </a:p>
        </p:txBody>
      </p:sp>
      <p:sp>
        <p:nvSpPr>
          <p:cNvPr id="44" name="Text Box 29">
            <a:extLst>
              <a:ext uri="{FF2B5EF4-FFF2-40B4-BE49-F238E27FC236}">
                <a16:creationId xmlns:a16="http://schemas.microsoft.com/office/drawing/2014/main" id="{B1D4AB45-A3DA-41A6-B03C-DF0AD56C4E72}"/>
              </a:ext>
            </a:extLst>
          </p:cNvPr>
          <p:cNvSpPr txBox="1">
            <a:spLocks noChangeArrowheads="1"/>
          </p:cNvSpPr>
          <p:nvPr/>
        </p:nvSpPr>
        <p:spPr bwMode="auto">
          <a:xfrm>
            <a:off x="1052513" y="54102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chemeClr val="hlink"/>
                </a:solidFill>
                <a:latin typeface="楷体_GB2312" pitchFamily="49" charset="-122"/>
                <a:ea typeface="楷体_GB2312" pitchFamily="49" charset="-122"/>
              </a:rPr>
              <a:t>比较质子与电子之间的库仑力和万有引力的比值 ：  </a:t>
            </a:r>
            <a:endParaRPr lang="zh-CN" altLang="en-US">
              <a:latin typeface="楷体_GB2312" pitchFamily="49" charset="-122"/>
              <a:ea typeface="楷体_GB2312" pitchFamily="49" charset="-122"/>
            </a:endParaRPr>
          </a:p>
        </p:txBody>
      </p:sp>
      <p:graphicFrame>
        <p:nvGraphicFramePr>
          <p:cNvPr id="45" name="Object 30">
            <a:extLst>
              <a:ext uri="{FF2B5EF4-FFF2-40B4-BE49-F238E27FC236}">
                <a16:creationId xmlns:a16="http://schemas.microsoft.com/office/drawing/2014/main" id="{6BC848AA-655D-43F6-82E4-080F0CF9A756}"/>
              </a:ext>
            </a:extLst>
          </p:cNvPr>
          <p:cNvGraphicFramePr>
            <a:graphicFrameLocks noChangeAspect="1"/>
          </p:cNvGraphicFramePr>
          <p:nvPr/>
        </p:nvGraphicFramePr>
        <p:xfrm>
          <a:off x="1128713" y="5791200"/>
          <a:ext cx="4578350" cy="1066800"/>
        </p:xfrm>
        <a:graphic>
          <a:graphicData uri="http://schemas.openxmlformats.org/presentationml/2006/ole">
            <mc:AlternateContent xmlns:mc="http://schemas.openxmlformats.org/markup-compatibility/2006">
              <mc:Choice xmlns:v="urn:schemas-microsoft-com:vml" Requires="v">
                <p:oleObj spid="_x0000_s20531" name="Equation" r:id="rId17" imgW="1714344" imgH="441905" progId="Equation.3">
                  <p:embed/>
                </p:oleObj>
              </mc:Choice>
              <mc:Fallback>
                <p:oleObj name="Equation" r:id="rId17" imgW="1714344" imgH="441905"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8713" y="5791200"/>
                        <a:ext cx="45783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31">
            <a:extLst>
              <a:ext uri="{FF2B5EF4-FFF2-40B4-BE49-F238E27FC236}">
                <a16:creationId xmlns:a16="http://schemas.microsoft.com/office/drawing/2014/main" id="{B8E8044D-13E9-40AC-96BE-40E7FBC836F8}"/>
              </a:ext>
            </a:extLst>
          </p:cNvPr>
          <p:cNvGraphicFramePr>
            <a:graphicFrameLocks noChangeAspect="1"/>
          </p:cNvGraphicFramePr>
          <p:nvPr/>
        </p:nvGraphicFramePr>
        <p:xfrm>
          <a:off x="5700713" y="6096000"/>
          <a:ext cx="1616075" cy="457200"/>
        </p:xfrm>
        <a:graphic>
          <a:graphicData uri="http://schemas.openxmlformats.org/presentationml/2006/ole">
            <mc:AlternateContent xmlns:mc="http://schemas.openxmlformats.org/markup-compatibility/2006">
              <mc:Choice xmlns:v="urn:schemas-microsoft-com:vml" Requires="v">
                <p:oleObj spid="_x0000_s20532" name="Equation" r:id="rId19" imgW="594173" imgH="190528" progId="Equation.3">
                  <p:embed/>
                </p:oleObj>
              </mc:Choice>
              <mc:Fallback>
                <p:oleObj name="Equation" r:id="rId19" imgW="594173" imgH="190528"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00713" y="6096000"/>
                        <a:ext cx="161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3"/>
                                        </p:tgtEl>
                                        <p:attrNameLst>
                                          <p:attrName>style.visibility</p:attrName>
                                        </p:attrNameLst>
                                      </p:cBhvr>
                                      <p:to>
                                        <p:strVal val="visible"/>
                                      </p:to>
                                    </p:set>
                                    <p:animEffect transition="in" filter="wipe(left)">
                                      <p:cBhvr>
                                        <p:cTn id="12" dur="500"/>
                                        <p:tgtEl>
                                          <p:spTgt spid="92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right)">
                                      <p:cBhvr>
                                        <p:cTn id="27" dur="500"/>
                                        <p:tgtEl>
                                          <p:spTgt spid="32"/>
                                        </p:tgtEl>
                                      </p:cBhvr>
                                    </p:animEffec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3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right)">
                                      <p:cBhvr>
                                        <p:cTn id="35" dur="500"/>
                                        <p:tgtEl>
                                          <p:spTgt spid="34"/>
                                        </p:tgtEl>
                                      </p:cBhvr>
                                    </p:animEffec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left)">
                                      <p:cBhvr>
                                        <p:cTn id="58" dur="500"/>
                                        <p:tgtEl>
                                          <p:spTgt spid="3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500"/>
                                        <p:tgtEl>
                                          <p:spTgt spid="41"/>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wipe(left)">
                                      <p:cBhvr>
                                        <p:cTn id="77" dur="500"/>
                                        <p:tgtEl>
                                          <p:spTgt spid="4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wipe(left)">
                                      <p:cBhvr>
                                        <p:cTn id="82" dur="500"/>
                                        <p:tgtEl>
                                          <p:spTgt spid="4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wipe(left)">
                                      <p:cBhvr>
                                        <p:cTn id="8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23" grpId="0" autoUpdateAnimBg="0"/>
      <p:bldP spid="24" grpId="0" autoUpdateAnimBg="0"/>
      <p:bldP spid="37" grpId="0" autoUpdateAnimBg="0"/>
      <p:bldP spid="38" grpId="0" autoUpdateAnimBg="0"/>
      <p:bldP spid="39" grpId="0" autoUpdateAnimBg="0"/>
      <p:bldP spid="41" grpId="0" autoUpdateAnimBg="0"/>
      <p:bldP spid="43" grpId="0" autoUpdateAnimBg="0"/>
      <p:bldP spid="4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a:extLst>
              <a:ext uri="{FF2B5EF4-FFF2-40B4-BE49-F238E27FC236}">
                <a16:creationId xmlns:a16="http://schemas.microsoft.com/office/drawing/2014/main" id="{E0D896C1-DD38-49D1-9189-C6870F00C96A}"/>
              </a:ext>
            </a:extLst>
          </p:cNvPr>
          <p:cNvSpPr>
            <a:spLocks noChangeShapeType="1"/>
          </p:cNvSpPr>
          <p:nvPr/>
        </p:nvSpPr>
        <p:spPr bwMode="auto">
          <a:xfrm>
            <a:off x="7656513" y="2859088"/>
            <a:ext cx="557212" cy="676275"/>
          </a:xfrm>
          <a:prstGeom prst="line">
            <a:avLst/>
          </a:prstGeom>
          <a:noFill/>
          <a:ln w="38100">
            <a:solidFill>
              <a:srgbClr val="66FF33"/>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7" name="Text Box 3">
            <a:extLst>
              <a:ext uri="{FF2B5EF4-FFF2-40B4-BE49-F238E27FC236}">
                <a16:creationId xmlns:a16="http://schemas.microsoft.com/office/drawing/2014/main" id="{6C753701-1AE6-43CE-A938-85B6A77DA03E}"/>
              </a:ext>
            </a:extLst>
          </p:cNvPr>
          <p:cNvSpPr txBox="1">
            <a:spLocks noChangeArrowheads="1"/>
          </p:cNvSpPr>
          <p:nvPr/>
        </p:nvSpPr>
        <p:spPr bwMode="auto">
          <a:xfrm>
            <a:off x="160338" y="388938"/>
            <a:ext cx="5349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sz="2800">
                <a:solidFill>
                  <a:srgbClr val="FFFF00"/>
                </a:solidFill>
              </a:rPr>
              <a:t>三</a:t>
            </a:r>
            <a:r>
              <a:rPr lang="en-US" altLang="zh-CN" sz="2800">
                <a:solidFill>
                  <a:srgbClr val="FFFF00"/>
                </a:solidFill>
              </a:rPr>
              <a:t>. </a:t>
            </a:r>
            <a:r>
              <a:rPr lang="zh-CN" altLang="en-US" sz="2800">
                <a:solidFill>
                  <a:srgbClr val="FF9900"/>
                </a:solidFill>
                <a:latin typeface="楷体_GB2312" pitchFamily="49" charset="-122"/>
              </a:rPr>
              <a:t>库仑力</a:t>
            </a:r>
            <a:r>
              <a:rPr lang="zh-CN" altLang="en-US" sz="2800">
                <a:solidFill>
                  <a:srgbClr val="FF9900"/>
                </a:solidFill>
              </a:rPr>
              <a:t>的叠加</a:t>
            </a:r>
          </a:p>
        </p:txBody>
      </p:sp>
      <p:sp>
        <p:nvSpPr>
          <p:cNvPr id="11268" name="Line 4">
            <a:extLst>
              <a:ext uri="{FF2B5EF4-FFF2-40B4-BE49-F238E27FC236}">
                <a16:creationId xmlns:a16="http://schemas.microsoft.com/office/drawing/2014/main" id="{08F15ACC-905C-4CDB-9B17-6E46EE440F85}"/>
              </a:ext>
            </a:extLst>
          </p:cNvPr>
          <p:cNvSpPr>
            <a:spLocks noChangeShapeType="1"/>
          </p:cNvSpPr>
          <p:nvPr/>
        </p:nvSpPr>
        <p:spPr bwMode="auto">
          <a:xfrm>
            <a:off x="6759575" y="1733550"/>
            <a:ext cx="914400" cy="1143000"/>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9" name="Line 5">
            <a:extLst>
              <a:ext uri="{FF2B5EF4-FFF2-40B4-BE49-F238E27FC236}">
                <a16:creationId xmlns:a16="http://schemas.microsoft.com/office/drawing/2014/main" id="{3A1F3E67-6534-4C70-8615-AACD819145C5}"/>
              </a:ext>
            </a:extLst>
          </p:cNvPr>
          <p:cNvSpPr>
            <a:spLocks noChangeShapeType="1"/>
          </p:cNvSpPr>
          <p:nvPr/>
        </p:nvSpPr>
        <p:spPr bwMode="auto">
          <a:xfrm flipH="1">
            <a:off x="7656513" y="1792288"/>
            <a:ext cx="990600" cy="1143000"/>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70" name="Object 6">
            <a:extLst>
              <a:ext uri="{FF2B5EF4-FFF2-40B4-BE49-F238E27FC236}">
                <a16:creationId xmlns:a16="http://schemas.microsoft.com/office/drawing/2014/main" id="{2691BFE7-C722-4C83-A2B2-BF0B045A8551}"/>
              </a:ext>
            </a:extLst>
          </p:cNvPr>
          <p:cNvGraphicFramePr>
            <a:graphicFrameLocks/>
          </p:cNvGraphicFramePr>
          <p:nvPr/>
        </p:nvGraphicFramePr>
        <p:xfrm>
          <a:off x="3230563" y="1855788"/>
          <a:ext cx="1562100" cy="442912"/>
        </p:xfrm>
        <a:graphic>
          <a:graphicData uri="http://schemas.openxmlformats.org/presentationml/2006/ole">
            <mc:AlternateContent xmlns:mc="http://schemas.openxmlformats.org/markup-compatibility/2006">
              <mc:Choice xmlns:v="urn:schemas-microsoft-com:vml" Requires="v">
                <p:oleObj spid="_x0000_s21573" name="Equation" r:id="rId3" imgW="1546642" imgH="426942" progId="Equation.3">
                  <p:embed/>
                </p:oleObj>
              </mc:Choice>
              <mc:Fallback>
                <p:oleObj name="Equation" r:id="rId3" imgW="1546642" imgH="426942"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0563" y="1855788"/>
                        <a:ext cx="15621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7">
            <a:extLst>
              <a:ext uri="{FF2B5EF4-FFF2-40B4-BE49-F238E27FC236}">
                <a16:creationId xmlns:a16="http://schemas.microsoft.com/office/drawing/2014/main" id="{B2ABA86D-51F5-4135-A827-C514591EC855}"/>
              </a:ext>
            </a:extLst>
          </p:cNvPr>
          <p:cNvGraphicFramePr>
            <a:graphicFrameLocks/>
          </p:cNvGraphicFramePr>
          <p:nvPr/>
        </p:nvGraphicFramePr>
        <p:xfrm>
          <a:off x="6877050" y="2255838"/>
          <a:ext cx="215900" cy="417512"/>
        </p:xfrm>
        <a:graphic>
          <a:graphicData uri="http://schemas.openxmlformats.org/presentationml/2006/ole">
            <mc:AlternateContent xmlns:mc="http://schemas.openxmlformats.org/markup-compatibility/2006">
              <mc:Choice xmlns:v="urn:schemas-microsoft-com:vml" Requires="v">
                <p:oleObj spid="_x0000_s21574" name="Equation" r:id="rId5" imgW="198058" imgH="403999" progId="Equation.3">
                  <p:embed/>
                </p:oleObj>
              </mc:Choice>
              <mc:Fallback>
                <p:oleObj name="Equation" r:id="rId5" imgW="198058" imgH="403999"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7050" y="2255838"/>
                        <a:ext cx="215900"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8">
            <a:extLst>
              <a:ext uri="{FF2B5EF4-FFF2-40B4-BE49-F238E27FC236}">
                <a16:creationId xmlns:a16="http://schemas.microsoft.com/office/drawing/2014/main" id="{6C3A8B60-8E25-41A7-8600-74F604C855BC}"/>
              </a:ext>
            </a:extLst>
          </p:cNvPr>
          <p:cNvGraphicFramePr>
            <a:graphicFrameLocks/>
          </p:cNvGraphicFramePr>
          <p:nvPr/>
        </p:nvGraphicFramePr>
        <p:xfrm>
          <a:off x="8248650" y="2332038"/>
          <a:ext cx="255588" cy="417512"/>
        </p:xfrm>
        <a:graphic>
          <a:graphicData uri="http://schemas.openxmlformats.org/presentationml/2006/ole">
            <mc:AlternateContent xmlns:mc="http://schemas.openxmlformats.org/markup-compatibility/2006">
              <mc:Choice xmlns:v="urn:schemas-microsoft-com:vml" Requires="v">
                <p:oleObj spid="_x0000_s21575" name="Equation" r:id="rId7" imgW="236376" imgH="403999" progId="Equation.3">
                  <p:embed/>
                </p:oleObj>
              </mc:Choice>
              <mc:Fallback>
                <p:oleObj name="Equation" r:id="rId7" imgW="236376" imgH="403999"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8650" y="2332038"/>
                        <a:ext cx="255588"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9">
            <a:extLst>
              <a:ext uri="{FF2B5EF4-FFF2-40B4-BE49-F238E27FC236}">
                <a16:creationId xmlns:a16="http://schemas.microsoft.com/office/drawing/2014/main" id="{8CC72034-51E8-4EC2-9E33-4E6F426BB2A7}"/>
              </a:ext>
            </a:extLst>
          </p:cNvPr>
          <p:cNvGraphicFramePr>
            <a:graphicFrameLocks/>
          </p:cNvGraphicFramePr>
          <p:nvPr/>
        </p:nvGraphicFramePr>
        <p:xfrm>
          <a:off x="8216900" y="1493838"/>
          <a:ext cx="292100" cy="417512"/>
        </p:xfrm>
        <a:graphic>
          <a:graphicData uri="http://schemas.openxmlformats.org/presentationml/2006/ole">
            <mc:AlternateContent xmlns:mc="http://schemas.openxmlformats.org/markup-compatibility/2006">
              <mc:Choice xmlns:v="urn:schemas-microsoft-com:vml" Requires="v">
                <p:oleObj spid="_x0000_s21576" name="Equation" r:id="rId9" imgW="274196" imgH="403999" progId="Equation.3">
                  <p:embed/>
                </p:oleObj>
              </mc:Choice>
              <mc:Fallback>
                <p:oleObj name="Equation" r:id="rId9" imgW="274196" imgH="403999" progId="Equation.3">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16900" y="1493838"/>
                        <a:ext cx="29210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4" name="Object 10">
            <a:extLst>
              <a:ext uri="{FF2B5EF4-FFF2-40B4-BE49-F238E27FC236}">
                <a16:creationId xmlns:a16="http://schemas.microsoft.com/office/drawing/2014/main" id="{2805F5EC-BA7D-49EE-969E-AF79C33B0127}"/>
              </a:ext>
            </a:extLst>
          </p:cNvPr>
          <p:cNvGraphicFramePr>
            <a:graphicFrameLocks/>
          </p:cNvGraphicFramePr>
          <p:nvPr/>
        </p:nvGraphicFramePr>
        <p:xfrm>
          <a:off x="7524750" y="2205038"/>
          <a:ext cx="303213" cy="406400"/>
        </p:xfrm>
        <a:graphic>
          <a:graphicData uri="http://schemas.openxmlformats.org/presentationml/2006/ole">
            <mc:AlternateContent xmlns:mc="http://schemas.openxmlformats.org/markup-compatibility/2006">
              <mc:Choice xmlns:v="urn:schemas-microsoft-com:vml" Requires="v">
                <p:oleObj spid="_x0000_s21577" name="公式" r:id="rId11" imgW="289622" imgH="388537" progId="Equation.3">
                  <p:embed/>
                </p:oleObj>
              </mc:Choice>
              <mc:Fallback>
                <p:oleObj name="公式" r:id="rId11" imgW="289622" imgH="388537" progId="Equation.3">
                  <p:embed/>
                  <p:pic>
                    <p:nvPicPr>
                      <p:cNvPr id="0" name="Object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24750" y="2205038"/>
                        <a:ext cx="303213"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5" name="Object 11">
            <a:extLst>
              <a:ext uri="{FF2B5EF4-FFF2-40B4-BE49-F238E27FC236}">
                <a16:creationId xmlns:a16="http://schemas.microsoft.com/office/drawing/2014/main" id="{266308C1-BE42-4D49-82CF-CD0DBC59AD8C}"/>
              </a:ext>
            </a:extLst>
          </p:cNvPr>
          <p:cNvGraphicFramePr>
            <a:graphicFrameLocks/>
          </p:cNvGraphicFramePr>
          <p:nvPr/>
        </p:nvGraphicFramePr>
        <p:xfrm>
          <a:off x="6319838" y="1522413"/>
          <a:ext cx="331787" cy="419100"/>
        </p:xfrm>
        <a:graphic>
          <a:graphicData uri="http://schemas.openxmlformats.org/presentationml/2006/ole">
            <mc:AlternateContent xmlns:mc="http://schemas.openxmlformats.org/markup-compatibility/2006">
              <mc:Choice xmlns:v="urn:schemas-microsoft-com:vml" Requires="v">
                <p:oleObj spid="_x0000_s21578" name="Equation" r:id="rId13" imgW="312513" imgH="403999" progId="Equation.3">
                  <p:embed/>
                </p:oleObj>
              </mc:Choice>
              <mc:Fallback>
                <p:oleObj name="Equation" r:id="rId13" imgW="312513" imgH="403999" progId="Equation.3">
                  <p:embed/>
                  <p:pic>
                    <p:nvPicPr>
                      <p:cNvPr id="0" name="Object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1522413"/>
                        <a:ext cx="331787"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6" name="Line 12">
            <a:extLst>
              <a:ext uri="{FF2B5EF4-FFF2-40B4-BE49-F238E27FC236}">
                <a16:creationId xmlns:a16="http://schemas.microsoft.com/office/drawing/2014/main" id="{0BB65780-CA80-442A-9E3E-17603AD304E4}"/>
              </a:ext>
            </a:extLst>
          </p:cNvPr>
          <p:cNvSpPr>
            <a:spLocks noChangeShapeType="1"/>
          </p:cNvSpPr>
          <p:nvPr/>
        </p:nvSpPr>
        <p:spPr bwMode="auto">
          <a:xfrm flipH="1">
            <a:off x="7208838" y="2935288"/>
            <a:ext cx="447675" cy="461962"/>
          </a:xfrm>
          <a:prstGeom prst="line">
            <a:avLst/>
          </a:prstGeom>
          <a:noFill/>
          <a:ln w="28575">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77" name="Object 13">
            <a:extLst>
              <a:ext uri="{FF2B5EF4-FFF2-40B4-BE49-F238E27FC236}">
                <a16:creationId xmlns:a16="http://schemas.microsoft.com/office/drawing/2014/main" id="{F7681E4E-8253-4A32-B47D-8E1AE4509CC2}"/>
              </a:ext>
            </a:extLst>
          </p:cNvPr>
          <p:cNvGraphicFramePr>
            <a:graphicFrameLocks/>
          </p:cNvGraphicFramePr>
          <p:nvPr/>
        </p:nvGraphicFramePr>
        <p:xfrm>
          <a:off x="6824663" y="3011488"/>
          <a:ext cx="292100" cy="442912"/>
        </p:xfrm>
        <a:graphic>
          <a:graphicData uri="http://schemas.openxmlformats.org/presentationml/2006/ole">
            <mc:AlternateContent xmlns:mc="http://schemas.openxmlformats.org/markup-compatibility/2006">
              <mc:Choice xmlns:v="urn:schemas-microsoft-com:vml" Requires="v">
                <p:oleObj spid="_x0000_s21579" name="Equation" r:id="rId15" imgW="274196" imgH="426942" progId="Equation.3">
                  <p:embed/>
                </p:oleObj>
              </mc:Choice>
              <mc:Fallback>
                <p:oleObj name="Equation" r:id="rId15" imgW="274196" imgH="426942" progId="Equation.3">
                  <p:embed/>
                  <p:pic>
                    <p:nvPicPr>
                      <p:cNvPr id="0" name="Object 1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24663" y="3011488"/>
                        <a:ext cx="2921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14">
            <a:extLst>
              <a:ext uri="{FF2B5EF4-FFF2-40B4-BE49-F238E27FC236}">
                <a16:creationId xmlns:a16="http://schemas.microsoft.com/office/drawing/2014/main" id="{52B6D7C1-20F0-4D7B-9EFD-D1C8F20AAFE0}"/>
              </a:ext>
            </a:extLst>
          </p:cNvPr>
          <p:cNvGraphicFramePr>
            <a:graphicFrameLocks/>
          </p:cNvGraphicFramePr>
          <p:nvPr/>
        </p:nvGraphicFramePr>
        <p:xfrm>
          <a:off x="8348663" y="3240088"/>
          <a:ext cx="331787" cy="444500"/>
        </p:xfrm>
        <a:graphic>
          <a:graphicData uri="http://schemas.openxmlformats.org/presentationml/2006/ole">
            <mc:AlternateContent xmlns:mc="http://schemas.openxmlformats.org/markup-compatibility/2006">
              <mc:Choice xmlns:v="urn:schemas-microsoft-com:vml" Requires="v">
                <p:oleObj spid="_x0000_s21580" name="Equation" r:id="rId17" imgW="312513" imgH="426942" progId="Equation.3">
                  <p:embed/>
                </p:oleObj>
              </mc:Choice>
              <mc:Fallback>
                <p:oleObj name="Equation" r:id="rId17" imgW="312513" imgH="426942" progId="Equation.3">
                  <p:embed/>
                  <p:pic>
                    <p:nvPicPr>
                      <p:cNvPr id="0" name="Object 1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48663" y="3240088"/>
                        <a:ext cx="3317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9" name="Text Box 15">
            <a:extLst>
              <a:ext uri="{FF2B5EF4-FFF2-40B4-BE49-F238E27FC236}">
                <a16:creationId xmlns:a16="http://schemas.microsoft.com/office/drawing/2014/main" id="{E90F5A13-8D64-4A84-B6EA-B4A7835D1E63}"/>
              </a:ext>
            </a:extLst>
          </p:cNvPr>
          <p:cNvSpPr txBox="1">
            <a:spLocks noChangeArrowheads="1"/>
          </p:cNvSpPr>
          <p:nvPr/>
        </p:nvSpPr>
        <p:spPr bwMode="auto">
          <a:xfrm>
            <a:off x="1042988" y="1773238"/>
            <a:ext cx="204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i="1">
                <a:solidFill>
                  <a:srgbClr val="66FFFF"/>
                </a:solidFill>
              </a:rPr>
              <a:t>q</a:t>
            </a:r>
            <a:r>
              <a:rPr lang="en-US" altLang="zh-CN" baseline="-25000">
                <a:solidFill>
                  <a:srgbClr val="66FFFF"/>
                </a:solidFill>
              </a:rPr>
              <a:t>0 </a:t>
            </a:r>
            <a:r>
              <a:rPr lang="zh-CN" altLang="en-US">
                <a:latin typeface="宋体" panose="02010600030101010101" pitchFamily="2" charset="-122"/>
              </a:rPr>
              <a:t>受的力：</a:t>
            </a:r>
          </a:p>
        </p:txBody>
      </p:sp>
      <p:graphicFrame>
        <p:nvGraphicFramePr>
          <p:cNvPr id="11280" name="Object 16">
            <a:extLst>
              <a:ext uri="{FF2B5EF4-FFF2-40B4-BE49-F238E27FC236}">
                <a16:creationId xmlns:a16="http://schemas.microsoft.com/office/drawing/2014/main" id="{B9E6EDC8-057B-4939-8E9D-7C6B9CF53EC9}"/>
              </a:ext>
            </a:extLst>
          </p:cNvPr>
          <p:cNvGraphicFramePr>
            <a:graphicFrameLocks/>
          </p:cNvGraphicFramePr>
          <p:nvPr/>
        </p:nvGraphicFramePr>
        <p:xfrm>
          <a:off x="1116013" y="2781300"/>
          <a:ext cx="3084512" cy="444500"/>
        </p:xfrm>
        <a:graphic>
          <a:graphicData uri="http://schemas.openxmlformats.org/presentationml/2006/ole">
            <mc:AlternateContent xmlns:mc="http://schemas.openxmlformats.org/markup-compatibility/2006">
              <mc:Choice xmlns:v="urn:schemas-microsoft-com:vml" Requires="v">
                <p:oleObj spid="_x0000_s21581" name="Equation" r:id="rId19" imgW="3070891" imgH="426942" progId="Equation.3">
                  <p:embed/>
                </p:oleObj>
              </mc:Choice>
              <mc:Fallback>
                <p:oleObj name="Equation" r:id="rId19" imgW="3070891" imgH="426942" progId="Equation.3">
                  <p:embed/>
                  <p:pic>
                    <p:nvPicPr>
                      <p:cNvPr id="0" name="Object 16"/>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16013" y="2781300"/>
                        <a:ext cx="3084512"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1" name="Object 17">
            <a:extLst>
              <a:ext uri="{FF2B5EF4-FFF2-40B4-BE49-F238E27FC236}">
                <a16:creationId xmlns:a16="http://schemas.microsoft.com/office/drawing/2014/main" id="{D0139202-163B-42D6-90BF-326C61C76A13}"/>
              </a:ext>
            </a:extLst>
          </p:cNvPr>
          <p:cNvGraphicFramePr>
            <a:graphicFrameLocks/>
          </p:cNvGraphicFramePr>
          <p:nvPr/>
        </p:nvGraphicFramePr>
        <p:xfrm>
          <a:off x="611188" y="3213100"/>
          <a:ext cx="3465512" cy="939800"/>
        </p:xfrm>
        <a:graphic>
          <a:graphicData uri="http://schemas.openxmlformats.org/presentationml/2006/ole">
            <mc:AlternateContent xmlns:mc="http://schemas.openxmlformats.org/markup-compatibility/2006">
              <mc:Choice xmlns:v="urn:schemas-microsoft-com:vml" Requires="v">
                <p:oleObj spid="_x0000_s21582" name="Equation" r:id="rId21" imgW="3452078" imgH="922214" progId="Equation.3">
                  <p:embed/>
                </p:oleObj>
              </mc:Choice>
              <mc:Fallback>
                <p:oleObj name="Equation" r:id="rId21" imgW="3452078" imgH="922214" progId="Equation.3">
                  <p:embed/>
                  <p:pic>
                    <p:nvPicPr>
                      <p:cNvPr id="0" name="Object 17"/>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1188" y="3213100"/>
                        <a:ext cx="3465512"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2" name="Text Box 18">
            <a:extLst>
              <a:ext uri="{FF2B5EF4-FFF2-40B4-BE49-F238E27FC236}">
                <a16:creationId xmlns:a16="http://schemas.microsoft.com/office/drawing/2014/main" id="{281CAD46-3BF1-4FDB-9DA7-BEFB9E7B8069}"/>
              </a:ext>
            </a:extLst>
          </p:cNvPr>
          <p:cNvSpPr txBox="1">
            <a:spLocks noChangeArrowheads="1"/>
          </p:cNvSpPr>
          <p:nvPr/>
        </p:nvSpPr>
        <p:spPr bwMode="auto">
          <a:xfrm>
            <a:off x="1042988" y="2276475"/>
            <a:ext cx="3036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latin typeface="宋体" panose="02010600030101010101" pitchFamily="2" charset="-122"/>
              </a:rPr>
              <a:t>对</a:t>
            </a:r>
            <a:r>
              <a:rPr lang="en-US" altLang="zh-CN">
                <a:latin typeface="宋体" panose="02010600030101010101" pitchFamily="2" charset="-122"/>
              </a:rPr>
              <a:t>n</a:t>
            </a:r>
            <a:r>
              <a:rPr lang="zh-CN" altLang="en-US">
                <a:latin typeface="宋体" panose="02010600030101010101" pitchFamily="2" charset="-122"/>
              </a:rPr>
              <a:t>个点电荷：</a:t>
            </a:r>
          </a:p>
        </p:txBody>
      </p:sp>
      <p:sp>
        <p:nvSpPr>
          <p:cNvPr id="11283" name="Oval 19">
            <a:extLst>
              <a:ext uri="{FF2B5EF4-FFF2-40B4-BE49-F238E27FC236}">
                <a16:creationId xmlns:a16="http://schemas.microsoft.com/office/drawing/2014/main" id="{31FD8F3E-5D83-4029-A6C4-D6B001848319}"/>
              </a:ext>
            </a:extLst>
          </p:cNvPr>
          <p:cNvSpPr>
            <a:spLocks noChangeArrowheads="1"/>
          </p:cNvSpPr>
          <p:nvPr/>
        </p:nvSpPr>
        <p:spPr bwMode="auto">
          <a:xfrm>
            <a:off x="6700838" y="1674813"/>
            <a:ext cx="152400" cy="152400"/>
          </a:xfrm>
          <a:prstGeom prst="ellipse">
            <a:avLst/>
          </a:prstGeom>
          <a:solidFill>
            <a:srgbClr val="FF9999"/>
          </a:solidFill>
          <a:ln w="9525">
            <a:solidFill>
              <a:srgbClr val="FF9999"/>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11284" name="Oval 20">
            <a:extLst>
              <a:ext uri="{FF2B5EF4-FFF2-40B4-BE49-F238E27FC236}">
                <a16:creationId xmlns:a16="http://schemas.microsoft.com/office/drawing/2014/main" id="{DBC4D2A0-9880-42F8-BD43-21963957DCA8}"/>
              </a:ext>
            </a:extLst>
          </p:cNvPr>
          <p:cNvSpPr>
            <a:spLocks noChangeArrowheads="1"/>
          </p:cNvSpPr>
          <p:nvPr/>
        </p:nvSpPr>
        <p:spPr bwMode="auto">
          <a:xfrm>
            <a:off x="7615238" y="2841625"/>
            <a:ext cx="152400" cy="152400"/>
          </a:xfrm>
          <a:prstGeom prst="ellipse">
            <a:avLst/>
          </a:prstGeom>
          <a:solidFill>
            <a:srgbClr val="FF9999"/>
          </a:solidFill>
          <a:ln w="9525">
            <a:solidFill>
              <a:srgbClr val="FF9999"/>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11285" name="Text Box 21">
            <a:extLst>
              <a:ext uri="{FF2B5EF4-FFF2-40B4-BE49-F238E27FC236}">
                <a16:creationId xmlns:a16="http://schemas.microsoft.com/office/drawing/2014/main" id="{BDAAFF1E-5229-4257-9A4A-A1D133496F92}"/>
              </a:ext>
            </a:extLst>
          </p:cNvPr>
          <p:cNvSpPr txBox="1">
            <a:spLocks noChangeArrowheads="1"/>
          </p:cNvSpPr>
          <p:nvPr/>
        </p:nvSpPr>
        <p:spPr bwMode="auto">
          <a:xfrm>
            <a:off x="827088" y="4149725"/>
            <a:ext cx="5019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66FFFF"/>
                </a:solidFill>
              </a:rPr>
              <a:t>对电荷连续分布的带电体</a:t>
            </a:r>
          </a:p>
        </p:txBody>
      </p:sp>
      <p:graphicFrame>
        <p:nvGraphicFramePr>
          <p:cNvPr id="11286" name="Object 22">
            <a:extLst>
              <a:ext uri="{FF2B5EF4-FFF2-40B4-BE49-F238E27FC236}">
                <a16:creationId xmlns:a16="http://schemas.microsoft.com/office/drawing/2014/main" id="{D75FF04A-E3C5-4CEF-9FC2-471ADBD3D414}"/>
              </a:ext>
            </a:extLst>
          </p:cNvPr>
          <p:cNvGraphicFramePr>
            <a:graphicFrameLocks/>
          </p:cNvGraphicFramePr>
          <p:nvPr/>
        </p:nvGraphicFramePr>
        <p:xfrm>
          <a:off x="1547813" y="4724400"/>
          <a:ext cx="2120900" cy="914400"/>
        </p:xfrm>
        <a:graphic>
          <a:graphicData uri="http://schemas.openxmlformats.org/presentationml/2006/ole">
            <mc:AlternateContent xmlns:mc="http://schemas.openxmlformats.org/markup-compatibility/2006">
              <mc:Choice xmlns:v="urn:schemas-microsoft-com:vml" Requires="v">
                <p:oleObj spid="_x0000_s21583" name="Equation" r:id="rId23" imgW="2102996" imgH="899271" progId="Equation.3">
                  <p:embed/>
                </p:oleObj>
              </mc:Choice>
              <mc:Fallback>
                <p:oleObj name="Equation" r:id="rId23" imgW="2102996" imgH="899271" progId="Equation.3">
                  <p:embed/>
                  <p:pic>
                    <p:nvPicPr>
                      <p:cNvPr id="0" name="Object 22"/>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47813" y="4724400"/>
                        <a:ext cx="21209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7" name="Object 23">
            <a:extLst>
              <a:ext uri="{FF2B5EF4-FFF2-40B4-BE49-F238E27FC236}">
                <a16:creationId xmlns:a16="http://schemas.microsoft.com/office/drawing/2014/main" id="{A7D18099-A6D4-4053-A3A1-808655AD299E}"/>
              </a:ext>
            </a:extLst>
          </p:cNvPr>
          <p:cNvGraphicFramePr>
            <a:graphicFrameLocks/>
          </p:cNvGraphicFramePr>
          <p:nvPr/>
        </p:nvGraphicFramePr>
        <p:xfrm>
          <a:off x="1547813" y="5589588"/>
          <a:ext cx="2235200" cy="914400"/>
        </p:xfrm>
        <a:graphic>
          <a:graphicData uri="http://schemas.openxmlformats.org/presentationml/2006/ole">
            <mc:AlternateContent xmlns:mc="http://schemas.openxmlformats.org/markup-compatibility/2006">
              <mc:Choice xmlns:v="urn:schemas-microsoft-com:vml" Requires="v">
                <p:oleObj spid="_x0000_s21584" name="Equation" r:id="rId25" imgW="2217451" imgH="899271" progId="Equation.3">
                  <p:embed/>
                </p:oleObj>
              </mc:Choice>
              <mc:Fallback>
                <p:oleObj name="Equation" r:id="rId25" imgW="2217451" imgH="899271" progId="Equation.3">
                  <p:embed/>
                  <p:pic>
                    <p:nvPicPr>
                      <p:cNvPr id="0" name="Object 23"/>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47813" y="5589588"/>
                        <a:ext cx="2235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8" name="Oval 24">
            <a:extLst>
              <a:ext uri="{FF2B5EF4-FFF2-40B4-BE49-F238E27FC236}">
                <a16:creationId xmlns:a16="http://schemas.microsoft.com/office/drawing/2014/main" id="{B0E9506A-A811-419E-96DB-A60E1F888812}"/>
              </a:ext>
            </a:extLst>
          </p:cNvPr>
          <p:cNvSpPr>
            <a:spLocks noChangeArrowheads="1"/>
          </p:cNvSpPr>
          <p:nvPr/>
        </p:nvSpPr>
        <p:spPr bwMode="auto">
          <a:xfrm>
            <a:off x="5580063" y="5661025"/>
            <a:ext cx="1219200" cy="914400"/>
          </a:xfrm>
          <a:prstGeom prst="ellipse">
            <a:avLst/>
          </a:prstGeom>
          <a:gradFill rotWithShape="0">
            <a:gsLst>
              <a:gs pos="0">
                <a:srgbClr val="FF9999"/>
              </a:gs>
              <a:gs pos="100000">
                <a:srgbClr val="990033"/>
              </a:gs>
            </a:gsLst>
            <a:path path="shape">
              <a:fillToRect l="50000" t="50000" r="50000" b="50000"/>
            </a:path>
          </a:gradFill>
          <a:ln w="9525">
            <a:solidFill>
              <a:srgbClr val="990033"/>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11289" name="Text Box 25">
            <a:extLst>
              <a:ext uri="{FF2B5EF4-FFF2-40B4-BE49-F238E27FC236}">
                <a16:creationId xmlns:a16="http://schemas.microsoft.com/office/drawing/2014/main" id="{6C09D2C6-51EA-44E5-AE56-49E71BAD66B5}"/>
              </a:ext>
            </a:extLst>
          </p:cNvPr>
          <p:cNvSpPr txBox="1">
            <a:spLocks noChangeArrowheads="1"/>
          </p:cNvSpPr>
          <p:nvPr/>
        </p:nvSpPr>
        <p:spPr bwMode="auto">
          <a:xfrm>
            <a:off x="5427663" y="49657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i="1">
                <a:solidFill>
                  <a:srgbClr val="CCFFFF"/>
                </a:solidFill>
              </a:rPr>
              <a:t>Q</a:t>
            </a:r>
          </a:p>
        </p:txBody>
      </p:sp>
      <p:sp>
        <p:nvSpPr>
          <p:cNvPr id="11290" name="Oval 26">
            <a:extLst>
              <a:ext uri="{FF2B5EF4-FFF2-40B4-BE49-F238E27FC236}">
                <a16:creationId xmlns:a16="http://schemas.microsoft.com/office/drawing/2014/main" id="{1644DCC1-2A12-445A-A040-1D7216779986}"/>
              </a:ext>
            </a:extLst>
          </p:cNvPr>
          <p:cNvSpPr>
            <a:spLocks noChangeArrowheads="1"/>
          </p:cNvSpPr>
          <p:nvPr/>
        </p:nvSpPr>
        <p:spPr bwMode="auto">
          <a:xfrm>
            <a:off x="6148388" y="5557838"/>
            <a:ext cx="152400" cy="152400"/>
          </a:xfrm>
          <a:prstGeom prst="ellipse">
            <a:avLst/>
          </a:prstGeom>
          <a:solidFill>
            <a:srgbClr val="66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grpSp>
        <p:nvGrpSpPr>
          <p:cNvPr id="2" name="Group 27">
            <a:extLst>
              <a:ext uri="{FF2B5EF4-FFF2-40B4-BE49-F238E27FC236}">
                <a16:creationId xmlns:a16="http://schemas.microsoft.com/office/drawing/2014/main" id="{9010C76E-E870-4AA9-94D8-4DAE8208035E}"/>
              </a:ext>
            </a:extLst>
          </p:cNvPr>
          <p:cNvGrpSpPr>
            <a:grpSpLocks/>
          </p:cNvGrpSpPr>
          <p:nvPr/>
        </p:nvGrpSpPr>
        <p:grpSpPr bwMode="auto">
          <a:xfrm>
            <a:off x="6289675" y="4567238"/>
            <a:ext cx="1600200" cy="1025525"/>
            <a:chOff x="3984" y="602"/>
            <a:chExt cx="1008" cy="646"/>
          </a:xfrm>
        </p:grpSpPr>
        <p:sp>
          <p:nvSpPr>
            <p:cNvPr id="21541" name="Line 28">
              <a:extLst>
                <a:ext uri="{FF2B5EF4-FFF2-40B4-BE49-F238E27FC236}">
                  <a16:creationId xmlns:a16="http://schemas.microsoft.com/office/drawing/2014/main" id="{7F1DCD63-14C9-4F9C-AB32-C65CAECB4FA9}"/>
                </a:ext>
              </a:extLst>
            </p:cNvPr>
            <p:cNvSpPr>
              <a:spLocks noChangeShapeType="1"/>
            </p:cNvSpPr>
            <p:nvPr/>
          </p:nvSpPr>
          <p:spPr bwMode="auto">
            <a:xfrm flipV="1">
              <a:off x="3984" y="624"/>
              <a:ext cx="1008" cy="624"/>
            </a:xfrm>
            <a:prstGeom prst="line">
              <a:avLst/>
            </a:prstGeom>
            <a:noFill/>
            <a:ln w="2857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42" name="Text Box 29">
              <a:extLst>
                <a:ext uri="{FF2B5EF4-FFF2-40B4-BE49-F238E27FC236}">
                  <a16:creationId xmlns:a16="http://schemas.microsoft.com/office/drawing/2014/main" id="{248D4639-83D7-4A6C-A31C-FF6087168B18}"/>
                </a:ext>
              </a:extLst>
            </p:cNvPr>
            <p:cNvSpPr txBox="1">
              <a:spLocks noChangeArrowheads="1"/>
            </p:cNvSpPr>
            <p:nvPr/>
          </p:nvSpPr>
          <p:spPr bwMode="auto">
            <a:xfrm>
              <a:off x="4310" y="60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i="1">
                  <a:solidFill>
                    <a:srgbClr val="FFFF66"/>
                  </a:solidFill>
                </a:rPr>
                <a:t>r</a:t>
              </a:r>
            </a:p>
          </p:txBody>
        </p:sp>
      </p:grpSp>
      <p:graphicFrame>
        <p:nvGraphicFramePr>
          <p:cNvPr id="11294" name="Object 30">
            <a:extLst>
              <a:ext uri="{FF2B5EF4-FFF2-40B4-BE49-F238E27FC236}">
                <a16:creationId xmlns:a16="http://schemas.microsoft.com/office/drawing/2014/main" id="{37D2CCE6-231D-4EC2-BFA7-1791FF2170B1}"/>
              </a:ext>
            </a:extLst>
          </p:cNvPr>
          <p:cNvGraphicFramePr>
            <a:graphicFrameLocks/>
          </p:cNvGraphicFramePr>
          <p:nvPr/>
        </p:nvGraphicFramePr>
        <p:xfrm>
          <a:off x="5922963" y="5689600"/>
          <a:ext cx="392112" cy="392113"/>
        </p:xfrm>
        <a:graphic>
          <a:graphicData uri="http://schemas.openxmlformats.org/presentationml/2006/ole">
            <mc:AlternateContent xmlns:mc="http://schemas.openxmlformats.org/markup-compatibility/2006">
              <mc:Choice xmlns:v="urn:schemas-microsoft-com:vml" Requires="v">
                <p:oleObj spid="_x0000_s21585" name="Equation" r:id="rId27" imgW="381187" imgH="381055" progId="Equation.3">
                  <p:embed/>
                </p:oleObj>
              </mc:Choice>
              <mc:Fallback>
                <p:oleObj name="Equation" r:id="rId27" imgW="381187" imgH="381055" progId="Equation.3">
                  <p:embed/>
                  <p:pic>
                    <p:nvPicPr>
                      <p:cNvPr id="0" name="Object 30"/>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922963" y="5689600"/>
                        <a:ext cx="392112"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95" name="Object 31">
            <a:extLst>
              <a:ext uri="{FF2B5EF4-FFF2-40B4-BE49-F238E27FC236}">
                <a16:creationId xmlns:a16="http://schemas.microsoft.com/office/drawing/2014/main" id="{BD2DF9C4-509A-4E86-B718-6AFF9F7CDD86}"/>
              </a:ext>
            </a:extLst>
          </p:cNvPr>
          <p:cNvGraphicFramePr>
            <a:graphicFrameLocks/>
          </p:cNvGraphicFramePr>
          <p:nvPr/>
        </p:nvGraphicFramePr>
        <p:xfrm>
          <a:off x="7872413" y="4660900"/>
          <a:ext cx="317500" cy="431800"/>
        </p:xfrm>
        <a:graphic>
          <a:graphicData uri="http://schemas.openxmlformats.org/presentationml/2006/ole">
            <mc:AlternateContent xmlns:mc="http://schemas.openxmlformats.org/markup-compatibility/2006">
              <mc:Choice xmlns:v="urn:schemas-microsoft-com:vml" Requires="v">
                <p:oleObj spid="_x0000_s21586" name="Equation" r:id="rId29" imgW="305049" imgH="418961" progId="Equation.3">
                  <p:embed/>
                </p:oleObj>
              </mc:Choice>
              <mc:Fallback>
                <p:oleObj name="Equation" r:id="rId29" imgW="305049" imgH="418961" progId="Equation.3">
                  <p:embed/>
                  <p:pic>
                    <p:nvPicPr>
                      <p:cNvPr id="0" name="Object 31"/>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872413" y="4660900"/>
                        <a:ext cx="317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6" name="Oval 32">
            <a:extLst>
              <a:ext uri="{FF2B5EF4-FFF2-40B4-BE49-F238E27FC236}">
                <a16:creationId xmlns:a16="http://schemas.microsoft.com/office/drawing/2014/main" id="{BF2D8E72-D9C6-4FE1-971E-3902982C0DA6}"/>
              </a:ext>
            </a:extLst>
          </p:cNvPr>
          <p:cNvSpPr>
            <a:spLocks noChangeArrowheads="1"/>
          </p:cNvSpPr>
          <p:nvPr/>
        </p:nvSpPr>
        <p:spPr bwMode="auto">
          <a:xfrm>
            <a:off x="7831138" y="4503738"/>
            <a:ext cx="152400" cy="152400"/>
          </a:xfrm>
          <a:prstGeom prst="ellipse">
            <a:avLst/>
          </a:prstGeom>
          <a:solidFill>
            <a:srgbClr val="66FF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11297" name="Line 33">
            <a:extLst>
              <a:ext uri="{FF2B5EF4-FFF2-40B4-BE49-F238E27FC236}">
                <a16:creationId xmlns:a16="http://schemas.microsoft.com/office/drawing/2014/main" id="{DCBF412A-013C-4859-A8C8-932BF1FCD49F}"/>
              </a:ext>
            </a:extLst>
          </p:cNvPr>
          <p:cNvSpPr>
            <a:spLocks noChangeShapeType="1"/>
          </p:cNvSpPr>
          <p:nvPr/>
        </p:nvSpPr>
        <p:spPr bwMode="auto">
          <a:xfrm flipV="1">
            <a:off x="7923213" y="4279900"/>
            <a:ext cx="457200" cy="304800"/>
          </a:xfrm>
          <a:prstGeom prst="line">
            <a:avLst/>
          </a:prstGeom>
          <a:noFill/>
          <a:ln w="38100">
            <a:solidFill>
              <a:srgbClr val="66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98" name="Object 34">
            <a:extLst>
              <a:ext uri="{FF2B5EF4-FFF2-40B4-BE49-F238E27FC236}">
                <a16:creationId xmlns:a16="http://schemas.microsoft.com/office/drawing/2014/main" id="{413BE9EA-A225-4FFF-A541-9B0EB5461ACB}"/>
              </a:ext>
            </a:extLst>
          </p:cNvPr>
          <p:cNvGraphicFramePr>
            <a:graphicFrameLocks noChangeAspect="1"/>
          </p:cNvGraphicFramePr>
          <p:nvPr/>
        </p:nvGraphicFramePr>
        <p:xfrm>
          <a:off x="7713663" y="3975100"/>
          <a:ext cx="457200" cy="355600"/>
        </p:xfrm>
        <a:graphic>
          <a:graphicData uri="http://schemas.openxmlformats.org/presentationml/2006/ole">
            <mc:AlternateContent xmlns:mc="http://schemas.openxmlformats.org/markup-compatibility/2006">
              <mc:Choice xmlns:v="urn:schemas-microsoft-com:vml" Requires="v">
                <p:oleObj spid="_x0000_s21587" name="Equation" r:id="rId31" imgW="441898" imgH="343149" progId="Equation.3">
                  <p:embed/>
                </p:oleObj>
              </mc:Choice>
              <mc:Fallback>
                <p:oleObj name="Equation" r:id="rId31" imgW="441898" imgH="343149" progId="Equation.3">
                  <p:embed/>
                  <p:pic>
                    <p:nvPicPr>
                      <p:cNvPr id="0" name="Object 34"/>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713663" y="3975100"/>
                        <a:ext cx="4572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9" name="Oval 35">
            <a:extLst>
              <a:ext uri="{FF2B5EF4-FFF2-40B4-BE49-F238E27FC236}">
                <a16:creationId xmlns:a16="http://schemas.microsoft.com/office/drawing/2014/main" id="{7C3B7618-0CF2-4B4B-B7F1-8A193D0A121E}"/>
              </a:ext>
            </a:extLst>
          </p:cNvPr>
          <p:cNvSpPr>
            <a:spLocks noChangeArrowheads="1"/>
          </p:cNvSpPr>
          <p:nvPr/>
        </p:nvSpPr>
        <p:spPr bwMode="auto">
          <a:xfrm>
            <a:off x="8597900" y="1662113"/>
            <a:ext cx="152400" cy="152400"/>
          </a:xfrm>
          <a:prstGeom prst="ellipse">
            <a:avLst/>
          </a:prstGeom>
          <a:solidFill>
            <a:srgbClr val="FF9999"/>
          </a:solidFill>
          <a:ln w="9525">
            <a:solidFill>
              <a:srgbClr val="FF9999"/>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11301" name="Text Box 37">
            <a:extLst>
              <a:ext uri="{FF2B5EF4-FFF2-40B4-BE49-F238E27FC236}">
                <a16:creationId xmlns:a16="http://schemas.microsoft.com/office/drawing/2014/main" id="{707028B7-DD94-4025-9DC8-145DC1683C9E}"/>
              </a:ext>
            </a:extLst>
          </p:cNvPr>
          <p:cNvSpPr txBox="1">
            <a:spLocks noChangeArrowheads="1"/>
          </p:cNvSpPr>
          <p:nvPr/>
        </p:nvSpPr>
        <p:spPr bwMode="auto">
          <a:xfrm>
            <a:off x="468313" y="981075"/>
            <a:ext cx="2157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ea typeface="楷体_GB2312" pitchFamily="49" charset="-122"/>
              </a:rPr>
              <a:t>实验事实：</a:t>
            </a:r>
            <a:r>
              <a:rPr lang="zh-CN" altLang="en-US">
                <a:solidFill>
                  <a:srgbClr val="FFFF00"/>
                </a:solidFill>
                <a:ea typeface="楷体_GB2312" pitchFamily="49" charset="-122"/>
              </a:rPr>
              <a:t> </a:t>
            </a:r>
          </a:p>
        </p:txBody>
      </p:sp>
      <p:sp>
        <p:nvSpPr>
          <p:cNvPr id="11302" name="Text Box 38">
            <a:extLst>
              <a:ext uri="{FF2B5EF4-FFF2-40B4-BE49-F238E27FC236}">
                <a16:creationId xmlns:a16="http://schemas.microsoft.com/office/drawing/2014/main" id="{8AD7BBFD-A6B7-43C4-AE9F-4119B56AB773}"/>
              </a:ext>
            </a:extLst>
          </p:cNvPr>
          <p:cNvSpPr txBox="1">
            <a:spLocks noChangeArrowheads="1"/>
          </p:cNvSpPr>
          <p:nvPr/>
        </p:nvSpPr>
        <p:spPr bwMode="auto">
          <a:xfrm>
            <a:off x="2124075" y="981075"/>
            <a:ext cx="6705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chemeClr val="hlink"/>
                </a:solidFill>
                <a:ea typeface="楷体_GB2312" pitchFamily="49" charset="-122"/>
              </a:rPr>
              <a:t>两个点电荷之间的作用力并不因其他点电荷的存在而有所改变</a:t>
            </a:r>
            <a:r>
              <a:rPr lang="en-US" altLang="zh-CN">
                <a:solidFill>
                  <a:schemeClr val="hlink"/>
                </a:solidFill>
                <a:ea typeface="楷体_GB2312" pitchFamily="49" charset="-122"/>
              </a:rPr>
              <a:t>.</a:t>
            </a:r>
            <a:r>
              <a:rPr lang="en-US" altLang="zh-CN">
                <a:solidFill>
                  <a:srgbClr val="FFFF00"/>
                </a:solidFill>
                <a:ea typeface="楷体_GB2312" pitchFamily="49" charset="-122"/>
              </a:rPr>
              <a:t> </a:t>
            </a:r>
          </a:p>
        </p:txBody>
      </p:sp>
      <p:sp>
        <p:nvSpPr>
          <p:cNvPr id="11303" name="Text Box 39">
            <a:extLst>
              <a:ext uri="{FF2B5EF4-FFF2-40B4-BE49-F238E27FC236}">
                <a16:creationId xmlns:a16="http://schemas.microsoft.com/office/drawing/2014/main" id="{A2312218-2AFA-407B-ACD7-4E9DEBDD1690}"/>
              </a:ext>
            </a:extLst>
          </p:cNvPr>
          <p:cNvSpPr txBox="1">
            <a:spLocks noChangeArrowheads="1"/>
          </p:cNvSpPr>
          <p:nvPr/>
        </p:nvSpPr>
        <p:spPr bwMode="auto">
          <a:xfrm>
            <a:off x="4211638" y="3573463"/>
            <a:ext cx="291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FFFF00"/>
                </a:solidFill>
                <a:ea typeface="楷体_GB2312" pitchFamily="49" charset="-122"/>
              </a:rPr>
              <a:t>库仑力的叠加原理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ipe(left)">
                                      <p:cBhvr>
                                        <p:cTn id="7" dur="500"/>
                                        <p:tgtEl>
                                          <p:spTgt spid="1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01"/>
                                        </p:tgtEl>
                                        <p:attrNameLst>
                                          <p:attrName>style.visibility</p:attrName>
                                        </p:attrNameLst>
                                      </p:cBhvr>
                                      <p:to>
                                        <p:strVal val="visible"/>
                                      </p:to>
                                    </p:set>
                                    <p:animEffect transition="in" filter="wipe(left)">
                                      <p:cBhvr>
                                        <p:cTn id="12" dur="500"/>
                                        <p:tgtEl>
                                          <p:spTgt spid="113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02"/>
                                        </p:tgtEl>
                                        <p:attrNameLst>
                                          <p:attrName>style.visibility</p:attrName>
                                        </p:attrNameLst>
                                      </p:cBhvr>
                                      <p:to>
                                        <p:strVal val="visible"/>
                                      </p:to>
                                    </p:set>
                                    <p:animEffect transition="in" filter="wipe(left)">
                                      <p:cBhvr>
                                        <p:cTn id="17" dur="500"/>
                                        <p:tgtEl>
                                          <p:spTgt spid="113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1299"/>
                                        </p:tgtEl>
                                        <p:attrNameLst>
                                          <p:attrName>style.visibility</p:attrName>
                                        </p:attrNameLst>
                                      </p:cBhvr>
                                      <p:to>
                                        <p:strVal val="visible"/>
                                      </p:to>
                                    </p:se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11273"/>
                                        </p:tgtEl>
                                        <p:attrNameLst>
                                          <p:attrName>style.visibility</p:attrName>
                                        </p:attrNameLst>
                                      </p:cBhvr>
                                      <p:to>
                                        <p:strVal val="visible"/>
                                      </p:to>
                                    </p:set>
                                    <p:animEffect transition="in" filter="blinds(horizontal)">
                                      <p:cBhvr>
                                        <p:cTn id="25" dur="500"/>
                                        <p:tgtEl>
                                          <p:spTgt spid="1127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1283"/>
                                        </p:tgtEl>
                                        <p:attrNameLst>
                                          <p:attrName>style.visibility</p:attrName>
                                        </p:attrNameLst>
                                      </p:cBhvr>
                                      <p:to>
                                        <p:strVal val="visible"/>
                                      </p:to>
                                    </p:set>
                                  </p:childTnLst>
                                </p:cTn>
                              </p:par>
                            </p:childTnLst>
                          </p:cTn>
                        </p:par>
                        <p:par>
                          <p:cTn id="30" fill="hold" nodeType="afterGroup">
                            <p:stCondLst>
                              <p:cond delay="500"/>
                            </p:stCondLst>
                            <p:childTnLst>
                              <p:par>
                                <p:cTn id="31" presetID="4" presetClass="entr" presetSubtype="32" fill="hold" nodeType="afterEffect">
                                  <p:stCondLst>
                                    <p:cond delay="0"/>
                                  </p:stCondLst>
                                  <p:childTnLst>
                                    <p:set>
                                      <p:cBhvr>
                                        <p:cTn id="32" dur="1" fill="hold">
                                          <p:stCondLst>
                                            <p:cond delay="0"/>
                                          </p:stCondLst>
                                        </p:cTn>
                                        <p:tgtEl>
                                          <p:spTgt spid="11275"/>
                                        </p:tgtEl>
                                        <p:attrNameLst>
                                          <p:attrName>style.visibility</p:attrName>
                                        </p:attrNameLst>
                                      </p:cBhvr>
                                      <p:to>
                                        <p:strVal val="visible"/>
                                      </p:to>
                                    </p:set>
                                    <p:animEffect transition="in" filter="box(out)">
                                      <p:cBhvr>
                                        <p:cTn id="33" dur="500"/>
                                        <p:tgtEl>
                                          <p:spTgt spid="1127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1284"/>
                                        </p:tgtEl>
                                        <p:attrNameLst>
                                          <p:attrName>style.visibility</p:attrName>
                                        </p:attrNameLst>
                                      </p:cBhvr>
                                      <p:to>
                                        <p:strVal val="visible"/>
                                      </p:to>
                                    </p:set>
                                  </p:childTnLst>
                                </p:cTn>
                              </p:par>
                            </p:childTnLst>
                          </p:cTn>
                        </p:par>
                        <p:par>
                          <p:cTn id="38" fill="hold" nodeType="afterGroup">
                            <p:stCondLst>
                              <p:cond delay="500"/>
                            </p:stCondLst>
                            <p:childTnLst>
                              <p:par>
                                <p:cTn id="39" presetID="4" presetClass="entr" presetSubtype="32" fill="hold" nodeType="afterEffect">
                                  <p:stCondLst>
                                    <p:cond delay="0"/>
                                  </p:stCondLst>
                                  <p:childTnLst>
                                    <p:set>
                                      <p:cBhvr>
                                        <p:cTn id="40" dur="1" fill="hold">
                                          <p:stCondLst>
                                            <p:cond delay="0"/>
                                          </p:stCondLst>
                                        </p:cTn>
                                        <p:tgtEl>
                                          <p:spTgt spid="11274"/>
                                        </p:tgtEl>
                                        <p:attrNameLst>
                                          <p:attrName>style.visibility</p:attrName>
                                        </p:attrNameLst>
                                      </p:cBhvr>
                                      <p:to>
                                        <p:strVal val="visible"/>
                                      </p:to>
                                    </p:set>
                                    <p:animEffect transition="in" filter="box(out)">
                                      <p:cBhvr>
                                        <p:cTn id="41" dur="500"/>
                                        <p:tgtEl>
                                          <p:spTgt spid="1127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42" fill="hold" nodeType="clickEffect">
                                  <p:stCondLst>
                                    <p:cond delay="0"/>
                                  </p:stCondLst>
                                  <p:childTnLst>
                                    <p:set>
                                      <p:cBhvr>
                                        <p:cTn id="45" dur="1" fill="hold">
                                          <p:stCondLst>
                                            <p:cond delay="0"/>
                                          </p:stCondLst>
                                        </p:cTn>
                                        <p:tgtEl>
                                          <p:spTgt spid="11268"/>
                                        </p:tgtEl>
                                        <p:attrNameLst>
                                          <p:attrName>style.visibility</p:attrName>
                                        </p:attrNameLst>
                                      </p:cBhvr>
                                      <p:to>
                                        <p:strVal val="visible"/>
                                      </p:to>
                                    </p:set>
                                    <p:animEffect transition="in" filter="barn(outHorizontal)">
                                      <p:cBhvr>
                                        <p:cTn id="46" dur="500"/>
                                        <p:tgtEl>
                                          <p:spTgt spid="11268"/>
                                        </p:tgtEl>
                                      </p:cBhvr>
                                    </p:animEffec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499"/>
                                          </p:stCondLst>
                                        </p:cTn>
                                        <p:tgtEl>
                                          <p:spTgt spid="11271"/>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6" presetClass="entr" presetSubtype="42" fill="hold" nodeType="clickEffect">
                                  <p:stCondLst>
                                    <p:cond delay="0"/>
                                  </p:stCondLst>
                                  <p:childTnLst>
                                    <p:set>
                                      <p:cBhvr>
                                        <p:cTn id="53" dur="1" fill="hold">
                                          <p:stCondLst>
                                            <p:cond delay="0"/>
                                          </p:stCondLst>
                                        </p:cTn>
                                        <p:tgtEl>
                                          <p:spTgt spid="11269"/>
                                        </p:tgtEl>
                                        <p:attrNameLst>
                                          <p:attrName>style.visibility</p:attrName>
                                        </p:attrNameLst>
                                      </p:cBhvr>
                                      <p:to>
                                        <p:strVal val="visible"/>
                                      </p:to>
                                    </p:set>
                                    <p:animEffect transition="in" filter="barn(outHorizontal)">
                                      <p:cBhvr>
                                        <p:cTn id="54" dur="500"/>
                                        <p:tgtEl>
                                          <p:spTgt spid="11269"/>
                                        </p:tgtEl>
                                      </p:cBhvr>
                                    </p:animEffect>
                                  </p:child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499"/>
                                          </p:stCondLst>
                                        </p:cTn>
                                        <p:tgtEl>
                                          <p:spTgt spid="1127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11266"/>
                                        </p:tgtEl>
                                        <p:attrNameLst>
                                          <p:attrName>style.visibility</p:attrName>
                                        </p:attrNameLst>
                                      </p:cBhvr>
                                      <p:to>
                                        <p:strVal val="visible"/>
                                      </p:to>
                                    </p:set>
                                    <p:animEffect transition="in" filter="wipe(up)">
                                      <p:cBhvr>
                                        <p:cTn id="62" dur="500"/>
                                        <p:tgtEl>
                                          <p:spTgt spid="1126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127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11276"/>
                                        </p:tgtEl>
                                        <p:attrNameLst>
                                          <p:attrName>style.visibility</p:attrName>
                                        </p:attrNameLst>
                                      </p:cBhvr>
                                      <p:to>
                                        <p:strVal val="visible"/>
                                      </p:to>
                                    </p:set>
                                    <p:animEffect transition="in" filter="wipe(up)">
                                      <p:cBhvr>
                                        <p:cTn id="71" dur="500"/>
                                        <p:tgtEl>
                                          <p:spTgt spid="1127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499"/>
                                          </p:stCondLst>
                                        </p:cTn>
                                        <p:tgtEl>
                                          <p:spTgt spid="11277"/>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1279"/>
                                        </p:tgtEl>
                                        <p:attrNameLst>
                                          <p:attrName>style.visibility</p:attrName>
                                        </p:attrNameLst>
                                      </p:cBhvr>
                                      <p:to>
                                        <p:strVal val="visible"/>
                                      </p:to>
                                    </p:set>
                                    <p:animEffect transition="in" filter="wipe(left)">
                                      <p:cBhvr>
                                        <p:cTn id="80" dur="500"/>
                                        <p:tgtEl>
                                          <p:spTgt spid="11279"/>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1270"/>
                                        </p:tgtEl>
                                        <p:attrNameLst>
                                          <p:attrName>style.visibility</p:attrName>
                                        </p:attrNameLst>
                                      </p:cBhvr>
                                      <p:to>
                                        <p:strVal val="visible"/>
                                      </p:to>
                                    </p:set>
                                    <p:animEffect transition="in" filter="wipe(left)">
                                      <p:cBhvr>
                                        <p:cTn id="85" dur="500"/>
                                        <p:tgtEl>
                                          <p:spTgt spid="11270"/>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1282"/>
                                        </p:tgtEl>
                                        <p:attrNameLst>
                                          <p:attrName>style.visibility</p:attrName>
                                        </p:attrNameLst>
                                      </p:cBhvr>
                                      <p:to>
                                        <p:strVal val="visible"/>
                                      </p:to>
                                    </p:set>
                                    <p:animEffect transition="in" filter="wipe(left)">
                                      <p:cBhvr>
                                        <p:cTn id="90" dur="500"/>
                                        <p:tgtEl>
                                          <p:spTgt spid="11282"/>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1280"/>
                                        </p:tgtEl>
                                        <p:attrNameLst>
                                          <p:attrName>style.visibility</p:attrName>
                                        </p:attrNameLst>
                                      </p:cBhvr>
                                      <p:to>
                                        <p:strVal val="visible"/>
                                      </p:to>
                                    </p:set>
                                    <p:animEffect transition="in" filter="wipe(left)">
                                      <p:cBhvr>
                                        <p:cTn id="95" dur="500"/>
                                        <p:tgtEl>
                                          <p:spTgt spid="1128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11281"/>
                                        </p:tgtEl>
                                        <p:attrNameLst>
                                          <p:attrName>style.visibility</p:attrName>
                                        </p:attrNameLst>
                                      </p:cBhvr>
                                      <p:to>
                                        <p:strVal val="visible"/>
                                      </p:to>
                                    </p:set>
                                    <p:animEffect transition="in" filter="wipe(left)">
                                      <p:cBhvr>
                                        <p:cTn id="100" dur="500"/>
                                        <p:tgtEl>
                                          <p:spTgt spid="1128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1303">
                                            <p:txEl>
                                              <p:pRg st="0" end="0"/>
                                            </p:txEl>
                                          </p:spTgt>
                                        </p:tgtEl>
                                        <p:attrNameLst>
                                          <p:attrName>style.visibility</p:attrName>
                                        </p:attrNameLst>
                                      </p:cBhvr>
                                      <p:to>
                                        <p:strVal val="visible"/>
                                      </p:to>
                                    </p:set>
                                    <p:animEffect transition="in" filter="wipe(left)">
                                      <p:cBhvr>
                                        <p:cTn id="105" dur="500"/>
                                        <p:tgtEl>
                                          <p:spTgt spid="11303">
                                            <p:txEl>
                                              <p:pRg st="0" end="0"/>
                                            </p:txEl>
                                          </p:spTgt>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1285"/>
                                        </p:tgtEl>
                                        <p:attrNameLst>
                                          <p:attrName>style.visibility</p:attrName>
                                        </p:attrNameLst>
                                      </p:cBhvr>
                                      <p:to>
                                        <p:strVal val="visible"/>
                                      </p:to>
                                    </p:set>
                                    <p:animEffect transition="in" filter="wipe(left)">
                                      <p:cBhvr>
                                        <p:cTn id="110" dur="500"/>
                                        <p:tgtEl>
                                          <p:spTgt spid="1128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1288"/>
                                        </p:tgtEl>
                                        <p:attrNameLst>
                                          <p:attrName>style.visibility</p:attrName>
                                        </p:attrNameLst>
                                      </p:cBhvr>
                                      <p:to>
                                        <p:strVal val="visible"/>
                                      </p:to>
                                    </p:set>
                                    <p:animEffect transition="in" filter="blinds(horizontal)">
                                      <p:cBhvr>
                                        <p:cTn id="115" dur="500"/>
                                        <p:tgtEl>
                                          <p:spTgt spid="11288"/>
                                        </p:tgtEl>
                                      </p:cBhvr>
                                    </p:animEffect>
                                  </p:childTnLst>
                                </p:cTn>
                              </p:par>
                            </p:childTnLst>
                          </p:cTn>
                        </p:par>
                        <p:par>
                          <p:cTn id="116" fill="hold" nodeType="afterGroup">
                            <p:stCondLst>
                              <p:cond delay="500"/>
                            </p:stCondLst>
                            <p:childTnLst>
                              <p:par>
                                <p:cTn id="117" presetID="1" presetClass="entr" presetSubtype="0" fill="hold" grpId="0" nodeType="afterEffect">
                                  <p:stCondLst>
                                    <p:cond delay="0"/>
                                  </p:stCondLst>
                                  <p:childTnLst>
                                    <p:set>
                                      <p:cBhvr>
                                        <p:cTn id="118" dur="1" fill="hold">
                                          <p:stCondLst>
                                            <p:cond delay="499"/>
                                          </p:stCondLst>
                                        </p:cTn>
                                        <p:tgtEl>
                                          <p:spTgt spid="11289"/>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11296"/>
                                        </p:tgtEl>
                                        <p:attrNameLst>
                                          <p:attrName>style.visibility</p:attrName>
                                        </p:attrNameLst>
                                      </p:cBhvr>
                                      <p:to>
                                        <p:strVal val="visible"/>
                                      </p:to>
                                    </p:set>
                                  </p:childTnLst>
                                </p:cTn>
                              </p:par>
                            </p:childTnLst>
                          </p:cTn>
                        </p:par>
                        <p:par>
                          <p:cTn id="123" fill="hold" nodeType="afterGroup">
                            <p:stCondLst>
                              <p:cond delay="500"/>
                            </p:stCondLst>
                            <p:childTnLst>
                              <p:par>
                                <p:cTn id="124" presetID="1" presetClass="entr" presetSubtype="0" fill="hold" nodeType="afterEffect">
                                  <p:stCondLst>
                                    <p:cond delay="0"/>
                                  </p:stCondLst>
                                  <p:childTnLst>
                                    <p:set>
                                      <p:cBhvr>
                                        <p:cTn id="125" dur="1" fill="hold">
                                          <p:stCondLst>
                                            <p:cond delay="499"/>
                                          </p:stCondLst>
                                        </p:cTn>
                                        <p:tgtEl>
                                          <p:spTgt spid="11295"/>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290"/>
                                        </p:tgtEl>
                                        <p:attrNameLst>
                                          <p:attrName>style.visibility</p:attrName>
                                        </p:attrNameLst>
                                      </p:cBhvr>
                                      <p:to>
                                        <p:strVal val="visible"/>
                                      </p:to>
                                    </p:set>
                                    <p:animEffect transition="in" filter="dissolve">
                                      <p:cBhvr>
                                        <p:cTn id="130" dur="500"/>
                                        <p:tgtEl>
                                          <p:spTgt spid="11290"/>
                                        </p:tgtEl>
                                      </p:cBhvr>
                                    </p:animEffect>
                                  </p:childTnLst>
                                </p:cTn>
                              </p:par>
                            </p:childTnLst>
                          </p:cTn>
                        </p:par>
                        <p:par>
                          <p:cTn id="131" fill="hold" nodeType="afterGroup">
                            <p:stCondLst>
                              <p:cond delay="500"/>
                            </p:stCondLst>
                            <p:childTnLst>
                              <p:par>
                                <p:cTn id="132" presetID="1" presetClass="entr" presetSubtype="0" fill="hold" nodeType="afterEffect">
                                  <p:stCondLst>
                                    <p:cond delay="0"/>
                                  </p:stCondLst>
                                  <p:childTnLst>
                                    <p:set>
                                      <p:cBhvr>
                                        <p:cTn id="133" dur="1" fill="hold">
                                          <p:stCondLst>
                                            <p:cond delay="499"/>
                                          </p:stCondLst>
                                        </p:cTn>
                                        <p:tgtEl>
                                          <p:spTgt spid="11294"/>
                                        </p:tgtEl>
                                        <p:attrNameLst>
                                          <p:attrName>style.visibility</p:attrName>
                                        </p:attrNameLst>
                                      </p:cBhvr>
                                      <p:to>
                                        <p:strVal val="visible"/>
                                      </p:to>
                                    </p:se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nodeType="clickEffect">
                                  <p:stCondLst>
                                    <p:cond delay="0"/>
                                  </p:stCondLst>
                                  <p:childTnLst>
                                    <p:set>
                                      <p:cBhvr>
                                        <p:cTn id="137" dur="1" fill="hold">
                                          <p:stCondLst>
                                            <p:cond delay="499"/>
                                          </p:stCondLst>
                                        </p:cTn>
                                        <p:tgtEl>
                                          <p:spTgt spid="2"/>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nodeType="clickEffect">
                                  <p:stCondLst>
                                    <p:cond delay="0"/>
                                  </p:stCondLst>
                                  <p:childTnLst>
                                    <p:set>
                                      <p:cBhvr>
                                        <p:cTn id="141" dur="1" fill="hold">
                                          <p:stCondLst>
                                            <p:cond delay="0"/>
                                          </p:stCondLst>
                                        </p:cTn>
                                        <p:tgtEl>
                                          <p:spTgt spid="11297"/>
                                        </p:tgtEl>
                                        <p:attrNameLst>
                                          <p:attrName>style.visibility</p:attrName>
                                        </p:attrNameLst>
                                      </p:cBhvr>
                                      <p:to>
                                        <p:strVal val="visible"/>
                                      </p:to>
                                    </p:set>
                                    <p:animEffect transition="in" filter="wipe(down)">
                                      <p:cBhvr>
                                        <p:cTn id="142" dur="500"/>
                                        <p:tgtEl>
                                          <p:spTgt spid="11297"/>
                                        </p:tgtEl>
                                      </p:cBhvr>
                                    </p:animEffect>
                                  </p:childTnLst>
                                </p:cTn>
                              </p:par>
                            </p:childTnLst>
                          </p:cTn>
                        </p:par>
                        <p:par>
                          <p:cTn id="143" fill="hold" nodeType="afterGroup">
                            <p:stCondLst>
                              <p:cond delay="500"/>
                            </p:stCondLst>
                            <p:childTnLst>
                              <p:par>
                                <p:cTn id="144" presetID="1" presetClass="entr" presetSubtype="0" fill="hold" nodeType="afterEffect">
                                  <p:stCondLst>
                                    <p:cond delay="0"/>
                                  </p:stCondLst>
                                  <p:childTnLst>
                                    <p:set>
                                      <p:cBhvr>
                                        <p:cTn id="145" dur="1" fill="hold">
                                          <p:stCondLst>
                                            <p:cond delay="499"/>
                                          </p:stCondLst>
                                        </p:cTn>
                                        <p:tgtEl>
                                          <p:spTgt spid="11298"/>
                                        </p:tgtEl>
                                        <p:attrNameLst>
                                          <p:attrName>style.visibility</p:attrName>
                                        </p:attrNameLst>
                                      </p:cBhvr>
                                      <p:to>
                                        <p:strVal val="visible"/>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nodeType="clickEffect">
                                  <p:stCondLst>
                                    <p:cond delay="0"/>
                                  </p:stCondLst>
                                  <p:childTnLst>
                                    <p:set>
                                      <p:cBhvr>
                                        <p:cTn id="149" dur="1" fill="hold">
                                          <p:stCondLst>
                                            <p:cond delay="0"/>
                                          </p:stCondLst>
                                        </p:cTn>
                                        <p:tgtEl>
                                          <p:spTgt spid="11286"/>
                                        </p:tgtEl>
                                        <p:attrNameLst>
                                          <p:attrName>style.visibility</p:attrName>
                                        </p:attrNameLst>
                                      </p:cBhvr>
                                      <p:to>
                                        <p:strVal val="visible"/>
                                      </p:to>
                                    </p:set>
                                    <p:animEffect transition="in" filter="wipe(left)">
                                      <p:cBhvr>
                                        <p:cTn id="150" dur="500"/>
                                        <p:tgtEl>
                                          <p:spTgt spid="11286"/>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nodeType="clickEffect">
                                  <p:stCondLst>
                                    <p:cond delay="0"/>
                                  </p:stCondLst>
                                  <p:childTnLst>
                                    <p:set>
                                      <p:cBhvr>
                                        <p:cTn id="154" dur="1" fill="hold">
                                          <p:stCondLst>
                                            <p:cond delay="0"/>
                                          </p:stCondLst>
                                        </p:cTn>
                                        <p:tgtEl>
                                          <p:spTgt spid="11287"/>
                                        </p:tgtEl>
                                        <p:attrNameLst>
                                          <p:attrName>style.visibility</p:attrName>
                                        </p:attrNameLst>
                                      </p:cBhvr>
                                      <p:to>
                                        <p:strVal val="visible"/>
                                      </p:to>
                                    </p:set>
                                    <p:animEffect transition="in" filter="wipe(left)">
                                      <p:cBhvr>
                                        <p:cTn id="155" dur="500"/>
                                        <p:tgtEl>
                                          <p:spTgt spid="11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79" grpId="0" autoUpdateAnimBg="0"/>
      <p:bldP spid="11282" grpId="0" autoUpdateAnimBg="0"/>
      <p:bldP spid="11283" grpId="0" animBg="1"/>
      <p:bldP spid="11284" grpId="0" animBg="1"/>
      <p:bldP spid="11285" grpId="0" autoUpdateAnimBg="0"/>
      <p:bldP spid="11288" grpId="0" animBg="1"/>
      <p:bldP spid="11289" grpId="0" autoUpdateAnimBg="0"/>
      <p:bldP spid="11290" grpId="0" animBg="1"/>
      <p:bldP spid="11296" grpId="0" animBg="1"/>
      <p:bldP spid="11299" grpId="0" animBg="1"/>
      <p:bldP spid="11301" grpId="0" autoUpdateAnimBg="0"/>
      <p:bldP spid="11302" grpId="0" autoUpdateAnimBg="0"/>
      <p:bldP spid="1130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Text Box 2">
            <a:extLst>
              <a:ext uri="{FF2B5EF4-FFF2-40B4-BE49-F238E27FC236}">
                <a16:creationId xmlns:a16="http://schemas.microsoft.com/office/drawing/2014/main" id="{ED883994-10E8-4D9F-894B-17CEED56B62A}"/>
              </a:ext>
            </a:extLst>
          </p:cNvPr>
          <p:cNvSpPr txBox="1">
            <a:spLocks noChangeArrowheads="1"/>
          </p:cNvSpPr>
          <p:nvPr/>
        </p:nvSpPr>
        <p:spPr bwMode="auto">
          <a:xfrm>
            <a:off x="287338" y="26987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FFFF00"/>
                </a:solidFill>
                <a:latin typeface="楷体_GB2312" pitchFamily="49" charset="-122"/>
                <a:ea typeface="楷体_GB2312" pitchFamily="49" charset="-122"/>
              </a:rPr>
              <a:t>例： </a:t>
            </a:r>
          </a:p>
        </p:txBody>
      </p:sp>
      <p:sp>
        <p:nvSpPr>
          <p:cNvPr id="347139" name="Text Box 3">
            <a:extLst>
              <a:ext uri="{FF2B5EF4-FFF2-40B4-BE49-F238E27FC236}">
                <a16:creationId xmlns:a16="http://schemas.microsoft.com/office/drawing/2014/main" id="{56542F39-6406-4966-81FF-99B3DB6A5D4E}"/>
              </a:ext>
            </a:extLst>
          </p:cNvPr>
          <p:cNvSpPr txBox="1">
            <a:spLocks noChangeArrowheads="1"/>
          </p:cNvSpPr>
          <p:nvPr/>
        </p:nvSpPr>
        <p:spPr bwMode="auto">
          <a:xfrm>
            <a:off x="885825" y="28575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latin typeface="楷体_GB2312" pitchFamily="49" charset="-122"/>
                <a:ea typeface="楷体_GB2312" pitchFamily="49" charset="-122"/>
              </a:rPr>
              <a:t>一点电荷与一带电直线间的相互作用力</a:t>
            </a:r>
            <a:r>
              <a:rPr lang="en-US" altLang="zh-CN">
                <a:latin typeface="楷体_GB2312" pitchFamily="49" charset="-122"/>
                <a:ea typeface="楷体_GB2312" pitchFamily="49" charset="-122"/>
              </a:rPr>
              <a:t>? </a:t>
            </a:r>
          </a:p>
        </p:txBody>
      </p:sp>
      <p:sp>
        <p:nvSpPr>
          <p:cNvPr id="347140" name="Oval 4">
            <a:extLst>
              <a:ext uri="{FF2B5EF4-FFF2-40B4-BE49-F238E27FC236}">
                <a16:creationId xmlns:a16="http://schemas.microsoft.com/office/drawing/2014/main" id="{33CFD6D4-8BA6-4012-AD65-35D49262A427}"/>
              </a:ext>
            </a:extLst>
          </p:cNvPr>
          <p:cNvSpPr>
            <a:spLocks noChangeArrowheads="1"/>
          </p:cNvSpPr>
          <p:nvPr/>
        </p:nvSpPr>
        <p:spPr bwMode="auto">
          <a:xfrm>
            <a:off x="4200525" y="1312863"/>
            <a:ext cx="228600" cy="228600"/>
          </a:xfrm>
          <a:prstGeom prst="ellipse">
            <a:avLst/>
          </a:prstGeom>
          <a:solidFill>
            <a:schemeClr val="accent1"/>
          </a:solidFill>
          <a:ln w="9525">
            <a:solidFill>
              <a:schemeClr val="tx1"/>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347141" name="Rectangle 5">
            <a:extLst>
              <a:ext uri="{FF2B5EF4-FFF2-40B4-BE49-F238E27FC236}">
                <a16:creationId xmlns:a16="http://schemas.microsoft.com/office/drawing/2014/main" id="{81E8C631-CA4F-46B6-8188-6696437C9996}"/>
              </a:ext>
            </a:extLst>
          </p:cNvPr>
          <p:cNvSpPr>
            <a:spLocks noChangeArrowheads="1"/>
          </p:cNvSpPr>
          <p:nvPr/>
        </p:nvSpPr>
        <p:spPr bwMode="auto">
          <a:xfrm>
            <a:off x="5670550" y="1389063"/>
            <a:ext cx="2514600" cy="76200"/>
          </a:xfrm>
          <a:prstGeom prst="rect">
            <a:avLst/>
          </a:prstGeom>
          <a:solidFill>
            <a:schemeClr val="accent1"/>
          </a:solidFill>
          <a:ln w="9525">
            <a:solidFill>
              <a:schemeClr val="tx1"/>
            </a:solidFill>
            <a:miter lim="800000"/>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graphicFrame>
        <p:nvGraphicFramePr>
          <p:cNvPr id="347142" name="Object 2">
            <a:extLst>
              <a:ext uri="{FF2B5EF4-FFF2-40B4-BE49-F238E27FC236}">
                <a16:creationId xmlns:a16="http://schemas.microsoft.com/office/drawing/2014/main" id="{4A06E3E4-622F-4BE2-AF20-A067F9516573}"/>
              </a:ext>
            </a:extLst>
          </p:cNvPr>
          <p:cNvGraphicFramePr>
            <a:graphicFrameLocks noChangeAspect="1"/>
          </p:cNvGraphicFramePr>
          <p:nvPr/>
        </p:nvGraphicFramePr>
        <p:xfrm>
          <a:off x="4276725" y="882650"/>
          <a:ext cx="279400" cy="361950"/>
        </p:xfrm>
        <a:graphic>
          <a:graphicData uri="http://schemas.openxmlformats.org/presentationml/2006/ole">
            <mc:AlternateContent xmlns:mc="http://schemas.openxmlformats.org/markup-compatibility/2006">
              <mc:Choice xmlns:v="urn:schemas-microsoft-com:vml" Requires="v">
                <p:oleObj spid="_x0000_s22631" name="公式" r:id="rId3" imgW="114456" imgH="152622" progId="Equation.3">
                  <p:embed/>
                </p:oleObj>
              </mc:Choice>
              <mc:Fallback>
                <p:oleObj name="公式" r:id="rId3" imgW="114456" imgH="15262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882650"/>
                        <a:ext cx="2794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43" name="Object 3">
            <a:extLst>
              <a:ext uri="{FF2B5EF4-FFF2-40B4-BE49-F238E27FC236}">
                <a16:creationId xmlns:a16="http://schemas.microsoft.com/office/drawing/2014/main" id="{1105E382-5978-4A94-9A6A-1159FDAE332B}"/>
              </a:ext>
            </a:extLst>
          </p:cNvPr>
          <p:cNvGraphicFramePr>
            <a:graphicFrameLocks noChangeAspect="1"/>
          </p:cNvGraphicFramePr>
          <p:nvPr/>
        </p:nvGraphicFramePr>
        <p:xfrm>
          <a:off x="6203950" y="779463"/>
          <a:ext cx="334963" cy="446087"/>
        </p:xfrm>
        <a:graphic>
          <a:graphicData uri="http://schemas.openxmlformats.org/presentationml/2006/ole">
            <mc:AlternateContent xmlns:mc="http://schemas.openxmlformats.org/markup-compatibility/2006">
              <mc:Choice xmlns:v="urn:schemas-microsoft-com:vml" Requires="v">
                <p:oleObj spid="_x0000_s22632" name="公式" r:id="rId5" imgW="137347" imgH="190528" progId="Equation.3">
                  <p:embed/>
                </p:oleObj>
              </mc:Choice>
              <mc:Fallback>
                <p:oleObj name="公式" r:id="rId5" imgW="137347" imgH="19052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3950" y="779463"/>
                        <a:ext cx="334963"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44" name="Object 4">
            <a:extLst>
              <a:ext uri="{FF2B5EF4-FFF2-40B4-BE49-F238E27FC236}">
                <a16:creationId xmlns:a16="http://schemas.microsoft.com/office/drawing/2014/main" id="{C77D0869-ACBD-4DC6-9771-A79381E4252A}"/>
              </a:ext>
            </a:extLst>
          </p:cNvPr>
          <p:cNvGraphicFramePr>
            <a:graphicFrameLocks noChangeAspect="1"/>
          </p:cNvGraphicFramePr>
          <p:nvPr/>
        </p:nvGraphicFramePr>
        <p:xfrm>
          <a:off x="6889750" y="1617663"/>
          <a:ext cx="307975" cy="361950"/>
        </p:xfrm>
        <a:graphic>
          <a:graphicData uri="http://schemas.openxmlformats.org/presentationml/2006/ole">
            <mc:AlternateContent xmlns:mc="http://schemas.openxmlformats.org/markup-compatibility/2006">
              <mc:Choice xmlns:v="urn:schemas-microsoft-com:vml" Requires="v">
                <p:oleObj spid="_x0000_s22633" name="公式" r:id="rId7" imgW="121920" imgH="152622" progId="Equation.3">
                  <p:embed/>
                </p:oleObj>
              </mc:Choice>
              <mc:Fallback>
                <p:oleObj name="公式" r:id="rId7" imgW="121920" imgH="152622"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9750" y="1617663"/>
                        <a:ext cx="30797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7145" name="Line 9">
            <a:extLst>
              <a:ext uri="{FF2B5EF4-FFF2-40B4-BE49-F238E27FC236}">
                <a16:creationId xmlns:a16="http://schemas.microsoft.com/office/drawing/2014/main" id="{E8310348-1323-422B-BE36-B89FA1887A8F}"/>
              </a:ext>
            </a:extLst>
          </p:cNvPr>
          <p:cNvSpPr>
            <a:spLocks noChangeShapeType="1"/>
          </p:cNvSpPr>
          <p:nvPr/>
        </p:nvSpPr>
        <p:spPr bwMode="auto">
          <a:xfrm>
            <a:off x="5670550" y="1465263"/>
            <a:ext cx="0" cy="38100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7146" name="Line 10">
            <a:extLst>
              <a:ext uri="{FF2B5EF4-FFF2-40B4-BE49-F238E27FC236}">
                <a16:creationId xmlns:a16="http://schemas.microsoft.com/office/drawing/2014/main" id="{41B8851B-E10E-46C9-A484-CE2CBC972F9F}"/>
              </a:ext>
            </a:extLst>
          </p:cNvPr>
          <p:cNvSpPr>
            <a:spLocks noChangeShapeType="1"/>
          </p:cNvSpPr>
          <p:nvPr/>
        </p:nvSpPr>
        <p:spPr bwMode="auto">
          <a:xfrm>
            <a:off x="8185150" y="1465263"/>
            <a:ext cx="0" cy="38100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7147" name="Line 11">
            <a:extLst>
              <a:ext uri="{FF2B5EF4-FFF2-40B4-BE49-F238E27FC236}">
                <a16:creationId xmlns:a16="http://schemas.microsoft.com/office/drawing/2014/main" id="{5E211AF2-8AF7-4991-A33C-AE484E321335}"/>
              </a:ext>
            </a:extLst>
          </p:cNvPr>
          <p:cNvSpPr>
            <a:spLocks noChangeShapeType="1"/>
          </p:cNvSpPr>
          <p:nvPr/>
        </p:nvSpPr>
        <p:spPr bwMode="auto">
          <a:xfrm>
            <a:off x="4298950" y="1465263"/>
            <a:ext cx="0" cy="381000"/>
          </a:xfrm>
          <a:prstGeom prst="line">
            <a:avLst/>
          </a:prstGeom>
          <a:noFill/>
          <a:ln w="222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7148" name="Line 12">
            <a:extLst>
              <a:ext uri="{FF2B5EF4-FFF2-40B4-BE49-F238E27FC236}">
                <a16:creationId xmlns:a16="http://schemas.microsoft.com/office/drawing/2014/main" id="{3EBF3B2E-A75D-4DA5-9260-C3E1481CA165}"/>
              </a:ext>
            </a:extLst>
          </p:cNvPr>
          <p:cNvSpPr>
            <a:spLocks noChangeShapeType="1"/>
          </p:cNvSpPr>
          <p:nvPr/>
        </p:nvSpPr>
        <p:spPr bwMode="auto">
          <a:xfrm>
            <a:off x="5670550" y="1693863"/>
            <a:ext cx="2514600" cy="0"/>
          </a:xfrm>
          <a:prstGeom prst="line">
            <a:avLst/>
          </a:prstGeom>
          <a:noFill/>
          <a:ln w="1905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7149" name="Line 13">
            <a:extLst>
              <a:ext uri="{FF2B5EF4-FFF2-40B4-BE49-F238E27FC236}">
                <a16:creationId xmlns:a16="http://schemas.microsoft.com/office/drawing/2014/main" id="{324C79FA-9CFC-4259-B7C4-EBCA006CC2E6}"/>
              </a:ext>
            </a:extLst>
          </p:cNvPr>
          <p:cNvSpPr>
            <a:spLocks noChangeShapeType="1"/>
          </p:cNvSpPr>
          <p:nvPr/>
        </p:nvSpPr>
        <p:spPr bwMode="auto">
          <a:xfrm>
            <a:off x="4298950" y="1693863"/>
            <a:ext cx="1371600" cy="0"/>
          </a:xfrm>
          <a:prstGeom prst="line">
            <a:avLst/>
          </a:prstGeom>
          <a:noFill/>
          <a:ln w="19050">
            <a:solidFill>
              <a:schemeClr val="bg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7150" name="Object 5">
            <a:extLst>
              <a:ext uri="{FF2B5EF4-FFF2-40B4-BE49-F238E27FC236}">
                <a16:creationId xmlns:a16="http://schemas.microsoft.com/office/drawing/2014/main" id="{F44D6759-C6E1-47D2-B4EA-3E5DD441F7D4}"/>
              </a:ext>
            </a:extLst>
          </p:cNvPr>
          <p:cNvGraphicFramePr>
            <a:graphicFrameLocks noChangeAspect="1"/>
          </p:cNvGraphicFramePr>
          <p:nvPr/>
        </p:nvGraphicFramePr>
        <p:xfrm>
          <a:off x="4908550" y="1693863"/>
          <a:ext cx="279400" cy="307975"/>
        </p:xfrm>
        <a:graphic>
          <a:graphicData uri="http://schemas.openxmlformats.org/presentationml/2006/ole">
            <mc:AlternateContent xmlns:mc="http://schemas.openxmlformats.org/markup-compatibility/2006">
              <mc:Choice xmlns:v="urn:schemas-microsoft-com:vml" Requires="v">
                <p:oleObj spid="_x0000_s22634" name="公式" r:id="rId9" imgW="114456" imgH="121698" progId="Equation.3">
                  <p:embed/>
                </p:oleObj>
              </mc:Choice>
              <mc:Fallback>
                <p:oleObj name="公式" r:id="rId9" imgW="114456" imgH="121698"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8550" y="1693863"/>
                        <a:ext cx="2794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51" name="Object 6">
            <a:extLst>
              <a:ext uri="{FF2B5EF4-FFF2-40B4-BE49-F238E27FC236}">
                <a16:creationId xmlns:a16="http://schemas.microsoft.com/office/drawing/2014/main" id="{32625D98-AD93-469D-AE56-E44C10C31635}"/>
              </a:ext>
            </a:extLst>
          </p:cNvPr>
          <p:cNvGraphicFramePr>
            <a:graphicFrameLocks noChangeAspect="1"/>
          </p:cNvGraphicFramePr>
          <p:nvPr/>
        </p:nvGraphicFramePr>
        <p:xfrm>
          <a:off x="3903663" y="1304925"/>
          <a:ext cx="279400" cy="307975"/>
        </p:xfrm>
        <a:graphic>
          <a:graphicData uri="http://schemas.openxmlformats.org/presentationml/2006/ole">
            <mc:AlternateContent xmlns:mc="http://schemas.openxmlformats.org/markup-compatibility/2006">
              <mc:Choice xmlns:v="urn:schemas-microsoft-com:vml" Requires="v">
                <p:oleObj spid="_x0000_s22635" name="公式" r:id="rId11" imgW="114456" imgH="121698" progId="Equation.3">
                  <p:embed/>
                </p:oleObj>
              </mc:Choice>
              <mc:Fallback>
                <p:oleObj name="公式" r:id="rId11" imgW="114456" imgH="121698"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03663" y="1304925"/>
                        <a:ext cx="2794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7152" name="Line 16">
            <a:extLst>
              <a:ext uri="{FF2B5EF4-FFF2-40B4-BE49-F238E27FC236}">
                <a16:creationId xmlns:a16="http://schemas.microsoft.com/office/drawing/2014/main" id="{F30BF7D4-BA15-4359-BAC6-908D8AADC3B3}"/>
              </a:ext>
            </a:extLst>
          </p:cNvPr>
          <p:cNvSpPr>
            <a:spLocks noChangeShapeType="1"/>
          </p:cNvSpPr>
          <p:nvPr/>
        </p:nvSpPr>
        <p:spPr bwMode="auto">
          <a:xfrm>
            <a:off x="4083050" y="1406525"/>
            <a:ext cx="4800600" cy="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7153" name="Object 7">
            <a:extLst>
              <a:ext uri="{FF2B5EF4-FFF2-40B4-BE49-F238E27FC236}">
                <a16:creationId xmlns:a16="http://schemas.microsoft.com/office/drawing/2014/main" id="{49932FB5-B1C0-48CB-923A-3D42A86A1E62}"/>
              </a:ext>
            </a:extLst>
          </p:cNvPr>
          <p:cNvGraphicFramePr>
            <a:graphicFrameLocks noChangeAspect="1"/>
          </p:cNvGraphicFramePr>
          <p:nvPr/>
        </p:nvGraphicFramePr>
        <p:xfrm>
          <a:off x="8582025" y="931863"/>
          <a:ext cx="279400" cy="307975"/>
        </p:xfrm>
        <a:graphic>
          <a:graphicData uri="http://schemas.openxmlformats.org/presentationml/2006/ole">
            <mc:AlternateContent xmlns:mc="http://schemas.openxmlformats.org/markup-compatibility/2006">
              <mc:Choice xmlns:v="urn:schemas-microsoft-com:vml" Requires="v">
                <p:oleObj spid="_x0000_s22636" name="公式" r:id="rId13" imgW="114456" imgH="121698" progId="Equation.3">
                  <p:embed/>
                </p:oleObj>
              </mc:Choice>
              <mc:Fallback>
                <p:oleObj name="公式" r:id="rId13" imgW="114456" imgH="121698"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82025" y="931863"/>
                        <a:ext cx="279400"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7154" name="Text Box 18">
            <a:extLst>
              <a:ext uri="{FF2B5EF4-FFF2-40B4-BE49-F238E27FC236}">
                <a16:creationId xmlns:a16="http://schemas.microsoft.com/office/drawing/2014/main" id="{F232A3FD-94B4-4835-A24A-30D8D56B7202}"/>
              </a:ext>
            </a:extLst>
          </p:cNvPr>
          <p:cNvSpPr txBox="1">
            <a:spLocks noChangeArrowheads="1"/>
          </p:cNvSpPr>
          <p:nvPr/>
        </p:nvSpPr>
        <p:spPr bwMode="auto">
          <a:xfrm>
            <a:off x="304800" y="752475"/>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FFFF00"/>
                </a:solidFill>
                <a:latin typeface="楷体_GB2312" pitchFamily="49" charset="-122"/>
                <a:ea typeface="楷体_GB2312" pitchFamily="49" charset="-122"/>
              </a:rPr>
              <a:t>解：</a:t>
            </a:r>
          </a:p>
        </p:txBody>
      </p:sp>
      <p:sp>
        <p:nvSpPr>
          <p:cNvPr id="347155" name="Text Box 19">
            <a:extLst>
              <a:ext uri="{FF2B5EF4-FFF2-40B4-BE49-F238E27FC236}">
                <a16:creationId xmlns:a16="http://schemas.microsoft.com/office/drawing/2014/main" id="{0DA59E19-4299-4D57-A6A9-9CF4FF4CC264}"/>
              </a:ext>
            </a:extLst>
          </p:cNvPr>
          <p:cNvSpPr txBox="1">
            <a:spLocks noChangeArrowheads="1"/>
          </p:cNvSpPr>
          <p:nvPr/>
        </p:nvSpPr>
        <p:spPr bwMode="auto">
          <a:xfrm>
            <a:off x="839788" y="83026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latin typeface="楷体_GB2312" pitchFamily="49" charset="-122"/>
                <a:ea typeface="楷体_GB2312" pitchFamily="49" charset="-122"/>
              </a:rPr>
              <a:t>取一电荷元 </a:t>
            </a:r>
          </a:p>
        </p:txBody>
      </p:sp>
      <p:sp>
        <p:nvSpPr>
          <p:cNvPr id="347156" name="Rectangle 20">
            <a:extLst>
              <a:ext uri="{FF2B5EF4-FFF2-40B4-BE49-F238E27FC236}">
                <a16:creationId xmlns:a16="http://schemas.microsoft.com/office/drawing/2014/main" id="{33822A46-85F6-48F8-B65D-F632BB355BD4}"/>
              </a:ext>
            </a:extLst>
          </p:cNvPr>
          <p:cNvSpPr>
            <a:spLocks noChangeArrowheads="1"/>
          </p:cNvSpPr>
          <p:nvPr/>
        </p:nvSpPr>
        <p:spPr bwMode="auto">
          <a:xfrm>
            <a:off x="6965950" y="1389063"/>
            <a:ext cx="358775" cy="76200"/>
          </a:xfrm>
          <a:prstGeom prst="rect">
            <a:avLst/>
          </a:prstGeom>
          <a:solidFill>
            <a:srgbClr val="FF0000"/>
          </a:solidFill>
          <a:ln w="9525">
            <a:solidFill>
              <a:schemeClr val="tx1"/>
            </a:solidFill>
            <a:miter lim="800000"/>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graphicFrame>
        <p:nvGraphicFramePr>
          <p:cNvPr id="347157" name="Object 8">
            <a:extLst>
              <a:ext uri="{FF2B5EF4-FFF2-40B4-BE49-F238E27FC236}">
                <a16:creationId xmlns:a16="http://schemas.microsoft.com/office/drawing/2014/main" id="{D136CD88-D67D-4A47-95AF-8BBF09C4929B}"/>
              </a:ext>
            </a:extLst>
          </p:cNvPr>
          <p:cNvGraphicFramePr>
            <a:graphicFrameLocks noChangeAspect="1"/>
          </p:cNvGraphicFramePr>
          <p:nvPr/>
        </p:nvGraphicFramePr>
        <p:xfrm>
          <a:off x="6867525" y="747713"/>
          <a:ext cx="419100" cy="390525"/>
        </p:xfrm>
        <a:graphic>
          <a:graphicData uri="http://schemas.openxmlformats.org/presentationml/2006/ole">
            <mc:AlternateContent xmlns:mc="http://schemas.openxmlformats.org/markup-compatibility/2006">
              <mc:Choice xmlns:v="urn:schemas-microsoft-com:vml" Requires="v">
                <p:oleObj spid="_x0000_s22637" name="公式" r:id="rId15" imgW="175167" imgH="160103" progId="Equation.3">
                  <p:embed/>
                </p:oleObj>
              </mc:Choice>
              <mc:Fallback>
                <p:oleObj name="公式" r:id="rId15" imgW="175167" imgH="160103"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67525" y="747713"/>
                        <a:ext cx="4191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58" name="Object 9">
            <a:extLst>
              <a:ext uri="{FF2B5EF4-FFF2-40B4-BE49-F238E27FC236}">
                <a16:creationId xmlns:a16="http://schemas.microsoft.com/office/drawing/2014/main" id="{A335F17B-6EC7-4477-9EAC-ED8B6A7FA751}"/>
              </a:ext>
            </a:extLst>
          </p:cNvPr>
          <p:cNvGraphicFramePr>
            <a:graphicFrameLocks noChangeAspect="1"/>
          </p:cNvGraphicFramePr>
          <p:nvPr/>
        </p:nvGraphicFramePr>
        <p:xfrm>
          <a:off x="2606675" y="877888"/>
          <a:ext cx="1312863" cy="446087"/>
        </p:xfrm>
        <a:graphic>
          <a:graphicData uri="http://schemas.openxmlformats.org/presentationml/2006/ole">
            <mc:AlternateContent xmlns:mc="http://schemas.openxmlformats.org/markup-compatibility/2006">
              <mc:Choice xmlns:v="urn:schemas-microsoft-com:vml" Requires="v">
                <p:oleObj spid="_x0000_s22638" name="公式" r:id="rId17" imgW="579244" imgH="190528" progId="Equation.3">
                  <p:embed/>
                </p:oleObj>
              </mc:Choice>
              <mc:Fallback>
                <p:oleObj name="公式" r:id="rId17" imgW="579244" imgH="190528"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06675" y="877888"/>
                        <a:ext cx="1312863"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59" name="Object 10">
            <a:extLst>
              <a:ext uri="{FF2B5EF4-FFF2-40B4-BE49-F238E27FC236}">
                <a16:creationId xmlns:a16="http://schemas.microsoft.com/office/drawing/2014/main" id="{2987DAF6-5012-4B03-921F-21965A60AE5C}"/>
              </a:ext>
            </a:extLst>
          </p:cNvPr>
          <p:cNvGraphicFramePr>
            <a:graphicFrameLocks noChangeAspect="1"/>
          </p:cNvGraphicFramePr>
          <p:nvPr/>
        </p:nvGraphicFramePr>
        <p:xfrm>
          <a:off x="574675" y="1339850"/>
          <a:ext cx="2122488" cy="949325"/>
        </p:xfrm>
        <a:graphic>
          <a:graphicData uri="http://schemas.openxmlformats.org/presentationml/2006/ole">
            <mc:AlternateContent xmlns:mc="http://schemas.openxmlformats.org/markup-compatibility/2006">
              <mc:Choice xmlns:v="urn:schemas-microsoft-com:vml" Requires="v">
                <p:oleObj spid="_x0000_s22639" name="公式" r:id="rId19" imgW="952469" imgH="418961" progId="Equation.3">
                  <p:embed/>
                </p:oleObj>
              </mc:Choice>
              <mc:Fallback>
                <p:oleObj name="公式" r:id="rId19" imgW="952469" imgH="418961"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4675" y="1339850"/>
                        <a:ext cx="2122488"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60" name="Object 11">
            <a:extLst>
              <a:ext uri="{FF2B5EF4-FFF2-40B4-BE49-F238E27FC236}">
                <a16:creationId xmlns:a16="http://schemas.microsoft.com/office/drawing/2014/main" id="{1F30BAA9-2F2F-4A81-B1F6-F28E0267B691}"/>
              </a:ext>
            </a:extLst>
          </p:cNvPr>
          <p:cNvGraphicFramePr>
            <a:graphicFrameLocks noChangeAspect="1"/>
          </p:cNvGraphicFramePr>
          <p:nvPr/>
        </p:nvGraphicFramePr>
        <p:xfrm>
          <a:off x="400050" y="2171700"/>
          <a:ext cx="3490913" cy="1060450"/>
        </p:xfrm>
        <a:graphic>
          <a:graphicData uri="http://schemas.openxmlformats.org/presentationml/2006/ole">
            <mc:AlternateContent xmlns:mc="http://schemas.openxmlformats.org/markup-compatibility/2006">
              <mc:Choice xmlns:v="urn:schemas-microsoft-com:vml" Requires="v">
                <p:oleObj spid="_x0000_s22640" name="公式" r:id="rId21" imgW="1569533" imgH="464848" progId="Equation.3">
                  <p:embed/>
                </p:oleObj>
              </mc:Choice>
              <mc:Fallback>
                <p:oleObj name="公式" r:id="rId21" imgW="1569533" imgH="464848"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0050" y="2171700"/>
                        <a:ext cx="3490913" cy="106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7161" name="Object 12">
            <a:extLst>
              <a:ext uri="{FF2B5EF4-FFF2-40B4-BE49-F238E27FC236}">
                <a16:creationId xmlns:a16="http://schemas.microsoft.com/office/drawing/2014/main" id="{DCC09B1B-D85F-4366-956C-11E9908E00DF}"/>
              </a:ext>
            </a:extLst>
          </p:cNvPr>
          <p:cNvGraphicFramePr>
            <a:graphicFrameLocks noChangeAspect="1"/>
          </p:cNvGraphicFramePr>
          <p:nvPr/>
        </p:nvGraphicFramePr>
        <p:xfrm>
          <a:off x="3887788" y="2200275"/>
          <a:ext cx="2373312" cy="949325"/>
        </p:xfrm>
        <a:graphic>
          <a:graphicData uri="http://schemas.openxmlformats.org/presentationml/2006/ole">
            <mc:AlternateContent xmlns:mc="http://schemas.openxmlformats.org/markup-compatibility/2006">
              <mc:Choice xmlns:v="urn:schemas-microsoft-com:vml" Requires="v">
                <p:oleObj spid="_x0000_s22641" name="公式" r:id="rId23" imgW="1066924" imgH="418961" progId="Equation.3">
                  <p:embed/>
                </p:oleObj>
              </mc:Choice>
              <mc:Fallback>
                <p:oleObj name="公式" r:id="rId23" imgW="1066924" imgH="418961" progId="Equation.3">
                  <p:embed/>
                  <p:pic>
                    <p:nvPicPr>
                      <p:cNvPr id="0"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87788" y="2200275"/>
                        <a:ext cx="2373312"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Text Box 3">
            <a:extLst>
              <a:ext uri="{FF2B5EF4-FFF2-40B4-BE49-F238E27FC236}">
                <a16:creationId xmlns:a16="http://schemas.microsoft.com/office/drawing/2014/main" id="{A18B656B-F5B6-49DC-BC7B-13AA2D29C699}"/>
              </a:ext>
            </a:extLst>
          </p:cNvPr>
          <p:cNvSpPr txBox="1">
            <a:spLocks noChangeArrowheads="1"/>
          </p:cNvSpPr>
          <p:nvPr/>
        </p:nvSpPr>
        <p:spPr bwMode="auto">
          <a:xfrm>
            <a:off x="358775" y="37671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FFFF00"/>
                </a:solidFill>
              </a:rPr>
              <a:t>解</a:t>
            </a:r>
          </a:p>
        </p:txBody>
      </p:sp>
      <p:graphicFrame>
        <p:nvGraphicFramePr>
          <p:cNvPr id="29" name="Object 4">
            <a:extLst>
              <a:ext uri="{FF2B5EF4-FFF2-40B4-BE49-F238E27FC236}">
                <a16:creationId xmlns:a16="http://schemas.microsoft.com/office/drawing/2014/main" id="{64751AF4-20F7-4B73-A09F-1342EC9DD63A}"/>
              </a:ext>
            </a:extLst>
          </p:cNvPr>
          <p:cNvGraphicFramePr>
            <a:graphicFrameLocks/>
          </p:cNvGraphicFramePr>
          <p:nvPr/>
        </p:nvGraphicFramePr>
        <p:xfrm>
          <a:off x="6704013" y="3457575"/>
          <a:ext cx="471487" cy="406400"/>
        </p:xfrm>
        <a:graphic>
          <a:graphicData uri="http://schemas.openxmlformats.org/presentationml/2006/ole">
            <mc:AlternateContent xmlns:mc="http://schemas.openxmlformats.org/markup-compatibility/2006">
              <mc:Choice xmlns:v="urn:schemas-microsoft-com:vml" Requires="v">
                <p:oleObj spid="_x0000_s22642" name="Equation" r:id="rId25" imgW="457324" imgH="388537" progId="Equation.3">
                  <p:embed/>
                </p:oleObj>
              </mc:Choice>
              <mc:Fallback>
                <p:oleObj name="Equation" r:id="rId25" imgW="457324" imgH="388537" progId="Equation.3">
                  <p:embed/>
                  <p:pic>
                    <p:nvPicPr>
                      <p:cNvPr id="0" name="Object 4"/>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704013" y="3457575"/>
                        <a:ext cx="471487"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a:extLst>
              <a:ext uri="{FF2B5EF4-FFF2-40B4-BE49-F238E27FC236}">
                <a16:creationId xmlns:a16="http://schemas.microsoft.com/office/drawing/2014/main" id="{1E745F35-6972-46A4-93A7-DD33EFA47539}"/>
              </a:ext>
            </a:extLst>
          </p:cNvPr>
          <p:cNvGrpSpPr>
            <a:grpSpLocks/>
          </p:cNvGrpSpPr>
          <p:nvPr/>
        </p:nvGrpSpPr>
        <p:grpSpPr bwMode="auto">
          <a:xfrm>
            <a:off x="6867525" y="4083050"/>
            <a:ext cx="436563" cy="798513"/>
            <a:chOff x="4656" y="3312"/>
            <a:chExt cx="275" cy="488"/>
          </a:xfrm>
        </p:grpSpPr>
        <p:sp>
          <p:nvSpPr>
            <p:cNvPr id="22587" name="Line 6">
              <a:extLst>
                <a:ext uri="{FF2B5EF4-FFF2-40B4-BE49-F238E27FC236}">
                  <a16:creationId xmlns:a16="http://schemas.microsoft.com/office/drawing/2014/main" id="{44BE85E8-5352-41D6-A6B0-249DF65A6AD7}"/>
                </a:ext>
              </a:extLst>
            </p:cNvPr>
            <p:cNvSpPr>
              <a:spLocks noChangeShapeType="1"/>
            </p:cNvSpPr>
            <p:nvPr/>
          </p:nvSpPr>
          <p:spPr bwMode="auto">
            <a:xfrm>
              <a:off x="4752" y="3312"/>
              <a:ext cx="0" cy="144"/>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88" name="Object 7">
              <a:extLst>
                <a:ext uri="{FF2B5EF4-FFF2-40B4-BE49-F238E27FC236}">
                  <a16:creationId xmlns:a16="http://schemas.microsoft.com/office/drawing/2014/main" id="{D863F44D-7E4A-457F-8855-268647B84AAE}"/>
                </a:ext>
              </a:extLst>
            </p:cNvPr>
            <p:cNvGraphicFramePr>
              <a:graphicFrameLocks noChangeAspect="1"/>
            </p:cNvGraphicFramePr>
            <p:nvPr/>
          </p:nvGraphicFramePr>
          <p:xfrm>
            <a:off x="4656" y="3504"/>
            <a:ext cx="275" cy="296"/>
          </p:xfrm>
          <a:graphic>
            <a:graphicData uri="http://schemas.openxmlformats.org/presentationml/2006/ole">
              <mc:AlternateContent xmlns:mc="http://schemas.openxmlformats.org/markup-compatibility/2006">
                <mc:Choice xmlns:v="urn:schemas-microsoft-com:vml" Requires="v">
                  <p:oleObj spid="_x0000_s22643" name="Equation" r:id="rId27" imgW="152276" imgH="160103" progId="Equation.3">
                    <p:embed/>
                  </p:oleObj>
                </mc:Choice>
                <mc:Fallback>
                  <p:oleObj name="Equation" r:id="rId27" imgW="152276" imgH="160103" progId="Equation.3">
                    <p:embed/>
                    <p:pic>
                      <p:nvPicPr>
                        <p:cNvPr id="0" name="Object 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56" y="3504"/>
                          <a:ext cx="27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a:extLst>
              <a:ext uri="{FF2B5EF4-FFF2-40B4-BE49-F238E27FC236}">
                <a16:creationId xmlns:a16="http://schemas.microsoft.com/office/drawing/2014/main" id="{9882CAFB-B3A0-46B0-845F-2416FE9833A7}"/>
              </a:ext>
            </a:extLst>
          </p:cNvPr>
          <p:cNvGrpSpPr>
            <a:grpSpLocks/>
          </p:cNvGrpSpPr>
          <p:nvPr/>
        </p:nvGrpSpPr>
        <p:grpSpPr bwMode="auto">
          <a:xfrm>
            <a:off x="3725863" y="4073525"/>
            <a:ext cx="341312" cy="749300"/>
            <a:chOff x="2832" y="3312"/>
            <a:chExt cx="215" cy="428"/>
          </a:xfrm>
        </p:grpSpPr>
        <p:sp>
          <p:nvSpPr>
            <p:cNvPr id="22585" name="Line 9">
              <a:extLst>
                <a:ext uri="{FF2B5EF4-FFF2-40B4-BE49-F238E27FC236}">
                  <a16:creationId xmlns:a16="http://schemas.microsoft.com/office/drawing/2014/main" id="{4EB5BDFF-8F7D-4467-86FC-119DA37AB83C}"/>
                </a:ext>
              </a:extLst>
            </p:cNvPr>
            <p:cNvSpPr>
              <a:spLocks noChangeShapeType="1"/>
            </p:cNvSpPr>
            <p:nvPr/>
          </p:nvSpPr>
          <p:spPr bwMode="auto">
            <a:xfrm>
              <a:off x="2928" y="3312"/>
              <a:ext cx="0" cy="144"/>
            </a:xfrm>
            <a:prstGeom prst="line">
              <a:avLst/>
            </a:prstGeom>
            <a:noFill/>
            <a:ln w="9525">
              <a:solidFill>
                <a:srgbClr val="FFFF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86" name="Object 10">
              <a:extLst>
                <a:ext uri="{FF2B5EF4-FFF2-40B4-BE49-F238E27FC236}">
                  <a16:creationId xmlns:a16="http://schemas.microsoft.com/office/drawing/2014/main" id="{4F169AC7-6E97-4E2C-AC6B-4CF1F27117D4}"/>
                </a:ext>
              </a:extLst>
            </p:cNvPr>
            <p:cNvGraphicFramePr>
              <a:graphicFrameLocks noChangeAspect="1"/>
            </p:cNvGraphicFramePr>
            <p:nvPr/>
          </p:nvGraphicFramePr>
          <p:xfrm>
            <a:off x="2832" y="3504"/>
            <a:ext cx="215" cy="236"/>
          </p:xfrm>
          <a:graphic>
            <a:graphicData uri="http://schemas.openxmlformats.org/presentationml/2006/ole">
              <mc:AlternateContent xmlns:mc="http://schemas.openxmlformats.org/markup-compatibility/2006">
                <mc:Choice xmlns:v="urn:schemas-microsoft-com:vml" Requires="v">
                  <p:oleObj spid="_x0000_s22644" name="Equation" r:id="rId29" imgW="114456" imgH="121698" progId="Equation.3">
                    <p:embed/>
                  </p:oleObj>
                </mc:Choice>
                <mc:Fallback>
                  <p:oleObj name="Equation" r:id="rId29" imgW="114456" imgH="121698" progId="Equation.3">
                    <p:embed/>
                    <p:pic>
                      <p:nvPicPr>
                        <p:cNvPr id="0" name="Object 1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32" y="3504"/>
                          <a:ext cx="215"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 name="Object 11">
            <a:extLst>
              <a:ext uri="{FF2B5EF4-FFF2-40B4-BE49-F238E27FC236}">
                <a16:creationId xmlns:a16="http://schemas.microsoft.com/office/drawing/2014/main" id="{BB37E990-814B-412D-9C4A-F8FC96C1FED8}"/>
              </a:ext>
            </a:extLst>
          </p:cNvPr>
          <p:cNvGraphicFramePr>
            <a:graphicFrameLocks/>
          </p:cNvGraphicFramePr>
          <p:nvPr/>
        </p:nvGraphicFramePr>
        <p:xfrm>
          <a:off x="1044575" y="3843338"/>
          <a:ext cx="1281113" cy="393700"/>
        </p:xfrm>
        <a:graphic>
          <a:graphicData uri="http://schemas.openxmlformats.org/presentationml/2006/ole">
            <mc:AlternateContent xmlns:mc="http://schemas.openxmlformats.org/markup-compatibility/2006">
              <mc:Choice xmlns:v="urn:schemas-microsoft-com:vml" Requires="v">
                <p:oleObj spid="_x0000_s22645" name="Equation" r:id="rId31" imgW="1264982" imgH="381055" progId="Equation.3">
                  <p:embed/>
                </p:oleObj>
              </mc:Choice>
              <mc:Fallback>
                <p:oleObj name="Equation" r:id="rId31" imgW="1264982" imgH="381055" progId="Equation.3">
                  <p:embed/>
                  <p:pic>
                    <p:nvPicPr>
                      <p:cNvPr id="0" name="Object 11"/>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44575" y="3843338"/>
                        <a:ext cx="12811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12">
            <a:extLst>
              <a:ext uri="{FF2B5EF4-FFF2-40B4-BE49-F238E27FC236}">
                <a16:creationId xmlns:a16="http://schemas.microsoft.com/office/drawing/2014/main" id="{74F8A2D3-F1DA-4260-97E7-81D29D423B00}"/>
              </a:ext>
            </a:extLst>
          </p:cNvPr>
          <p:cNvGraphicFramePr>
            <a:graphicFrameLocks/>
          </p:cNvGraphicFramePr>
          <p:nvPr/>
        </p:nvGraphicFramePr>
        <p:xfrm>
          <a:off x="1020763" y="4278313"/>
          <a:ext cx="1436687" cy="406400"/>
        </p:xfrm>
        <a:graphic>
          <a:graphicData uri="http://schemas.openxmlformats.org/presentationml/2006/ole">
            <mc:AlternateContent xmlns:mc="http://schemas.openxmlformats.org/markup-compatibility/2006">
              <mc:Choice xmlns:v="urn:schemas-microsoft-com:vml" Requires="v">
                <p:oleObj spid="_x0000_s22646" name="Equation" r:id="rId33" imgW="1417258" imgH="388537" progId="Equation.3">
                  <p:embed/>
                </p:oleObj>
              </mc:Choice>
              <mc:Fallback>
                <p:oleObj name="Equation" r:id="rId33" imgW="1417258" imgH="388537" progId="Equation.3">
                  <p:embed/>
                  <p:pic>
                    <p:nvPicPr>
                      <p:cNvPr id="0" name="Object 12"/>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020763" y="4278313"/>
                        <a:ext cx="1436687"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13">
            <a:extLst>
              <a:ext uri="{FF2B5EF4-FFF2-40B4-BE49-F238E27FC236}">
                <a16:creationId xmlns:a16="http://schemas.microsoft.com/office/drawing/2014/main" id="{C987EDDA-C15C-4A1F-B44C-E7D7B4E780D1}"/>
              </a:ext>
            </a:extLst>
          </p:cNvPr>
          <p:cNvGraphicFramePr>
            <a:graphicFrameLocks/>
          </p:cNvGraphicFramePr>
          <p:nvPr/>
        </p:nvGraphicFramePr>
        <p:xfrm>
          <a:off x="3673475" y="3535363"/>
          <a:ext cx="392113" cy="392112"/>
        </p:xfrm>
        <a:graphic>
          <a:graphicData uri="http://schemas.openxmlformats.org/presentationml/2006/ole">
            <mc:AlternateContent xmlns:mc="http://schemas.openxmlformats.org/markup-compatibility/2006">
              <mc:Choice xmlns:v="urn:schemas-microsoft-com:vml" Requires="v">
                <p:oleObj spid="_x0000_s22647" name="Equation" r:id="rId35" imgW="381187" imgH="381055" progId="Equation.3">
                  <p:embed/>
                </p:oleObj>
              </mc:Choice>
              <mc:Fallback>
                <p:oleObj name="Equation" r:id="rId35" imgW="381187" imgH="381055" progId="Equation.3">
                  <p:embed/>
                  <p:pic>
                    <p:nvPicPr>
                      <p:cNvPr id="0" name="Object 13"/>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673475" y="3535363"/>
                        <a:ext cx="392113"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14">
            <a:extLst>
              <a:ext uri="{FF2B5EF4-FFF2-40B4-BE49-F238E27FC236}">
                <a16:creationId xmlns:a16="http://schemas.microsoft.com/office/drawing/2014/main" id="{74F9ECD2-D690-4255-BA0A-CEEE634DC3DA}"/>
              </a:ext>
            </a:extLst>
          </p:cNvPr>
          <p:cNvGraphicFramePr>
            <a:graphicFrameLocks/>
          </p:cNvGraphicFramePr>
          <p:nvPr/>
        </p:nvGraphicFramePr>
        <p:xfrm>
          <a:off x="2513013" y="4870450"/>
          <a:ext cx="1816100" cy="863600"/>
        </p:xfrm>
        <a:graphic>
          <a:graphicData uri="http://schemas.openxmlformats.org/presentationml/2006/ole">
            <mc:AlternateContent xmlns:mc="http://schemas.openxmlformats.org/markup-compatibility/2006">
              <mc:Choice xmlns:v="urn:schemas-microsoft-com:vml" Requires="v">
                <p:oleObj spid="_x0000_s22648" name="公式" r:id="rId37" imgW="1798444" imgH="845903" progId="Equation.3">
                  <p:embed/>
                </p:oleObj>
              </mc:Choice>
              <mc:Fallback>
                <p:oleObj name="公式" r:id="rId37" imgW="1798444" imgH="845903" progId="Equation.3">
                  <p:embed/>
                  <p:pic>
                    <p:nvPicPr>
                      <p:cNvPr id="0" name="Object 14"/>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513013" y="4870450"/>
                        <a:ext cx="18161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Rectangle 16">
            <a:extLst>
              <a:ext uri="{FF2B5EF4-FFF2-40B4-BE49-F238E27FC236}">
                <a16:creationId xmlns:a16="http://schemas.microsoft.com/office/drawing/2014/main" id="{7E34136E-7BB8-45B7-933C-7F81D74E664A}"/>
              </a:ext>
            </a:extLst>
          </p:cNvPr>
          <p:cNvSpPr>
            <a:spLocks noChangeArrowheads="1"/>
          </p:cNvSpPr>
          <p:nvPr/>
        </p:nvSpPr>
        <p:spPr bwMode="auto">
          <a:xfrm>
            <a:off x="657225" y="3144838"/>
            <a:ext cx="6657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ctr"/>
            <a:r>
              <a:rPr lang="zh-CN" altLang="en-US">
                <a:sym typeface="Symbol" panose="05050102010706020507" pitchFamily="18" charset="2"/>
              </a:rPr>
              <a:t>两</a:t>
            </a:r>
            <a:r>
              <a:rPr lang="zh-CN" altLang="en-US">
                <a:latin typeface="宋体" panose="02010600030101010101" pitchFamily="2" charset="-122"/>
                <a:sym typeface="Symbol" panose="05050102010706020507" pitchFamily="18" charset="2"/>
              </a:rPr>
              <a:t>长度为</a:t>
            </a:r>
            <a:r>
              <a:rPr lang="en-US" altLang="zh-CN" i="1">
                <a:solidFill>
                  <a:srgbClr val="66FFFF"/>
                </a:solidFill>
                <a:sym typeface="Symbol" panose="05050102010706020507" pitchFamily="18" charset="2"/>
              </a:rPr>
              <a:t>L</a:t>
            </a:r>
            <a:r>
              <a:rPr lang="zh-CN" altLang="en-US">
                <a:latin typeface="宋体" panose="02010600030101010101" pitchFamily="2" charset="-122"/>
                <a:sym typeface="Symbol" panose="05050102010706020507" pitchFamily="18" charset="2"/>
              </a:rPr>
              <a:t>，相距</a:t>
            </a:r>
            <a:r>
              <a:rPr lang="en-US" altLang="zh-CN" i="1">
                <a:solidFill>
                  <a:srgbClr val="66FFFF"/>
                </a:solidFill>
                <a:sym typeface="Symbol" panose="05050102010706020507" pitchFamily="18" charset="2"/>
              </a:rPr>
              <a:t>L</a:t>
            </a:r>
            <a:r>
              <a:rPr lang="zh-CN" altLang="en-US">
                <a:sym typeface="Symbol" panose="05050102010706020507" pitchFamily="18" charset="2"/>
              </a:rPr>
              <a:t>带电直杆间的</a:t>
            </a:r>
            <a:r>
              <a:rPr lang="zh-CN" altLang="en-US"/>
              <a:t>库仑力</a:t>
            </a:r>
            <a:r>
              <a:rPr lang="zh-CN" altLang="en-US">
                <a:sym typeface="Symbol" panose="05050102010706020507" pitchFamily="18" charset="2"/>
              </a:rPr>
              <a:t>。</a:t>
            </a:r>
          </a:p>
        </p:txBody>
      </p:sp>
      <p:sp>
        <p:nvSpPr>
          <p:cNvPr id="41" name="Rectangle 17">
            <a:extLst>
              <a:ext uri="{FF2B5EF4-FFF2-40B4-BE49-F238E27FC236}">
                <a16:creationId xmlns:a16="http://schemas.microsoft.com/office/drawing/2014/main" id="{D1E681D0-B34B-4873-962B-67EA7468C739}"/>
              </a:ext>
            </a:extLst>
          </p:cNvPr>
          <p:cNvSpPr>
            <a:spLocks noChangeArrowheads="1"/>
          </p:cNvSpPr>
          <p:nvPr/>
        </p:nvSpPr>
        <p:spPr bwMode="auto">
          <a:xfrm>
            <a:off x="320675" y="309086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ctr"/>
            <a:r>
              <a:rPr lang="zh-CN" altLang="en-US">
                <a:solidFill>
                  <a:srgbClr val="FFFF00"/>
                </a:solidFill>
                <a:sym typeface="Symbol" panose="05050102010706020507" pitchFamily="18" charset="2"/>
              </a:rPr>
              <a:t>求</a:t>
            </a:r>
          </a:p>
        </p:txBody>
      </p:sp>
      <p:grpSp>
        <p:nvGrpSpPr>
          <p:cNvPr id="4" name="Group 18">
            <a:extLst>
              <a:ext uri="{FF2B5EF4-FFF2-40B4-BE49-F238E27FC236}">
                <a16:creationId xmlns:a16="http://schemas.microsoft.com/office/drawing/2014/main" id="{B0758D1D-DDB3-486B-A8A9-B3D93478BCF8}"/>
              </a:ext>
            </a:extLst>
          </p:cNvPr>
          <p:cNvGrpSpPr>
            <a:grpSpLocks/>
          </p:cNvGrpSpPr>
          <p:nvPr/>
        </p:nvGrpSpPr>
        <p:grpSpPr bwMode="auto">
          <a:xfrm>
            <a:off x="3325813" y="3906838"/>
            <a:ext cx="5505450" cy="933450"/>
            <a:chOff x="1992" y="1300"/>
            <a:chExt cx="3468" cy="588"/>
          </a:xfrm>
        </p:grpSpPr>
        <p:sp>
          <p:nvSpPr>
            <p:cNvPr id="43" name="Rectangle 19">
              <a:extLst>
                <a:ext uri="{FF2B5EF4-FFF2-40B4-BE49-F238E27FC236}">
                  <a16:creationId xmlns:a16="http://schemas.microsoft.com/office/drawing/2014/main" id="{AB4CCF0B-3209-4E33-A05F-70D94C393BF9}"/>
                </a:ext>
              </a:extLst>
            </p:cNvPr>
            <p:cNvSpPr>
              <a:spLocks noChangeArrowheads="1"/>
            </p:cNvSpPr>
            <p:nvPr/>
          </p:nvSpPr>
          <p:spPr bwMode="auto">
            <a:xfrm>
              <a:off x="2158" y="1300"/>
              <a:ext cx="960" cy="96"/>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5400000" scaled="1"/>
            </a:gradFill>
            <a:ln w="9525">
              <a:solidFill>
                <a:srgbClr val="006699"/>
              </a:solidFill>
              <a:miter lim="800000"/>
              <a:headEnd/>
              <a:tailEnd/>
            </a:ln>
            <a:effectLst/>
          </p:spPr>
          <p:txBody>
            <a:bodyPr wrap="none" anchor="ctr"/>
            <a:lstStyle/>
            <a:p>
              <a:pPr>
                <a:defRPr/>
              </a:pPr>
              <a:endParaRPr lang="zh-CN" altLang="en-US"/>
            </a:p>
          </p:txBody>
        </p:sp>
        <p:sp>
          <p:nvSpPr>
            <p:cNvPr id="44" name="Rectangle 20">
              <a:extLst>
                <a:ext uri="{FF2B5EF4-FFF2-40B4-BE49-F238E27FC236}">
                  <a16:creationId xmlns:a16="http://schemas.microsoft.com/office/drawing/2014/main" id="{ABC76E64-4FF8-4533-9EA5-AB985E9B55F2}"/>
                </a:ext>
              </a:extLst>
            </p:cNvPr>
            <p:cNvSpPr>
              <a:spLocks noChangeArrowheads="1"/>
            </p:cNvSpPr>
            <p:nvPr/>
          </p:nvSpPr>
          <p:spPr bwMode="auto">
            <a:xfrm>
              <a:off x="4042" y="1300"/>
              <a:ext cx="960" cy="96"/>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5400000" scaled="1"/>
            </a:gradFill>
            <a:ln w="9525">
              <a:solidFill>
                <a:srgbClr val="006699"/>
              </a:solidFill>
              <a:miter lim="800000"/>
              <a:headEnd/>
              <a:tailEnd/>
            </a:ln>
            <a:effectLst/>
          </p:spPr>
          <p:txBody>
            <a:bodyPr wrap="none" anchor="ctr"/>
            <a:lstStyle/>
            <a:p>
              <a:pPr>
                <a:defRPr/>
              </a:pPr>
              <a:endParaRPr lang="zh-CN" altLang="en-US"/>
            </a:p>
          </p:txBody>
        </p:sp>
        <p:sp>
          <p:nvSpPr>
            <p:cNvPr id="22574" name="Text Box 21">
              <a:extLst>
                <a:ext uri="{FF2B5EF4-FFF2-40B4-BE49-F238E27FC236}">
                  <a16:creationId xmlns:a16="http://schemas.microsoft.com/office/drawing/2014/main" id="{29E0BE86-8BB6-4C7F-BED8-252B2E54FF57}"/>
                </a:ext>
              </a:extLst>
            </p:cNvPr>
            <p:cNvSpPr txBox="1">
              <a:spLocks noChangeArrowheads="1"/>
            </p:cNvSpPr>
            <p:nvPr/>
          </p:nvSpPr>
          <p:spPr bwMode="auto">
            <a:xfrm>
              <a:off x="3015" y="1600"/>
              <a:ext cx="3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i="1"/>
                <a:t>L</a:t>
              </a:r>
            </a:p>
          </p:txBody>
        </p:sp>
        <p:sp>
          <p:nvSpPr>
            <p:cNvPr id="22575" name="Text Box 22">
              <a:extLst>
                <a:ext uri="{FF2B5EF4-FFF2-40B4-BE49-F238E27FC236}">
                  <a16:creationId xmlns:a16="http://schemas.microsoft.com/office/drawing/2014/main" id="{AB90E1CB-FB83-4906-BEF7-BE27F27B0209}"/>
                </a:ext>
              </a:extLst>
            </p:cNvPr>
            <p:cNvSpPr txBox="1">
              <a:spLocks noChangeArrowheads="1"/>
            </p:cNvSpPr>
            <p:nvPr/>
          </p:nvSpPr>
          <p:spPr bwMode="auto">
            <a:xfrm>
              <a:off x="4759" y="1588"/>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t>3</a:t>
              </a:r>
              <a:r>
                <a:rPr lang="en-US" altLang="zh-CN" i="1"/>
                <a:t>L</a:t>
              </a:r>
            </a:p>
          </p:txBody>
        </p:sp>
        <p:sp>
          <p:nvSpPr>
            <p:cNvPr id="22576" name="Text Box 23">
              <a:extLst>
                <a:ext uri="{FF2B5EF4-FFF2-40B4-BE49-F238E27FC236}">
                  <a16:creationId xmlns:a16="http://schemas.microsoft.com/office/drawing/2014/main" id="{B5D9DB47-01C8-45C1-B3D8-DA0A0C8FB8F6}"/>
                </a:ext>
              </a:extLst>
            </p:cNvPr>
            <p:cNvSpPr txBox="1">
              <a:spLocks noChangeArrowheads="1"/>
            </p:cNvSpPr>
            <p:nvPr/>
          </p:nvSpPr>
          <p:spPr bwMode="auto">
            <a:xfrm>
              <a:off x="3861" y="1588"/>
              <a:ext cx="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t>2</a:t>
              </a:r>
              <a:r>
                <a:rPr lang="en-US" altLang="zh-CN" i="1"/>
                <a:t>L</a:t>
              </a:r>
            </a:p>
          </p:txBody>
        </p:sp>
        <p:sp>
          <p:nvSpPr>
            <p:cNvPr id="22577" name="Line 24">
              <a:extLst>
                <a:ext uri="{FF2B5EF4-FFF2-40B4-BE49-F238E27FC236}">
                  <a16:creationId xmlns:a16="http://schemas.microsoft.com/office/drawing/2014/main" id="{A4625C34-9367-4636-92A2-DCA53EBC4DA9}"/>
                </a:ext>
              </a:extLst>
            </p:cNvPr>
            <p:cNvSpPr>
              <a:spLocks noChangeShapeType="1"/>
            </p:cNvSpPr>
            <p:nvPr/>
          </p:nvSpPr>
          <p:spPr bwMode="auto">
            <a:xfrm>
              <a:off x="3117" y="1408"/>
              <a:ext cx="0" cy="144"/>
            </a:xfrm>
            <a:prstGeom prst="line">
              <a:avLst/>
            </a:prstGeom>
            <a:noFill/>
            <a:ln w="9525" cap="rnd">
              <a:solidFill>
                <a:srgbClr val="FFFF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8" name="Line 25">
              <a:extLst>
                <a:ext uri="{FF2B5EF4-FFF2-40B4-BE49-F238E27FC236}">
                  <a16:creationId xmlns:a16="http://schemas.microsoft.com/office/drawing/2014/main" id="{F38C28A4-F20C-4E19-A14B-50B8DDDF789F}"/>
                </a:ext>
              </a:extLst>
            </p:cNvPr>
            <p:cNvSpPr>
              <a:spLocks noChangeShapeType="1"/>
            </p:cNvSpPr>
            <p:nvPr/>
          </p:nvSpPr>
          <p:spPr bwMode="auto">
            <a:xfrm>
              <a:off x="4053" y="1408"/>
              <a:ext cx="0" cy="144"/>
            </a:xfrm>
            <a:prstGeom prst="line">
              <a:avLst/>
            </a:prstGeom>
            <a:noFill/>
            <a:ln w="9525" cap="rnd">
              <a:solidFill>
                <a:srgbClr val="FFFF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79" name="Line 26">
              <a:extLst>
                <a:ext uri="{FF2B5EF4-FFF2-40B4-BE49-F238E27FC236}">
                  <a16:creationId xmlns:a16="http://schemas.microsoft.com/office/drawing/2014/main" id="{D7F86A8B-007A-469C-B39F-13940826E7EF}"/>
                </a:ext>
              </a:extLst>
            </p:cNvPr>
            <p:cNvSpPr>
              <a:spLocks noChangeShapeType="1"/>
            </p:cNvSpPr>
            <p:nvPr/>
          </p:nvSpPr>
          <p:spPr bwMode="auto">
            <a:xfrm>
              <a:off x="5001" y="1408"/>
              <a:ext cx="0" cy="144"/>
            </a:xfrm>
            <a:prstGeom prst="line">
              <a:avLst/>
            </a:prstGeom>
            <a:noFill/>
            <a:ln w="9525" cap="rnd">
              <a:solidFill>
                <a:srgbClr val="FFFF66"/>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580" name="Group 27">
              <a:extLst>
                <a:ext uri="{FF2B5EF4-FFF2-40B4-BE49-F238E27FC236}">
                  <a16:creationId xmlns:a16="http://schemas.microsoft.com/office/drawing/2014/main" id="{BE38D733-4140-46C8-8560-53B356984D7C}"/>
                </a:ext>
              </a:extLst>
            </p:cNvPr>
            <p:cNvGrpSpPr>
              <a:grpSpLocks/>
            </p:cNvGrpSpPr>
            <p:nvPr/>
          </p:nvGrpSpPr>
          <p:grpSpPr bwMode="auto">
            <a:xfrm>
              <a:off x="1992" y="1548"/>
              <a:ext cx="3468" cy="336"/>
              <a:chOff x="1956" y="1548"/>
              <a:chExt cx="3468" cy="336"/>
            </a:xfrm>
          </p:grpSpPr>
          <p:sp>
            <p:nvSpPr>
              <p:cNvPr id="22581" name="Line 28">
                <a:extLst>
                  <a:ext uri="{FF2B5EF4-FFF2-40B4-BE49-F238E27FC236}">
                    <a16:creationId xmlns:a16="http://schemas.microsoft.com/office/drawing/2014/main" id="{9549309C-1D59-48B4-A7B8-8206B4C9D9D9}"/>
                  </a:ext>
                </a:extLst>
              </p:cNvPr>
              <p:cNvSpPr>
                <a:spLocks noChangeShapeType="1"/>
              </p:cNvSpPr>
              <p:nvPr/>
            </p:nvSpPr>
            <p:spPr bwMode="auto">
              <a:xfrm>
                <a:off x="2160" y="1584"/>
                <a:ext cx="3168" cy="0"/>
              </a:xfrm>
              <a:prstGeom prst="line">
                <a:avLst/>
              </a:prstGeom>
              <a:noFill/>
              <a:ln w="28575">
                <a:solidFill>
                  <a:srgbClr val="66FF66"/>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582" name="Text Box 29">
                <a:extLst>
                  <a:ext uri="{FF2B5EF4-FFF2-40B4-BE49-F238E27FC236}">
                    <a16:creationId xmlns:a16="http://schemas.microsoft.com/office/drawing/2014/main" id="{C20CBCE0-248B-437C-AC53-1C5433A372C4}"/>
                  </a:ext>
                </a:extLst>
              </p:cNvPr>
              <p:cNvSpPr txBox="1">
                <a:spLocks noChangeArrowheads="1"/>
              </p:cNvSpPr>
              <p:nvPr/>
            </p:nvSpPr>
            <p:spPr bwMode="auto">
              <a:xfrm>
                <a:off x="5196" y="15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sz="2800" i="1">
                    <a:solidFill>
                      <a:srgbClr val="66FF66"/>
                    </a:solidFill>
                  </a:rPr>
                  <a:t>x</a:t>
                </a:r>
              </a:p>
            </p:txBody>
          </p:sp>
          <p:sp>
            <p:nvSpPr>
              <p:cNvPr id="22583" name="Text Box 30">
                <a:extLst>
                  <a:ext uri="{FF2B5EF4-FFF2-40B4-BE49-F238E27FC236}">
                    <a16:creationId xmlns:a16="http://schemas.microsoft.com/office/drawing/2014/main" id="{B2102B26-DDFC-4989-9677-BE65FCD968D3}"/>
                  </a:ext>
                </a:extLst>
              </p:cNvPr>
              <p:cNvSpPr txBox="1">
                <a:spLocks noChangeArrowheads="1"/>
              </p:cNvSpPr>
              <p:nvPr/>
            </p:nvSpPr>
            <p:spPr bwMode="auto">
              <a:xfrm>
                <a:off x="1956" y="15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i="1">
                    <a:solidFill>
                      <a:srgbClr val="66FF66"/>
                    </a:solidFill>
                  </a:rPr>
                  <a:t>O</a:t>
                </a:r>
              </a:p>
            </p:txBody>
          </p:sp>
          <p:sp>
            <p:nvSpPr>
              <p:cNvPr id="22584" name="Oval 31">
                <a:extLst>
                  <a:ext uri="{FF2B5EF4-FFF2-40B4-BE49-F238E27FC236}">
                    <a16:creationId xmlns:a16="http://schemas.microsoft.com/office/drawing/2014/main" id="{B9EBD54F-A865-4A1E-8041-A8375D1DD2BF}"/>
                  </a:ext>
                </a:extLst>
              </p:cNvPr>
              <p:cNvSpPr>
                <a:spLocks noChangeArrowheads="1"/>
              </p:cNvSpPr>
              <p:nvPr/>
            </p:nvSpPr>
            <p:spPr bwMode="auto">
              <a:xfrm>
                <a:off x="2112" y="1548"/>
                <a:ext cx="48" cy="48"/>
              </a:xfrm>
              <a:prstGeom prst="ellipse">
                <a:avLst/>
              </a:prstGeom>
              <a:solidFill>
                <a:schemeClr val="accent1"/>
              </a:solidFill>
              <a:ln w="9525">
                <a:solidFill>
                  <a:schemeClr val="accent1"/>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grpSp>
      </p:grpSp>
      <p:sp>
        <p:nvSpPr>
          <p:cNvPr id="56" name="Rectangle 32">
            <a:extLst>
              <a:ext uri="{FF2B5EF4-FFF2-40B4-BE49-F238E27FC236}">
                <a16:creationId xmlns:a16="http://schemas.microsoft.com/office/drawing/2014/main" id="{92E01485-1744-4613-927D-E7D59FDD25DA}"/>
              </a:ext>
            </a:extLst>
          </p:cNvPr>
          <p:cNvSpPr>
            <a:spLocks noChangeArrowheads="1"/>
          </p:cNvSpPr>
          <p:nvPr/>
        </p:nvSpPr>
        <p:spPr bwMode="auto">
          <a:xfrm>
            <a:off x="3836988" y="3902075"/>
            <a:ext cx="76200" cy="152400"/>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noFill/>
            <a:miter lim="800000"/>
            <a:headEnd/>
            <a:tailEnd/>
          </a:ln>
          <a:effectLst/>
        </p:spPr>
        <p:txBody>
          <a:bodyPr wrap="none" anchor="ctr"/>
          <a:lstStyle/>
          <a:p>
            <a:pPr>
              <a:defRPr/>
            </a:pPr>
            <a:endParaRPr lang="zh-CN" altLang="en-US"/>
          </a:p>
        </p:txBody>
      </p:sp>
      <p:sp>
        <p:nvSpPr>
          <p:cNvPr id="57" name="Rectangle 33">
            <a:extLst>
              <a:ext uri="{FF2B5EF4-FFF2-40B4-BE49-F238E27FC236}">
                <a16:creationId xmlns:a16="http://schemas.microsoft.com/office/drawing/2014/main" id="{A4EC3EB0-5B45-4BBA-A0C7-D7650899DE34}"/>
              </a:ext>
            </a:extLst>
          </p:cNvPr>
          <p:cNvSpPr>
            <a:spLocks noChangeArrowheads="1"/>
          </p:cNvSpPr>
          <p:nvPr/>
        </p:nvSpPr>
        <p:spPr bwMode="auto">
          <a:xfrm>
            <a:off x="6978650" y="3902075"/>
            <a:ext cx="76200" cy="152400"/>
          </a:xfrm>
          <a:prstGeom prst="rect">
            <a:avLst/>
          </a:prstGeom>
          <a:gradFill rotWithShape="1">
            <a:gsLst>
              <a:gs pos="0">
                <a:srgbClr val="760076"/>
              </a:gs>
              <a:gs pos="50000">
                <a:srgbClr val="FF00FF"/>
              </a:gs>
              <a:gs pos="100000">
                <a:srgbClr val="7600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58" name="Rectangle 34">
            <a:extLst>
              <a:ext uri="{FF2B5EF4-FFF2-40B4-BE49-F238E27FC236}">
                <a16:creationId xmlns:a16="http://schemas.microsoft.com/office/drawing/2014/main" id="{B04A5176-6B07-48F1-954E-1A83084E7C2D}"/>
              </a:ext>
            </a:extLst>
          </p:cNvPr>
          <p:cNvSpPr>
            <a:spLocks noChangeArrowheads="1"/>
          </p:cNvSpPr>
          <p:nvPr/>
        </p:nvSpPr>
        <p:spPr bwMode="auto">
          <a:xfrm>
            <a:off x="274638" y="4848225"/>
            <a:ext cx="2227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ctr"/>
            <a:r>
              <a:rPr lang="en-US" altLang="zh-CN">
                <a:sym typeface="Symbol" panose="05050102010706020507" pitchFamily="18" charset="2"/>
              </a:rPr>
              <a:t>d</a:t>
            </a:r>
            <a:r>
              <a:rPr lang="en-US" altLang="zh-CN" i="1">
                <a:sym typeface="Symbol" panose="05050102010706020507" pitchFamily="18" charset="2"/>
              </a:rPr>
              <a:t>q</a:t>
            </a:r>
            <a:r>
              <a:rPr lang="en-US" altLang="zh-CN">
                <a:sym typeface="Symbol" panose="05050102010706020507" pitchFamily="18" charset="2"/>
              </a:rPr>
              <a:t> </a:t>
            </a:r>
            <a:r>
              <a:rPr lang="zh-CN" altLang="en-US">
                <a:solidFill>
                  <a:srgbClr val="FFFF00"/>
                </a:solidFill>
                <a:ea typeface="楷体_GB2312" pitchFamily="49" charset="-122"/>
                <a:sym typeface="Symbol" panose="05050102010706020507" pitchFamily="18" charset="2"/>
              </a:rPr>
              <a:t>对</a:t>
            </a:r>
            <a:r>
              <a:rPr lang="en-US" altLang="zh-CN">
                <a:sym typeface="Symbol" panose="05050102010706020507" pitchFamily="18" charset="2"/>
              </a:rPr>
              <a:t>d</a:t>
            </a:r>
            <a:r>
              <a:rPr lang="en-US" altLang="zh-CN" i="1">
                <a:sym typeface="Symbol" panose="05050102010706020507" pitchFamily="18" charset="2"/>
              </a:rPr>
              <a:t>q</a:t>
            </a:r>
            <a:r>
              <a:rPr lang="en-US" altLang="zh-CN">
                <a:sym typeface="Symbol" panose="05050102010706020507" pitchFamily="18" charset="2"/>
              </a:rPr>
              <a:t>’</a:t>
            </a:r>
            <a:r>
              <a:rPr lang="en-US" altLang="zh-CN" sz="2000">
                <a:solidFill>
                  <a:srgbClr val="FF9900"/>
                </a:solidFill>
                <a:ea typeface="楷体_GB2312" pitchFamily="49" charset="-122"/>
                <a:sym typeface="Symbol" panose="05050102010706020507" pitchFamily="18" charset="2"/>
              </a:rPr>
              <a:t> </a:t>
            </a:r>
            <a:r>
              <a:rPr lang="zh-CN" altLang="en-US" sz="2000">
                <a:solidFill>
                  <a:srgbClr val="FF9900"/>
                </a:solidFill>
                <a:ea typeface="楷体_GB2312" pitchFamily="49" charset="-122"/>
                <a:sym typeface="Symbol" panose="05050102010706020507" pitchFamily="18" charset="2"/>
              </a:rPr>
              <a:t>的力为</a:t>
            </a:r>
            <a:r>
              <a:rPr lang="en-US" altLang="zh-CN" sz="2000">
                <a:solidFill>
                  <a:srgbClr val="FF9900"/>
                </a:solidFill>
                <a:ea typeface="楷体_GB2312" pitchFamily="49" charset="-122"/>
                <a:sym typeface="Symbol" panose="05050102010706020507" pitchFamily="18" charset="2"/>
              </a:rPr>
              <a:t>:</a:t>
            </a:r>
          </a:p>
        </p:txBody>
      </p:sp>
      <p:sp>
        <p:nvSpPr>
          <p:cNvPr id="59" name="Rectangle 35">
            <a:extLst>
              <a:ext uri="{FF2B5EF4-FFF2-40B4-BE49-F238E27FC236}">
                <a16:creationId xmlns:a16="http://schemas.microsoft.com/office/drawing/2014/main" id="{D3A269A7-0B2F-4885-8DC1-7520FB392897}"/>
              </a:ext>
            </a:extLst>
          </p:cNvPr>
          <p:cNvSpPr>
            <a:spLocks noChangeArrowheads="1"/>
          </p:cNvSpPr>
          <p:nvPr/>
        </p:nvSpPr>
        <p:spPr bwMode="auto">
          <a:xfrm>
            <a:off x="4557713" y="5011738"/>
            <a:ext cx="1987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ctr"/>
            <a:r>
              <a:rPr lang="en-US" altLang="zh-CN">
                <a:sym typeface="Symbol" panose="05050102010706020507" pitchFamily="18" charset="2"/>
              </a:rPr>
              <a:t>dq’</a:t>
            </a:r>
            <a:r>
              <a:rPr lang="zh-CN" altLang="en-US" sz="2000">
                <a:solidFill>
                  <a:srgbClr val="FF9900"/>
                </a:solidFill>
                <a:ea typeface="楷体_GB2312" pitchFamily="49" charset="-122"/>
                <a:sym typeface="Symbol" panose="05050102010706020507" pitchFamily="18" charset="2"/>
              </a:rPr>
              <a:t>所受的力为</a:t>
            </a:r>
            <a:r>
              <a:rPr lang="en-US" altLang="zh-CN" sz="2000">
                <a:solidFill>
                  <a:srgbClr val="FF9900"/>
                </a:solidFill>
                <a:ea typeface="楷体_GB2312" pitchFamily="49" charset="-122"/>
                <a:sym typeface="Symbol" panose="05050102010706020507" pitchFamily="18" charset="2"/>
              </a:rPr>
              <a:t>:</a:t>
            </a:r>
          </a:p>
        </p:txBody>
      </p:sp>
      <p:graphicFrame>
        <p:nvGraphicFramePr>
          <p:cNvPr id="60" name="Object 36">
            <a:extLst>
              <a:ext uri="{FF2B5EF4-FFF2-40B4-BE49-F238E27FC236}">
                <a16:creationId xmlns:a16="http://schemas.microsoft.com/office/drawing/2014/main" id="{1A9DED36-1779-41AD-86D8-4138F804C97C}"/>
              </a:ext>
            </a:extLst>
          </p:cNvPr>
          <p:cNvGraphicFramePr>
            <a:graphicFrameLocks/>
          </p:cNvGraphicFramePr>
          <p:nvPr/>
        </p:nvGraphicFramePr>
        <p:xfrm>
          <a:off x="6662738" y="4887913"/>
          <a:ext cx="2247900" cy="939800"/>
        </p:xfrm>
        <a:graphic>
          <a:graphicData uri="http://schemas.openxmlformats.org/presentationml/2006/ole">
            <mc:AlternateContent xmlns:mc="http://schemas.openxmlformats.org/markup-compatibility/2006">
              <mc:Choice xmlns:v="urn:schemas-microsoft-com:vml" Requires="v">
                <p:oleObj spid="_x0000_s22649" name="公式" r:id="rId39" imgW="2232878" imgH="922214" progId="Equation.3">
                  <p:embed/>
                </p:oleObj>
              </mc:Choice>
              <mc:Fallback>
                <p:oleObj name="公式" r:id="rId39" imgW="2232878" imgH="922214" progId="Equation.3">
                  <p:embed/>
                  <p:pic>
                    <p:nvPicPr>
                      <p:cNvPr id="0" name="Object 36"/>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662738" y="4887913"/>
                        <a:ext cx="22479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37">
            <a:extLst>
              <a:ext uri="{FF2B5EF4-FFF2-40B4-BE49-F238E27FC236}">
                <a16:creationId xmlns:a16="http://schemas.microsoft.com/office/drawing/2014/main" id="{36E44B08-C128-410C-A25B-A413C94CB28B}"/>
              </a:ext>
            </a:extLst>
          </p:cNvPr>
          <p:cNvGraphicFramePr>
            <a:graphicFrameLocks/>
          </p:cNvGraphicFramePr>
          <p:nvPr/>
        </p:nvGraphicFramePr>
        <p:xfrm>
          <a:off x="731838" y="5719763"/>
          <a:ext cx="3695700" cy="965200"/>
        </p:xfrm>
        <a:graphic>
          <a:graphicData uri="http://schemas.openxmlformats.org/presentationml/2006/ole">
            <mc:AlternateContent xmlns:mc="http://schemas.openxmlformats.org/markup-compatibility/2006">
              <mc:Choice xmlns:v="urn:schemas-microsoft-com:vml" Requires="v">
                <p:oleObj spid="_x0000_s22650" name="Equation" r:id="rId41" imgW="3680491" imgH="952639" progId="Equation.3">
                  <p:embed/>
                </p:oleObj>
              </mc:Choice>
              <mc:Fallback>
                <p:oleObj name="Equation" r:id="rId41" imgW="3680491" imgH="952639" progId="Equation.3">
                  <p:embed/>
                  <p:pic>
                    <p:nvPicPr>
                      <p:cNvPr id="0" name="Object 37"/>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31838" y="5719763"/>
                        <a:ext cx="36957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38">
            <a:extLst>
              <a:ext uri="{FF2B5EF4-FFF2-40B4-BE49-F238E27FC236}">
                <a16:creationId xmlns:a16="http://schemas.microsoft.com/office/drawing/2014/main" id="{AF35C4A5-0F9B-4115-B11A-A4BE8AA841F6}"/>
              </a:ext>
            </a:extLst>
          </p:cNvPr>
          <p:cNvGraphicFramePr>
            <a:graphicFrameLocks noChangeAspect="1"/>
          </p:cNvGraphicFramePr>
          <p:nvPr/>
        </p:nvGraphicFramePr>
        <p:xfrm>
          <a:off x="4456113" y="5719763"/>
          <a:ext cx="1587500" cy="965200"/>
        </p:xfrm>
        <a:graphic>
          <a:graphicData uri="http://schemas.openxmlformats.org/presentationml/2006/ole">
            <mc:AlternateContent xmlns:mc="http://schemas.openxmlformats.org/markup-compatibility/2006">
              <mc:Choice xmlns:v="urn:schemas-microsoft-com:vml" Requires="v">
                <p:oleObj spid="_x0000_s22651" name="Equation" r:id="rId43" imgW="1569533" imgH="952639" progId="Equation.3">
                  <p:embed/>
                </p:oleObj>
              </mc:Choice>
              <mc:Fallback>
                <p:oleObj name="Equation" r:id="rId43" imgW="1569533" imgH="952639" progId="Equation.3">
                  <p:embed/>
                  <p:pic>
                    <p:nvPicPr>
                      <p:cNvPr id="0" name="Object 38"/>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456113" y="5719763"/>
                        <a:ext cx="15875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7138"/>
                                        </p:tgtEl>
                                        <p:attrNameLst>
                                          <p:attrName>style.visibility</p:attrName>
                                        </p:attrNameLst>
                                      </p:cBhvr>
                                      <p:to>
                                        <p:strVal val="visible"/>
                                      </p:to>
                                    </p:set>
                                    <p:animEffect transition="in" filter="wipe(left)">
                                      <p:cBhvr>
                                        <p:cTn id="7" dur="500"/>
                                        <p:tgtEl>
                                          <p:spTgt spid="347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7139"/>
                                        </p:tgtEl>
                                        <p:attrNameLst>
                                          <p:attrName>style.visibility</p:attrName>
                                        </p:attrNameLst>
                                      </p:cBhvr>
                                      <p:to>
                                        <p:strVal val="visible"/>
                                      </p:to>
                                    </p:set>
                                    <p:animEffect transition="in" filter="wipe(left)">
                                      <p:cBhvr>
                                        <p:cTn id="12" dur="500"/>
                                        <p:tgtEl>
                                          <p:spTgt spid="3471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4714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347142"/>
                                        </p:tgtEl>
                                        <p:attrNameLst>
                                          <p:attrName>style.visibility</p:attrName>
                                        </p:attrNameLst>
                                      </p:cBhvr>
                                      <p:to>
                                        <p:strVal val="visible"/>
                                      </p:to>
                                    </p:set>
                                    <p:animEffect transition="in" filter="dissolve">
                                      <p:cBhvr>
                                        <p:cTn id="21" dur="500"/>
                                        <p:tgtEl>
                                          <p:spTgt spid="3471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47141"/>
                                        </p:tgtEl>
                                        <p:attrNameLst>
                                          <p:attrName>style.visibility</p:attrName>
                                        </p:attrNameLst>
                                      </p:cBhvr>
                                      <p:to>
                                        <p:strVal val="visible"/>
                                      </p:to>
                                    </p:set>
                                    <p:animEffect transition="in" filter="wipe(left)">
                                      <p:cBhvr>
                                        <p:cTn id="26" dur="500"/>
                                        <p:tgtEl>
                                          <p:spTgt spid="34714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471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4714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4714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47148"/>
                                        </p:tgtEl>
                                        <p:attrNameLst>
                                          <p:attrName>style.visibility</p:attrName>
                                        </p:attrNameLst>
                                      </p:cBhvr>
                                      <p:to>
                                        <p:strVal val="visible"/>
                                      </p:to>
                                    </p:set>
                                    <p:animEffect transition="in" filter="wipe(left)">
                                      <p:cBhvr>
                                        <p:cTn id="43" dur="500"/>
                                        <p:tgtEl>
                                          <p:spTgt spid="347148"/>
                                        </p:tgtEl>
                                      </p:cBhvr>
                                    </p:animEffect>
                                  </p:childTnLst>
                                </p:cTn>
                              </p:par>
                            </p:childTnLst>
                          </p:cTn>
                        </p:par>
                        <p:par>
                          <p:cTn id="44" fill="hold" nodeType="afterGroup">
                            <p:stCondLst>
                              <p:cond delay="500"/>
                            </p:stCondLst>
                            <p:childTnLst>
                              <p:par>
                                <p:cTn id="45" presetID="1" presetClass="entr" presetSubtype="0" fill="hold" nodeType="afterEffect">
                                  <p:stCondLst>
                                    <p:cond delay="0"/>
                                  </p:stCondLst>
                                  <p:childTnLst>
                                    <p:set>
                                      <p:cBhvr>
                                        <p:cTn id="46" dur="1" fill="hold">
                                          <p:stCondLst>
                                            <p:cond delay="499"/>
                                          </p:stCondLst>
                                        </p:cTn>
                                        <p:tgtEl>
                                          <p:spTgt spid="34714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34714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47149"/>
                                        </p:tgtEl>
                                        <p:attrNameLst>
                                          <p:attrName>style.visibility</p:attrName>
                                        </p:attrNameLst>
                                      </p:cBhvr>
                                      <p:to>
                                        <p:strVal val="visible"/>
                                      </p:to>
                                    </p:set>
                                    <p:animEffect transition="in" filter="wipe(left)">
                                      <p:cBhvr>
                                        <p:cTn id="55" dur="500"/>
                                        <p:tgtEl>
                                          <p:spTgt spid="347149"/>
                                        </p:tgtEl>
                                      </p:cBhvr>
                                    </p:animEffect>
                                  </p:childTnLst>
                                </p:cTn>
                              </p:par>
                            </p:childTnLst>
                          </p:cTn>
                        </p:par>
                        <p:par>
                          <p:cTn id="56" fill="hold" nodeType="afterGroup">
                            <p:stCondLst>
                              <p:cond delay="500"/>
                            </p:stCondLst>
                            <p:childTnLst>
                              <p:par>
                                <p:cTn id="57" presetID="1" presetClass="entr" presetSubtype="0" fill="hold" nodeType="afterEffect">
                                  <p:stCondLst>
                                    <p:cond delay="0"/>
                                  </p:stCondLst>
                                  <p:childTnLst>
                                    <p:set>
                                      <p:cBhvr>
                                        <p:cTn id="58" dur="1" fill="hold">
                                          <p:stCondLst>
                                            <p:cond delay="499"/>
                                          </p:stCondLst>
                                        </p:cTn>
                                        <p:tgtEl>
                                          <p:spTgt spid="34715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47154"/>
                                        </p:tgtEl>
                                        <p:attrNameLst>
                                          <p:attrName>style.visibility</p:attrName>
                                        </p:attrNameLst>
                                      </p:cBhvr>
                                      <p:to>
                                        <p:strVal val="visible"/>
                                      </p:to>
                                    </p:set>
                                    <p:animEffect transition="in" filter="wipe(left)">
                                      <p:cBhvr>
                                        <p:cTn id="63" dur="500"/>
                                        <p:tgtEl>
                                          <p:spTgt spid="34715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47155"/>
                                        </p:tgtEl>
                                        <p:attrNameLst>
                                          <p:attrName>style.visibility</p:attrName>
                                        </p:attrNameLst>
                                      </p:cBhvr>
                                      <p:to>
                                        <p:strVal val="visible"/>
                                      </p:to>
                                    </p:set>
                                    <p:animEffect transition="in" filter="wipe(left)">
                                      <p:cBhvr>
                                        <p:cTn id="68" dur="500"/>
                                        <p:tgtEl>
                                          <p:spTgt spid="34715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34715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347152"/>
                                        </p:tgtEl>
                                        <p:attrNameLst>
                                          <p:attrName>style.visibility</p:attrName>
                                        </p:attrNameLst>
                                      </p:cBhvr>
                                      <p:to>
                                        <p:strVal val="visible"/>
                                      </p:to>
                                    </p:set>
                                    <p:animEffect transition="in" filter="wipe(left)">
                                      <p:cBhvr>
                                        <p:cTn id="77" dur="500"/>
                                        <p:tgtEl>
                                          <p:spTgt spid="347152"/>
                                        </p:tgtEl>
                                      </p:cBhvr>
                                    </p:animEffect>
                                  </p:childTnLst>
                                </p:cTn>
                              </p:par>
                            </p:childTnLst>
                          </p:cTn>
                        </p:par>
                        <p:par>
                          <p:cTn id="78" fill="hold" nodeType="afterGroup">
                            <p:stCondLst>
                              <p:cond delay="500"/>
                            </p:stCondLst>
                            <p:childTnLst>
                              <p:par>
                                <p:cTn id="79" presetID="1" presetClass="entr" presetSubtype="0" fill="hold" nodeType="afterEffect">
                                  <p:stCondLst>
                                    <p:cond delay="0"/>
                                  </p:stCondLst>
                                  <p:childTnLst>
                                    <p:set>
                                      <p:cBhvr>
                                        <p:cTn id="80" dur="1" fill="hold">
                                          <p:stCondLst>
                                            <p:cond delay="499"/>
                                          </p:stCondLst>
                                        </p:cTn>
                                        <p:tgtEl>
                                          <p:spTgt spid="34715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47156"/>
                                        </p:tgtEl>
                                        <p:attrNameLst>
                                          <p:attrName>style.visibility</p:attrName>
                                        </p:attrNameLst>
                                      </p:cBhvr>
                                      <p:to>
                                        <p:strVal val="visible"/>
                                      </p:to>
                                    </p:set>
                                    <p:animEffect transition="in" filter="wipe(left)">
                                      <p:cBhvr>
                                        <p:cTn id="85" dur="500"/>
                                        <p:tgtEl>
                                          <p:spTgt spid="347156"/>
                                        </p:tgtEl>
                                      </p:cBhvr>
                                    </p:animEffect>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499"/>
                                          </p:stCondLst>
                                        </p:cTn>
                                        <p:tgtEl>
                                          <p:spTgt spid="34715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347158"/>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499"/>
                                          </p:stCondLst>
                                        </p:cTn>
                                        <p:tgtEl>
                                          <p:spTgt spid="347159"/>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499"/>
                                          </p:stCondLst>
                                        </p:cTn>
                                        <p:tgtEl>
                                          <p:spTgt spid="347160"/>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347161"/>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4"/>
                                        </p:tgtEl>
                                        <p:attrNameLst>
                                          <p:attrName>style.visibility</p:attrName>
                                        </p:attrNameLst>
                                      </p:cBhvr>
                                      <p:to>
                                        <p:strVal val="visible"/>
                                      </p:to>
                                    </p:set>
                                    <p:animEffect transition="in" filter="wipe(left)">
                                      <p:cBhvr>
                                        <p:cTn id="109" dur="500"/>
                                        <p:tgtEl>
                                          <p:spTgt spid="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41"/>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left)">
                                      <p:cBhvr>
                                        <p:cTn id="118" dur="500"/>
                                        <p:tgtEl>
                                          <p:spTgt spid="40"/>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2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6"/>
                                        </p:tgtEl>
                                        <p:attrNameLst>
                                          <p:attrName>style.visibility</p:attrName>
                                        </p:attrNameLst>
                                      </p:cBhvr>
                                      <p:to>
                                        <p:strVal val="visible"/>
                                      </p:to>
                                    </p:set>
                                    <p:animEffect transition="in" filter="dissolve">
                                      <p:cBhvr>
                                        <p:cTn id="127" dur="500"/>
                                        <p:tgtEl>
                                          <p:spTgt spid="56"/>
                                        </p:tgtEl>
                                      </p:cBhvr>
                                    </p:animEffect>
                                  </p:childTnLst>
                                </p:cTn>
                              </p:par>
                            </p:childTnLst>
                          </p:cTn>
                        </p:par>
                        <p:par>
                          <p:cTn id="128" fill="hold" nodeType="afterGroup">
                            <p:stCondLst>
                              <p:cond delay="500"/>
                            </p:stCondLst>
                            <p:childTnLst>
                              <p:par>
                                <p:cTn id="129" presetID="1" presetClass="entr" presetSubtype="0" fill="hold" nodeType="afterEffect">
                                  <p:stCondLst>
                                    <p:cond delay="0"/>
                                  </p:stCondLst>
                                  <p:childTnLst>
                                    <p:set>
                                      <p:cBhvr>
                                        <p:cTn id="130" dur="1" fill="hold">
                                          <p:stCondLst>
                                            <p:cond delay="499"/>
                                          </p:stCondLst>
                                        </p:cTn>
                                        <p:tgtEl>
                                          <p:spTgt spid="38"/>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3"/>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57"/>
                                        </p:tgtEl>
                                        <p:attrNameLst>
                                          <p:attrName>style.visibility</p:attrName>
                                        </p:attrNameLst>
                                      </p:cBhvr>
                                      <p:to>
                                        <p:strVal val="visible"/>
                                      </p:to>
                                    </p:set>
                                    <p:animEffect transition="in" filter="dissolve">
                                      <p:cBhvr>
                                        <p:cTn id="139" dur="500"/>
                                        <p:tgtEl>
                                          <p:spTgt spid="57"/>
                                        </p:tgtEl>
                                      </p:cBhvr>
                                    </p:animEffect>
                                  </p:childTnLst>
                                </p:cTn>
                              </p:par>
                            </p:childTnLst>
                          </p:cTn>
                        </p:par>
                        <p:par>
                          <p:cTn id="140" fill="hold" nodeType="afterGroup">
                            <p:stCondLst>
                              <p:cond delay="500"/>
                            </p:stCondLst>
                            <p:childTnLst>
                              <p:par>
                                <p:cTn id="141" presetID="1" presetClass="entr" presetSubtype="0" fill="hold" nodeType="afterEffect">
                                  <p:stCondLst>
                                    <p:cond delay="0"/>
                                  </p:stCondLst>
                                  <p:childTnLst>
                                    <p:set>
                                      <p:cBhvr>
                                        <p:cTn id="142" dur="1" fill="hold">
                                          <p:stCondLst>
                                            <p:cond delay="499"/>
                                          </p:stCondLst>
                                        </p:cTn>
                                        <p:tgtEl>
                                          <p:spTgt spid="29"/>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499"/>
                                          </p:stCondLst>
                                        </p:cTn>
                                        <p:tgtEl>
                                          <p:spTgt spid="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nodeType="clickEffect">
                                  <p:stCondLst>
                                    <p:cond delay="0"/>
                                  </p:stCondLst>
                                  <p:childTnLst>
                                    <p:set>
                                      <p:cBhvr>
                                        <p:cTn id="150" dur="1" fill="hold">
                                          <p:stCondLst>
                                            <p:cond delay="0"/>
                                          </p:stCondLst>
                                        </p:cTn>
                                        <p:tgtEl>
                                          <p:spTgt spid="36"/>
                                        </p:tgtEl>
                                        <p:attrNameLst>
                                          <p:attrName>style.visibility</p:attrName>
                                        </p:attrNameLst>
                                      </p:cBhvr>
                                      <p:to>
                                        <p:strVal val="visible"/>
                                      </p:to>
                                    </p:set>
                                    <p:animEffect transition="in" filter="wipe(left)">
                                      <p:cBhvr>
                                        <p:cTn id="151" dur="500"/>
                                        <p:tgtEl>
                                          <p:spTgt spid="36"/>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2" presetClass="entr" presetSubtype="8" fill="hold" nodeType="clickEffect">
                                  <p:stCondLst>
                                    <p:cond delay="0"/>
                                  </p:stCondLst>
                                  <p:childTnLst>
                                    <p:set>
                                      <p:cBhvr>
                                        <p:cTn id="155" dur="1" fill="hold">
                                          <p:stCondLst>
                                            <p:cond delay="0"/>
                                          </p:stCondLst>
                                        </p:cTn>
                                        <p:tgtEl>
                                          <p:spTgt spid="37"/>
                                        </p:tgtEl>
                                        <p:attrNameLst>
                                          <p:attrName>style.visibility</p:attrName>
                                        </p:attrNameLst>
                                      </p:cBhvr>
                                      <p:to>
                                        <p:strVal val="visible"/>
                                      </p:to>
                                    </p:set>
                                    <p:animEffect transition="in" filter="wipe(left)">
                                      <p:cBhvr>
                                        <p:cTn id="156" dur="500"/>
                                        <p:tgtEl>
                                          <p:spTgt spid="37"/>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58"/>
                                        </p:tgtEl>
                                        <p:attrNameLst>
                                          <p:attrName>style.visibility</p:attrName>
                                        </p:attrNameLst>
                                      </p:cBhvr>
                                      <p:to>
                                        <p:strVal val="visible"/>
                                      </p:to>
                                    </p:set>
                                    <p:animEffect transition="in" filter="wipe(left)">
                                      <p:cBhvr>
                                        <p:cTn id="161" dur="500"/>
                                        <p:tgtEl>
                                          <p:spTgt spid="58"/>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22" presetClass="entr" presetSubtype="8" fill="hold" nodeType="clickEffect">
                                  <p:stCondLst>
                                    <p:cond delay="0"/>
                                  </p:stCondLst>
                                  <p:childTnLst>
                                    <p:set>
                                      <p:cBhvr>
                                        <p:cTn id="165" dur="1" fill="hold">
                                          <p:stCondLst>
                                            <p:cond delay="0"/>
                                          </p:stCondLst>
                                        </p:cTn>
                                        <p:tgtEl>
                                          <p:spTgt spid="39"/>
                                        </p:tgtEl>
                                        <p:attrNameLst>
                                          <p:attrName>style.visibility</p:attrName>
                                        </p:attrNameLst>
                                      </p:cBhvr>
                                      <p:to>
                                        <p:strVal val="visible"/>
                                      </p:to>
                                    </p:set>
                                    <p:animEffect transition="in" filter="wipe(left)">
                                      <p:cBhvr>
                                        <p:cTn id="166" dur="500"/>
                                        <p:tgtEl>
                                          <p:spTgt spid="39"/>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2" presetClass="entr" presetSubtype="8" fill="hold" grpId="0" nodeType="clickEffect">
                                  <p:stCondLst>
                                    <p:cond delay="0"/>
                                  </p:stCondLst>
                                  <p:childTnLst>
                                    <p:set>
                                      <p:cBhvr>
                                        <p:cTn id="170" dur="1" fill="hold">
                                          <p:stCondLst>
                                            <p:cond delay="0"/>
                                          </p:stCondLst>
                                        </p:cTn>
                                        <p:tgtEl>
                                          <p:spTgt spid="59"/>
                                        </p:tgtEl>
                                        <p:attrNameLst>
                                          <p:attrName>style.visibility</p:attrName>
                                        </p:attrNameLst>
                                      </p:cBhvr>
                                      <p:to>
                                        <p:strVal val="visible"/>
                                      </p:to>
                                    </p:set>
                                    <p:animEffect transition="in" filter="wipe(left)">
                                      <p:cBhvr>
                                        <p:cTn id="171" dur="500"/>
                                        <p:tgtEl>
                                          <p:spTgt spid="59"/>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22" presetClass="entr" presetSubtype="8" fill="hold" nodeType="clickEffect">
                                  <p:stCondLst>
                                    <p:cond delay="0"/>
                                  </p:stCondLst>
                                  <p:childTnLst>
                                    <p:set>
                                      <p:cBhvr>
                                        <p:cTn id="175" dur="1" fill="hold">
                                          <p:stCondLst>
                                            <p:cond delay="0"/>
                                          </p:stCondLst>
                                        </p:cTn>
                                        <p:tgtEl>
                                          <p:spTgt spid="60"/>
                                        </p:tgtEl>
                                        <p:attrNameLst>
                                          <p:attrName>style.visibility</p:attrName>
                                        </p:attrNameLst>
                                      </p:cBhvr>
                                      <p:to>
                                        <p:strVal val="visible"/>
                                      </p:to>
                                    </p:set>
                                    <p:animEffect transition="in" filter="wipe(left)">
                                      <p:cBhvr>
                                        <p:cTn id="176" dur="500"/>
                                        <p:tgtEl>
                                          <p:spTgt spid="60"/>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2" presetClass="entr" presetSubtype="8" fill="hold" nodeType="clickEffect">
                                  <p:stCondLst>
                                    <p:cond delay="0"/>
                                  </p:stCondLst>
                                  <p:childTnLst>
                                    <p:set>
                                      <p:cBhvr>
                                        <p:cTn id="180" dur="1" fill="hold">
                                          <p:stCondLst>
                                            <p:cond delay="0"/>
                                          </p:stCondLst>
                                        </p:cTn>
                                        <p:tgtEl>
                                          <p:spTgt spid="61"/>
                                        </p:tgtEl>
                                        <p:attrNameLst>
                                          <p:attrName>style.visibility</p:attrName>
                                        </p:attrNameLst>
                                      </p:cBhvr>
                                      <p:to>
                                        <p:strVal val="visible"/>
                                      </p:to>
                                    </p:set>
                                    <p:animEffect transition="in" filter="wipe(left)">
                                      <p:cBhvr>
                                        <p:cTn id="181" dur="500"/>
                                        <p:tgtEl>
                                          <p:spTgt spid="61"/>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2" presetClass="entr" presetSubtype="8" fill="hold" nodeType="clickEffect">
                                  <p:stCondLst>
                                    <p:cond delay="0"/>
                                  </p:stCondLst>
                                  <p:childTnLst>
                                    <p:set>
                                      <p:cBhvr>
                                        <p:cTn id="185" dur="1" fill="hold">
                                          <p:stCondLst>
                                            <p:cond delay="0"/>
                                          </p:stCondLst>
                                        </p:cTn>
                                        <p:tgtEl>
                                          <p:spTgt spid="62"/>
                                        </p:tgtEl>
                                        <p:attrNameLst>
                                          <p:attrName>style.visibility</p:attrName>
                                        </p:attrNameLst>
                                      </p:cBhvr>
                                      <p:to>
                                        <p:strVal val="visible"/>
                                      </p:to>
                                    </p:set>
                                    <p:animEffect transition="in" filter="wipe(left)">
                                      <p:cBhvr>
                                        <p:cTn id="18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8" grpId="0" autoUpdateAnimBg="0"/>
      <p:bldP spid="347139" grpId="0" autoUpdateAnimBg="0"/>
      <p:bldP spid="347140" grpId="0" animBg="1"/>
      <p:bldP spid="347141" grpId="0" animBg="1"/>
      <p:bldP spid="347154" grpId="0" autoUpdateAnimBg="0"/>
      <p:bldP spid="347155" grpId="0" autoUpdateAnimBg="0"/>
      <p:bldP spid="347156" grpId="0" animBg="1"/>
      <p:bldP spid="28" grpId="0" autoUpdateAnimBg="0"/>
      <p:bldP spid="40" grpId="0" autoUpdateAnimBg="0"/>
      <p:bldP spid="41" grpId="0" autoUpdateAnimBg="0"/>
      <p:bldP spid="56" grpId="0" animBg="1"/>
      <p:bldP spid="57" grpId="0" animBg="1"/>
      <p:bldP spid="58" grpId="0" autoUpdateAnimBg="0"/>
      <p:bldP spid="5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0995" name="Rectangle 3">
            <a:extLst>
              <a:ext uri="{FF2B5EF4-FFF2-40B4-BE49-F238E27FC236}">
                <a16:creationId xmlns:a16="http://schemas.microsoft.com/office/drawing/2014/main" id="{DDED7B5D-0351-47B4-B8C4-9096931B5E83}"/>
              </a:ext>
            </a:extLst>
          </p:cNvPr>
          <p:cNvSpPr>
            <a:spLocks noChangeArrowheads="1"/>
          </p:cNvSpPr>
          <p:nvPr/>
        </p:nvSpPr>
        <p:spPr bwMode="auto">
          <a:xfrm>
            <a:off x="735013" y="595313"/>
            <a:ext cx="828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t>实际问题中当物体作趋近于光速的高速运动时，一定要用相对论动力学的公式，</a:t>
            </a:r>
            <a:r>
              <a:rPr lang="zh-CN" altLang="en-US">
                <a:latin typeface="楷体_GB2312" pitchFamily="49" charset="-122"/>
                <a:ea typeface="楷体_GB2312" pitchFamily="49" charset="-122"/>
              </a:rPr>
              <a:t>求解相对论动力学问题的关键在于理解和掌握下列几个最重要的结论：</a:t>
            </a:r>
            <a:r>
              <a:rPr lang="zh-CN" altLang="en-US" sz="1800" b="0">
                <a:solidFill>
                  <a:schemeClr val="tx1"/>
                </a:solidFill>
                <a:latin typeface="Arial" panose="020B0604020202020204" pitchFamily="34" charset="0"/>
                <a:ea typeface="宋体" panose="02010600030101010101" pitchFamily="2" charset="-122"/>
              </a:rPr>
              <a:t> </a:t>
            </a:r>
          </a:p>
        </p:txBody>
      </p:sp>
      <p:sp>
        <p:nvSpPr>
          <p:cNvPr id="980996" name="Rectangle 4">
            <a:extLst>
              <a:ext uri="{FF2B5EF4-FFF2-40B4-BE49-F238E27FC236}">
                <a16:creationId xmlns:a16="http://schemas.microsoft.com/office/drawing/2014/main" id="{9FC2FE90-ACBE-4E6E-BA0C-DF22A92482DD}"/>
              </a:ext>
            </a:extLst>
          </p:cNvPr>
          <p:cNvSpPr>
            <a:spLocks noChangeArrowheads="1"/>
          </p:cNvSpPr>
          <p:nvPr/>
        </p:nvSpPr>
        <p:spPr bwMode="auto">
          <a:xfrm>
            <a:off x="827088" y="2181225"/>
            <a:ext cx="195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buClr>
                <a:srgbClr val="00FFFF"/>
              </a:buClr>
              <a:buSzPct val="80000"/>
              <a:buFont typeface="Wingdings" panose="05000000000000000000" pitchFamily="2" charset="2"/>
              <a:buChar char="l"/>
            </a:pPr>
            <a:r>
              <a:rPr lang="zh-CN" altLang="en-US">
                <a:latin typeface="楷体_GB2312" pitchFamily="49" charset="-122"/>
                <a:ea typeface="楷体_GB2312" pitchFamily="49" charset="-122"/>
              </a:rPr>
              <a:t>相对论质量</a:t>
            </a:r>
            <a:r>
              <a:rPr lang="zh-CN" altLang="en-US" sz="1800" b="0">
                <a:solidFill>
                  <a:schemeClr val="tx1"/>
                </a:solidFill>
                <a:latin typeface="Arial" panose="020B0604020202020204" pitchFamily="34" charset="0"/>
                <a:ea typeface="宋体" panose="02010600030101010101" pitchFamily="2" charset="-122"/>
              </a:rPr>
              <a:t> </a:t>
            </a:r>
          </a:p>
        </p:txBody>
      </p:sp>
      <p:graphicFrame>
        <p:nvGraphicFramePr>
          <p:cNvPr id="980997" name="Object 5">
            <a:extLst>
              <a:ext uri="{FF2B5EF4-FFF2-40B4-BE49-F238E27FC236}">
                <a16:creationId xmlns:a16="http://schemas.microsoft.com/office/drawing/2014/main" id="{E149CDF8-3AB4-441D-BB38-3507E7A628CA}"/>
              </a:ext>
            </a:extLst>
          </p:cNvPr>
          <p:cNvGraphicFramePr>
            <a:graphicFrameLocks noChangeAspect="1"/>
          </p:cNvGraphicFramePr>
          <p:nvPr/>
        </p:nvGraphicFramePr>
        <p:xfrm>
          <a:off x="4319588" y="2046288"/>
          <a:ext cx="1347787" cy="1074737"/>
        </p:xfrm>
        <a:graphic>
          <a:graphicData uri="http://schemas.openxmlformats.org/presentationml/2006/ole">
            <mc:AlternateContent xmlns:mc="http://schemas.openxmlformats.org/markup-compatibility/2006">
              <mc:Choice xmlns:v="urn:schemas-microsoft-com:vml" Requires="v">
                <p:oleObj spid="_x0000_s4115" name="公式" r:id="rId3" imgW="800193" imgH="632432" progId="Equation.3">
                  <p:embed/>
                </p:oleObj>
              </mc:Choice>
              <mc:Fallback>
                <p:oleObj name="公式" r:id="rId3" imgW="800193" imgH="63243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588" y="2046288"/>
                        <a:ext cx="1347787"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0998" name="Rectangle 6">
            <a:extLst>
              <a:ext uri="{FF2B5EF4-FFF2-40B4-BE49-F238E27FC236}">
                <a16:creationId xmlns:a16="http://schemas.microsoft.com/office/drawing/2014/main" id="{F6AEC051-86F6-463A-AEB0-B66B95B3FD0F}"/>
              </a:ext>
            </a:extLst>
          </p:cNvPr>
          <p:cNvSpPr>
            <a:spLocks noChangeArrowheads="1"/>
          </p:cNvSpPr>
          <p:nvPr/>
        </p:nvSpPr>
        <p:spPr bwMode="auto">
          <a:xfrm>
            <a:off x="827088" y="3387725"/>
            <a:ext cx="195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buClr>
                <a:srgbClr val="00FFFF"/>
              </a:buClr>
              <a:buSzPct val="80000"/>
              <a:buFont typeface="Wingdings" panose="05000000000000000000" pitchFamily="2" charset="2"/>
              <a:buChar char="l"/>
            </a:pPr>
            <a:r>
              <a:rPr lang="zh-CN" altLang="en-US">
                <a:latin typeface="楷体_GB2312" pitchFamily="49" charset="-122"/>
                <a:ea typeface="楷体_GB2312" pitchFamily="49" charset="-122"/>
              </a:rPr>
              <a:t>相对论动量</a:t>
            </a:r>
            <a:r>
              <a:rPr lang="zh-CN" altLang="en-US" sz="1800" b="0">
                <a:solidFill>
                  <a:schemeClr val="tx1"/>
                </a:solidFill>
                <a:latin typeface="Arial" panose="020B0604020202020204" pitchFamily="34" charset="0"/>
                <a:ea typeface="宋体" panose="02010600030101010101" pitchFamily="2" charset="-122"/>
              </a:rPr>
              <a:t> </a:t>
            </a:r>
          </a:p>
        </p:txBody>
      </p:sp>
      <p:graphicFrame>
        <p:nvGraphicFramePr>
          <p:cNvPr id="980999" name="Object 7">
            <a:extLst>
              <a:ext uri="{FF2B5EF4-FFF2-40B4-BE49-F238E27FC236}">
                <a16:creationId xmlns:a16="http://schemas.microsoft.com/office/drawing/2014/main" id="{9CA4A2E9-E7C7-4495-A4CC-B5D41EC6E7AA}"/>
              </a:ext>
            </a:extLst>
          </p:cNvPr>
          <p:cNvGraphicFramePr>
            <a:graphicFrameLocks noChangeAspect="1"/>
          </p:cNvGraphicFramePr>
          <p:nvPr/>
        </p:nvGraphicFramePr>
        <p:xfrm>
          <a:off x="4013200" y="3205163"/>
          <a:ext cx="2046288" cy="1144587"/>
        </p:xfrm>
        <a:graphic>
          <a:graphicData uri="http://schemas.openxmlformats.org/presentationml/2006/ole">
            <mc:AlternateContent xmlns:mc="http://schemas.openxmlformats.org/markup-compatibility/2006">
              <mc:Choice xmlns:v="urn:schemas-microsoft-com:vml" Requires="v">
                <p:oleObj spid="_x0000_s4116" name="公式" r:id="rId5" imgW="1143062" imgH="632432" progId="Equation.3">
                  <p:embed/>
                </p:oleObj>
              </mc:Choice>
              <mc:Fallback>
                <p:oleObj name="公式" r:id="rId5" imgW="1143062" imgH="63243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3200" y="3205163"/>
                        <a:ext cx="2046288"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1000" name="Rectangle 8">
            <a:extLst>
              <a:ext uri="{FF2B5EF4-FFF2-40B4-BE49-F238E27FC236}">
                <a16:creationId xmlns:a16="http://schemas.microsoft.com/office/drawing/2014/main" id="{64C5FDED-667E-43F2-91A6-E8F96EC60ACA}"/>
              </a:ext>
            </a:extLst>
          </p:cNvPr>
          <p:cNvSpPr>
            <a:spLocks noChangeArrowheads="1"/>
          </p:cNvSpPr>
          <p:nvPr/>
        </p:nvSpPr>
        <p:spPr bwMode="auto">
          <a:xfrm>
            <a:off x="827088" y="4508500"/>
            <a:ext cx="195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buClr>
                <a:srgbClr val="00FFFF"/>
              </a:buClr>
              <a:buSzPct val="80000"/>
              <a:buFont typeface="Wingdings" panose="05000000000000000000" pitchFamily="2" charset="2"/>
              <a:buChar char="l"/>
            </a:pPr>
            <a:r>
              <a:rPr lang="zh-CN" altLang="en-US">
                <a:latin typeface="楷体_GB2312" pitchFamily="49" charset="-122"/>
                <a:ea typeface="楷体_GB2312" pitchFamily="49" charset="-122"/>
              </a:rPr>
              <a:t>相对论能量</a:t>
            </a:r>
            <a:r>
              <a:rPr lang="zh-CN" altLang="en-US" sz="1800" b="0">
                <a:solidFill>
                  <a:schemeClr val="tx1"/>
                </a:solidFill>
                <a:latin typeface="Arial" panose="020B0604020202020204" pitchFamily="34" charset="0"/>
                <a:ea typeface="宋体" panose="02010600030101010101" pitchFamily="2" charset="-122"/>
              </a:rPr>
              <a:t> </a:t>
            </a:r>
          </a:p>
        </p:txBody>
      </p:sp>
      <p:graphicFrame>
        <p:nvGraphicFramePr>
          <p:cNvPr id="981001" name="Object 9">
            <a:extLst>
              <a:ext uri="{FF2B5EF4-FFF2-40B4-BE49-F238E27FC236}">
                <a16:creationId xmlns:a16="http://schemas.microsoft.com/office/drawing/2014/main" id="{7FB49DD9-2823-4831-A741-D3A392C85DC4}"/>
              </a:ext>
            </a:extLst>
          </p:cNvPr>
          <p:cNvGraphicFramePr>
            <a:graphicFrameLocks noChangeAspect="1"/>
          </p:cNvGraphicFramePr>
          <p:nvPr/>
        </p:nvGraphicFramePr>
        <p:xfrm>
          <a:off x="4511675" y="4511675"/>
          <a:ext cx="1028700" cy="342900"/>
        </p:xfrm>
        <a:graphic>
          <a:graphicData uri="http://schemas.openxmlformats.org/presentationml/2006/ole">
            <mc:AlternateContent xmlns:mc="http://schemas.openxmlformats.org/markup-compatibility/2006">
              <mc:Choice xmlns:v="urn:schemas-microsoft-com:vml" Requires="v">
                <p:oleObj spid="_x0000_s4117" name="公式" r:id="rId7" imgW="1013678" imgH="327688" progId="Equation.3">
                  <p:embed/>
                </p:oleObj>
              </mc:Choice>
              <mc:Fallback>
                <p:oleObj name="公式" r:id="rId7" imgW="1013678" imgH="327688"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1675" y="4511675"/>
                        <a:ext cx="1028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1002" name="Rectangle 10">
            <a:extLst>
              <a:ext uri="{FF2B5EF4-FFF2-40B4-BE49-F238E27FC236}">
                <a16:creationId xmlns:a16="http://schemas.microsoft.com/office/drawing/2014/main" id="{B7448C54-0969-4DD3-89B5-780476F0A720}"/>
              </a:ext>
            </a:extLst>
          </p:cNvPr>
          <p:cNvSpPr>
            <a:spLocks noChangeArrowheads="1"/>
          </p:cNvSpPr>
          <p:nvPr/>
        </p:nvSpPr>
        <p:spPr bwMode="auto">
          <a:xfrm>
            <a:off x="827088" y="5229225"/>
            <a:ext cx="2049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buClr>
                <a:srgbClr val="00FFFF"/>
              </a:buClr>
              <a:buSzPct val="80000"/>
              <a:buFont typeface="Wingdings" panose="05000000000000000000" pitchFamily="2" charset="2"/>
              <a:buChar char="l"/>
            </a:pPr>
            <a:r>
              <a:rPr lang="zh-CN" altLang="en-US">
                <a:latin typeface="楷体_GB2312" pitchFamily="49" charset="-122"/>
                <a:ea typeface="楷体_GB2312" pitchFamily="49" charset="-122"/>
              </a:rPr>
              <a:t>相对论动能 </a:t>
            </a:r>
          </a:p>
        </p:txBody>
      </p:sp>
      <p:graphicFrame>
        <p:nvGraphicFramePr>
          <p:cNvPr id="981003" name="Object 11">
            <a:extLst>
              <a:ext uri="{FF2B5EF4-FFF2-40B4-BE49-F238E27FC236}">
                <a16:creationId xmlns:a16="http://schemas.microsoft.com/office/drawing/2014/main" id="{865CBEF0-EF7C-434F-BDAD-274E90BE04C3}"/>
              </a:ext>
            </a:extLst>
          </p:cNvPr>
          <p:cNvGraphicFramePr>
            <a:graphicFrameLocks noChangeAspect="1"/>
          </p:cNvGraphicFramePr>
          <p:nvPr/>
        </p:nvGraphicFramePr>
        <p:xfrm>
          <a:off x="4511675" y="5237163"/>
          <a:ext cx="2005013" cy="419100"/>
        </p:xfrm>
        <a:graphic>
          <a:graphicData uri="http://schemas.openxmlformats.org/presentationml/2006/ole">
            <mc:AlternateContent xmlns:mc="http://schemas.openxmlformats.org/markup-compatibility/2006">
              <mc:Choice xmlns:v="urn:schemas-microsoft-com:vml" Requires="v">
                <p:oleObj spid="_x0000_s4118" name="公式" r:id="rId9" imgW="1989038" imgH="403999" progId="Equation.3">
                  <p:embed/>
                </p:oleObj>
              </mc:Choice>
              <mc:Fallback>
                <p:oleObj name="公式" r:id="rId9" imgW="1989038" imgH="40399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1675" y="5237163"/>
                        <a:ext cx="20050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0995"/>
                                        </p:tgtEl>
                                        <p:attrNameLst>
                                          <p:attrName>style.visibility</p:attrName>
                                        </p:attrNameLst>
                                      </p:cBhvr>
                                      <p:to>
                                        <p:strVal val="visible"/>
                                      </p:to>
                                    </p:set>
                                    <p:animEffect transition="in" filter="wipe(left)">
                                      <p:cBhvr>
                                        <p:cTn id="7" dur="500"/>
                                        <p:tgtEl>
                                          <p:spTgt spid="980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0996"/>
                                        </p:tgtEl>
                                        <p:attrNameLst>
                                          <p:attrName>style.visibility</p:attrName>
                                        </p:attrNameLst>
                                      </p:cBhvr>
                                      <p:to>
                                        <p:strVal val="visible"/>
                                      </p:to>
                                    </p:set>
                                    <p:animEffect transition="in" filter="wipe(left)">
                                      <p:cBhvr>
                                        <p:cTn id="12" dur="500"/>
                                        <p:tgtEl>
                                          <p:spTgt spid="9809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80997"/>
                                        </p:tgtEl>
                                        <p:attrNameLst>
                                          <p:attrName>style.visibility</p:attrName>
                                        </p:attrNameLst>
                                      </p:cBhvr>
                                      <p:to>
                                        <p:strVal val="visible"/>
                                      </p:to>
                                    </p:set>
                                    <p:animEffect transition="in" filter="wipe(left)">
                                      <p:cBhvr>
                                        <p:cTn id="17" dur="500"/>
                                        <p:tgtEl>
                                          <p:spTgt spid="9809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0998"/>
                                        </p:tgtEl>
                                        <p:attrNameLst>
                                          <p:attrName>style.visibility</p:attrName>
                                        </p:attrNameLst>
                                      </p:cBhvr>
                                      <p:to>
                                        <p:strVal val="visible"/>
                                      </p:to>
                                    </p:set>
                                    <p:animEffect transition="in" filter="wipe(left)">
                                      <p:cBhvr>
                                        <p:cTn id="22" dur="500"/>
                                        <p:tgtEl>
                                          <p:spTgt spid="9809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80999"/>
                                        </p:tgtEl>
                                        <p:attrNameLst>
                                          <p:attrName>style.visibility</p:attrName>
                                        </p:attrNameLst>
                                      </p:cBhvr>
                                      <p:to>
                                        <p:strVal val="visible"/>
                                      </p:to>
                                    </p:set>
                                    <p:animEffect transition="in" filter="wipe(left)">
                                      <p:cBhvr>
                                        <p:cTn id="27" dur="500"/>
                                        <p:tgtEl>
                                          <p:spTgt spid="9809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81000"/>
                                        </p:tgtEl>
                                        <p:attrNameLst>
                                          <p:attrName>style.visibility</p:attrName>
                                        </p:attrNameLst>
                                      </p:cBhvr>
                                      <p:to>
                                        <p:strVal val="visible"/>
                                      </p:to>
                                    </p:set>
                                    <p:animEffect transition="in" filter="wipe(left)">
                                      <p:cBhvr>
                                        <p:cTn id="32" dur="500"/>
                                        <p:tgtEl>
                                          <p:spTgt spid="9810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81001"/>
                                        </p:tgtEl>
                                        <p:attrNameLst>
                                          <p:attrName>style.visibility</p:attrName>
                                        </p:attrNameLst>
                                      </p:cBhvr>
                                      <p:to>
                                        <p:strVal val="visible"/>
                                      </p:to>
                                    </p:set>
                                    <p:animEffect transition="in" filter="wipe(left)">
                                      <p:cBhvr>
                                        <p:cTn id="37" dur="500"/>
                                        <p:tgtEl>
                                          <p:spTgt spid="9810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81002"/>
                                        </p:tgtEl>
                                        <p:attrNameLst>
                                          <p:attrName>style.visibility</p:attrName>
                                        </p:attrNameLst>
                                      </p:cBhvr>
                                      <p:to>
                                        <p:strVal val="visible"/>
                                      </p:to>
                                    </p:set>
                                    <p:animEffect transition="in" filter="wipe(left)">
                                      <p:cBhvr>
                                        <p:cTn id="42" dur="500"/>
                                        <p:tgtEl>
                                          <p:spTgt spid="9810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81003"/>
                                        </p:tgtEl>
                                        <p:attrNameLst>
                                          <p:attrName>style.visibility</p:attrName>
                                        </p:attrNameLst>
                                      </p:cBhvr>
                                      <p:to>
                                        <p:strVal val="visible"/>
                                      </p:to>
                                    </p:set>
                                    <p:animEffect transition="in" filter="wipe(left)">
                                      <p:cBhvr>
                                        <p:cTn id="47" dur="500"/>
                                        <p:tgtEl>
                                          <p:spTgt spid="981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5" grpId="0"/>
      <p:bldP spid="980996" grpId="0"/>
      <p:bldP spid="980998" grpId="0"/>
      <p:bldP spid="981000" grpId="0"/>
      <p:bldP spid="98100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89335CA5-AA41-42A6-A59D-D41A243113E8}"/>
              </a:ext>
            </a:extLst>
          </p:cNvPr>
          <p:cNvSpPr txBox="1">
            <a:spLocks noChangeArrowheads="1"/>
          </p:cNvSpPr>
          <p:nvPr/>
        </p:nvSpPr>
        <p:spPr bwMode="auto">
          <a:xfrm>
            <a:off x="1676400" y="373063"/>
            <a:ext cx="5349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sz="3200">
                <a:solidFill>
                  <a:srgbClr val="66FF33"/>
                </a:solidFill>
                <a:latin typeface="黑体" panose="02010609060101010101" pitchFamily="49" charset="-122"/>
                <a:ea typeface="黑体" panose="02010609060101010101" pitchFamily="49" charset="-122"/>
              </a:rPr>
              <a:t>§</a:t>
            </a:r>
            <a:r>
              <a:rPr lang="en-US" altLang="zh-CN" sz="3200">
                <a:solidFill>
                  <a:srgbClr val="66FF33"/>
                </a:solidFill>
                <a:ea typeface="黑体" panose="02010609060101010101" pitchFamily="49" charset="-122"/>
              </a:rPr>
              <a:t>8.2</a:t>
            </a:r>
            <a:r>
              <a:rPr lang="en-US" altLang="zh-CN" sz="3200">
                <a:solidFill>
                  <a:srgbClr val="66FF33"/>
                </a:solidFill>
                <a:latin typeface="黑体" panose="02010609060101010101" pitchFamily="49" charset="-122"/>
                <a:ea typeface="黑体" panose="02010609060101010101" pitchFamily="49" charset="-122"/>
              </a:rPr>
              <a:t>  </a:t>
            </a:r>
            <a:r>
              <a:rPr lang="zh-CN" altLang="en-US" sz="3200">
                <a:solidFill>
                  <a:srgbClr val="66FF33"/>
                </a:solidFill>
                <a:latin typeface="黑体" panose="02010609060101010101" pitchFamily="49" charset="-122"/>
                <a:ea typeface="黑体" panose="02010609060101010101" pitchFamily="49" charset="-122"/>
              </a:rPr>
              <a:t>静电场  电场强度</a:t>
            </a:r>
            <a:r>
              <a:rPr lang="en-US" altLang="zh-CN" sz="3200" i="1">
                <a:solidFill>
                  <a:srgbClr val="66FF33"/>
                </a:solidFill>
                <a:ea typeface="黑体" panose="02010609060101010101" pitchFamily="49" charset="-122"/>
              </a:rPr>
              <a:t>E</a:t>
            </a:r>
            <a:endParaRPr lang="en-US" altLang="zh-CN" sz="3200">
              <a:solidFill>
                <a:srgbClr val="66FF33"/>
              </a:solidFill>
              <a:ea typeface="黑体" panose="02010609060101010101" pitchFamily="49" charset="-122"/>
            </a:endParaRPr>
          </a:p>
        </p:txBody>
      </p:sp>
      <p:sp>
        <p:nvSpPr>
          <p:cNvPr id="13315" name="Text Box 3">
            <a:extLst>
              <a:ext uri="{FF2B5EF4-FFF2-40B4-BE49-F238E27FC236}">
                <a16:creationId xmlns:a16="http://schemas.microsoft.com/office/drawing/2014/main" id="{E4028D63-90C6-4B0C-B892-E7DF734F90AC}"/>
              </a:ext>
            </a:extLst>
          </p:cNvPr>
          <p:cNvSpPr txBox="1">
            <a:spLocks noChangeArrowheads="1"/>
          </p:cNvSpPr>
          <p:nvPr/>
        </p:nvSpPr>
        <p:spPr bwMode="auto">
          <a:xfrm>
            <a:off x="223838" y="952500"/>
            <a:ext cx="2530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sz="2800">
                <a:solidFill>
                  <a:srgbClr val="FFFF00"/>
                </a:solidFill>
              </a:rPr>
              <a:t>一</a:t>
            </a:r>
            <a:r>
              <a:rPr lang="en-US" altLang="zh-CN" sz="2800">
                <a:solidFill>
                  <a:srgbClr val="FFFF00"/>
                </a:solidFill>
              </a:rPr>
              <a:t>. </a:t>
            </a:r>
            <a:r>
              <a:rPr lang="zh-CN" altLang="en-US" sz="2800">
                <a:solidFill>
                  <a:srgbClr val="FFFF00"/>
                </a:solidFill>
              </a:rPr>
              <a:t>静电场</a:t>
            </a:r>
          </a:p>
        </p:txBody>
      </p:sp>
      <p:sp>
        <p:nvSpPr>
          <p:cNvPr id="13339" name="Oval 27">
            <a:extLst>
              <a:ext uri="{FF2B5EF4-FFF2-40B4-BE49-F238E27FC236}">
                <a16:creationId xmlns:a16="http://schemas.microsoft.com/office/drawing/2014/main" id="{AE0F97DB-2419-41D3-A2F8-4510C7902EB8}"/>
              </a:ext>
            </a:extLst>
          </p:cNvPr>
          <p:cNvSpPr>
            <a:spLocks noChangeArrowheads="1"/>
          </p:cNvSpPr>
          <p:nvPr/>
        </p:nvSpPr>
        <p:spPr bwMode="auto">
          <a:xfrm>
            <a:off x="6515100" y="1557338"/>
            <a:ext cx="504825" cy="215900"/>
          </a:xfrm>
          <a:prstGeom prst="ellipse">
            <a:avLst/>
          </a:prstGeom>
          <a:solidFill>
            <a:srgbClr val="FF9900"/>
          </a:solidFill>
          <a:ln w="9525">
            <a:solidFill>
              <a:schemeClr val="tx1"/>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13340" name="Oval 28">
            <a:extLst>
              <a:ext uri="{FF2B5EF4-FFF2-40B4-BE49-F238E27FC236}">
                <a16:creationId xmlns:a16="http://schemas.microsoft.com/office/drawing/2014/main" id="{02961B85-02DF-44F4-8DB1-3082B887A0FD}"/>
              </a:ext>
            </a:extLst>
          </p:cNvPr>
          <p:cNvSpPr>
            <a:spLocks noChangeArrowheads="1"/>
          </p:cNvSpPr>
          <p:nvPr/>
        </p:nvSpPr>
        <p:spPr bwMode="auto">
          <a:xfrm>
            <a:off x="7885113" y="1557338"/>
            <a:ext cx="287337" cy="215900"/>
          </a:xfrm>
          <a:prstGeom prst="ellipse">
            <a:avLst/>
          </a:prstGeom>
          <a:solidFill>
            <a:srgbClr val="FF9900"/>
          </a:solidFill>
          <a:ln w="9525">
            <a:solidFill>
              <a:schemeClr val="tx1"/>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13341" name="Line 29">
            <a:extLst>
              <a:ext uri="{FF2B5EF4-FFF2-40B4-BE49-F238E27FC236}">
                <a16:creationId xmlns:a16="http://schemas.microsoft.com/office/drawing/2014/main" id="{00F53F3F-9A1E-41A3-A7CB-6BFB8E77085D}"/>
              </a:ext>
            </a:extLst>
          </p:cNvPr>
          <p:cNvSpPr>
            <a:spLocks noChangeShapeType="1"/>
          </p:cNvSpPr>
          <p:nvPr/>
        </p:nvSpPr>
        <p:spPr bwMode="auto">
          <a:xfrm>
            <a:off x="8101013" y="1657350"/>
            <a:ext cx="574675" cy="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2" name="Line 30">
            <a:extLst>
              <a:ext uri="{FF2B5EF4-FFF2-40B4-BE49-F238E27FC236}">
                <a16:creationId xmlns:a16="http://schemas.microsoft.com/office/drawing/2014/main" id="{642140F6-9C4B-414B-B5E8-1FE5E5DCE6A9}"/>
              </a:ext>
            </a:extLst>
          </p:cNvPr>
          <p:cNvSpPr>
            <a:spLocks noChangeShapeType="1"/>
          </p:cNvSpPr>
          <p:nvPr/>
        </p:nvSpPr>
        <p:spPr bwMode="auto">
          <a:xfrm flipH="1">
            <a:off x="6010275" y="1657350"/>
            <a:ext cx="649288" cy="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43" name="AutoShape 31">
            <a:extLst>
              <a:ext uri="{FF2B5EF4-FFF2-40B4-BE49-F238E27FC236}">
                <a16:creationId xmlns:a16="http://schemas.microsoft.com/office/drawing/2014/main" id="{95496522-21B9-4CF0-9105-3DE1DAC8B669}"/>
              </a:ext>
            </a:extLst>
          </p:cNvPr>
          <p:cNvSpPr>
            <a:spLocks noChangeArrowheads="1"/>
          </p:cNvSpPr>
          <p:nvPr/>
        </p:nvSpPr>
        <p:spPr bwMode="auto">
          <a:xfrm>
            <a:off x="7019925" y="909638"/>
            <a:ext cx="720725" cy="1439862"/>
          </a:xfrm>
          <a:prstGeom prst="smileyFace">
            <a:avLst>
              <a:gd name="adj" fmla="val 4653"/>
            </a:avLst>
          </a:prstGeom>
          <a:solidFill>
            <a:schemeClr val="accent1"/>
          </a:solidFill>
          <a:ln w="9525">
            <a:solidFill>
              <a:schemeClr val="tx1"/>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ctr"/>
            <a:r>
              <a:rPr lang="zh-CN" altLang="en-US">
                <a:ea typeface="楷体_GB2312" pitchFamily="49" charset="-122"/>
              </a:rPr>
              <a:t>电场</a:t>
            </a:r>
          </a:p>
        </p:txBody>
      </p:sp>
      <p:graphicFrame>
        <p:nvGraphicFramePr>
          <p:cNvPr id="13344" name="Object 32">
            <a:extLst>
              <a:ext uri="{FF2B5EF4-FFF2-40B4-BE49-F238E27FC236}">
                <a16:creationId xmlns:a16="http://schemas.microsoft.com/office/drawing/2014/main" id="{9499C0D7-69BB-4583-9A1E-B6CD3383A926}"/>
              </a:ext>
            </a:extLst>
          </p:cNvPr>
          <p:cNvGraphicFramePr>
            <a:graphicFrameLocks/>
          </p:cNvGraphicFramePr>
          <p:nvPr/>
        </p:nvGraphicFramePr>
        <p:xfrm>
          <a:off x="6588125" y="1773238"/>
          <a:ext cx="355600" cy="406400"/>
        </p:xfrm>
        <a:graphic>
          <a:graphicData uri="http://schemas.openxmlformats.org/presentationml/2006/ole">
            <mc:AlternateContent xmlns:mc="http://schemas.openxmlformats.org/markup-compatibility/2006">
              <mc:Choice xmlns:v="urn:schemas-microsoft-com:vml" Requires="v">
                <p:oleObj spid="_x0000_s23602" name="公式" r:id="rId3" imgW="342869" imgH="388537" progId="Equation.3">
                  <p:embed/>
                </p:oleObj>
              </mc:Choice>
              <mc:Fallback>
                <p:oleObj name="公式" r:id="rId3" imgW="342869" imgH="388537" progId="Equation.3">
                  <p:embed/>
                  <p:pic>
                    <p:nvPicPr>
                      <p:cNvPr id="0" name="Object 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1773238"/>
                        <a:ext cx="355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5" name="Object 33">
            <a:extLst>
              <a:ext uri="{FF2B5EF4-FFF2-40B4-BE49-F238E27FC236}">
                <a16:creationId xmlns:a16="http://schemas.microsoft.com/office/drawing/2014/main" id="{517425D6-E543-481D-A6EF-5F3A18D7DE90}"/>
              </a:ext>
            </a:extLst>
          </p:cNvPr>
          <p:cNvGraphicFramePr>
            <a:graphicFrameLocks/>
          </p:cNvGraphicFramePr>
          <p:nvPr/>
        </p:nvGraphicFramePr>
        <p:xfrm>
          <a:off x="7862888" y="1798638"/>
          <a:ext cx="381000" cy="406400"/>
        </p:xfrm>
        <a:graphic>
          <a:graphicData uri="http://schemas.openxmlformats.org/presentationml/2006/ole">
            <mc:AlternateContent xmlns:mc="http://schemas.openxmlformats.org/markup-compatibility/2006">
              <mc:Choice xmlns:v="urn:schemas-microsoft-com:vml" Requires="v">
                <p:oleObj spid="_x0000_s23603" name="公式" r:id="rId5" imgW="365760" imgH="388537" progId="Equation.3">
                  <p:embed/>
                </p:oleObj>
              </mc:Choice>
              <mc:Fallback>
                <p:oleObj name="公式" r:id="rId5" imgW="365760" imgH="388537" progId="Equation.3">
                  <p:embed/>
                  <p:pic>
                    <p:nvPicPr>
                      <p:cNvPr id="0" name="Object 3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2888" y="1798638"/>
                        <a:ext cx="381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7" name="Rectangle 35">
            <a:extLst>
              <a:ext uri="{FF2B5EF4-FFF2-40B4-BE49-F238E27FC236}">
                <a16:creationId xmlns:a16="http://schemas.microsoft.com/office/drawing/2014/main" id="{EFADDB69-5E65-4050-9965-D843B7FDAD22}"/>
              </a:ext>
            </a:extLst>
          </p:cNvPr>
          <p:cNvSpPr>
            <a:spLocks noChangeArrowheads="1"/>
          </p:cNvSpPr>
          <p:nvPr/>
        </p:nvSpPr>
        <p:spPr bwMode="auto">
          <a:xfrm>
            <a:off x="463550" y="19431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spcBef>
                <a:spcPct val="50000"/>
              </a:spcBef>
            </a:pPr>
            <a:r>
              <a:rPr lang="en-US" altLang="zh-CN">
                <a:solidFill>
                  <a:srgbClr val="FFFF66"/>
                </a:solidFill>
                <a:latin typeface="仿宋_GB2312" pitchFamily="49" charset="-122"/>
                <a:ea typeface="仿宋_GB2312" pitchFamily="49" charset="-122"/>
                <a:sym typeface="Wingdings" panose="05000000000000000000" pitchFamily="2" charset="2"/>
              </a:rPr>
              <a:t> </a:t>
            </a:r>
            <a:r>
              <a:rPr lang="zh-CN" altLang="en-US">
                <a:solidFill>
                  <a:srgbClr val="66FFFF"/>
                </a:solidFill>
                <a:latin typeface="宋体" panose="02010600030101010101" pitchFamily="2" charset="-122"/>
              </a:rPr>
              <a:t>后来</a:t>
            </a:r>
            <a:r>
              <a:rPr lang="en-US" altLang="zh-CN">
                <a:solidFill>
                  <a:srgbClr val="66FFFF"/>
                </a:solidFill>
                <a:latin typeface="宋体" panose="02010600030101010101" pitchFamily="2" charset="-122"/>
              </a:rPr>
              <a:t>:</a:t>
            </a:r>
            <a:r>
              <a:rPr lang="en-US" altLang="zh-CN">
                <a:solidFill>
                  <a:srgbClr val="CCFFFF"/>
                </a:solidFill>
                <a:latin typeface="宋体" panose="02010600030101010101" pitchFamily="2" charset="-122"/>
              </a:rPr>
              <a:t> </a:t>
            </a:r>
            <a:r>
              <a:rPr lang="zh-CN" altLang="en-US">
                <a:latin typeface="宋体" panose="02010600030101010101" pitchFamily="2" charset="-122"/>
              </a:rPr>
              <a:t>法拉第提出</a:t>
            </a:r>
            <a:r>
              <a:rPr lang="zh-CN" altLang="en-US">
                <a:solidFill>
                  <a:srgbClr val="FFFF66"/>
                </a:solidFill>
                <a:latin typeface="宋体" panose="02010600030101010101" pitchFamily="2" charset="-122"/>
              </a:rPr>
              <a:t>场</a:t>
            </a:r>
            <a:r>
              <a:rPr lang="zh-CN" altLang="en-US">
                <a:latin typeface="宋体" panose="02010600030101010101" pitchFamily="2" charset="-122"/>
              </a:rPr>
              <a:t>的概念</a:t>
            </a:r>
          </a:p>
        </p:txBody>
      </p:sp>
      <p:sp>
        <p:nvSpPr>
          <p:cNvPr id="13348" name="Text Box 36">
            <a:extLst>
              <a:ext uri="{FF2B5EF4-FFF2-40B4-BE49-F238E27FC236}">
                <a16:creationId xmlns:a16="http://schemas.microsoft.com/office/drawing/2014/main" id="{753DD647-1F3A-41B7-9791-AA5408B1A87E}"/>
              </a:ext>
            </a:extLst>
          </p:cNvPr>
          <p:cNvSpPr txBox="1">
            <a:spLocks noChangeArrowheads="1"/>
          </p:cNvSpPr>
          <p:nvPr/>
        </p:nvSpPr>
        <p:spPr bwMode="auto">
          <a:xfrm>
            <a:off x="463550" y="1466850"/>
            <a:ext cx="5045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spcBef>
                <a:spcPct val="50000"/>
              </a:spcBef>
            </a:pPr>
            <a:r>
              <a:rPr lang="en-US" altLang="zh-CN">
                <a:solidFill>
                  <a:srgbClr val="FFFF66"/>
                </a:solidFill>
                <a:latin typeface="仿宋_GB2312" pitchFamily="49" charset="-122"/>
                <a:ea typeface="仿宋_GB2312" pitchFamily="49" charset="-122"/>
                <a:sym typeface="Wingdings" panose="05000000000000000000" pitchFamily="2" charset="2"/>
              </a:rPr>
              <a:t> </a:t>
            </a:r>
            <a:r>
              <a:rPr lang="zh-CN" altLang="en-US">
                <a:solidFill>
                  <a:srgbClr val="66FFFF"/>
                </a:solidFill>
                <a:latin typeface="宋体" panose="02010600030101010101" pitchFamily="2" charset="-122"/>
              </a:rPr>
              <a:t>早期：</a:t>
            </a:r>
            <a:r>
              <a:rPr lang="zh-CN" altLang="en-US">
                <a:latin typeface="宋体" panose="02010600030101010101" pitchFamily="2" charset="-122"/>
              </a:rPr>
              <a:t>电磁理论是</a:t>
            </a:r>
            <a:r>
              <a:rPr lang="zh-CN" altLang="en-US">
                <a:solidFill>
                  <a:srgbClr val="FFFF66"/>
                </a:solidFill>
                <a:latin typeface="宋体" panose="02010600030101010101" pitchFamily="2" charset="-122"/>
              </a:rPr>
              <a:t>超距</a:t>
            </a:r>
            <a:r>
              <a:rPr lang="zh-CN" altLang="en-US">
                <a:latin typeface="宋体" panose="02010600030101010101" pitchFamily="2" charset="-122"/>
              </a:rPr>
              <a:t>作用理论</a:t>
            </a:r>
          </a:p>
        </p:txBody>
      </p:sp>
      <p:sp>
        <p:nvSpPr>
          <p:cNvPr id="13349" name="Text Box 37">
            <a:extLst>
              <a:ext uri="{FF2B5EF4-FFF2-40B4-BE49-F238E27FC236}">
                <a16:creationId xmlns:a16="http://schemas.microsoft.com/office/drawing/2014/main" id="{10BE4A1A-8E11-4990-9D2F-5D71D0B68867}"/>
              </a:ext>
            </a:extLst>
          </p:cNvPr>
          <p:cNvSpPr txBox="1">
            <a:spLocks noChangeArrowheads="1"/>
          </p:cNvSpPr>
          <p:nvPr/>
        </p:nvSpPr>
        <p:spPr bwMode="auto">
          <a:xfrm>
            <a:off x="498475" y="2382838"/>
            <a:ext cx="32099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solidFill>
                  <a:srgbClr val="FFFF66"/>
                </a:solidFill>
                <a:latin typeface="仿宋_GB2312" pitchFamily="49" charset="-122"/>
                <a:ea typeface="仿宋_GB2312" pitchFamily="49" charset="-122"/>
                <a:sym typeface="Wingdings" panose="05000000000000000000" pitchFamily="2" charset="2"/>
              </a:rPr>
              <a:t></a:t>
            </a:r>
            <a:r>
              <a:rPr lang="en-US" altLang="zh-CN" sz="3200">
                <a:solidFill>
                  <a:srgbClr val="FF99FF"/>
                </a:solidFill>
                <a:sym typeface="Symbol" panose="05050102010706020507" pitchFamily="18" charset="2"/>
              </a:rPr>
              <a:t> </a:t>
            </a:r>
            <a:r>
              <a:rPr lang="zh-CN" altLang="en-US">
                <a:solidFill>
                  <a:srgbClr val="66FFFF"/>
                </a:solidFill>
                <a:latin typeface="宋体" panose="02010600030101010101" pitchFamily="2" charset="-122"/>
                <a:sym typeface="Monotype Sorts" pitchFamily="2" charset="2"/>
              </a:rPr>
              <a:t>电场的特点</a:t>
            </a:r>
          </a:p>
        </p:txBody>
      </p:sp>
      <p:sp>
        <p:nvSpPr>
          <p:cNvPr id="13350" name="Text Box 38">
            <a:extLst>
              <a:ext uri="{FF2B5EF4-FFF2-40B4-BE49-F238E27FC236}">
                <a16:creationId xmlns:a16="http://schemas.microsoft.com/office/drawing/2014/main" id="{FA4AC289-09ED-4C79-8241-7BFD64065AA4}"/>
              </a:ext>
            </a:extLst>
          </p:cNvPr>
          <p:cNvSpPr txBox="1">
            <a:spLocks noChangeArrowheads="1"/>
          </p:cNvSpPr>
          <p:nvPr/>
        </p:nvSpPr>
        <p:spPr bwMode="auto">
          <a:xfrm>
            <a:off x="755650" y="2933700"/>
            <a:ext cx="554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latin typeface="楷体_GB2312" pitchFamily="49" charset="-122"/>
                <a:ea typeface="楷体_GB2312" pitchFamily="49" charset="-122"/>
              </a:rPr>
              <a:t>(1) </a:t>
            </a:r>
            <a:r>
              <a:rPr lang="zh-CN" altLang="en-US">
                <a:latin typeface="楷体_GB2312" pitchFamily="49" charset="-122"/>
                <a:ea typeface="楷体_GB2312" pitchFamily="49" charset="-122"/>
              </a:rPr>
              <a:t>对位于其中的带电体有力的作用</a:t>
            </a:r>
          </a:p>
        </p:txBody>
      </p:sp>
      <p:sp>
        <p:nvSpPr>
          <p:cNvPr id="13351" name="Text Box 39">
            <a:extLst>
              <a:ext uri="{FF2B5EF4-FFF2-40B4-BE49-F238E27FC236}">
                <a16:creationId xmlns:a16="http://schemas.microsoft.com/office/drawing/2014/main" id="{255B3362-819D-429E-87C4-70E6C831A038}"/>
              </a:ext>
            </a:extLst>
          </p:cNvPr>
          <p:cNvSpPr txBox="1">
            <a:spLocks noChangeArrowheads="1"/>
          </p:cNvSpPr>
          <p:nvPr/>
        </p:nvSpPr>
        <p:spPr bwMode="auto">
          <a:xfrm>
            <a:off x="744538" y="3429000"/>
            <a:ext cx="6348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latin typeface="楷体_GB2312" pitchFamily="49" charset="-122"/>
                <a:ea typeface="楷体_GB2312" pitchFamily="49" charset="-122"/>
              </a:rPr>
              <a:t>(2) </a:t>
            </a:r>
            <a:r>
              <a:rPr lang="zh-CN" altLang="en-US">
                <a:latin typeface="楷体_GB2312" pitchFamily="49" charset="-122"/>
                <a:ea typeface="楷体_GB2312" pitchFamily="49" charset="-122"/>
              </a:rPr>
              <a:t>带电体在电场中运动</a:t>
            </a:r>
            <a:r>
              <a:rPr lang="en-US" altLang="zh-CN">
                <a:latin typeface="楷体_GB2312" pitchFamily="49" charset="-122"/>
                <a:ea typeface="楷体_GB2312" pitchFamily="49" charset="-122"/>
              </a:rPr>
              <a:t>,</a:t>
            </a:r>
            <a:r>
              <a:rPr lang="zh-CN" altLang="en-US">
                <a:latin typeface="楷体_GB2312" pitchFamily="49" charset="-122"/>
                <a:ea typeface="楷体_GB2312" pitchFamily="49" charset="-122"/>
              </a:rPr>
              <a:t>电场力对其作功</a:t>
            </a:r>
          </a:p>
        </p:txBody>
      </p:sp>
      <p:sp>
        <p:nvSpPr>
          <p:cNvPr id="13352" name="Text Box 40">
            <a:extLst>
              <a:ext uri="{FF2B5EF4-FFF2-40B4-BE49-F238E27FC236}">
                <a16:creationId xmlns:a16="http://schemas.microsoft.com/office/drawing/2014/main" id="{D93E4213-B4DF-420B-AEBE-2E17DB92D0C4}"/>
              </a:ext>
            </a:extLst>
          </p:cNvPr>
          <p:cNvSpPr txBox="1">
            <a:spLocks noChangeArrowheads="1"/>
          </p:cNvSpPr>
          <p:nvPr/>
        </p:nvSpPr>
        <p:spPr bwMode="auto">
          <a:xfrm>
            <a:off x="204788" y="4062413"/>
            <a:ext cx="3048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sz="2800">
                <a:solidFill>
                  <a:srgbClr val="FFFF00"/>
                </a:solidFill>
              </a:rPr>
              <a:t>二</a:t>
            </a:r>
            <a:r>
              <a:rPr lang="en-US" altLang="zh-CN" sz="2800">
                <a:solidFill>
                  <a:srgbClr val="FFFF00"/>
                </a:solidFill>
              </a:rPr>
              <a:t>. </a:t>
            </a:r>
            <a:r>
              <a:rPr lang="zh-CN" altLang="en-US" sz="2800">
                <a:solidFill>
                  <a:srgbClr val="FFFF00"/>
                </a:solidFill>
              </a:rPr>
              <a:t>电场强度</a:t>
            </a:r>
          </a:p>
        </p:txBody>
      </p:sp>
      <p:sp>
        <p:nvSpPr>
          <p:cNvPr id="13356" name="Text Box 44">
            <a:extLst>
              <a:ext uri="{FF2B5EF4-FFF2-40B4-BE49-F238E27FC236}">
                <a16:creationId xmlns:a16="http://schemas.microsoft.com/office/drawing/2014/main" id="{48A92132-39DE-4B6C-B76C-9A5A04641125}"/>
              </a:ext>
            </a:extLst>
          </p:cNvPr>
          <p:cNvSpPr txBox="1">
            <a:spLocks noChangeArrowheads="1"/>
          </p:cNvSpPr>
          <p:nvPr/>
        </p:nvSpPr>
        <p:spPr bwMode="auto">
          <a:xfrm>
            <a:off x="762000" y="4724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t>场源电荷</a:t>
            </a:r>
          </a:p>
        </p:txBody>
      </p:sp>
      <p:sp>
        <p:nvSpPr>
          <p:cNvPr id="13357" name="Line 45">
            <a:extLst>
              <a:ext uri="{FF2B5EF4-FFF2-40B4-BE49-F238E27FC236}">
                <a16:creationId xmlns:a16="http://schemas.microsoft.com/office/drawing/2014/main" id="{F7ABCA77-6A0C-4522-9CB5-AED806B503E9}"/>
              </a:ext>
            </a:extLst>
          </p:cNvPr>
          <p:cNvSpPr>
            <a:spLocks noChangeShapeType="1"/>
          </p:cNvSpPr>
          <p:nvPr/>
        </p:nvSpPr>
        <p:spPr bwMode="auto">
          <a:xfrm>
            <a:off x="2165350" y="4970463"/>
            <a:ext cx="349250" cy="0"/>
          </a:xfrm>
          <a:prstGeom prst="line">
            <a:avLst/>
          </a:prstGeom>
          <a:noFill/>
          <a:ln w="38100">
            <a:solidFill>
              <a:srgbClr val="66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8" name="Text Box 46">
            <a:extLst>
              <a:ext uri="{FF2B5EF4-FFF2-40B4-BE49-F238E27FC236}">
                <a16:creationId xmlns:a16="http://schemas.microsoft.com/office/drawing/2014/main" id="{513960A4-F4F5-4DDF-B6F2-0E93F3FD808C}"/>
              </a:ext>
            </a:extLst>
          </p:cNvPr>
          <p:cNvSpPr txBox="1">
            <a:spLocks noChangeArrowheads="1"/>
          </p:cNvSpPr>
          <p:nvPr/>
        </p:nvSpPr>
        <p:spPr bwMode="auto">
          <a:xfrm>
            <a:off x="2476500" y="4743450"/>
            <a:ext cx="309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ea typeface="楷体_GB2312" pitchFamily="49" charset="-122"/>
              </a:rPr>
              <a:t>产生电场的电荷</a:t>
            </a:r>
          </a:p>
        </p:txBody>
      </p:sp>
      <p:sp>
        <p:nvSpPr>
          <p:cNvPr id="13370" name="Text Box 58">
            <a:extLst>
              <a:ext uri="{FF2B5EF4-FFF2-40B4-BE49-F238E27FC236}">
                <a16:creationId xmlns:a16="http://schemas.microsoft.com/office/drawing/2014/main" id="{B7CAC490-41F7-4E46-9565-13A1A9A39BC4}"/>
              </a:ext>
            </a:extLst>
          </p:cNvPr>
          <p:cNvSpPr txBox="1">
            <a:spLocks noChangeArrowheads="1"/>
          </p:cNvSpPr>
          <p:nvPr/>
        </p:nvSpPr>
        <p:spPr bwMode="auto">
          <a:xfrm>
            <a:off x="5367338" y="4743450"/>
            <a:ext cx="214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t>检验电荷</a:t>
            </a:r>
          </a:p>
        </p:txBody>
      </p:sp>
      <p:sp>
        <p:nvSpPr>
          <p:cNvPr id="13371" name="Text Box 59">
            <a:extLst>
              <a:ext uri="{FF2B5EF4-FFF2-40B4-BE49-F238E27FC236}">
                <a16:creationId xmlns:a16="http://schemas.microsoft.com/office/drawing/2014/main" id="{EBA40517-1441-4C1C-942C-263460F2A91C}"/>
              </a:ext>
            </a:extLst>
          </p:cNvPr>
          <p:cNvSpPr txBox="1">
            <a:spLocks noChangeArrowheads="1"/>
          </p:cNvSpPr>
          <p:nvPr/>
        </p:nvSpPr>
        <p:spPr bwMode="auto">
          <a:xfrm>
            <a:off x="6873875" y="4533900"/>
            <a:ext cx="283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ea typeface="楷体_GB2312" pitchFamily="49" charset="-122"/>
              </a:rPr>
              <a:t>带电量足够小</a:t>
            </a:r>
          </a:p>
        </p:txBody>
      </p:sp>
      <p:sp>
        <p:nvSpPr>
          <p:cNvPr id="13372" name="Text Box 60">
            <a:extLst>
              <a:ext uri="{FF2B5EF4-FFF2-40B4-BE49-F238E27FC236}">
                <a16:creationId xmlns:a16="http://schemas.microsoft.com/office/drawing/2014/main" id="{E6C7BCA0-1642-4351-A595-74A7D52109CB}"/>
              </a:ext>
            </a:extLst>
          </p:cNvPr>
          <p:cNvSpPr txBox="1">
            <a:spLocks noChangeArrowheads="1"/>
          </p:cNvSpPr>
          <p:nvPr/>
        </p:nvSpPr>
        <p:spPr bwMode="auto">
          <a:xfrm>
            <a:off x="6950075" y="5067300"/>
            <a:ext cx="131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ea typeface="楷体_GB2312" pitchFamily="49" charset="-122"/>
              </a:rPr>
              <a:t>点电荷</a:t>
            </a:r>
          </a:p>
        </p:txBody>
      </p:sp>
      <p:sp>
        <p:nvSpPr>
          <p:cNvPr id="13373" name="AutoShape 61">
            <a:extLst>
              <a:ext uri="{FF2B5EF4-FFF2-40B4-BE49-F238E27FC236}">
                <a16:creationId xmlns:a16="http://schemas.microsoft.com/office/drawing/2014/main" id="{F44E1A4E-7431-41D0-B380-47B1421E547A}"/>
              </a:ext>
            </a:extLst>
          </p:cNvPr>
          <p:cNvSpPr>
            <a:spLocks/>
          </p:cNvSpPr>
          <p:nvPr/>
        </p:nvSpPr>
        <p:spPr bwMode="auto">
          <a:xfrm>
            <a:off x="6772275" y="4700588"/>
            <a:ext cx="152400" cy="685800"/>
          </a:xfrm>
          <a:prstGeom prst="leftBrace">
            <a:avLst>
              <a:gd name="adj1" fmla="val 37500"/>
              <a:gd name="adj2" fmla="val 50000"/>
            </a:avLst>
          </a:prstGeom>
          <a:noFill/>
          <a:ln w="38100">
            <a:solidFill>
              <a:srgbClr val="66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13391" name="Text Box 79">
            <a:extLst>
              <a:ext uri="{FF2B5EF4-FFF2-40B4-BE49-F238E27FC236}">
                <a16:creationId xmlns:a16="http://schemas.microsoft.com/office/drawing/2014/main" id="{A33C215F-F696-4B34-ADA0-681B991BEE7C}"/>
              </a:ext>
            </a:extLst>
          </p:cNvPr>
          <p:cNvSpPr txBox="1">
            <a:spLocks noChangeArrowheads="1"/>
          </p:cNvSpPr>
          <p:nvPr/>
        </p:nvSpPr>
        <p:spPr bwMode="auto">
          <a:xfrm>
            <a:off x="773113" y="5780088"/>
            <a:ext cx="4519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t>在电场中任一位置处：</a:t>
            </a:r>
          </a:p>
        </p:txBody>
      </p:sp>
      <p:sp>
        <p:nvSpPr>
          <p:cNvPr id="13392" name="Line 80">
            <a:extLst>
              <a:ext uri="{FF2B5EF4-FFF2-40B4-BE49-F238E27FC236}">
                <a16:creationId xmlns:a16="http://schemas.microsoft.com/office/drawing/2014/main" id="{D7698AB3-7AFE-4FB3-A4AB-29C5DDACEB4B}"/>
              </a:ext>
            </a:extLst>
          </p:cNvPr>
          <p:cNvSpPr>
            <a:spLocks noChangeShapeType="1"/>
          </p:cNvSpPr>
          <p:nvPr/>
        </p:nvSpPr>
        <p:spPr bwMode="auto">
          <a:xfrm>
            <a:off x="4140200" y="6002338"/>
            <a:ext cx="38100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3" name="Text Box 81">
            <a:extLst>
              <a:ext uri="{FF2B5EF4-FFF2-40B4-BE49-F238E27FC236}">
                <a16:creationId xmlns:a16="http://schemas.microsoft.com/office/drawing/2014/main" id="{A1E9D962-A9B3-4FF6-86BA-890D9F358FF6}"/>
              </a:ext>
            </a:extLst>
          </p:cNvPr>
          <p:cNvSpPr txBox="1">
            <a:spLocks noChangeArrowheads="1"/>
          </p:cNvSpPr>
          <p:nvPr/>
        </p:nvSpPr>
        <p:spPr bwMode="auto">
          <a:xfrm>
            <a:off x="4614863" y="5715000"/>
            <a:ext cx="38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sz="2800">
                <a:solidFill>
                  <a:srgbClr val="FFCC00"/>
                </a:solidFill>
              </a:rPr>
              <a:t>=</a:t>
            </a:r>
          </a:p>
        </p:txBody>
      </p:sp>
      <p:sp>
        <p:nvSpPr>
          <p:cNvPr id="13394" name="Line 82">
            <a:extLst>
              <a:ext uri="{FF2B5EF4-FFF2-40B4-BE49-F238E27FC236}">
                <a16:creationId xmlns:a16="http://schemas.microsoft.com/office/drawing/2014/main" id="{D2074BA7-5A45-48D5-ACE2-6B288DC39D14}"/>
              </a:ext>
            </a:extLst>
          </p:cNvPr>
          <p:cNvSpPr>
            <a:spLocks noChangeShapeType="1"/>
          </p:cNvSpPr>
          <p:nvPr/>
        </p:nvSpPr>
        <p:spPr bwMode="auto">
          <a:xfrm>
            <a:off x="5148263" y="6002338"/>
            <a:ext cx="381000" cy="0"/>
          </a:xfrm>
          <a:prstGeom prst="line">
            <a:avLst/>
          </a:prstGeom>
          <a:noFill/>
          <a:ln w="3810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95" name="Text Box 83">
            <a:extLst>
              <a:ext uri="{FF2B5EF4-FFF2-40B4-BE49-F238E27FC236}">
                <a16:creationId xmlns:a16="http://schemas.microsoft.com/office/drawing/2014/main" id="{D64703D8-9F16-4C5C-A628-A2A7770601F2}"/>
              </a:ext>
            </a:extLst>
          </p:cNvPr>
          <p:cNvSpPr txBox="1">
            <a:spLocks noChangeArrowheads="1"/>
          </p:cNvSpPr>
          <p:nvPr/>
        </p:nvSpPr>
        <p:spPr bwMode="auto">
          <a:xfrm>
            <a:off x="5589588" y="5756275"/>
            <a:ext cx="85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en-US" altLang="zh-CN">
                <a:solidFill>
                  <a:srgbClr val="FFCC00"/>
                </a:solidFill>
              </a:rPr>
              <a:t>= </a:t>
            </a:r>
            <a:endParaRPr lang="en-US" altLang="zh-CN" sz="2800">
              <a:solidFill>
                <a:srgbClr val="FFCC00"/>
              </a:solidFill>
            </a:endParaRPr>
          </a:p>
        </p:txBody>
      </p:sp>
      <p:graphicFrame>
        <p:nvGraphicFramePr>
          <p:cNvPr id="13396" name="Object 84">
            <a:extLst>
              <a:ext uri="{FF2B5EF4-FFF2-40B4-BE49-F238E27FC236}">
                <a16:creationId xmlns:a16="http://schemas.microsoft.com/office/drawing/2014/main" id="{E44EAC2E-0AF8-438F-9AF3-82831703BB53}"/>
              </a:ext>
            </a:extLst>
          </p:cNvPr>
          <p:cNvGraphicFramePr>
            <a:graphicFrameLocks/>
          </p:cNvGraphicFramePr>
          <p:nvPr/>
        </p:nvGraphicFramePr>
        <p:xfrm>
          <a:off x="4157663" y="5535613"/>
          <a:ext cx="306387" cy="431800"/>
        </p:xfrm>
        <a:graphic>
          <a:graphicData uri="http://schemas.openxmlformats.org/presentationml/2006/ole">
            <mc:AlternateContent xmlns:mc="http://schemas.openxmlformats.org/markup-compatibility/2006">
              <mc:Choice xmlns:v="urn:schemas-microsoft-com:vml" Requires="v">
                <p:oleObj spid="_x0000_s23604" name="Equation" r:id="rId7" imgW="289622" imgH="418961" progId="Equation.3">
                  <p:embed/>
                </p:oleObj>
              </mc:Choice>
              <mc:Fallback>
                <p:oleObj name="Equation" r:id="rId7" imgW="289622" imgH="418961" progId="Equation.3">
                  <p:embed/>
                  <p:pic>
                    <p:nvPicPr>
                      <p:cNvPr id="0" name="Object 8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7663" y="5535613"/>
                        <a:ext cx="30638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97" name="Object 85">
            <a:extLst>
              <a:ext uri="{FF2B5EF4-FFF2-40B4-BE49-F238E27FC236}">
                <a16:creationId xmlns:a16="http://schemas.microsoft.com/office/drawing/2014/main" id="{4011159D-CCB3-401D-8E65-D72B5B1B998B}"/>
              </a:ext>
            </a:extLst>
          </p:cNvPr>
          <p:cNvGraphicFramePr>
            <a:graphicFrameLocks/>
          </p:cNvGraphicFramePr>
          <p:nvPr/>
        </p:nvGraphicFramePr>
        <p:xfrm>
          <a:off x="5148263" y="5522913"/>
          <a:ext cx="355600" cy="431800"/>
        </p:xfrm>
        <a:graphic>
          <a:graphicData uri="http://schemas.openxmlformats.org/presentationml/2006/ole">
            <mc:AlternateContent xmlns:mc="http://schemas.openxmlformats.org/markup-compatibility/2006">
              <mc:Choice xmlns:v="urn:schemas-microsoft-com:vml" Requires="v">
                <p:oleObj spid="_x0000_s23605" name="Equation" r:id="rId9" imgW="342869" imgH="418961" progId="Equation.3">
                  <p:embed/>
                </p:oleObj>
              </mc:Choice>
              <mc:Fallback>
                <p:oleObj name="Equation" r:id="rId9" imgW="342869" imgH="418961" progId="Equation.3">
                  <p:embed/>
                  <p:pic>
                    <p:nvPicPr>
                      <p:cNvPr id="0" name="Object 8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3" y="5522913"/>
                        <a:ext cx="355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98" name="Object 86">
            <a:extLst>
              <a:ext uri="{FF2B5EF4-FFF2-40B4-BE49-F238E27FC236}">
                <a16:creationId xmlns:a16="http://schemas.microsoft.com/office/drawing/2014/main" id="{FBA9E364-8C47-4E38-A174-4BC0116D2AE7}"/>
              </a:ext>
            </a:extLst>
          </p:cNvPr>
          <p:cNvGraphicFramePr>
            <a:graphicFrameLocks/>
          </p:cNvGraphicFramePr>
          <p:nvPr/>
        </p:nvGraphicFramePr>
        <p:xfrm>
          <a:off x="5195888" y="6057900"/>
          <a:ext cx="331787" cy="419100"/>
        </p:xfrm>
        <a:graphic>
          <a:graphicData uri="http://schemas.openxmlformats.org/presentationml/2006/ole">
            <mc:AlternateContent xmlns:mc="http://schemas.openxmlformats.org/markup-compatibility/2006">
              <mc:Choice xmlns:v="urn:schemas-microsoft-com:vml" Requires="v">
                <p:oleObj spid="_x0000_s23606" name="Equation" r:id="rId11" imgW="312513" imgH="403999" progId="Equation.3">
                  <p:embed/>
                </p:oleObj>
              </mc:Choice>
              <mc:Fallback>
                <p:oleObj name="Equation" r:id="rId11" imgW="312513" imgH="403999" progId="Equation.3">
                  <p:embed/>
                  <p:pic>
                    <p:nvPicPr>
                      <p:cNvPr id="0" name="Object 8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95888" y="6057900"/>
                        <a:ext cx="331787"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99" name="Object 87">
            <a:extLst>
              <a:ext uri="{FF2B5EF4-FFF2-40B4-BE49-F238E27FC236}">
                <a16:creationId xmlns:a16="http://schemas.microsoft.com/office/drawing/2014/main" id="{A3F40B3C-06A9-41A2-8C38-33C94C862305}"/>
              </a:ext>
            </a:extLst>
          </p:cNvPr>
          <p:cNvGraphicFramePr>
            <a:graphicFrameLocks/>
          </p:cNvGraphicFramePr>
          <p:nvPr/>
        </p:nvGraphicFramePr>
        <p:xfrm>
          <a:off x="4205288" y="6051550"/>
          <a:ext cx="290512" cy="417513"/>
        </p:xfrm>
        <a:graphic>
          <a:graphicData uri="http://schemas.openxmlformats.org/presentationml/2006/ole">
            <mc:AlternateContent xmlns:mc="http://schemas.openxmlformats.org/markup-compatibility/2006">
              <mc:Choice xmlns:v="urn:schemas-microsoft-com:vml" Requires="v">
                <p:oleObj spid="_x0000_s23607" name="Equation" r:id="rId13" imgW="274196" imgH="403999" progId="Equation.3">
                  <p:embed/>
                </p:oleObj>
              </mc:Choice>
              <mc:Fallback>
                <p:oleObj name="Equation" r:id="rId13" imgW="274196" imgH="403999" progId="Equation.3">
                  <p:embed/>
                  <p:pic>
                    <p:nvPicPr>
                      <p:cNvPr id="0" name="Object 8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5288" y="6051550"/>
                        <a:ext cx="290512"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00" name="Object 88">
            <a:extLst>
              <a:ext uri="{FF2B5EF4-FFF2-40B4-BE49-F238E27FC236}">
                <a16:creationId xmlns:a16="http://schemas.microsoft.com/office/drawing/2014/main" id="{A0D5F110-13E3-44F1-BBAD-63DDB37196AC}"/>
              </a:ext>
            </a:extLst>
          </p:cNvPr>
          <p:cNvGraphicFramePr>
            <a:graphicFrameLocks/>
          </p:cNvGraphicFramePr>
          <p:nvPr/>
        </p:nvGraphicFramePr>
        <p:xfrm>
          <a:off x="5946775" y="5821363"/>
          <a:ext cx="279400" cy="342900"/>
        </p:xfrm>
        <a:graphic>
          <a:graphicData uri="http://schemas.openxmlformats.org/presentationml/2006/ole">
            <mc:AlternateContent xmlns:mc="http://schemas.openxmlformats.org/markup-compatibility/2006">
              <mc:Choice xmlns:v="urn:schemas-microsoft-com:vml" Requires="v">
                <p:oleObj spid="_x0000_s23608" name="Equation" r:id="rId15" imgW="266731" imgH="327688" progId="Equation.3">
                  <p:embed/>
                </p:oleObj>
              </mc:Choice>
              <mc:Fallback>
                <p:oleObj name="Equation" r:id="rId15" imgW="266731" imgH="327688" progId="Equation.3">
                  <p:embed/>
                  <p:pic>
                    <p:nvPicPr>
                      <p:cNvPr id="0" name="Object 8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46775" y="5821363"/>
                        <a:ext cx="279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02" name="AutoShape 90">
            <a:extLst>
              <a:ext uri="{FF2B5EF4-FFF2-40B4-BE49-F238E27FC236}">
                <a16:creationId xmlns:a16="http://schemas.microsoft.com/office/drawing/2014/main" id="{84C90C99-5F80-4210-A9D6-6974BA6B6875}"/>
              </a:ext>
            </a:extLst>
          </p:cNvPr>
          <p:cNvSpPr>
            <a:spLocks noChangeArrowheads="1"/>
          </p:cNvSpPr>
          <p:nvPr/>
        </p:nvSpPr>
        <p:spPr bwMode="auto">
          <a:xfrm>
            <a:off x="7019925" y="3213100"/>
            <a:ext cx="1006475" cy="1368425"/>
          </a:xfrm>
          <a:prstGeom prst="smileyFace">
            <a:avLst>
              <a:gd name="adj" fmla="val 4653"/>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ctr"/>
            <a:r>
              <a:rPr lang="zh-CN" altLang="en-US">
                <a:solidFill>
                  <a:srgbClr val="0000FF"/>
                </a:solidFill>
                <a:ea typeface="楷体_GB2312" pitchFamily="49" charset="-122"/>
              </a:rPr>
              <a:t>场</a:t>
            </a:r>
          </a:p>
          <a:p>
            <a:pPr algn="ctr"/>
            <a:r>
              <a:rPr lang="zh-CN" altLang="en-US">
                <a:solidFill>
                  <a:srgbClr val="0000FF"/>
                </a:solidFill>
                <a:ea typeface="楷体_GB2312" pitchFamily="49" charset="-122"/>
              </a:rPr>
              <a:t>源</a:t>
            </a:r>
          </a:p>
          <a:p>
            <a:pPr algn="ctr"/>
            <a:r>
              <a:rPr lang="zh-CN" altLang="en-US">
                <a:solidFill>
                  <a:srgbClr val="0000FF"/>
                </a:solidFill>
                <a:ea typeface="楷体_GB2312" pitchFamily="49" charset="-122"/>
              </a:rPr>
              <a:t>电</a:t>
            </a:r>
          </a:p>
          <a:p>
            <a:pPr algn="ctr"/>
            <a:r>
              <a:rPr lang="zh-CN" altLang="en-US">
                <a:solidFill>
                  <a:srgbClr val="0000FF"/>
                </a:solidFill>
                <a:ea typeface="楷体_GB2312" pitchFamily="49" charset="-122"/>
              </a:rPr>
              <a:t>荷</a:t>
            </a:r>
          </a:p>
        </p:txBody>
      </p:sp>
      <p:sp>
        <p:nvSpPr>
          <p:cNvPr id="13404" name="AutoShape 92">
            <a:extLst>
              <a:ext uri="{FF2B5EF4-FFF2-40B4-BE49-F238E27FC236}">
                <a16:creationId xmlns:a16="http://schemas.microsoft.com/office/drawing/2014/main" id="{A6AB7B4F-5206-486D-88CA-3662275E82B0}"/>
              </a:ext>
            </a:extLst>
          </p:cNvPr>
          <p:cNvSpPr>
            <a:spLocks noChangeArrowheads="1"/>
          </p:cNvSpPr>
          <p:nvPr/>
        </p:nvSpPr>
        <p:spPr bwMode="auto">
          <a:xfrm>
            <a:off x="8459788" y="4005263"/>
            <a:ext cx="144462" cy="144462"/>
          </a:xfrm>
          <a:prstGeom prst="smileyFace">
            <a:avLst>
              <a:gd name="adj" fmla="val 4653"/>
            </a:avLst>
          </a:pr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ctr"/>
            <a:endParaRPr lang="zh-CN" altLang="zh-CN">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wipe(left)">
                                      <p:cBhvr>
                                        <p:cTn id="12" dur="500"/>
                                        <p:tgtEl>
                                          <p:spTgt spid="13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339"/>
                                        </p:tgtEl>
                                        <p:attrNameLst>
                                          <p:attrName>style.visibility</p:attrName>
                                        </p:attrNameLst>
                                      </p:cBhvr>
                                      <p:to>
                                        <p:strVal val="visible"/>
                                      </p:to>
                                    </p:set>
                                    <p:animEffect transition="in" filter="wipe(down)">
                                      <p:cBhvr>
                                        <p:cTn id="17" dur="500"/>
                                        <p:tgtEl>
                                          <p:spTgt spid="133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340"/>
                                        </p:tgtEl>
                                        <p:attrNameLst>
                                          <p:attrName>style.visibility</p:attrName>
                                        </p:attrNameLst>
                                      </p:cBhvr>
                                      <p:to>
                                        <p:strVal val="visible"/>
                                      </p:to>
                                    </p:set>
                                    <p:animEffect transition="in" filter="wipe(down)">
                                      <p:cBhvr>
                                        <p:cTn id="22" dur="500"/>
                                        <p:tgtEl>
                                          <p:spTgt spid="133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3344"/>
                                        </p:tgtEl>
                                        <p:attrNameLst>
                                          <p:attrName>style.visibility</p:attrName>
                                        </p:attrNameLst>
                                      </p:cBhvr>
                                      <p:to>
                                        <p:strVal val="visible"/>
                                      </p:to>
                                    </p:set>
                                    <p:animEffect transition="in" filter="wipe(down)">
                                      <p:cBhvr>
                                        <p:cTn id="27" dur="500"/>
                                        <p:tgtEl>
                                          <p:spTgt spid="13344"/>
                                        </p:tgtEl>
                                      </p:cBhvr>
                                    </p:animEffect>
                                  </p:childTnLst>
                                </p:cTn>
                              </p:par>
                              <p:par>
                                <p:cTn id="28" presetID="22" presetClass="entr" presetSubtype="4" fill="hold" nodeType="withEffect">
                                  <p:stCondLst>
                                    <p:cond delay="0"/>
                                  </p:stCondLst>
                                  <p:childTnLst>
                                    <p:set>
                                      <p:cBhvr>
                                        <p:cTn id="29" dur="1" fill="hold">
                                          <p:stCondLst>
                                            <p:cond delay="0"/>
                                          </p:stCondLst>
                                        </p:cTn>
                                        <p:tgtEl>
                                          <p:spTgt spid="13345"/>
                                        </p:tgtEl>
                                        <p:attrNameLst>
                                          <p:attrName>style.visibility</p:attrName>
                                        </p:attrNameLst>
                                      </p:cBhvr>
                                      <p:to>
                                        <p:strVal val="visible"/>
                                      </p:to>
                                    </p:set>
                                    <p:animEffect transition="in" filter="wipe(down)">
                                      <p:cBhvr>
                                        <p:cTn id="30" dur="500"/>
                                        <p:tgtEl>
                                          <p:spTgt spid="1334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13341"/>
                                        </p:tgtEl>
                                        <p:attrNameLst>
                                          <p:attrName>style.visibility</p:attrName>
                                        </p:attrNameLst>
                                      </p:cBhvr>
                                      <p:to>
                                        <p:strVal val="visible"/>
                                      </p:to>
                                    </p:set>
                                    <p:animEffect transition="in" filter="wipe(down)">
                                      <p:cBhvr>
                                        <p:cTn id="35" dur="500"/>
                                        <p:tgtEl>
                                          <p:spTgt spid="1334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3342"/>
                                        </p:tgtEl>
                                        <p:attrNameLst>
                                          <p:attrName>style.visibility</p:attrName>
                                        </p:attrNameLst>
                                      </p:cBhvr>
                                      <p:to>
                                        <p:strVal val="visible"/>
                                      </p:to>
                                    </p:set>
                                    <p:animEffect transition="in" filter="wipe(down)">
                                      <p:cBhvr>
                                        <p:cTn id="40" dur="500"/>
                                        <p:tgtEl>
                                          <p:spTgt spid="1334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348"/>
                                        </p:tgtEl>
                                        <p:attrNameLst>
                                          <p:attrName>style.visibility</p:attrName>
                                        </p:attrNameLst>
                                      </p:cBhvr>
                                      <p:to>
                                        <p:strVal val="visible"/>
                                      </p:to>
                                    </p:set>
                                    <p:animEffect transition="in" filter="wipe(left)">
                                      <p:cBhvr>
                                        <p:cTn id="45" dur="500"/>
                                        <p:tgtEl>
                                          <p:spTgt spid="1334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3347"/>
                                        </p:tgtEl>
                                        <p:attrNameLst>
                                          <p:attrName>style.visibility</p:attrName>
                                        </p:attrNameLst>
                                      </p:cBhvr>
                                      <p:to>
                                        <p:strVal val="visible"/>
                                      </p:to>
                                    </p:set>
                                    <p:animEffect transition="in" filter="wipe(left)">
                                      <p:cBhvr>
                                        <p:cTn id="50" dur="500"/>
                                        <p:tgtEl>
                                          <p:spTgt spid="1334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3343"/>
                                        </p:tgtEl>
                                        <p:attrNameLst>
                                          <p:attrName>style.visibility</p:attrName>
                                        </p:attrNameLst>
                                      </p:cBhvr>
                                      <p:to>
                                        <p:strVal val="visible"/>
                                      </p:to>
                                    </p:set>
                                    <p:animEffect transition="in" filter="wipe(down)">
                                      <p:cBhvr>
                                        <p:cTn id="55" dur="500"/>
                                        <p:tgtEl>
                                          <p:spTgt spid="1334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3349"/>
                                        </p:tgtEl>
                                        <p:attrNameLst>
                                          <p:attrName>style.visibility</p:attrName>
                                        </p:attrNameLst>
                                      </p:cBhvr>
                                      <p:to>
                                        <p:strVal val="visible"/>
                                      </p:to>
                                    </p:set>
                                    <p:animEffect transition="in" filter="wipe(left)">
                                      <p:cBhvr>
                                        <p:cTn id="60" dur="500"/>
                                        <p:tgtEl>
                                          <p:spTgt spid="1334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3350"/>
                                        </p:tgtEl>
                                        <p:attrNameLst>
                                          <p:attrName>style.visibility</p:attrName>
                                        </p:attrNameLst>
                                      </p:cBhvr>
                                      <p:to>
                                        <p:strVal val="visible"/>
                                      </p:to>
                                    </p:set>
                                    <p:animEffect transition="in" filter="wipe(left)">
                                      <p:cBhvr>
                                        <p:cTn id="65" dur="500"/>
                                        <p:tgtEl>
                                          <p:spTgt spid="1335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3351"/>
                                        </p:tgtEl>
                                        <p:attrNameLst>
                                          <p:attrName>style.visibility</p:attrName>
                                        </p:attrNameLst>
                                      </p:cBhvr>
                                      <p:to>
                                        <p:strVal val="visible"/>
                                      </p:to>
                                    </p:set>
                                    <p:animEffect transition="in" filter="wipe(left)">
                                      <p:cBhvr>
                                        <p:cTn id="70" dur="500"/>
                                        <p:tgtEl>
                                          <p:spTgt spid="1335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3352"/>
                                        </p:tgtEl>
                                        <p:attrNameLst>
                                          <p:attrName>style.visibility</p:attrName>
                                        </p:attrNameLst>
                                      </p:cBhvr>
                                      <p:to>
                                        <p:strVal val="visible"/>
                                      </p:to>
                                    </p:set>
                                    <p:animEffect transition="in" filter="wipe(left)">
                                      <p:cBhvr>
                                        <p:cTn id="75" dur="500"/>
                                        <p:tgtEl>
                                          <p:spTgt spid="1335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3356"/>
                                        </p:tgtEl>
                                        <p:attrNameLst>
                                          <p:attrName>style.visibility</p:attrName>
                                        </p:attrNameLst>
                                      </p:cBhvr>
                                      <p:to>
                                        <p:strVal val="visible"/>
                                      </p:to>
                                    </p:set>
                                    <p:animEffect transition="in" filter="wipe(left)">
                                      <p:cBhvr>
                                        <p:cTn id="80" dur="500"/>
                                        <p:tgtEl>
                                          <p:spTgt spid="1335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499"/>
                                          </p:stCondLst>
                                        </p:cTn>
                                        <p:tgtEl>
                                          <p:spTgt spid="13357"/>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3358"/>
                                        </p:tgtEl>
                                        <p:attrNameLst>
                                          <p:attrName>style.visibility</p:attrName>
                                        </p:attrNameLst>
                                      </p:cBhvr>
                                      <p:to>
                                        <p:strVal val="visible"/>
                                      </p:to>
                                    </p:set>
                                    <p:animEffect transition="in" filter="wipe(left)">
                                      <p:cBhvr>
                                        <p:cTn id="89" dur="500"/>
                                        <p:tgtEl>
                                          <p:spTgt spid="1335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13402"/>
                                        </p:tgtEl>
                                        <p:attrNameLst>
                                          <p:attrName>style.visibility</p:attrName>
                                        </p:attrNameLst>
                                      </p:cBhvr>
                                      <p:to>
                                        <p:strVal val="visible"/>
                                      </p:to>
                                    </p:set>
                                    <p:animEffect transition="in" filter="wipe(down)">
                                      <p:cBhvr>
                                        <p:cTn id="94" dur="500"/>
                                        <p:tgtEl>
                                          <p:spTgt spid="1340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13370"/>
                                        </p:tgtEl>
                                        <p:attrNameLst>
                                          <p:attrName>style.visibility</p:attrName>
                                        </p:attrNameLst>
                                      </p:cBhvr>
                                      <p:to>
                                        <p:strVal val="visible"/>
                                      </p:to>
                                    </p:set>
                                    <p:animEffect transition="in" filter="wipe(left)">
                                      <p:cBhvr>
                                        <p:cTn id="99" dur="500"/>
                                        <p:tgtEl>
                                          <p:spTgt spid="1337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13404"/>
                                        </p:tgtEl>
                                        <p:attrNameLst>
                                          <p:attrName>style.visibility</p:attrName>
                                        </p:attrNameLst>
                                      </p:cBhvr>
                                      <p:to>
                                        <p:strVal val="visible"/>
                                      </p:to>
                                    </p:set>
                                    <p:animEffect transition="in" filter="wipe(down)">
                                      <p:cBhvr>
                                        <p:cTn id="104" dur="500"/>
                                        <p:tgtEl>
                                          <p:spTgt spid="1340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13373"/>
                                        </p:tgtEl>
                                        <p:attrNameLst>
                                          <p:attrName>style.visibility</p:attrName>
                                        </p:attrNameLst>
                                      </p:cBhvr>
                                      <p:to>
                                        <p:strVal val="visible"/>
                                      </p:to>
                                    </p:set>
                                    <p:animEffect transition="in" filter="wipe(up)">
                                      <p:cBhvr>
                                        <p:cTn id="109" dur="500"/>
                                        <p:tgtEl>
                                          <p:spTgt spid="1337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13371"/>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grpId="0" nodeType="clickEffect">
                                  <p:stCondLst>
                                    <p:cond delay="0"/>
                                  </p:stCondLst>
                                  <p:childTnLst>
                                    <p:set>
                                      <p:cBhvr>
                                        <p:cTn id="117" dur="1" fill="hold">
                                          <p:stCondLst>
                                            <p:cond delay="499"/>
                                          </p:stCondLst>
                                        </p:cTn>
                                        <p:tgtEl>
                                          <p:spTgt spid="13372"/>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3391"/>
                                        </p:tgtEl>
                                        <p:attrNameLst>
                                          <p:attrName>style.visibility</p:attrName>
                                        </p:attrNameLst>
                                      </p:cBhvr>
                                      <p:to>
                                        <p:strVal val="visible"/>
                                      </p:to>
                                    </p:set>
                                    <p:animEffect transition="in" filter="wipe(left)">
                                      <p:cBhvr>
                                        <p:cTn id="122" dur="500"/>
                                        <p:tgtEl>
                                          <p:spTgt spid="1339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499"/>
                                          </p:stCondLst>
                                        </p:cTn>
                                        <p:tgtEl>
                                          <p:spTgt spid="13392"/>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13399"/>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13396"/>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13393"/>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1" presetClass="entr" presetSubtype="0" fill="hold" nodeType="clickEffect">
                                  <p:stCondLst>
                                    <p:cond delay="0"/>
                                  </p:stCondLst>
                                  <p:childTnLst>
                                    <p:set>
                                      <p:cBhvr>
                                        <p:cTn id="142" dur="1" fill="hold">
                                          <p:stCondLst>
                                            <p:cond delay="499"/>
                                          </p:stCondLst>
                                        </p:cTn>
                                        <p:tgtEl>
                                          <p:spTgt spid="13398"/>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nodeType="clickEffect">
                                  <p:stCondLst>
                                    <p:cond delay="0"/>
                                  </p:stCondLst>
                                  <p:childTnLst>
                                    <p:set>
                                      <p:cBhvr>
                                        <p:cTn id="146" dur="1" fill="hold">
                                          <p:stCondLst>
                                            <p:cond delay="499"/>
                                          </p:stCondLst>
                                        </p:cTn>
                                        <p:tgtEl>
                                          <p:spTgt spid="13397"/>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ntr" presetSubtype="0" fill="hold" nodeType="clickEffect">
                                  <p:stCondLst>
                                    <p:cond delay="0"/>
                                  </p:stCondLst>
                                  <p:childTnLst>
                                    <p:set>
                                      <p:cBhvr>
                                        <p:cTn id="150" dur="1" fill="hold">
                                          <p:stCondLst>
                                            <p:cond delay="499"/>
                                          </p:stCondLst>
                                        </p:cTn>
                                        <p:tgtEl>
                                          <p:spTgt spid="13394"/>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13395"/>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 presetClass="entr" presetSubtype="0" fill="hold" nodeType="clickEffect">
                                  <p:stCondLst>
                                    <p:cond delay="0"/>
                                  </p:stCondLst>
                                  <p:childTnLst>
                                    <p:set>
                                      <p:cBhvr>
                                        <p:cTn id="158" dur="1" fill="hold">
                                          <p:stCondLst>
                                            <p:cond delay="499"/>
                                          </p:stCondLst>
                                        </p:cTn>
                                        <p:tgtEl>
                                          <p:spTgt spid="13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P spid="13315" grpId="0" autoUpdateAnimBg="0"/>
      <p:bldP spid="13339" grpId="0" animBg="1"/>
      <p:bldP spid="13340" grpId="0" animBg="1"/>
      <p:bldP spid="13343" grpId="0" animBg="1"/>
      <p:bldP spid="13347" grpId="0" autoUpdateAnimBg="0"/>
      <p:bldP spid="13348" grpId="0" autoUpdateAnimBg="0"/>
      <p:bldP spid="13349" grpId="0" autoUpdateAnimBg="0"/>
      <p:bldP spid="13350" grpId="0" autoUpdateAnimBg="0"/>
      <p:bldP spid="13351" grpId="0" autoUpdateAnimBg="0"/>
      <p:bldP spid="13352" grpId="0" autoUpdateAnimBg="0"/>
      <p:bldP spid="13356" grpId="0" autoUpdateAnimBg="0"/>
      <p:bldP spid="13358" grpId="0" autoUpdateAnimBg="0"/>
      <p:bldP spid="13370" grpId="0" autoUpdateAnimBg="0"/>
      <p:bldP spid="13371" grpId="0" autoUpdateAnimBg="0"/>
      <p:bldP spid="13372" grpId="0" autoUpdateAnimBg="0"/>
      <p:bldP spid="13373" grpId="0" animBg="1"/>
      <p:bldP spid="13391" grpId="0" autoUpdateAnimBg="0"/>
      <p:bldP spid="13393" grpId="0" autoUpdateAnimBg="0"/>
      <p:bldP spid="13395" grpId="0" autoUpdateAnimBg="0"/>
      <p:bldP spid="13402" grpId="0" animBg="1"/>
      <p:bldP spid="1340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377584C-21AF-4411-9103-F413CCF70E14}"/>
              </a:ext>
            </a:extLst>
          </p:cNvPr>
          <p:cNvSpPr>
            <a:spLocks noChangeArrowheads="1"/>
          </p:cNvSpPr>
          <p:nvPr/>
        </p:nvSpPr>
        <p:spPr bwMode="auto">
          <a:xfrm>
            <a:off x="1717675" y="288925"/>
            <a:ext cx="51054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nSpc>
                <a:spcPct val="125000"/>
              </a:lnSpc>
            </a:pPr>
            <a:r>
              <a:rPr lang="zh-CN" altLang="en-US">
                <a:latin typeface="宋体" panose="02010600030101010101" pitchFamily="2" charset="-122"/>
              </a:rPr>
              <a:t>电场中某点的电场强度的大小等于单位电荷在该点受力的大小，其方向为正电荷在该点受力的方向。 </a:t>
            </a:r>
          </a:p>
        </p:txBody>
      </p:sp>
      <p:sp>
        <p:nvSpPr>
          <p:cNvPr id="14339" name="Text Box 3">
            <a:extLst>
              <a:ext uri="{FF2B5EF4-FFF2-40B4-BE49-F238E27FC236}">
                <a16:creationId xmlns:a16="http://schemas.microsoft.com/office/drawing/2014/main" id="{E1A4C157-3D13-4958-81D2-89B1AF9D9F40}"/>
              </a:ext>
            </a:extLst>
          </p:cNvPr>
          <p:cNvSpPr txBox="1">
            <a:spLocks noChangeArrowheads="1"/>
          </p:cNvSpPr>
          <p:nvPr/>
        </p:nvSpPr>
        <p:spPr bwMode="auto">
          <a:xfrm>
            <a:off x="212725" y="1843088"/>
            <a:ext cx="3854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sz="2800">
                <a:solidFill>
                  <a:srgbClr val="FFFF00"/>
                </a:solidFill>
              </a:rPr>
              <a:t>三</a:t>
            </a:r>
            <a:r>
              <a:rPr lang="en-US" altLang="zh-CN" sz="2800">
                <a:solidFill>
                  <a:srgbClr val="FFFF00"/>
                </a:solidFill>
              </a:rPr>
              <a:t>. </a:t>
            </a:r>
            <a:r>
              <a:rPr lang="zh-CN" altLang="en-US" sz="2800">
                <a:solidFill>
                  <a:srgbClr val="FFFF00"/>
                </a:solidFill>
              </a:rPr>
              <a:t>电场强度叠加原理</a:t>
            </a:r>
          </a:p>
        </p:txBody>
      </p:sp>
      <p:sp>
        <p:nvSpPr>
          <p:cNvPr id="14345" name="Text Box 9">
            <a:extLst>
              <a:ext uri="{FF2B5EF4-FFF2-40B4-BE49-F238E27FC236}">
                <a16:creationId xmlns:a16="http://schemas.microsoft.com/office/drawing/2014/main" id="{70724258-F941-4A81-BCEF-BC3CA29E8D19}"/>
              </a:ext>
            </a:extLst>
          </p:cNvPr>
          <p:cNvSpPr txBox="1">
            <a:spLocks noChangeArrowheads="1"/>
          </p:cNvSpPr>
          <p:nvPr/>
        </p:nvSpPr>
        <p:spPr bwMode="auto">
          <a:xfrm>
            <a:off x="768350" y="381000"/>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66FFFF"/>
                </a:solidFill>
              </a:rPr>
              <a:t>定义：</a:t>
            </a:r>
          </a:p>
        </p:txBody>
      </p:sp>
      <p:grpSp>
        <p:nvGrpSpPr>
          <p:cNvPr id="2" name="Group 12">
            <a:extLst>
              <a:ext uri="{FF2B5EF4-FFF2-40B4-BE49-F238E27FC236}">
                <a16:creationId xmlns:a16="http://schemas.microsoft.com/office/drawing/2014/main" id="{7BB40818-FDD5-4213-A80E-042466EEBB9A}"/>
              </a:ext>
            </a:extLst>
          </p:cNvPr>
          <p:cNvGrpSpPr>
            <a:grpSpLocks/>
          </p:cNvGrpSpPr>
          <p:nvPr/>
        </p:nvGrpSpPr>
        <p:grpSpPr bwMode="auto">
          <a:xfrm>
            <a:off x="6934200" y="533400"/>
            <a:ext cx="1676400" cy="1066800"/>
            <a:chOff x="4368" y="252"/>
            <a:chExt cx="1056" cy="672"/>
          </a:xfrm>
        </p:grpSpPr>
        <p:graphicFrame>
          <p:nvGraphicFramePr>
            <p:cNvPr id="24600" name="Object 13">
              <a:extLst>
                <a:ext uri="{FF2B5EF4-FFF2-40B4-BE49-F238E27FC236}">
                  <a16:creationId xmlns:a16="http://schemas.microsoft.com/office/drawing/2014/main" id="{F733220C-A99B-4EEE-A8F0-9A61A7BDF5C9}"/>
                </a:ext>
              </a:extLst>
            </p:cNvPr>
            <p:cNvGraphicFramePr>
              <a:graphicFrameLocks/>
            </p:cNvGraphicFramePr>
            <p:nvPr/>
          </p:nvGraphicFramePr>
          <p:xfrm>
            <a:off x="4555" y="300"/>
            <a:ext cx="617" cy="585"/>
          </p:xfrm>
          <a:graphic>
            <a:graphicData uri="http://schemas.openxmlformats.org/presentationml/2006/ole">
              <mc:AlternateContent xmlns:mc="http://schemas.openxmlformats.org/markup-compatibility/2006">
                <mc:Choice xmlns:v="urn:schemas-microsoft-com:vml" Requires="v">
                  <p:oleObj spid="_x0000_s24622" name="Equation" r:id="rId3" imgW="959933" imgH="914234" progId="Equation.3">
                    <p:embed/>
                  </p:oleObj>
                </mc:Choice>
                <mc:Fallback>
                  <p:oleObj name="Equation" r:id="rId3" imgW="959933" imgH="914234" progId="Equation.3">
                    <p:embed/>
                    <p:pic>
                      <p:nvPicPr>
                        <p:cNvPr id="0" name="Object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 y="300"/>
                          <a:ext cx="617" cy="585"/>
                        </a:xfrm>
                        <a:prstGeom prst="rect">
                          <a:avLst/>
                        </a:prstGeom>
                        <a:noFill/>
                        <a:ln>
                          <a:noFill/>
                        </a:ln>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24601" name="Rectangle 14">
              <a:extLst>
                <a:ext uri="{FF2B5EF4-FFF2-40B4-BE49-F238E27FC236}">
                  <a16:creationId xmlns:a16="http://schemas.microsoft.com/office/drawing/2014/main" id="{15D5255D-71A0-4F2E-8F88-AE945880202B}"/>
                </a:ext>
              </a:extLst>
            </p:cNvPr>
            <p:cNvSpPr>
              <a:spLocks noChangeArrowheads="1"/>
            </p:cNvSpPr>
            <p:nvPr/>
          </p:nvSpPr>
          <p:spPr bwMode="auto">
            <a:xfrm>
              <a:off x="4368" y="252"/>
              <a:ext cx="1056" cy="672"/>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grpSp>
      <p:sp>
        <p:nvSpPr>
          <p:cNvPr id="14351" name="Freeform 15">
            <a:extLst>
              <a:ext uri="{FF2B5EF4-FFF2-40B4-BE49-F238E27FC236}">
                <a16:creationId xmlns:a16="http://schemas.microsoft.com/office/drawing/2014/main" id="{D5E29F08-C197-44F9-88A8-9268195034CA}"/>
              </a:ext>
            </a:extLst>
          </p:cNvPr>
          <p:cNvSpPr>
            <a:spLocks/>
          </p:cNvSpPr>
          <p:nvPr/>
        </p:nvSpPr>
        <p:spPr bwMode="auto">
          <a:xfrm>
            <a:off x="6300788" y="1773238"/>
            <a:ext cx="2362200" cy="2374900"/>
          </a:xfrm>
          <a:custGeom>
            <a:avLst/>
            <a:gdLst>
              <a:gd name="T0" fmla="*/ 2147483646 w 1704"/>
              <a:gd name="T1" fmla="*/ 2147483646 h 1504"/>
              <a:gd name="T2" fmla="*/ 2147483646 w 1704"/>
              <a:gd name="T3" fmla="*/ 2147483646 h 1504"/>
              <a:gd name="T4" fmla="*/ 2147483646 w 1704"/>
              <a:gd name="T5" fmla="*/ 2147483646 h 1504"/>
              <a:gd name="T6" fmla="*/ 2147483646 w 1704"/>
              <a:gd name="T7" fmla="*/ 2147483646 h 1504"/>
              <a:gd name="T8" fmla="*/ 2147483646 w 1704"/>
              <a:gd name="T9" fmla="*/ 2147483646 h 1504"/>
              <a:gd name="T10" fmla="*/ 2147483646 w 1704"/>
              <a:gd name="T11" fmla="*/ 2147483646 h 1504"/>
              <a:gd name="T12" fmla="*/ 2147483646 w 1704"/>
              <a:gd name="T13" fmla="*/ 2147483646 h 1504"/>
              <a:gd name="T14" fmla="*/ 0 60000 65536"/>
              <a:gd name="T15" fmla="*/ 0 60000 65536"/>
              <a:gd name="T16" fmla="*/ 0 60000 65536"/>
              <a:gd name="T17" fmla="*/ 0 60000 65536"/>
              <a:gd name="T18" fmla="*/ 0 60000 65536"/>
              <a:gd name="T19" fmla="*/ 0 60000 65536"/>
              <a:gd name="T20" fmla="*/ 0 60000 65536"/>
              <a:gd name="T21" fmla="*/ 0 w 1704"/>
              <a:gd name="T22" fmla="*/ 0 h 1504"/>
              <a:gd name="T23" fmla="*/ 1704 w 1704"/>
              <a:gd name="T24" fmla="*/ 1504 h 1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04" h="1504">
                <a:moveTo>
                  <a:pt x="816" y="8"/>
                </a:moveTo>
                <a:cubicBezTo>
                  <a:pt x="600" y="0"/>
                  <a:pt x="352" y="56"/>
                  <a:pt x="240" y="248"/>
                </a:cubicBezTo>
                <a:cubicBezTo>
                  <a:pt x="128" y="440"/>
                  <a:pt x="0" y="960"/>
                  <a:pt x="144" y="1160"/>
                </a:cubicBezTo>
                <a:cubicBezTo>
                  <a:pt x="288" y="1360"/>
                  <a:pt x="856" y="1504"/>
                  <a:pt x="1104" y="1448"/>
                </a:cubicBezTo>
                <a:cubicBezTo>
                  <a:pt x="1352" y="1392"/>
                  <a:pt x="1560" y="1016"/>
                  <a:pt x="1632" y="824"/>
                </a:cubicBezTo>
                <a:cubicBezTo>
                  <a:pt x="1704" y="632"/>
                  <a:pt x="1672" y="432"/>
                  <a:pt x="1536" y="296"/>
                </a:cubicBezTo>
                <a:cubicBezTo>
                  <a:pt x="1400" y="160"/>
                  <a:pt x="1032" y="16"/>
                  <a:pt x="816" y="8"/>
                </a:cubicBezTo>
                <a:close/>
              </a:path>
            </a:pathLst>
          </a:custGeom>
          <a:solidFill>
            <a:srgbClr val="CCFFCC"/>
          </a:solidFill>
          <a:ln w="9525">
            <a:solidFill>
              <a:schemeClr val="tx1"/>
            </a:solidFill>
            <a:round/>
            <a:headEnd/>
            <a:tailEnd/>
          </a:ln>
        </p:spPr>
        <p:txBody>
          <a:bodyPr/>
          <a:lstStyle/>
          <a:p>
            <a:endParaRPr lang="zh-CN" altLang="en-US"/>
          </a:p>
        </p:txBody>
      </p:sp>
      <p:sp>
        <p:nvSpPr>
          <p:cNvPr id="14352" name="Oval 16">
            <a:extLst>
              <a:ext uri="{FF2B5EF4-FFF2-40B4-BE49-F238E27FC236}">
                <a16:creationId xmlns:a16="http://schemas.microsoft.com/office/drawing/2014/main" id="{F34305FF-A8DF-4F84-A156-6570205121EF}"/>
              </a:ext>
            </a:extLst>
          </p:cNvPr>
          <p:cNvSpPr>
            <a:spLocks noChangeArrowheads="1"/>
          </p:cNvSpPr>
          <p:nvPr/>
        </p:nvSpPr>
        <p:spPr bwMode="auto">
          <a:xfrm>
            <a:off x="7104063" y="2230438"/>
            <a:ext cx="152400" cy="152400"/>
          </a:xfrm>
          <a:prstGeom prst="ellipse">
            <a:avLst/>
          </a:prstGeom>
          <a:solidFill>
            <a:srgbClr val="990033"/>
          </a:solidFill>
          <a:ln w="9525">
            <a:solidFill>
              <a:schemeClr val="tx1"/>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graphicFrame>
        <p:nvGraphicFramePr>
          <p:cNvPr id="14353" name="Object 17">
            <a:extLst>
              <a:ext uri="{FF2B5EF4-FFF2-40B4-BE49-F238E27FC236}">
                <a16:creationId xmlns:a16="http://schemas.microsoft.com/office/drawing/2014/main" id="{935B5835-39AA-4655-95AD-3E4021308E0C}"/>
              </a:ext>
            </a:extLst>
          </p:cNvPr>
          <p:cNvGraphicFramePr>
            <a:graphicFrameLocks/>
          </p:cNvGraphicFramePr>
          <p:nvPr/>
        </p:nvGraphicFramePr>
        <p:xfrm>
          <a:off x="6742113" y="2159000"/>
          <a:ext cx="292100" cy="404813"/>
        </p:xfrm>
        <a:graphic>
          <a:graphicData uri="http://schemas.openxmlformats.org/presentationml/2006/ole">
            <mc:AlternateContent xmlns:mc="http://schemas.openxmlformats.org/markup-compatibility/2006">
              <mc:Choice xmlns:v="urn:schemas-microsoft-com:vml" Requires="v">
                <p:oleObj spid="_x0000_s24623" name="公式" r:id="rId5" imgW="291847" imgH="406048" progId="Equation.3">
                  <p:embed/>
                </p:oleObj>
              </mc:Choice>
              <mc:Fallback>
                <p:oleObj name="公式" r:id="rId5" imgW="291847" imgH="406048" progId="Equation.3">
                  <p:embed/>
                  <p:pic>
                    <p:nvPicPr>
                      <p:cNvPr id="0" name="Object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2113" y="2159000"/>
                        <a:ext cx="2921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4" name="Oval 18">
            <a:extLst>
              <a:ext uri="{FF2B5EF4-FFF2-40B4-BE49-F238E27FC236}">
                <a16:creationId xmlns:a16="http://schemas.microsoft.com/office/drawing/2014/main" id="{22E9CCD4-FD3B-496B-BF8B-8BB3A19781A0}"/>
              </a:ext>
            </a:extLst>
          </p:cNvPr>
          <p:cNvSpPr>
            <a:spLocks noChangeArrowheads="1"/>
          </p:cNvSpPr>
          <p:nvPr/>
        </p:nvSpPr>
        <p:spPr bwMode="auto">
          <a:xfrm>
            <a:off x="6875463" y="2840038"/>
            <a:ext cx="152400" cy="152400"/>
          </a:xfrm>
          <a:prstGeom prst="ellipse">
            <a:avLst/>
          </a:prstGeom>
          <a:solidFill>
            <a:srgbClr val="990033"/>
          </a:solidFill>
          <a:ln w="9525">
            <a:solidFill>
              <a:schemeClr val="tx1"/>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graphicFrame>
        <p:nvGraphicFramePr>
          <p:cNvPr id="14355" name="Object 19">
            <a:extLst>
              <a:ext uri="{FF2B5EF4-FFF2-40B4-BE49-F238E27FC236}">
                <a16:creationId xmlns:a16="http://schemas.microsoft.com/office/drawing/2014/main" id="{92362E17-BDA7-4F96-9BD0-5616AD4EFE97}"/>
              </a:ext>
            </a:extLst>
          </p:cNvPr>
          <p:cNvGraphicFramePr>
            <a:graphicFrameLocks/>
          </p:cNvGraphicFramePr>
          <p:nvPr/>
        </p:nvGraphicFramePr>
        <p:xfrm>
          <a:off x="6594475" y="2882900"/>
          <a:ext cx="317500" cy="404813"/>
        </p:xfrm>
        <a:graphic>
          <a:graphicData uri="http://schemas.openxmlformats.org/presentationml/2006/ole">
            <mc:AlternateContent xmlns:mc="http://schemas.openxmlformats.org/markup-compatibility/2006">
              <mc:Choice xmlns:v="urn:schemas-microsoft-com:vml" Requires="v">
                <p:oleObj spid="_x0000_s24624" name="公式" r:id="rId7" imgW="317225" imgH="406048" progId="Equation.3">
                  <p:embed/>
                </p:oleObj>
              </mc:Choice>
              <mc:Fallback>
                <p:oleObj name="公式" r:id="rId7" imgW="317225" imgH="406048" progId="Equation.3">
                  <p:embed/>
                  <p:pic>
                    <p:nvPicPr>
                      <p:cNvPr id="0" name="Object 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4475" y="2882900"/>
                        <a:ext cx="3175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6" name="Oval 20">
            <a:extLst>
              <a:ext uri="{FF2B5EF4-FFF2-40B4-BE49-F238E27FC236}">
                <a16:creationId xmlns:a16="http://schemas.microsoft.com/office/drawing/2014/main" id="{D1307D6E-1DB8-4495-BAA5-A67366D369FF}"/>
              </a:ext>
            </a:extLst>
          </p:cNvPr>
          <p:cNvSpPr>
            <a:spLocks noChangeArrowheads="1"/>
          </p:cNvSpPr>
          <p:nvPr/>
        </p:nvSpPr>
        <p:spPr bwMode="auto">
          <a:xfrm>
            <a:off x="7372350" y="3449638"/>
            <a:ext cx="152400" cy="152400"/>
          </a:xfrm>
          <a:prstGeom prst="ellipse">
            <a:avLst/>
          </a:prstGeom>
          <a:solidFill>
            <a:srgbClr val="990033"/>
          </a:solidFill>
          <a:ln w="9525">
            <a:solidFill>
              <a:schemeClr val="tx1"/>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graphicFrame>
        <p:nvGraphicFramePr>
          <p:cNvPr id="14357" name="Object 21">
            <a:extLst>
              <a:ext uri="{FF2B5EF4-FFF2-40B4-BE49-F238E27FC236}">
                <a16:creationId xmlns:a16="http://schemas.microsoft.com/office/drawing/2014/main" id="{72ECF41E-0601-4A10-9CF9-29CDEBFE8ED5}"/>
              </a:ext>
            </a:extLst>
          </p:cNvPr>
          <p:cNvGraphicFramePr>
            <a:graphicFrameLocks/>
          </p:cNvGraphicFramePr>
          <p:nvPr/>
        </p:nvGraphicFramePr>
        <p:xfrm>
          <a:off x="7010400" y="3384550"/>
          <a:ext cx="317500" cy="406400"/>
        </p:xfrm>
        <a:graphic>
          <a:graphicData uri="http://schemas.openxmlformats.org/presentationml/2006/ole">
            <mc:AlternateContent xmlns:mc="http://schemas.openxmlformats.org/markup-compatibility/2006">
              <mc:Choice xmlns:v="urn:schemas-microsoft-com:vml" Requires="v">
                <p:oleObj spid="_x0000_s24625" name="公式" r:id="rId9" imgW="317225" imgH="406048" progId="Equation.3">
                  <p:embed/>
                </p:oleObj>
              </mc:Choice>
              <mc:Fallback>
                <p:oleObj name="公式" r:id="rId9" imgW="317225" imgH="406048" progId="Equation.3">
                  <p:embed/>
                  <p:pic>
                    <p:nvPicPr>
                      <p:cNvPr id="0" name="Object 2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0" y="3384550"/>
                        <a:ext cx="317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8" name="Oval 22">
            <a:extLst>
              <a:ext uri="{FF2B5EF4-FFF2-40B4-BE49-F238E27FC236}">
                <a16:creationId xmlns:a16="http://schemas.microsoft.com/office/drawing/2014/main" id="{1BEB9DAA-AB60-465C-9675-9051CBCBCB26}"/>
              </a:ext>
            </a:extLst>
          </p:cNvPr>
          <p:cNvSpPr>
            <a:spLocks noChangeArrowheads="1"/>
          </p:cNvSpPr>
          <p:nvPr/>
        </p:nvSpPr>
        <p:spPr bwMode="auto">
          <a:xfrm>
            <a:off x="7713663" y="2651125"/>
            <a:ext cx="152400" cy="152400"/>
          </a:xfrm>
          <a:prstGeom prst="ellipse">
            <a:avLst/>
          </a:prstGeom>
          <a:solidFill>
            <a:srgbClr val="990033"/>
          </a:solidFill>
          <a:ln w="9525">
            <a:solidFill>
              <a:schemeClr val="tx1"/>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graphicFrame>
        <p:nvGraphicFramePr>
          <p:cNvPr id="14359" name="Object 23">
            <a:extLst>
              <a:ext uri="{FF2B5EF4-FFF2-40B4-BE49-F238E27FC236}">
                <a16:creationId xmlns:a16="http://schemas.microsoft.com/office/drawing/2014/main" id="{ED754F71-E3A0-4051-A337-2D5A28662517}"/>
              </a:ext>
            </a:extLst>
          </p:cNvPr>
          <p:cNvGraphicFramePr>
            <a:graphicFrameLocks/>
          </p:cNvGraphicFramePr>
          <p:nvPr/>
        </p:nvGraphicFramePr>
        <p:xfrm>
          <a:off x="7753350" y="2276475"/>
          <a:ext cx="303213" cy="404813"/>
        </p:xfrm>
        <a:graphic>
          <a:graphicData uri="http://schemas.openxmlformats.org/presentationml/2006/ole">
            <mc:AlternateContent xmlns:mc="http://schemas.openxmlformats.org/markup-compatibility/2006">
              <mc:Choice xmlns:v="urn:schemas-microsoft-com:vml" Requires="v">
                <p:oleObj spid="_x0000_s24626" name="公式" r:id="rId11" imgW="304536" imgH="406048" progId="Equation.3">
                  <p:embed/>
                </p:oleObj>
              </mc:Choice>
              <mc:Fallback>
                <p:oleObj name="公式" r:id="rId11" imgW="304536" imgH="406048" progId="Equation.3">
                  <p:embed/>
                  <p:pic>
                    <p:nvPicPr>
                      <p:cNvPr id="0" name="Object 2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3350" y="2276475"/>
                        <a:ext cx="303213"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0" name="Oval 24">
            <a:extLst>
              <a:ext uri="{FF2B5EF4-FFF2-40B4-BE49-F238E27FC236}">
                <a16:creationId xmlns:a16="http://schemas.microsoft.com/office/drawing/2014/main" id="{FC8717EB-F96C-42FF-96CB-BEF960AAA256}"/>
              </a:ext>
            </a:extLst>
          </p:cNvPr>
          <p:cNvSpPr>
            <a:spLocks noChangeArrowheads="1"/>
          </p:cNvSpPr>
          <p:nvPr/>
        </p:nvSpPr>
        <p:spPr bwMode="auto">
          <a:xfrm>
            <a:off x="7885113" y="3276600"/>
            <a:ext cx="152400" cy="152400"/>
          </a:xfrm>
          <a:prstGeom prst="ellipse">
            <a:avLst/>
          </a:prstGeom>
          <a:solidFill>
            <a:srgbClr val="FF9900"/>
          </a:solidFill>
          <a:ln w="9525">
            <a:solidFill>
              <a:srgbClr val="FFFF00"/>
            </a:solidFill>
            <a:round/>
            <a:headEnd/>
            <a:tailEnd/>
          </a:ln>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graphicFrame>
        <p:nvGraphicFramePr>
          <p:cNvPr id="14361" name="Object 25">
            <a:extLst>
              <a:ext uri="{FF2B5EF4-FFF2-40B4-BE49-F238E27FC236}">
                <a16:creationId xmlns:a16="http://schemas.microsoft.com/office/drawing/2014/main" id="{6020A0B0-E6FE-4A8F-BB3D-186070E77F69}"/>
              </a:ext>
            </a:extLst>
          </p:cNvPr>
          <p:cNvGraphicFramePr>
            <a:graphicFrameLocks/>
          </p:cNvGraphicFramePr>
          <p:nvPr/>
        </p:nvGraphicFramePr>
        <p:xfrm>
          <a:off x="7969250" y="2879725"/>
          <a:ext cx="303213" cy="404813"/>
        </p:xfrm>
        <a:graphic>
          <a:graphicData uri="http://schemas.openxmlformats.org/presentationml/2006/ole">
            <mc:AlternateContent xmlns:mc="http://schemas.openxmlformats.org/markup-compatibility/2006">
              <mc:Choice xmlns:v="urn:schemas-microsoft-com:vml" Requires="v">
                <p:oleObj spid="_x0000_s24627" name="公式" r:id="rId13" imgW="289622" imgH="388537" progId="Equation.3">
                  <p:embed/>
                </p:oleObj>
              </mc:Choice>
              <mc:Fallback>
                <p:oleObj name="公式" r:id="rId13" imgW="289622" imgH="388537" progId="Equation.3">
                  <p:embed/>
                  <p:pic>
                    <p:nvPicPr>
                      <p:cNvPr id="0" name="Object 25"/>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69250" y="2879725"/>
                        <a:ext cx="303213"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7" name="Text Box 31">
            <a:extLst>
              <a:ext uri="{FF2B5EF4-FFF2-40B4-BE49-F238E27FC236}">
                <a16:creationId xmlns:a16="http://schemas.microsoft.com/office/drawing/2014/main" id="{31D65D77-E02B-4A1F-8DE8-756A3B8D84F2}"/>
              </a:ext>
            </a:extLst>
          </p:cNvPr>
          <p:cNvSpPr txBox="1">
            <a:spLocks noChangeArrowheads="1"/>
          </p:cNvSpPr>
          <p:nvPr/>
        </p:nvSpPr>
        <p:spPr bwMode="auto">
          <a:xfrm>
            <a:off x="762000" y="4589463"/>
            <a:ext cx="247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66FFFF"/>
                </a:solidFill>
                <a:latin typeface="宋体" panose="02010600030101010101" pitchFamily="2" charset="-122"/>
              </a:rPr>
              <a:t>点电荷系</a:t>
            </a:r>
            <a:r>
              <a:rPr lang="zh-CN" altLang="en-US">
                <a:solidFill>
                  <a:srgbClr val="66FFFF"/>
                </a:solidFill>
              </a:rPr>
              <a:t>的电场</a:t>
            </a:r>
            <a:r>
              <a:rPr lang="zh-CN" altLang="en-US">
                <a:latin typeface="仿宋_GB2312" pitchFamily="49" charset="-122"/>
                <a:ea typeface="仿宋_GB2312" pitchFamily="49" charset="-122"/>
              </a:rPr>
              <a:t> </a:t>
            </a:r>
          </a:p>
        </p:txBody>
      </p:sp>
      <p:sp>
        <p:nvSpPr>
          <p:cNvPr id="14372" name="Text Box 36">
            <a:extLst>
              <a:ext uri="{FF2B5EF4-FFF2-40B4-BE49-F238E27FC236}">
                <a16:creationId xmlns:a16="http://schemas.microsoft.com/office/drawing/2014/main" id="{F1E246D3-8A49-40BF-91E7-E0F51FA4B3E1}"/>
              </a:ext>
            </a:extLst>
          </p:cNvPr>
          <p:cNvSpPr txBox="1">
            <a:spLocks noChangeArrowheads="1"/>
          </p:cNvSpPr>
          <p:nvPr/>
        </p:nvSpPr>
        <p:spPr bwMode="auto">
          <a:xfrm>
            <a:off x="762000" y="2362200"/>
            <a:ext cx="443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66FFFF"/>
                </a:solidFill>
              </a:rPr>
              <a:t>点电荷的电场</a:t>
            </a:r>
          </a:p>
        </p:txBody>
      </p:sp>
      <p:graphicFrame>
        <p:nvGraphicFramePr>
          <p:cNvPr id="14378" name="Object 42">
            <a:extLst>
              <a:ext uri="{FF2B5EF4-FFF2-40B4-BE49-F238E27FC236}">
                <a16:creationId xmlns:a16="http://schemas.microsoft.com/office/drawing/2014/main" id="{3A33FAAA-5A83-46A9-9188-1120C0462B82}"/>
              </a:ext>
            </a:extLst>
          </p:cNvPr>
          <p:cNvGraphicFramePr>
            <a:graphicFrameLocks/>
          </p:cNvGraphicFramePr>
          <p:nvPr/>
        </p:nvGraphicFramePr>
        <p:xfrm>
          <a:off x="3492500" y="4260850"/>
          <a:ext cx="2260600" cy="1039813"/>
        </p:xfrm>
        <a:graphic>
          <a:graphicData uri="http://schemas.openxmlformats.org/presentationml/2006/ole">
            <mc:AlternateContent xmlns:mc="http://schemas.openxmlformats.org/markup-compatibility/2006">
              <mc:Choice xmlns:v="urn:schemas-microsoft-com:vml" Requires="v">
                <p:oleObj spid="_x0000_s24628" name="公式" r:id="rId15" imgW="2247807" imgH="1028949" progId="Equation.3">
                  <p:embed/>
                </p:oleObj>
              </mc:Choice>
              <mc:Fallback>
                <p:oleObj name="公式" r:id="rId15" imgW="2247807" imgH="1028949" progId="Equation.3">
                  <p:embed/>
                  <p:pic>
                    <p:nvPicPr>
                      <p:cNvPr id="0" name="Object 4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2500" y="4260850"/>
                        <a:ext cx="22606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graphicFrame>
        <p:nvGraphicFramePr>
          <p:cNvPr id="14380" name="Object 44">
            <a:extLst>
              <a:ext uri="{FF2B5EF4-FFF2-40B4-BE49-F238E27FC236}">
                <a16:creationId xmlns:a16="http://schemas.microsoft.com/office/drawing/2014/main" id="{F68CB4E6-8783-4C15-95D1-67E4AEDB2BBA}"/>
              </a:ext>
            </a:extLst>
          </p:cNvPr>
          <p:cNvGraphicFramePr>
            <a:graphicFrameLocks/>
          </p:cNvGraphicFramePr>
          <p:nvPr/>
        </p:nvGraphicFramePr>
        <p:xfrm>
          <a:off x="1201738" y="3054350"/>
          <a:ext cx="1878012" cy="800100"/>
        </p:xfrm>
        <a:graphic>
          <a:graphicData uri="http://schemas.openxmlformats.org/presentationml/2006/ole">
            <mc:AlternateContent xmlns:mc="http://schemas.openxmlformats.org/markup-compatibility/2006">
              <mc:Choice xmlns:v="urn:schemas-microsoft-com:vml" Requires="v">
                <p:oleObj spid="_x0000_s24629" name="公式" r:id="rId17" imgW="1867118" imgH="785054" progId="Equation.3">
                  <p:embed/>
                </p:oleObj>
              </mc:Choice>
              <mc:Fallback>
                <p:oleObj name="公式" r:id="rId17" imgW="1867118" imgH="785054" progId="Equation.3">
                  <p:embed/>
                  <p:pic>
                    <p:nvPicPr>
                      <p:cNvPr id="0" name="Object 44"/>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1738" y="3054350"/>
                        <a:ext cx="1878012" cy="800100"/>
                      </a:xfrm>
                      <a:prstGeom prst="rect">
                        <a:avLst/>
                      </a:prstGeom>
                      <a:solidFill>
                        <a:srgbClr val="0000FF">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81" name="Object 45">
            <a:extLst>
              <a:ext uri="{FF2B5EF4-FFF2-40B4-BE49-F238E27FC236}">
                <a16:creationId xmlns:a16="http://schemas.microsoft.com/office/drawing/2014/main" id="{283099F5-CDB6-4BF9-BBDE-24D890551B18}"/>
              </a:ext>
            </a:extLst>
          </p:cNvPr>
          <p:cNvGraphicFramePr>
            <a:graphicFrameLocks/>
          </p:cNvGraphicFramePr>
          <p:nvPr/>
        </p:nvGraphicFramePr>
        <p:xfrm>
          <a:off x="3689350" y="3054350"/>
          <a:ext cx="2309813" cy="814388"/>
        </p:xfrm>
        <a:graphic>
          <a:graphicData uri="http://schemas.openxmlformats.org/presentationml/2006/ole">
            <mc:AlternateContent xmlns:mc="http://schemas.openxmlformats.org/markup-compatibility/2006">
              <mc:Choice xmlns:v="urn:schemas-microsoft-com:vml" Requires="v">
                <p:oleObj spid="_x0000_s24630" name="公式" r:id="rId19" imgW="2293589" imgH="800017" progId="Equation.3">
                  <p:embed/>
                </p:oleObj>
              </mc:Choice>
              <mc:Fallback>
                <p:oleObj name="公式" r:id="rId19" imgW="2293589" imgH="800017" progId="Equation.3">
                  <p:embed/>
                  <p:pic>
                    <p:nvPicPr>
                      <p:cNvPr id="0" name="Object 4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89350" y="3054350"/>
                        <a:ext cx="2309813" cy="814388"/>
                      </a:xfrm>
                      <a:prstGeom prst="rect">
                        <a:avLst/>
                      </a:prstGeom>
                      <a:solidFill>
                        <a:srgbClr val="0000FF">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82" name="Object 46">
            <a:extLst>
              <a:ext uri="{FF2B5EF4-FFF2-40B4-BE49-F238E27FC236}">
                <a16:creationId xmlns:a16="http://schemas.microsoft.com/office/drawing/2014/main" id="{C947BDA3-ED06-4438-9D82-3CFFDCD90C12}"/>
              </a:ext>
            </a:extLst>
          </p:cNvPr>
          <p:cNvGraphicFramePr>
            <a:graphicFrameLocks/>
          </p:cNvGraphicFramePr>
          <p:nvPr/>
        </p:nvGraphicFramePr>
        <p:xfrm>
          <a:off x="5795963" y="4437063"/>
          <a:ext cx="1930400" cy="798512"/>
        </p:xfrm>
        <a:graphic>
          <a:graphicData uri="http://schemas.openxmlformats.org/presentationml/2006/ole">
            <mc:AlternateContent xmlns:mc="http://schemas.openxmlformats.org/markup-compatibility/2006">
              <mc:Choice xmlns:v="urn:schemas-microsoft-com:vml" Requires="v">
                <p:oleObj spid="_x0000_s24631" name="公式" r:id="rId21" imgW="1912402" imgH="785054" progId="Equation.3">
                  <p:embed/>
                </p:oleObj>
              </mc:Choice>
              <mc:Fallback>
                <p:oleObj name="公式" r:id="rId21" imgW="1912402" imgH="785054" progId="Equation.3">
                  <p:embed/>
                  <p:pic>
                    <p:nvPicPr>
                      <p:cNvPr id="0" name="Object 46"/>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95963" y="4437063"/>
                        <a:ext cx="193040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66FFFF"/>
                            </a:solidFill>
                            <a:miter lim="800000"/>
                            <a:headEnd/>
                            <a:tailEnd/>
                          </a14:hiddenLine>
                        </a:ext>
                      </a:extLst>
                    </p:spPr>
                  </p:pic>
                </p:oleObj>
              </mc:Fallback>
            </mc:AlternateContent>
          </a:graphicData>
        </a:graphic>
      </p:graphicFrame>
      <p:sp>
        <p:nvSpPr>
          <p:cNvPr id="14383" name="Rectangle 47">
            <a:extLst>
              <a:ext uri="{FF2B5EF4-FFF2-40B4-BE49-F238E27FC236}">
                <a16:creationId xmlns:a16="http://schemas.microsoft.com/office/drawing/2014/main" id="{955A1D2E-1F45-440B-9538-7A22FEF7EBC9}"/>
              </a:ext>
            </a:extLst>
          </p:cNvPr>
          <p:cNvSpPr>
            <a:spLocks noChangeArrowheads="1"/>
          </p:cNvSpPr>
          <p:nvPr/>
        </p:nvSpPr>
        <p:spPr bwMode="auto">
          <a:xfrm>
            <a:off x="366713" y="5470525"/>
            <a:ext cx="8382000" cy="10064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ctr">
              <a:lnSpc>
                <a:spcPct val="125000"/>
              </a:lnSpc>
            </a:pPr>
            <a:r>
              <a:rPr lang="zh-CN" altLang="en-US">
                <a:latin typeface="宋体" panose="02010600030101010101" pitchFamily="2" charset="-122"/>
              </a:rPr>
              <a:t>点电荷系在某点</a:t>
            </a:r>
            <a:r>
              <a:rPr lang="en-US" altLang="zh-CN" i="1">
                <a:solidFill>
                  <a:srgbClr val="66FFFF"/>
                </a:solidFill>
              </a:rPr>
              <a:t>P </a:t>
            </a:r>
            <a:r>
              <a:rPr lang="zh-CN" altLang="en-US">
                <a:latin typeface="宋体" panose="02010600030101010101" pitchFamily="2" charset="-122"/>
              </a:rPr>
              <a:t>产生的电场强度等于各点电荷单独在该</a:t>
            </a:r>
          </a:p>
          <a:p>
            <a:pPr algn="ctr">
              <a:lnSpc>
                <a:spcPct val="125000"/>
              </a:lnSpc>
            </a:pPr>
            <a:r>
              <a:rPr lang="zh-CN" altLang="en-US">
                <a:latin typeface="宋体" panose="02010600030101010101" pitchFamily="2" charset="-122"/>
              </a:rPr>
              <a:t>点产生的电场强度的矢量和。这称为</a:t>
            </a:r>
            <a:r>
              <a:rPr lang="zh-CN" altLang="en-US">
                <a:solidFill>
                  <a:srgbClr val="66FFFF"/>
                </a:solidFill>
                <a:latin typeface="宋体" panose="02010600030101010101" pitchFamily="2" charset="-122"/>
              </a:rPr>
              <a:t>电场强度叠加原理。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338"/>
                                        </p:tgtEl>
                                        <p:attrNameLst>
                                          <p:attrName>style.visibility</p:attrName>
                                        </p:attrNameLst>
                                      </p:cBhvr>
                                      <p:to>
                                        <p:strVal val="visible"/>
                                      </p:to>
                                    </p:set>
                                    <p:animEffect transition="in" filter="wipe(left)">
                                      <p:cBhvr>
                                        <p:cTn id="11" dur="500"/>
                                        <p:tgtEl>
                                          <p:spTgt spid="1433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339"/>
                                        </p:tgtEl>
                                        <p:attrNameLst>
                                          <p:attrName>style.visibility</p:attrName>
                                        </p:attrNameLst>
                                      </p:cBhvr>
                                      <p:to>
                                        <p:strVal val="visible"/>
                                      </p:to>
                                    </p:set>
                                    <p:animEffect transition="in" filter="wipe(left)">
                                      <p:cBhvr>
                                        <p:cTn id="21" dur="500"/>
                                        <p:tgtEl>
                                          <p:spTgt spid="1433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4351"/>
                                        </p:tgtEl>
                                        <p:attrNameLst>
                                          <p:attrName>style.visibility</p:attrName>
                                        </p:attrNameLst>
                                      </p:cBhvr>
                                      <p:to>
                                        <p:strVal val="visible"/>
                                      </p:to>
                                    </p:set>
                                    <p:animEffect transition="in" filter="wipe(left)">
                                      <p:cBhvr>
                                        <p:cTn id="26" dur="500"/>
                                        <p:tgtEl>
                                          <p:spTgt spid="143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352"/>
                                        </p:tgtEl>
                                        <p:attrNameLst>
                                          <p:attrName>style.visibility</p:attrName>
                                        </p:attrNameLst>
                                      </p:cBhvr>
                                      <p:to>
                                        <p:strVal val="visible"/>
                                      </p:to>
                                    </p:set>
                                    <p:animEffect transition="in" filter="wipe(left)">
                                      <p:cBhvr>
                                        <p:cTn id="31" dur="500"/>
                                        <p:tgtEl>
                                          <p:spTgt spid="143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4353"/>
                                        </p:tgtEl>
                                        <p:attrNameLst>
                                          <p:attrName>style.visibility</p:attrName>
                                        </p:attrNameLst>
                                      </p:cBhvr>
                                      <p:to>
                                        <p:strVal val="visible"/>
                                      </p:to>
                                    </p:set>
                                    <p:animEffect transition="in" filter="wipe(left)">
                                      <p:cBhvr>
                                        <p:cTn id="36" dur="500"/>
                                        <p:tgtEl>
                                          <p:spTgt spid="143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354"/>
                                        </p:tgtEl>
                                        <p:attrNameLst>
                                          <p:attrName>style.visibility</p:attrName>
                                        </p:attrNameLst>
                                      </p:cBhvr>
                                      <p:to>
                                        <p:strVal val="visible"/>
                                      </p:to>
                                    </p:set>
                                    <p:animEffect transition="in" filter="wipe(left)">
                                      <p:cBhvr>
                                        <p:cTn id="41" dur="500"/>
                                        <p:tgtEl>
                                          <p:spTgt spid="1435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4355"/>
                                        </p:tgtEl>
                                        <p:attrNameLst>
                                          <p:attrName>style.visibility</p:attrName>
                                        </p:attrNameLst>
                                      </p:cBhvr>
                                      <p:to>
                                        <p:strVal val="visible"/>
                                      </p:to>
                                    </p:set>
                                    <p:animEffect transition="in" filter="wipe(left)">
                                      <p:cBhvr>
                                        <p:cTn id="46" dur="500"/>
                                        <p:tgtEl>
                                          <p:spTgt spid="143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4356"/>
                                        </p:tgtEl>
                                        <p:attrNameLst>
                                          <p:attrName>style.visibility</p:attrName>
                                        </p:attrNameLst>
                                      </p:cBhvr>
                                      <p:to>
                                        <p:strVal val="visible"/>
                                      </p:to>
                                    </p:set>
                                    <p:animEffect transition="in" filter="wipe(left)">
                                      <p:cBhvr>
                                        <p:cTn id="51" dur="500"/>
                                        <p:tgtEl>
                                          <p:spTgt spid="1435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4357"/>
                                        </p:tgtEl>
                                        <p:attrNameLst>
                                          <p:attrName>style.visibility</p:attrName>
                                        </p:attrNameLst>
                                      </p:cBhvr>
                                      <p:to>
                                        <p:strVal val="visible"/>
                                      </p:to>
                                    </p:set>
                                    <p:animEffect transition="in" filter="wipe(left)">
                                      <p:cBhvr>
                                        <p:cTn id="56" dur="500"/>
                                        <p:tgtEl>
                                          <p:spTgt spid="1435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4358"/>
                                        </p:tgtEl>
                                        <p:attrNameLst>
                                          <p:attrName>style.visibility</p:attrName>
                                        </p:attrNameLst>
                                      </p:cBhvr>
                                      <p:to>
                                        <p:strVal val="visible"/>
                                      </p:to>
                                    </p:set>
                                    <p:animEffect transition="in" filter="wipe(left)">
                                      <p:cBhvr>
                                        <p:cTn id="61" dur="500"/>
                                        <p:tgtEl>
                                          <p:spTgt spid="1435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4359"/>
                                        </p:tgtEl>
                                        <p:attrNameLst>
                                          <p:attrName>style.visibility</p:attrName>
                                        </p:attrNameLst>
                                      </p:cBhvr>
                                      <p:to>
                                        <p:strVal val="visible"/>
                                      </p:to>
                                    </p:set>
                                    <p:animEffect transition="in" filter="wipe(left)">
                                      <p:cBhvr>
                                        <p:cTn id="66" dur="500"/>
                                        <p:tgtEl>
                                          <p:spTgt spid="1435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14361"/>
                                        </p:tgtEl>
                                        <p:attrNameLst>
                                          <p:attrName>style.visibility</p:attrName>
                                        </p:attrNameLst>
                                      </p:cBhvr>
                                      <p:to>
                                        <p:strVal val="visible"/>
                                      </p:to>
                                    </p:set>
                                    <p:animEffect transition="in" filter="wipe(left)">
                                      <p:cBhvr>
                                        <p:cTn id="71" dur="500"/>
                                        <p:tgtEl>
                                          <p:spTgt spid="1436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4360"/>
                                        </p:tgtEl>
                                        <p:attrNameLst>
                                          <p:attrName>style.visibility</p:attrName>
                                        </p:attrNameLst>
                                      </p:cBhvr>
                                      <p:to>
                                        <p:strVal val="visible"/>
                                      </p:to>
                                    </p:set>
                                    <p:animEffect transition="in" filter="wipe(left)">
                                      <p:cBhvr>
                                        <p:cTn id="76" dur="500"/>
                                        <p:tgtEl>
                                          <p:spTgt spid="1436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4372"/>
                                        </p:tgtEl>
                                        <p:attrNameLst>
                                          <p:attrName>style.visibility</p:attrName>
                                        </p:attrNameLst>
                                      </p:cBhvr>
                                      <p:to>
                                        <p:strVal val="visible"/>
                                      </p:to>
                                    </p:set>
                                    <p:animEffect transition="in" filter="wipe(left)">
                                      <p:cBhvr>
                                        <p:cTn id="81" dur="500"/>
                                        <p:tgtEl>
                                          <p:spTgt spid="1437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14380"/>
                                        </p:tgtEl>
                                        <p:attrNameLst>
                                          <p:attrName>style.visibility</p:attrName>
                                        </p:attrNameLst>
                                      </p:cBhvr>
                                      <p:to>
                                        <p:strVal val="visible"/>
                                      </p:to>
                                    </p:set>
                                    <p:animEffect transition="in" filter="wipe(left)">
                                      <p:cBhvr>
                                        <p:cTn id="86" dur="500"/>
                                        <p:tgtEl>
                                          <p:spTgt spid="1438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14381"/>
                                        </p:tgtEl>
                                        <p:attrNameLst>
                                          <p:attrName>style.visibility</p:attrName>
                                        </p:attrNameLst>
                                      </p:cBhvr>
                                      <p:to>
                                        <p:strVal val="visible"/>
                                      </p:to>
                                    </p:set>
                                    <p:animEffect transition="in" filter="wipe(left)">
                                      <p:cBhvr>
                                        <p:cTn id="91" dur="500"/>
                                        <p:tgtEl>
                                          <p:spTgt spid="1438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4367"/>
                                        </p:tgtEl>
                                        <p:attrNameLst>
                                          <p:attrName>style.visibility</p:attrName>
                                        </p:attrNameLst>
                                      </p:cBhvr>
                                      <p:to>
                                        <p:strVal val="visible"/>
                                      </p:to>
                                    </p:set>
                                    <p:animEffect transition="in" filter="wipe(left)">
                                      <p:cBhvr>
                                        <p:cTn id="96" dur="500"/>
                                        <p:tgtEl>
                                          <p:spTgt spid="1436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14378"/>
                                        </p:tgtEl>
                                        <p:attrNameLst>
                                          <p:attrName>style.visibility</p:attrName>
                                        </p:attrNameLst>
                                      </p:cBhvr>
                                      <p:to>
                                        <p:strVal val="visible"/>
                                      </p:to>
                                    </p:set>
                                    <p:animEffect transition="in" filter="wipe(left)">
                                      <p:cBhvr>
                                        <p:cTn id="101" dur="500"/>
                                        <p:tgtEl>
                                          <p:spTgt spid="1437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14382"/>
                                        </p:tgtEl>
                                        <p:attrNameLst>
                                          <p:attrName>style.visibility</p:attrName>
                                        </p:attrNameLst>
                                      </p:cBhvr>
                                      <p:to>
                                        <p:strVal val="visible"/>
                                      </p:to>
                                    </p:set>
                                    <p:animEffect transition="in" filter="wipe(left)">
                                      <p:cBhvr>
                                        <p:cTn id="106" dur="500"/>
                                        <p:tgtEl>
                                          <p:spTgt spid="1438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4383"/>
                                        </p:tgtEl>
                                        <p:attrNameLst>
                                          <p:attrName>style.visibility</p:attrName>
                                        </p:attrNameLst>
                                      </p:cBhvr>
                                      <p:to>
                                        <p:strVal val="visible"/>
                                      </p:to>
                                    </p:set>
                                    <p:animEffect transition="in" filter="wipe(left)">
                                      <p:cBhvr>
                                        <p:cTn id="111" dur="500"/>
                                        <p:tgtEl>
                                          <p:spTgt spid="14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P spid="14345" grpId="0" autoUpdateAnimBg="0"/>
      <p:bldP spid="14352" grpId="0" animBg="1"/>
      <p:bldP spid="14354" grpId="0" animBg="1"/>
      <p:bldP spid="14356" grpId="0" animBg="1"/>
      <p:bldP spid="14358" grpId="0" animBg="1"/>
      <p:bldP spid="14360" grpId="0" animBg="1"/>
      <p:bldP spid="14367" grpId="0" autoUpdateAnimBg="0"/>
      <p:bldP spid="14372" grpId="0" autoUpdateAnimBg="0"/>
      <p:bldP spid="1438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a:extLst>
              <a:ext uri="{FF2B5EF4-FFF2-40B4-BE49-F238E27FC236}">
                <a16:creationId xmlns:a16="http://schemas.microsoft.com/office/drawing/2014/main" id="{D0EEFABD-FD02-4EDD-8B76-D1C9365D2599}"/>
              </a:ext>
            </a:extLst>
          </p:cNvPr>
          <p:cNvSpPr txBox="1">
            <a:spLocks noChangeArrowheads="1"/>
          </p:cNvSpPr>
          <p:nvPr/>
        </p:nvSpPr>
        <p:spPr bwMode="auto">
          <a:xfrm>
            <a:off x="544513" y="850900"/>
            <a:ext cx="2713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r>
              <a:rPr lang="zh-CN" altLang="en-US">
                <a:solidFill>
                  <a:srgbClr val="66FFFF"/>
                </a:solidFill>
                <a:latin typeface="宋体" panose="02010600030101010101" pitchFamily="2" charset="-122"/>
              </a:rPr>
              <a:t>连续分布带电体</a:t>
            </a:r>
          </a:p>
        </p:txBody>
      </p:sp>
      <p:graphicFrame>
        <p:nvGraphicFramePr>
          <p:cNvPr id="15368" name="Object 8">
            <a:extLst>
              <a:ext uri="{FF2B5EF4-FFF2-40B4-BE49-F238E27FC236}">
                <a16:creationId xmlns:a16="http://schemas.microsoft.com/office/drawing/2014/main" id="{6DA9F2AF-840B-4411-BAAB-26C3AF980F93}"/>
              </a:ext>
            </a:extLst>
          </p:cNvPr>
          <p:cNvGraphicFramePr>
            <a:graphicFrameLocks/>
          </p:cNvGraphicFramePr>
          <p:nvPr/>
        </p:nvGraphicFramePr>
        <p:xfrm>
          <a:off x="3219450" y="798513"/>
          <a:ext cx="1879600" cy="838200"/>
        </p:xfrm>
        <a:graphic>
          <a:graphicData uri="http://schemas.openxmlformats.org/presentationml/2006/ole">
            <mc:AlternateContent xmlns:mc="http://schemas.openxmlformats.org/markup-compatibility/2006">
              <mc:Choice xmlns:v="urn:schemas-microsoft-com:vml" Requires="v">
                <p:oleObj spid="_x0000_s25642" name="公式" r:id="rId3" imgW="1867118" imgH="822960" progId="Equation.3">
                  <p:embed/>
                </p:oleObj>
              </mc:Choice>
              <mc:Fallback>
                <p:oleObj name="公式" r:id="rId3" imgW="1867118" imgH="822960" progId="Equation.3">
                  <p:embed/>
                  <p:pic>
                    <p:nvPicPr>
                      <p:cNvPr id="15368" name="Object 8">
                        <a:extLst>
                          <a:ext uri="{FF2B5EF4-FFF2-40B4-BE49-F238E27FC236}">
                            <a16:creationId xmlns:a16="http://schemas.microsoft.com/office/drawing/2014/main" id="{6DA9F2AF-840B-4411-BAAB-26C3AF980F9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450" y="798513"/>
                        <a:ext cx="187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9" name="Object 9">
            <a:extLst>
              <a:ext uri="{FF2B5EF4-FFF2-40B4-BE49-F238E27FC236}">
                <a16:creationId xmlns:a16="http://schemas.microsoft.com/office/drawing/2014/main" id="{88B466BB-78CA-4FD7-859C-822989FC059D}"/>
              </a:ext>
            </a:extLst>
          </p:cNvPr>
          <p:cNvGraphicFramePr>
            <a:graphicFrameLocks/>
          </p:cNvGraphicFramePr>
          <p:nvPr/>
        </p:nvGraphicFramePr>
        <p:xfrm>
          <a:off x="5341938" y="844550"/>
          <a:ext cx="1790700" cy="838200"/>
        </p:xfrm>
        <a:graphic>
          <a:graphicData uri="http://schemas.openxmlformats.org/presentationml/2006/ole">
            <mc:AlternateContent xmlns:mc="http://schemas.openxmlformats.org/markup-compatibility/2006">
              <mc:Choice xmlns:v="urn:schemas-microsoft-com:vml" Requires="v">
                <p:oleObj spid="_x0000_s25643" name="公式" r:id="rId5" imgW="1775553" imgH="822960" progId="Equation.3">
                  <p:embed/>
                </p:oleObj>
              </mc:Choice>
              <mc:Fallback>
                <p:oleObj name="公式" r:id="rId5" imgW="1775553" imgH="822960" progId="Equation.3">
                  <p:embed/>
                  <p:pic>
                    <p:nvPicPr>
                      <p:cNvPr id="15369" name="Object 9">
                        <a:extLst>
                          <a:ext uri="{FF2B5EF4-FFF2-40B4-BE49-F238E27FC236}">
                            <a16:creationId xmlns:a16="http://schemas.microsoft.com/office/drawing/2014/main" id="{88B466BB-78CA-4FD7-859C-822989FC059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1938" y="844550"/>
                        <a:ext cx="1790700" cy="838200"/>
                      </a:xfrm>
                      <a:prstGeom prst="rect">
                        <a:avLst/>
                      </a:prstGeom>
                      <a:noFill/>
                      <a:ln w="19050">
                        <a:solidFill>
                          <a:srgbClr val="66FF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5382" name="Picture 22" descr="j0293240">
            <a:extLst>
              <a:ext uri="{FF2B5EF4-FFF2-40B4-BE49-F238E27FC236}">
                <a16:creationId xmlns:a16="http://schemas.microsoft.com/office/drawing/2014/main" id="{A10680AE-1B6B-433E-AB03-9A080F6196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32813" y="7543800"/>
            <a:ext cx="611187"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4" name="Text Box 24">
            <a:extLst>
              <a:ext uri="{FF2B5EF4-FFF2-40B4-BE49-F238E27FC236}">
                <a16:creationId xmlns:a16="http://schemas.microsoft.com/office/drawing/2014/main" id="{3F6D1FCB-119E-439F-B622-EB550160452D}"/>
              </a:ext>
            </a:extLst>
          </p:cNvPr>
          <p:cNvSpPr txBox="1">
            <a:spLocks noChangeArrowheads="1"/>
          </p:cNvSpPr>
          <p:nvPr/>
        </p:nvSpPr>
        <p:spPr bwMode="auto">
          <a:xfrm>
            <a:off x="352425" y="336550"/>
            <a:ext cx="579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ea typeface="楷体_GB2312" pitchFamily="49" charset="-122"/>
              </a:rPr>
              <a:t>• </a:t>
            </a:r>
            <a:r>
              <a:rPr lang="zh-CN" altLang="en-US">
                <a:solidFill>
                  <a:srgbClr val="FFFF00"/>
                </a:solidFill>
                <a:ea typeface="楷体_GB2312" pitchFamily="49" charset="-122"/>
              </a:rPr>
              <a:t>已知场源电荷分布</a:t>
            </a:r>
          </a:p>
        </p:txBody>
      </p:sp>
      <p:sp>
        <p:nvSpPr>
          <p:cNvPr id="15385" name="Text Box 25">
            <a:extLst>
              <a:ext uri="{FF2B5EF4-FFF2-40B4-BE49-F238E27FC236}">
                <a16:creationId xmlns:a16="http://schemas.microsoft.com/office/drawing/2014/main" id="{FF7FBC9F-A38A-4D14-B2DF-D23B601AF19D}"/>
              </a:ext>
            </a:extLst>
          </p:cNvPr>
          <p:cNvSpPr txBox="1">
            <a:spLocks noChangeArrowheads="1"/>
          </p:cNvSpPr>
          <p:nvPr/>
        </p:nvSpPr>
        <p:spPr bwMode="auto">
          <a:xfrm>
            <a:off x="4471988" y="36195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r>
              <a:rPr lang="zh-CN" altLang="en-US">
                <a:ea typeface="楷体_GB2312" pitchFamily="49" charset="-122"/>
              </a:rPr>
              <a:t>可求任意带电体的场强</a:t>
            </a:r>
          </a:p>
        </p:txBody>
      </p:sp>
      <p:sp>
        <p:nvSpPr>
          <p:cNvPr id="15386" name="AutoShape 26">
            <a:extLst>
              <a:ext uri="{FF2B5EF4-FFF2-40B4-BE49-F238E27FC236}">
                <a16:creationId xmlns:a16="http://schemas.microsoft.com/office/drawing/2014/main" id="{A7B4DF35-C4C4-4947-88C6-38776107FEB8}"/>
              </a:ext>
            </a:extLst>
          </p:cNvPr>
          <p:cNvSpPr>
            <a:spLocks noChangeArrowheads="1"/>
          </p:cNvSpPr>
          <p:nvPr/>
        </p:nvSpPr>
        <p:spPr bwMode="auto">
          <a:xfrm>
            <a:off x="3300413" y="468313"/>
            <a:ext cx="914400" cy="304800"/>
          </a:xfrm>
          <a:prstGeom prst="rightArrow">
            <a:avLst>
              <a:gd name="adj1" fmla="val 50000"/>
              <a:gd name="adj2" fmla="val 75000"/>
            </a:avLst>
          </a:prstGeom>
          <a:solidFill>
            <a:srgbClr val="FF6600"/>
          </a:solidFill>
          <a:ln w="9525">
            <a:solidFill>
              <a:schemeClr val="tx1"/>
            </a:solidFill>
            <a:miter lim="800000"/>
            <a:headEnd/>
            <a:tailEnd/>
          </a:ln>
        </p:spPr>
        <p:txBody>
          <a:bodyPr wrap="none" anchor="ct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Text Box 2">
            <a:extLst>
              <a:ext uri="{FF2B5EF4-FFF2-40B4-BE49-F238E27FC236}">
                <a16:creationId xmlns:a16="http://schemas.microsoft.com/office/drawing/2014/main" id="{162E0B52-AE22-4519-8CB6-4DB5B9B050EA}"/>
              </a:ext>
            </a:extLst>
          </p:cNvPr>
          <p:cNvSpPr txBox="1">
            <a:spLocks noChangeArrowheads="1"/>
          </p:cNvSpPr>
          <p:nvPr/>
        </p:nvSpPr>
        <p:spPr bwMode="auto">
          <a:xfrm>
            <a:off x="257175" y="1557338"/>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r>
              <a:rPr lang="en-US" altLang="zh-CN">
                <a:ea typeface="楷体_GB2312" pitchFamily="49" charset="-122"/>
              </a:rPr>
              <a:t>•  </a:t>
            </a:r>
            <a:r>
              <a:rPr lang="zh-CN" altLang="en-US">
                <a:ea typeface="楷体_GB2312" pitchFamily="49" charset="-122"/>
              </a:rPr>
              <a:t>三种常见的典型分布：</a:t>
            </a:r>
          </a:p>
        </p:txBody>
      </p:sp>
      <p:sp>
        <p:nvSpPr>
          <p:cNvPr id="29" name="Text Box 3">
            <a:extLst>
              <a:ext uri="{FF2B5EF4-FFF2-40B4-BE49-F238E27FC236}">
                <a16:creationId xmlns:a16="http://schemas.microsoft.com/office/drawing/2014/main" id="{0AC40E7B-D96F-4A10-963C-FB7E8F5FC797}"/>
              </a:ext>
            </a:extLst>
          </p:cNvPr>
          <p:cNvSpPr txBox="1">
            <a:spLocks noChangeArrowheads="1"/>
          </p:cNvSpPr>
          <p:nvPr/>
        </p:nvSpPr>
        <p:spPr bwMode="auto">
          <a:xfrm>
            <a:off x="496888" y="2109788"/>
            <a:ext cx="2767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r>
              <a:rPr lang="en-US" altLang="zh-CN">
                <a:solidFill>
                  <a:srgbClr val="00FFFF"/>
                </a:solidFill>
                <a:ea typeface="楷体_GB2312" pitchFamily="49" charset="-122"/>
              </a:rPr>
              <a:t>• </a:t>
            </a:r>
            <a:r>
              <a:rPr lang="zh-CN" altLang="en-US">
                <a:solidFill>
                  <a:srgbClr val="00FFFF"/>
                </a:solidFill>
                <a:ea typeface="楷体_GB2312" pitchFamily="49" charset="-122"/>
              </a:rPr>
              <a:t>线电荷分布</a:t>
            </a:r>
          </a:p>
        </p:txBody>
      </p:sp>
      <p:sp>
        <p:nvSpPr>
          <p:cNvPr id="30" name="Text Box 4">
            <a:extLst>
              <a:ext uri="{FF2B5EF4-FFF2-40B4-BE49-F238E27FC236}">
                <a16:creationId xmlns:a16="http://schemas.microsoft.com/office/drawing/2014/main" id="{D433D2A8-95CE-4023-876B-CCBBB48A3052}"/>
              </a:ext>
            </a:extLst>
          </p:cNvPr>
          <p:cNvSpPr txBox="1">
            <a:spLocks noChangeArrowheads="1"/>
          </p:cNvSpPr>
          <p:nvPr/>
        </p:nvSpPr>
        <p:spPr bwMode="auto">
          <a:xfrm>
            <a:off x="496888" y="5253038"/>
            <a:ext cx="2830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r>
              <a:rPr lang="en-US" altLang="zh-CN">
                <a:solidFill>
                  <a:srgbClr val="00FFFF"/>
                </a:solidFill>
                <a:ea typeface="楷体_GB2312" pitchFamily="49" charset="-122"/>
              </a:rPr>
              <a:t>• </a:t>
            </a:r>
            <a:r>
              <a:rPr lang="zh-CN" altLang="en-US">
                <a:solidFill>
                  <a:srgbClr val="00FFFF"/>
                </a:solidFill>
                <a:ea typeface="楷体_GB2312" pitchFamily="49" charset="-122"/>
              </a:rPr>
              <a:t>体电荷分布</a:t>
            </a:r>
          </a:p>
        </p:txBody>
      </p:sp>
      <p:sp>
        <p:nvSpPr>
          <p:cNvPr id="31" name="Text Box 5">
            <a:extLst>
              <a:ext uri="{FF2B5EF4-FFF2-40B4-BE49-F238E27FC236}">
                <a16:creationId xmlns:a16="http://schemas.microsoft.com/office/drawing/2014/main" id="{AAC3FB70-0B20-4283-B04A-1D2CADFF103C}"/>
              </a:ext>
            </a:extLst>
          </p:cNvPr>
          <p:cNvSpPr txBox="1">
            <a:spLocks noChangeArrowheads="1"/>
          </p:cNvSpPr>
          <p:nvPr/>
        </p:nvSpPr>
        <p:spPr bwMode="auto">
          <a:xfrm>
            <a:off x="496888" y="3668713"/>
            <a:ext cx="2614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r>
              <a:rPr lang="en-US" altLang="zh-CN">
                <a:solidFill>
                  <a:srgbClr val="00FFFF"/>
                </a:solidFill>
                <a:ea typeface="楷体_GB2312" pitchFamily="49" charset="-122"/>
              </a:rPr>
              <a:t>• </a:t>
            </a:r>
            <a:r>
              <a:rPr lang="zh-CN" altLang="en-US">
                <a:solidFill>
                  <a:srgbClr val="00FFFF"/>
                </a:solidFill>
                <a:ea typeface="楷体_GB2312" pitchFamily="49" charset="-122"/>
              </a:rPr>
              <a:t>面电荷分布</a:t>
            </a:r>
          </a:p>
        </p:txBody>
      </p:sp>
      <p:sp>
        <p:nvSpPr>
          <p:cNvPr id="32" name="Rectangle 6">
            <a:extLst>
              <a:ext uri="{FF2B5EF4-FFF2-40B4-BE49-F238E27FC236}">
                <a16:creationId xmlns:a16="http://schemas.microsoft.com/office/drawing/2014/main" id="{68FAF525-D8DE-4C0A-8CA9-93E25A23FBA1}"/>
              </a:ext>
            </a:extLst>
          </p:cNvPr>
          <p:cNvSpPr>
            <a:spLocks noChangeArrowheads="1"/>
          </p:cNvSpPr>
          <p:nvPr/>
        </p:nvSpPr>
        <p:spPr bwMode="auto">
          <a:xfrm>
            <a:off x="4621213" y="2716213"/>
            <a:ext cx="3108325" cy="114300"/>
          </a:xfrm>
          <a:prstGeom prst="rect">
            <a:avLst/>
          </a:prstGeom>
          <a:solidFill>
            <a:schemeClr val="accent1"/>
          </a:solidFill>
          <a:ln w="9525">
            <a:solidFill>
              <a:schemeClr val="tx1"/>
            </a:solidFill>
            <a:miter lim="800000"/>
            <a:headEnd/>
            <a:tailEnd/>
          </a:ln>
        </p:spPr>
        <p:txBody>
          <a:bodyPr wrap="none" anchor="ct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Line 7">
            <a:extLst>
              <a:ext uri="{FF2B5EF4-FFF2-40B4-BE49-F238E27FC236}">
                <a16:creationId xmlns:a16="http://schemas.microsoft.com/office/drawing/2014/main" id="{CC912882-F5CB-4217-90DF-CC86A7E96B49}"/>
              </a:ext>
            </a:extLst>
          </p:cNvPr>
          <p:cNvSpPr>
            <a:spLocks noChangeShapeType="1"/>
          </p:cNvSpPr>
          <p:nvPr/>
        </p:nvSpPr>
        <p:spPr bwMode="auto">
          <a:xfrm flipV="1">
            <a:off x="5699125" y="1801813"/>
            <a:ext cx="2868613" cy="901700"/>
          </a:xfrm>
          <a:prstGeom prst="line">
            <a:avLst/>
          </a:prstGeom>
          <a:noFill/>
          <a:ln w="412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Rectangle 8">
            <a:extLst>
              <a:ext uri="{FF2B5EF4-FFF2-40B4-BE49-F238E27FC236}">
                <a16:creationId xmlns:a16="http://schemas.microsoft.com/office/drawing/2014/main" id="{DFA47EC6-6B29-426E-AE19-3506461CF007}"/>
              </a:ext>
            </a:extLst>
          </p:cNvPr>
          <p:cNvSpPr>
            <a:spLocks noChangeArrowheads="1"/>
          </p:cNvSpPr>
          <p:nvPr/>
        </p:nvSpPr>
        <p:spPr bwMode="auto">
          <a:xfrm>
            <a:off x="5421313" y="2703513"/>
            <a:ext cx="457200" cy="114300"/>
          </a:xfrm>
          <a:prstGeom prst="rect">
            <a:avLst/>
          </a:prstGeom>
          <a:solidFill>
            <a:srgbClr val="FFFF00"/>
          </a:solidFill>
          <a:ln w="9525">
            <a:solidFill>
              <a:schemeClr val="tx1"/>
            </a:solidFill>
            <a:miter lim="800000"/>
            <a:headEnd/>
            <a:tailEnd/>
          </a:ln>
        </p:spPr>
        <p:txBody>
          <a:bodyPr wrap="none" anchor="ct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5" name="Object 28">
            <a:extLst>
              <a:ext uri="{FF2B5EF4-FFF2-40B4-BE49-F238E27FC236}">
                <a16:creationId xmlns:a16="http://schemas.microsoft.com/office/drawing/2014/main" id="{1953CD5B-4675-434D-A08B-B1EF667E826E}"/>
              </a:ext>
            </a:extLst>
          </p:cNvPr>
          <p:cNvGraphicFramePr>
            <a:graphicFrameLocks noChangeAspect="1"/>
          </p:cNvGraphicFramePr>
          <p:nvPr/>
        </p:nvGraphicFramePr>
        <p:xfrm>
          <a:off x="7335838" y="1676400"/>
          <a:ext cx="457200" cy="406400"/>
        </p:xfrm>
        <a:graphic>
          <a:graphicData uri="http://schemas.openxmlformats.org/presentationml/2006/ole">
            <mc:AlternateContent xmlns:mc="http://schemas.openxmlformats.org/markup-compatibility/2006">
              <mc:Choice xmlns:v="urn:schemas-microsoft-com:vml" Requires="v">
                <p:oleObj spid="_x0000_s25644" name="公式" r:id="rId8" imgW="137347" imgH="152622" progId="Equation.3">
                  <p:embed/>
                </p:oleObj>
              </mc:Choice>
              <mc:Fallback>
                <p:oleObj name="公式" r:id="rId8" imgW="137347" imgH="152622" progId="Equation.3">
                  <p:embed/>
                  <p:pic>
                    <p:nvPicPr>
                      <p:cNvPr id="35" name="Object 28">
                        <a:extLst>
                          <a:ext uri="{FF2B5EF4-FFF2-40B4-BE49-F238E27FC236}">
                            <a16:creationId xmlns:a16="http://schemas.microsoft.com/office/drawing/2014/main" id="{1953CD5B-4675-434D-A08B-B1EF667E82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35838" y="1676400"/>
                        <a:ext cx="457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Oval 10">
            <a:extLst>
              <a:ext uri="{FF2B5EF4-FFF2-40B4-BE49-F238E27FC236}">
                <a16:creationId xmlns:a16="http://schemas.microsoft.com/office/drawing/2014/main" id="{AEE9C394-F13F-425B-AE52-99CACFA79EBF}"/>
              </a:ext>
            </a:extLst>
          </p:cNvPr>
          <p:cNvSpPr>
            <a:spLocks noChangeArrowheads="1"/>
          </p:cNvSpPr>
          <p:nvPr/>
        </p:nvSpPr>
        <p:spPr bwMode="auto">
          <a:xfrm>
            <a:off x="7729538" y="1992313"/>
            <a:ext cx="152400" cy="152400"/>
          </a:xfrm>
          <a:prstGeom prst="ellipse">
            <a:avLst/>
          </a:prstGeom>
          <a:solidFill>
            <a:schemeClr val="bg1"/>
          </a:solidFill>
          <a:ln w="9525">
            <a:solidFill>
              <a:schemeClr val="tx1"/>
            </a:solidFill>
            <a:round/>
            <a:headEnd/>
            <a:tailEnd/>
          </a:ln>
        </p:spPr>
        <p:txBody>
          <a:bodyPr wrap="none" anchor="ct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7" name="Object 29">
            <a:extLst>
              <a:ext uri="{FF2B5EF4-FFF2-40B4-BE49-F238E27FC236}">
                <a16:creationId xmlns:a16="http://schemas.microsoft.com/office/drawing/2014/main" id="{04A6791A-DC9A-4410-B5EB-470383D3FBFE}"/>
              </a:ext>
            </a:extLst>
          </p:cNvPr>
          <p:cNvGraphicFramePr>
            <a:graphicFrameLocks noChangeAspect="1"/>
          </p:cNvGraphicFramePr>
          <p:nvPr/>
        </p:nvGraphicFramePr>
        <p:xfrm>
          <a:off x="5219700" y="2119313"/>
          <a:ext cx="446088" cy="446087"/>
        </p:xfrm>
        <a:graphic>
          <a:graphicData uri="http://schemas.openxmlformats.org/presentationml/2006/ole">
            <mc:AlternateContent xmlns:mc="http://schemas.openxmlformats.org/markup-compatibility/2006">
              <mc:Choice xmlns:v="urn:schemas-microsoft-com:vml" Requires="v">
                <p:oleObj spid="_x0000_s25645" name="公式" r:id="rId10" imgW="190593" imgH="190528" progId="Equation.3">
                  <p:embed/>
                </p:oleObj>
              </mc:Choice>
              <mc:Fallback>
                <p:oleObj name="公式" r:id="rId10" imgW="190593" imgH="190528" progId="Equation.3">
                  <p:embed/>
                  <p:pic>
                    <p:nvPicPr>
                      <p:cNvPr id="37" name="Object 29">
                        <a:extLst>
                          <a:ext uri="{FF2B5EF4-FFF2-40B4-BE49-F238E27FC236}">
                            <a16:creationId xmlns:a16="http://schemas.microsoft.com/office/drawing/2014/main" id="{04A6791A-DC9A-4410-B5EB-470383D3FBF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9700" y="2119313"/>
                        <a:ext cx="446088"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30">
            <a:extLst>
              <a:ext uri="{FF2B5EF4-FFF2-40B4-BE49-F238E27FC236}">
                <a16:creationId xmlns:a16="http://schemas.microsoft.com/office/drawing/2014/main" id="{DE2C42C3-57CC-4155-BD29-A962B187FB71}"/>
              </a:ext>
            </a:extLst>
          </p:cNvPr>
          <p:cNvGraphicFramePr>
            <a:graphicFrameLocks noChangeAspect="1"/>
          </p:cNvGraphicFramePr>
          <p:nvPr/>
        </p:nvGraphicFramePr>
        <p:xfrm>
          <a:off x="8024813" y="1897063"/>
          <a:ext cx="501650" cy="446087"/>
        </p:xfrm>
        <a:graphic>
          <a:graphicData uri="http://schemas.openxmlformats.org/presentationml/2006/ole">
            <mc:AlternateContent xmlns:mc="http://schemas.openxmlformats.org/markup-compatibility/2006">
              <mc:Choice xmlns:v="urn:schemas-microsoft-com:vml" Requires="v">
                <p:oleObj spid="_x0000_s25646" name="Equation" r:id="rId12" imgW="213484" imgH="190528" progId="Equation.DSMT4">
                  <p:embed/>
                </p:oleObj>
              </mc:Choice>
              <mc:Fallback>
                <p:oleObj name="Equation" r:id="rId12" imgW="213484" imgH="190528" progId="Equation.DSMT4">
                  <p:embed/>
                  <p:pic>
                    <p:nvPicPr>
                      <p:cNvPr id="38" name="Object 30">
                        <a:extLst>
                          <a:ext uri="{FF2B5EF4-FFF2-40B4-BE49-F238E27FC236}">
                            <a16:creationId xmlns:a16="http://schemas.microsoft.com/office/drawing/2014/main" id="{DE2C42C3-57CC-4155-BD29-A962B187FB7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024813" y="1897063"/>
                        <a:ext cx="50165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1">
            <a:extLst>
              <a:ext uri="{FF2B5EF4-FFF2-40B4-BE49-F238E27FC236}">
                <a16:creationId xmlns:a16="http://schemas.microsoft.com/office/drawing/2014/main" id="{1BE2BB6E-4BF3-4DD8-80C9-DEA2EE745908}"/>
              </a:ext>
            </a:extLst>
          </p:cNvPr>
          <p:cNvGraphicFramePr>
            <a:graphicFrameLocks noChangeAspect="1"/>
          </p:cNvGraphicFramePr>
          <p:nvPr/>
        </p:nvGraphicFramePr>
        <p:xfrm>
          <a:off x="7145338" y="2284413"/>
          <a:ext cx="307975" cy="390525"/>
        </p:xfrm>
        <a:graphic>
          <a:graphicData uri="http://schemas.openxmlformats.org/presentationml/2006/ole">
            <mc:AlternateContent xmlns:mc="http://schemas.openxmlformats.org/markup-compatibility/2006">
              <mc:Choice xmlns:v="urn:schemas-microsoft-com:vml" Requires="v">
                <p:oleObj spid="_x0000_s25647" name="公式" r:id="rId14" imgW="121920" imgH="160103" progId="Equation.3">
                  <p:embed/>
                </p:oleObj>
              </mc:Choice>
              <mc:Fallback>
                <p:oleObj name="公式" r:id="rId14" imgW="121920" imgH="160103" progId="Equation.3">
                  <p:embed/>
                  <p:pic>
                    <p:nvPicPr>
                      <p:cNvPr id="39" name="Object 31">
                        <a:extLst>
                          <a:ext uri="{FF2B5EF4-FFF2-40B4-BE49-F238E27FC236}">
                            <a16:creationId xmlns:a16="http://schemas.microsoft.com/office/drawing/2014/main" id="{1BE2BB6E-4BF3-4DD8-80C9-DEA2EE74590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45338" y="2284413"/>
                        <a:ext cx="3079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32">
            <a:extLst>
              <a:ext uri="{FF2B5EF4-FFF2-40B4-BE49-F238E27FC236}">
                <a16:creationId xmlns:a16="http://schemas.microsoft.com/office/drawing/2014/main" id="{4C0C4C34-5663-456D-B635-DF9F56D137A6}"/>
              </a:ext>
            </a:extLst>
          </p:cNvPr>
          <p:cNvGraphicFramePr>
            <a:graphicFrameLocks noChangeAspect="1"/>
          </p:cNvGraphicFramePr>
          <p:nvPr/>
        </p:nvGraphicFramePr>
        <p:xfrm>
          <a:off x="2492375" y="2147888"/>
          <a:ext cx="1536700" cy="446087"/>
        </p:xfrm>
        <a:graphic>
          <a:graphicData uri="http://schemas.openxmlformats.org/presentationml/2006/ole">
            <mc:AlternateContent xmlns:mc="http://schemas.openxmlformats.org/markup-compatibility/2006">
              <mc:Choice xmlns:v="urn:schemas-microsoft-com:vml" Requires="v">
                <p:oleObj spid="_x0000_s25648" name="公式" r:id="rId16" imgW="685738" imgH="190528" progId="Equation.3">
                  <p:embed/>
                </p:oleObj>
              </mc:Choice>
              <mc:Fallback>
                <p:oleObj name="公式" r:id="rId16" imgW="685738" imgH="190528" progId="Equation.3">
                  <p:embed/>
                  <p:pic>
                    <p:nvPicPr>
                      <p:cNvPr id="40" name="Object 32">
                        <a:extLst>
                          <a:ext uri="{FF2B5EF4-FFF2-40B4-BE49-F238E27FC236}">
                            <a16:creationId xmlns:a16="http://schemas.microsoft.com/office/drawing/2014/main" id="{4C0C4C34-5663-456D-B635-DF9F56D137A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92375" y="2147888"/>
                        <a:ext cx="15367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33">
            <a:extLst>
              <a:ext uri="{FF2B5EF4-FFF2-40B4-BE49-F238E27FC236}">
                <a16:creationId xmlns:a16="http://schemas.microsoft.com/office/drawing/2014/main" id="{049321A1-C9B2-4DC3-8FAE-5BAE8FC39083}"/>
              </a:ext>
            </a:extLst>
          </p:cNvPr>
          <p:cNvGraphicFramePr>
            <a:graphicFrameLocks noChangeAspect="1"/>
          </p:cNvGraphicFramePr>
          <p:nvPr/>
        </p:nvGraphicFramePr>
        <p:xfrm>
          <a:off x="1282700" y="2617788"/>
          <a:ext cx="2093913" cy="1004887"/>
        </p:xfrm>
        <a:graphic>
          <a:graphicData uri="http://schemas.openxmlformats.org/presentationml/2006/ole">
            <mc:AlternateContent xmlns:mc="http://schemas.openxmlformats.org/markup-compatibility/2006">
              <mc:Choice xmlns:v="urn:schemas-microsoft-com:vml" Requires="v">
                <p:oleObj spid="_x0000_s25649" name="Equation" r:id="rId18" imgW="937042" imgH="441905" progId="Equation.DSMT4">
                  <p:embed/>
                </p:oleObj>
              </mc:Choice>
              <mc:Fallback>
                <p:oleObj name="Equation" r:id="rId18" imgW="937042" imgH="441905" progId="Equation.DSMT4">
                  <p:embed/>
                  <p:pic>
                    <p:nvPicPr>
                      <p:cNvPr id="41" name="Object 33">
                        <a:extLst>
                          <a:ext uri="{FF2B5EF4-FFF2-40B4-BE49-F238E27FC236}">
                            <a16:creationId xmlns:a16="http://schemas.microsoft.com/office/drawing/2014/main" id="{049321A1-C9B2-4DC3-8FAE-5BAE8FC3908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82700" y="2617788"/>
                        <a:ext cx="2093913" cy="1004887"/>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34">
            <a:extLst>
              <a:ext uri="{FF2B5EF4-FFF2-40B4-BE49-F238E27FC236}">
                <a16:creationId xmlns:a16="http://schemas.microsoft.com/office/drawing/2014/main" id="{D2D6937B-49ED-4476-BD49-09824782119D}"/>
              </a:ext>
            </a:extLst>
          </p:cNvPr>
          <p:cNvGraphicFramePr>
            <a:graphicFrameLocks noChangeAspect="1"/>
          </p:cNvGraphicFramePr>
          <p:nvPr/>
        </p:nvGraphicFramePr>
        <p:xfrm>
          <a:off x="2598738" y="3654425"/>
          <a:ext cx="1590675" cy="446088"/>
        </p:xfrm>
        <a:graphic>
          <a:graphicData uri="http://schemas.openxmlformats.org/presentationml/2006/ole">
            <mc:AlternateContent xmlns:mc="http://schemas.openxmlformats.org/markup-compatibility/2006">
              <mc:Choice xmlns:v="urn:schemas-microsoft-com:vml" Requires="v">
                <p:oleObj spid="_x0000_s25650" name="公式" r:id="rId20" imgW="708629" imgH="190528" progId="Equation.3">
                  <p:embed/>
                </p:oleObj>
              </mc:Choice>
              <mc:Fallback>
                <p:oleObj name="公式" r:id="rId20" imgW="708629" imgH="190528" progId="Equation.3">
                  <p:embed/>
                  <p:pic>
                    <p:nvPicPr>
                      <p:cNvPr id="42" name="Object 34">
                        <a:extLst>
                          <a:ext uri="{FF2B5EF4-FFF2-40B4-BE49-F238E27FC236}">
                            <a16:creationId xmlns:a16="http://schemas.microsoft.com/office/drawing/2014/main" id="{D2D6937B-49ED-4476-BD49-09824782119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98738" y="3654425"/>
                        <a:ext cx="1590675"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35">
            <a:extLst>
              <a:ext uri="{FF2B5EF4-FFF2-40B4-BE49-F238E27FC236}">
                <a16:creationId xmlns:a16="http://schemas.microsoft.com/office/drawing/2014/main" id="{54C54D7D-6EDA-4FEB-B5BB-7A14BA69AA5A}"/>
              </a:ext>
            </a:extLst>
          </p:cNvPr>
          <p:cNvGraphicFramePr>
            <a:graphicFrameLocks noChangeAspect="1"/>
          </p:cNvGraphicFramePr>
          <p:nvPr/>
        </p:nvGraphicFramePr>
        <p:xfrm>
          <a:off x="2503488" y="5232400"/>
          <a:ext cx="1703387" cy="446088"/>
        </p:xfrm>
        <a:graphic>
          <a:graphicData uri="http://schemas.openxmlformats.org/presentationml/2006/ole">
            <mc:AlternateContent xmlns:mc="http://schemas.openxmlformats.org/markup-compatibility/2006">
              <mc:Choice xmlns:v="urn:schemas-microsoft-com:vml" Requires="v">
                <p:oleObj spid="_x0000_s25651" name="公式" r:id="rId22" imgW="761876" imgH="190528" progId="Equation.3">
                  <p:embed/>
                </p:oleObj>
              </mc:Choice>
              <mc:Fallback>
                <p:oleObj name="公式" r:id="rId22" imgW="761876" imgH="190528" progId="Equation.3">
                  <p:embed/>
                  <p:pic>
                    <p:nvPicPr>
                      <p:cNvPr id="43" name="Object 35">
                        <a:extLst>
                          <a:ext uri="{FF2B5EF4-FFF2-40B4-BE49-F238E27FC236}">
                            <a16:creationId xmlns:a16="http://schemas.microsoft.com/office/drawing/2014/main" id="{54C54D7D-6EDA-4FEB-B5BB-7A14BA69AA5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3488" y="5232400"/>
                        <a:ext cx="1703387"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36">
            <a:extLst>
              <a:ext uri="{FF2B5EF4-FFF2-40B4-BE49-F238E27FC236}">
                <a16:creationId xmlns:a16="http://schemas.microsoft.com/office/drawing/2014/main" id="{E603D4E8-7947-4A9D-893C-5C9ADFABE039}"/>
              </a:ext>
            </a:extLst>
          </p:cNvPr>
          <p:cNvGraphicFramePr>
            <a:graphicFrameLocks noChangeAspect="1"/>
          </p:cNvGraphicFramePr>
          <p:nvPr/>
        </p:nvGraphicFramePr>
        <p:xfrm>
          <a:off x="1282700" y="4202113"/>
          <a:ext cx="1978025" cy="949325"/>
        </p:xfrm>
        <a:graphic>
          <a:graphicData uri="http://schemas.openxmlformats.org/presentationml/2006/ole">
            <mc:AlternateContent xmlns:mc="http://schemas.openxmlformats.org/markup-compatibility/2006">
              <mc:Choice xmlns:v="urn:schemas-microsoft-com:vml" Requires="v">
                <p:oleObj spid="_x0000_s25652" name="Equation" r:id="rId24" imgW="937042" imgH="441905" progId="Equation.DSMT4">
                  <p:embed/>
                </p:oleObj>
              </mc:Choice>
              <mc:Fallback>
                <p:oleObj name="Equation" r:id="rId24" imgW="937042" imgH="441905" progId="Equation.DSMT4">
                  <p:embed/>
                  <p:pic>
                    <p:nvPicPr>
                      <p:cNvPr id="44" name="Object 36">
                        <a:extLst>
                          <a:ext uri="{FF2B5EF4-FFF2-40B4-BE49-F238E27FC236}">
                            <a16:creationId xmlns:a16="http://schemas.microsoft.com/office/drawing/2014/main" id="{E603D4E8-7947-4A9D-893C-5C9ADFABE03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282700" y="4202113"/>
                        <a:ext cx="1978025" cy="949325"/>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37">
            <a:extLst>
              <a:ext uri="{FF2B5EF4-FFF2-40B4-BE49-F238E27FC236}">
                <a16:creationId xmlns:a16="http://schemas.microsoft.com/office/drawing/2014/main" id="{2267BA4C-D6E5-480E-8823-F09F5DCCCB2E}"/>
              </a:ext>
            </a:extLst>
          </p:cNvPr>
          <p:cNvGraphicFramePr>
            <a:graphicFrameLocks noChangeAspect="1"/>
          </p:cNvGraphicFramePr>
          <p:nvPr/>
        </p:nvGraphicFramePr>
        <p:xfrm>
          <a:off x="1247775" y="5678488"/>
          <a:ext cx="1995488" cy="957262"/>
        </p:xfrm>
        <a:graphic>
          <a:graphicData uri="http://schemas.openxmlformats.org/presentationml/2006/ole">
            <mc:AlternateContent xmlns:mc="http://schemas.openxmlformats.org/markup-compatibility/2006">
              <mc:Choice xmlns:v="urn:schemas-microsoft-com:vml" Requires="v">
                <p:oleObj spid="_x0000_s25653" name="Equation" r:id="rId26" imgW="937042" imgH="441905" progId="Equation.DSMT4">
                  <p:embed/>
                </p:oleObj>
              </mc:Choice>
              <mc:Fallback>
                <p:oleObj name="Equation" r:id="rId26" imgW="937042" imgH="441905" progId="Equation.DSMT4">
                  <p:embed/>
                  <p:pic>
                    <p:nvPicPr>
                      <p:cNvPr id="45" name="Object 37">
                        <a:extLst>
                          <a:ext uri="{FF2B5EF4-FFF2-40B4-BE49-F238E27FC236}">
                            <a16:creationId xmlns:a16="http://schemas.microsoft.com/office/drawing/2014/main" id="{2267BA4C-D6E5-480E-8823-F09F5DCCCB2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47775" y="5678488"/>
                        <a:ext cx="1995488" cy="957262"/>
                      </a:xfrm>
                      <a:prstGeom prst="rect">
                        <a:avLst/>
                      </a:prstGeom>
                      <a:noFill/>
                      <a:ln w="25400">
                        <a:solidFill>
                          <a:srgbClr val="FF99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AutoShape 20">
            <a:extLst>
              <a:ext uri="{FF2B5EF4-FFF2-40B4-BE49-F238E27FC236}">
                <a16:creationId xmlns:a16="http://schemas.microsoft.com/office/drawing/2014/main" id="{C5745590-5212-4ECE-BA25-6022D723A38E}"/>
              </a:ext>
            </a:extLst>
          </p:cNvPr>
          <p:cNvSpPr>
            <a:spLocks noChangeArrowheads="1"/>
          </p:cNvSpPr>
          <p:nvPr/>
        </p:nvSpPr>
        <p:spPr bwMode="auto">
          <a:xfrm>
            <a:off x="4681538" y="3660775"/>
            <a:ext cx="2819400" cy="609600"/>
          </a:xfrm>
          <a:prstGeom prst="cube">
            <a:avLst>
              <a:gd name="adj" fmla="val 83593"/>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7" name="Object 38">
            <a:extLst>
              <a:ext uri="{FF2B5EF4-FFF2-40B4-BE49-F238E27FC236}">
                <a16:creationId xmlns:a16="http://schemas.microsoft.com/office/drawing/2014/main" id="{F29EF4E7-2D22-48CD-A990-D124FC7EB8E3}"/>
              </a:ext>
            </a:extLst>
          </p:cNvPr>
          <p:cNvGraphicFramePr>
            <a:graphicFrameLocks noChangeAspect="1"/>
          </p:cNvGraphicFramePr>
          <p:nvPr/>
        </p:nvGraphicFramePr>
        <p:xfrm>
          <a:off x="8070850" y="3252788"/>
          <a:ext cx="503238" cy="446087"/>
        </p:xfrm>
        <a:graphic>
          <a:graphicData uri="http://schemas.openxmlformats.org/presentationml/2006/ole">
            <mc:AlternateContent xmlns:mc="http://schemas.openxmlformats.org/markup-compatibility/2006">
              <mc:Choice xmlns:v="urn:schemas-microsoft-com:vml" Requires="v">
                <p:oleObj spid="_x0000_s25654" name="Equation" r:id="rId28" imgW="213484" imgH="190528" progId="Equation.DSMT4">
                  <p:embed/>
                </p:oleObj>
              </mc:Choice>
              <mc:Fallback>
                <p:oleObj name="Equation" r:id="rId28" imgW="213484" imgH="190528" progId="Equation.DSMT4">
                  <p:embed/>
                  <p:pic>
                    <p:nvPicPr>
                      <p:cNvPr id="47" name="Object 38">
                        <a:extLst>
                          <a:ext uri="{FF2B5EF4-FFF2-40B4-BE49-F238E27FC236}">
                            <a16:creationId xmlns:a16="http://schemas.microsoft.com/office/drawing/2014/main" id="{F29EF4E7-2D22-48CD-A990-D124FC7EB8E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070850" y="3252788"/>
                        <a:ext cx="503238"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39">
            <a:extLst>
              <a:ext uri="{FF2B5EF4-FFF2-40B4-BE49-F238E27FC236}">
                <a16:creationId xmlns:a16="http://schemas.microsoft.com/office/drawing/2014/main" id="{BFEAFDC0-C851-455F-8C27-2871CFC33285}"/>
              </a:ext>
            </a:extLst>
          </p:cNvPr>
          <p:cNvGraphicFramePr>
            <a:graphicFrameLocks noChangeAspect="1"/>
          </p:cNvGraphicFramePr>
          <p:nvPr/>
        </p:nvGraphicFramePr>
        <p:xfrm>
          <a:off x="7394575" y="2905125"/>
          <a:ext cx="334963" cy="361950"/>
        </p:xfrm>
        <a:graphic>
          <a:graphicData uri="http://schemas.openxmlformats.org/presentationml/2006/ole">
            <mc:AlternateContent xmlns:mc="http://schemas.openxmlformats.org/markup-compatibility/2006">
              <mc:Choice xmlns:v="urn:schemas-microsoft-com:vml" Requires="v">
                <p:oleObj spid="_x0000_s25655" name="公式" r:id="rId30" imgW="137347" imgH="152622" progId="Equation.3">
                  <p:embed/>
                </p:oleObj>
              </mc:Choice>
              <mc:Fallback>
                <p:oleObj name="公式" r:id="rId30" imgW="137347" imgH="152622" progId="Equation.3">
                  <p:embed/>
                  <p:pic>
                    <p:nvPicPr>
                      <p:cNvPr id="48" name="Object 39">
                        <a:extLst>
                          <a:ext uri="{FF2B5EF4-FFF2-40B4-BE49-F238E27FC236}">
                            <a16:creationId xmlns:a16="http://schemas.microsoft.com/office/drawing/2014/main" id="{BFEAFDC0-C851-455F-8C27-2871CFC33285}"/>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394575" y="2905125"/>
                        <a:ext cx="334963"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AutoShape 23">
            <a:extLst>
              <a:ext uri="{FF2B5EF4-FFF2-40B4-BE49-F238E27FC236}">
                <a16:creationId xmlns:a16="http://schemas.microsoft.com/office/drawing/2014/main" id="{B4CB33F1-427D-49DD-AC58-7A7718030925}"/>
              </a:ext>
            </a:extLst>
          </p:cNvPr>
          <p:cNvSpPr>
            <a:spLocks noChangeArrowheads="1"/>
          </p:cNvSpPr>
          <p:nvPr/>
        </p:nvSpPr>
        <p:spPr bwMode="auto">
          <a:xfrm>
            <a:off x="5354638" y="3825875"/>
            <a:ext cx="609600" cy="152400"/>
          </a:xfrm>
          <a:prstGeom prst="parallelogram">
            <a:avLst>
              <a:gd name="adj" fmla="val 100000"/>
            </a:avLst>
          </a:prstGeom>
          <a:solidFill>
            <a:srgbClr val="FFFF00"/>
          </a:solidFill>
          <a:ln w="9525">
            <a:solidFill>
              <a:schemeClr val="tx1"/>
            </a:solidFill>
            <a:miter lim="800000"/>
            <a:headEnd/>
            <a:tailEnd/>
          </a:ln>
        </p:spPr>
        <p:txBody>
          <a:bodyPr wrap="none" anchor="ct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 name="Freeform 24">
            <a:extLst>
              <a:ext uri="{FF2B5EF4-FFF2-40B4-BE49-F238E27FC236}">
                <a16:creationId xmlns:a16="http://schemas.microsoft.com/office/drawing/2014/main" id="{4CB9C0AC-B825-4634-8802-F6C9BFE3FF76}"/>
              </a:ext>
            </a:extLst>
          </p:cNvPr>
          <p:cNvSpPr>
            <a:spLocks/>
          </p:cNvSpPr>
          <p:nvPr/>
        </p:nvSpPr>
        <p:spPr bwMode="auto">
          <a:xfrm>
            <a:off x="4946650" y="4797425"/>
            <a:ext cx="1454150" cy="1201738"/>
          </a:xfrm>
          <a:custGeom>
            <a:avLst/>
            <a:gdLst>
              <a:gd name="T0" fmla="*/ 2147483646 w 1170"/>
              <a:gd name="T1" fmla="*/ 2147483646 h 1063"/>
              <a:gd name="T2" fmla="*/ 2147483646 w 1170"/>
              <a:gd name="T3" fmla="*/ 2147483646 h 1063"/>
              <a:gd name="T4" fmla="*/ 2147483646 w 1170"/>
              <a:gd name="T5" fmla="*/ 2147483646 h 1063"/>
              <a:gd name="T6" fmla="*/ 2147483646 w 1170"/>
              <a:gd name="T7" fmla="*/ 2147483646 h 1063"/>
              <a:gd name="T8" fmla="*/ 2147483646 w 1170"/>
              <a:gd name="T9" fmla="*/ 2147483646 h 1063"/>
              <a:gd name="T10" fmla="*/ 2147483646 w 1170"/>
              <a:gd name="T11" fmla="*/ 2147483646 h 1063"/>
              <a:gd name="T12" fmla="*/ 2147483646 w 1170"/>
              <a:gd name="T13" fmla="*/ 2147483646 h 1063"/>
              <a:gd name="T14" fmla="*/ 2147483646 w 1170"/>
              <a:gd name="T15" fmla="*/ 2147483646 h 1063"/>
              <a:gd name="T16" fmla="*/ 2147483646 w 1170"/>
              <a:gd name="T17" fmla="*/ 2147483646 h 1063"/>
              <a:gd name="T18" fmla="*/ 2147483646 w 1170"/>
              <a:gd name="T19" fmla="*/ 2147483646 h 1063"/>
              <a:gd name="T20" fmla="*/ 2147483646 w 1170"/>
              <a:gd name="T21" fmla="*/ 2147483646 h 1063"/>
              <a:gd name="T22" fmla="*/ 2147483646 w 1170"/>
              <a:gd name="T23" fmla="*/ 2147483646 h 1063"/>
              <a:gd name="T24" fmla="*/ 2147483646 w 1170"/>
              <a:gd name="T25" fmla="*/ 2147483646 h 1063"/>
              <a:gd name="T26" fmla="*/ 2147483646 w 1170"/>
              <a:gd name="T27" fmla="*/ 2147483646 h 1063"/>
              <a:gd name="T28" fmla="*/ 2147483646 w 1170"/>
              <a:gd name="T29" fmla="*/ 2147483646 h 1063"/>
              <a:gd name="T30" fmla="*/ 2147483646 w 1170"/>
              <a:gd name="T31" fmla="*/ 2147483646 h 1063"/>
              <a:gd name="T32" fmla="*/ 2147483646 w 1170"/>
              <a:gd name="T33" fmla="*/ 2147483646 h 1063"/>
              <a:gd name="T34" fmla="*/ 2147483646 w 1170"/>
              <a:gd name="T35" fmla="*/ 2147483646 h 1063"/>
              <a:gd name="T36" fmla="*/ 2147483646 w 1170"/>
              <a:gd name="T37" fmla="*/ 2147483646 h 1063"/>
              <a:gd name="T38" fmla="*/ 2147483646 w 1170"/>
              <a:gd name="T39" fmla="*/ 2147483646 h 1063"/>
              <a:gd name="T40" fmla="*/ 2147483646 w 1170"/>
              <a:gd name="T41" fmla="*/ 2147483646 h 1063"/>
              <a:gd name="T42" fmla="*/ 2147483646 w 1170"/>
              <a:gd name="T43" fmla="*/ 2147483646 h 1063"/>
              <a:gd name="T44" fmla="*/ 2147483646 w 1170"/>
              <a:gd name="T45" fmla="*/ 2147483646 h 10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70"/>
              <a:gd name="T70" fmla="*/ 0 h 1063"/>
              <a:gd name="T71" fmla="*/ 1170 w 1170"/>
              <a:gd name="T72" fmla="*/ 1063 h 10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70" h="1063">
                <a:moveTo>
                  <a:pt x="424" y="36"/>
                </a:moveTo>
                <a:cubicBezTo>
                  <a:pt x="461" y="41"/>
                  <a:pt x="537" y="50"/>
                  <a:pt x="568" y="61"/>
                </a:cubicBezTo>
                <a:cubicBezTo>
                  <a:pt x="604" y="74"/>
                  <a:pt x="634" y="100"/>
                  <a:pt x="670" y="112"/>
                </a:cubicBezTo>
                <a:cubicBezTo>
                  <a:pt x="697" y="121"/>
                  <a:pt x="801" y="132"/>
                  <a:pt x="839" y="137"/>
                </a:cubicBezTo>
                <a:cubicBezTo>
                  <a:pt x="962" y="178"/>
                  <a:pt x="1073" y="287"/>
                  <a:pt x="1153" y="391"/>
                </a:cubicBezTo>
                <a:cubicBezTo>
                  <a:pt x="1157" y="425"/>
                  <a:pt x="1170" y="459"/>
                  <a:pt x="1170" y="493"/>
                </a:cubicBezTo>
                <a:cubicBezTo>
                  <a:pt x="1170" y="543"/>
                  <a:pt x="1141" y="599"/>
                  <a:pt x="1127" y="645"/>
                </a:cubicBezTo>
                <a:cubicBezTo>
                  <a:pt x="1097" y="741"/>
                  <a:pt x="1132" y="686"/>
                  <a:pt x="1085" y="747"/>
                </a:cubicBezTo>
                <a:cubicBezTo>
                  <a:pt x="1079" y="764"/>
                  <a:pt x="1081" y="785"/>
                  <a:pt x="1068" y="798"/>
                </a:cubicBezTo>
                <a:cubicBezTo>
                  <a:pt x="1054" y="812"/>
                  <a:pt x="985" y="820"/>
                  <a:pt x="967" y="823"/>
                </a:cubicBezTo>
                <a:cubicBezTo>
                  <a:pt x="898" y="875"/>
                  <a:pt x="895" y="867"/>
                  <a:pt x="848" y="942"/>
                </a:cubicBezTo>
                <a:cubicBezTo>
                  <a:pt x="835" y="963"/>
                  <a:pt x="833" y="994"/>
                  <a:pt x="814" y="1010"/>
                </a:cubicBezTo>
                <a:cubicBezTo>
                  <a:pt x="802" y="1020"/>
                  <a:pt x="715" y="1032"/>
                  <a:pt x="695" y="1035"/>
                </a:cubicBezTo>
                <a:cubicBezTo>
                  <a:pt x="535" y="1030"/>
                  <a:pt x="415" y="1063"/>
                  <a:pt x="297" y="959"/>
                </a:cubicBezTo>
                <a:cubicBezTo>
                  <a:pt x="246" y="914"/>
                  <a:pt x="196" y="868"/>
                  <a:pt x="145" y="823"/>
                </a:cubicBezTo>
                <a:cubicBezTo>
                  <a:pt x="118" y="799"/>
                  <a:pt x="69" y="747"/>
                  <a:pt x="69" y="747"/>
                </a:cubicBezTo>
                <a:cubicBezTo>
                  <a:pt x="56" y="696"/>
                  <a:pt x="36" y="646"/>
                  <a:pt x="26" y="595"/>
                </a:cubicBezTo>
                <a:cubicBezTo>
                  <a:pt x="8" y="506"/>
                  <a:pt x="7" y="414"/>
                  <a:pt x="1" y="324"/>
                </a:cubicBezTo>
                <a:cubicBezTo>
                  <a:pt x="6" y="273"/>
                  <a:pt x="0" y="181"/>
                  <a:pt x="69" y="163"/>
                </a:cubicBezTo>
                <a:cubicBezTo>
                  <a:pt x="94" y="157"/>
                  <a:pt x="120" y="156"/>
                  <a:pt x="145" y="154"/>
                </a:cubicBezTo>
                <a:cubicBezTo>
                  <a:pt x="179" y="151"/>
                  <a:pt x="213" y="149"/>
                  <a:pt x="247" y="146"/>
                </a:cubicBezTo>
                <a:cubicBezTo>
                  <a:pt x="278" y="135"/>
                  <a:pt x="304" y="121"/>
                  <a:pt x="331" y="103"/>
                </a:cubicBezTo>
                <a:cubicBezTo>
                  <a:pt x="341" y="88"/>
                  <a:pt x="392" y="0"/>
                  <a:pt x="424" y="36"/>
                </a:cubicBezTo>
                <a:close/>
              </a:path>
            </a:pathLst>
          </a:custGeom>
          <a:gradFill rotWithShape="0">
            <a:gsLst>
              <a:gs pos="0">
                <a:srgbClr val="00FFFF"/>
              </a:gs>
              <a:gs pos="100000">
                <a:srgbClr val="007676"/>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Line 25">
            <a:extLst>
              <a:ext uri="{FF2B5EF4-FFF2-40B4-BE49-F238E27FC236}">
                <a16:creationId xmlns:a16="http://schemas.microsoft.com/office/drawing/2014/main" id="{7A42B1FF-4F42-4D00-8BAE-4E21A88F13E0}"/>
              </a:ext>
            </a:extLst>
          </p:cNvPr>
          <p:cNvSpPr>
            <a:spLocks noChangeShapeType="1"/>
          </p:cNvSpPr>
          <p:nvPr/>
        </p:nvSpPr>
        <p:spPr bwMode="auto">
          <a:xfrm flipV="1">
            <a:off x="5824538" y="4635500"/>
            <a:ext cx="2971800" cy="838200"/>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Oval 26">
            <a:extLst>
              <a:ext uri="{FF2B5EF4-FFF2-40B4-BE49-F238E27FC236}">
                <a16:creationId xmlns:a16="http://schemas.microsoft.com/office/drawing/2014/main" id="{3808B545-D0A0-47D6-83FB-ECB9AFDDC4B8}"/>
              </a:ext>
            </a:extLst>
          </p:cNvPr>
          <p:cNvSpPr>
            <a:spLocks noChangeArrowheads="1"/>
          </p:cNvSpPr>
          <p:nvPr/>
        </p:nvSpPr>
        <p:spPr bwMode="auto">
          <a:xfrm>
            <a:off x="7881938" y="4787900"/>
            <a:ext cx="152400" cy="152400"/>
          </a:xfrm>
          <a:prstGeom prst="ellipse">
            <a:avLst/>
          </a:prstGeom>
          <a:solidFill>
            <a:schemeClr val="bg1"/>
          </a:solidFill>
          <a:ln w="9525">
            <a:solidFill>
              <a:schemeClr val="tx1"/>
            </a:solidFill>
            <a:round/>
            <a:headEnd/>
            <a:tailEnd/>
          </a:ln>
        </p:spPr>
        <p:txBody>
          <a:bodyPr wrap="none" anchor="ct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3" name="Object 40">
            <a:extLst>
              <a:ext uri="{FF2B5EF4-FFF2-40B4-BE49-F238E27FC236}">
                <a16:creationId xmlns:a16="http://schemas.microsoft.com/office/drawing/2014/main" id="{8AF72524-99DC-41B2-9055-F1B0130CFE90}"/>
              </a:ext>
            </a:extLst>
          </p:cNvPr>
          <p:cNvGraphicFramePr>
            <a:graphicFrameLocks noChangeAspect="1"/>
          </p:cNvGraphicFramePr>
          <p:nvPr/>
        </p:nvGraphicFramePr>
        <p:xfrm>
          <a:off x="7483475" y="4413250"/>
          <a:ext cx="334963" cy="361950"/>
        </p:xfrm>
        <a:graphic>
          <a:graphicData uri="http://schemas.openxmlformats.org/presentationml/2006/ole">
            <mc:AlternateContent xmlns:mc="http://schemas.openxmlformats.org/markup-compatibility/2006">
              <mc:Choice xmlns:v="urn:schemas-microsoft-com:vml" Requires="v">
                <p:oleObj spid="_x0000_s25656" name="公式" r:id="rId32" imgW="137347" imgH="152622" progId="Equation.3">
                  <p:embed/>
                </p:oleObj>
              </mc:Choice>
              <mc:Fallback>
                <p:oleObj name="公式" r:id="rId32" imgW="137347" imgH="152622" progId="Equation.3">
                  <p:embed/>
                  <p:pic>
                    <p:nvPicPr>
                      <p:cNvPr id="53" name="Object 40">
                        <a:extLst>
                          <a:ext uri="{FF2B5EF4-FFF2-40B4-BE49-F238E27FC236}">
                            <a16:creationId xmlns:a16="http://schemas.microsoft.com/office/drawing/2014/main" id="{8AF72524-99DC-41B2-9055-F1B0130CFE90}"/>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483475" y="4413250"/>
                        <a:ext cx="334963"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41">
            <a:extLst>
              <a:ext uri="{FF2B5EF4-FFF2-40B4-BE49-F238E27FC236}">
                <a16:creationId xmlns:a16="http://schemas.microsoft.com/office/drawing/2014/main" id="{BD7FEB2F-C0C0-4280-A1A8-F68F1C521741}"/>
              </a:ext>
            </a:extLst>
          </p:cNvPr>
          <p:cNvGraphicFramePr>
            <a:graphicFrameLocks noChangeAspect="1"/>
          </p:cNvGraphicFramePr>
          <p:nvPr/>
        </p:nvGraphicFramePr>
        <p:xfrm>
          <a:off x="8201025" y="4733925"/>
          <a:ext cx="503238" cy="446088"/>
        </p:xfrm>
        <a:graphic>
          <a:graphicData uri="http://schemas.openxmlformats.org/presentationml/2006/ole">
            <mc:AlternateContent xmlns:mc="http://schemas.openxmlformats.org/markup-compatibility/2006">
              <mc:Choice xmlns:v="urn:schemas-microsoft-com:vml" Requires="v">
                <p:oleObj spid="_x0000_s25657" name="Equation" r:id="rId34" imgW="213484" imgH="190528" progId="Equation.DSMT4">
                  <p:embed/>
                </p:oleObj>
              </mc:Choice>
              <mc:Fallback>
                <p:oleObj name="Equation" r:id="rId34" imgW="213484" imgH="190528" progId="Equation.DSMT4">
                  <p:embed/>
                  <p:pic>
                    <p:nvPicPr>
                      <p:cNvPr id="54" name="Object 41">
                        <a:extLst>
                          <a:ext uri="{FF2B5EF4-FFF2-40B4-BE49-F238E27FC236}">
                            <a16:creationId xmlns:a16="http://schemas.microsoft.com/office/drawing/2014/main" id="{BD7FEB2F-C0C0-4280-A1A8-F68F1C521741}"/>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201025" y="4733925"/>
                        <a:ext cx="50323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Oval 29">
            <a:extLst>
              <a:ext uri="{FF2B5EF4-FFF2-40B4-BE49-F238E27FC236}">
                <a16:creationId xmlns:a16="http://schemas.microsoft.com/office/drawing/2014/main" id="{4FF144F9-9E5D-48E8-A297-065427171670}"/>
              </a:ext>
            </a:extLst>
          </p:cNvPr>
          <p:cNvSpPr>
            <a:spLocks noChangeArrowheads="1"/>
          </p:cNvSpPr>
          <p:nvPr/>
        </p:nvSpPr>
        <p:spPr bwMode="auto">
          <a:xfrm>
            <a:off x="5595938" y="5397500"/>
            <a:ext cx="228600" cy="228600"/>
          </a:xfrm>
          <a:prstGeom prst="ellipse">
            <a:avLst/>
          </a:prstGeom>
          <a:solidFill>
            <a:srgbClr val="FFFF00"/>
          </a:solidFill>
          <a:ln w="9525">
            <a:solidFill>
              <a:schemeClr val="tx1"/>
            </a:solidFill>
            <a:round/>
            <a:headEnd/>
            <a:tailEnd/>
          </a:ln>
        </p:spPr>
        <p:txBody>
          <a:bodyPr wrap="none" anchor="ct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6" name="Object 42">
            <a:extLst>
              <a:ext uri="{FF2B5EF4-FFF2-40B4-BE49-F238E27FC236}">
                <a16:creationId xmlns:a16="http://schemas.microsoft.com/office/drawing/2014/main" id="{91548CC2-1E76-4125-AF4D-CAA5ED995F86}"/>
              </a:ext>
            </a:extLst>
          </p:cNvPr>
          <p:cNvGraphicFramePr>
            <a:graphicFrameLocks noChangeAspect="1"/>
          </p:cNvGraphicFramePr>
          <p:nvPr/>
        </p:nvGraphicFramePr>
        <p:xfrm>
          <a:off x="5330825" y="3203575"/>
          <a:ext cx="446088" cy="446088"/>
        </p:xfrm>
        <a:graphic>
          <a:graphicData uri="http://schemas.openxmlformats.org/presentationml/2006/ole">
            <mc:AlternateContent xmlns:mc="http://schemas.openxmlformats.org/markup-compatibility/2006">
              <mc:Choice xmlns:v="urn:schemas-microsoft-com:vml" Requires="v">
                <p:oleObj spid="_x0000_s25658" name="公式" r:id="rId36" imgW="190593" imgH="190528" progId="Equation.3">
                  <p:embed/>
                </p:oleObj>
              </mc:Choice>
              <mc:Fallback>
                <p:oleObj name="公式" r:id="rId36" imgW="190593" imgH="190528" progId="Equation.3">
                  <p:embed/>
                  <p:pic>
                    <p:nvPicPr>
                      <p:cNvPr id="56" name="Object 42">
                        <a:extLst>
                          <a:ext uri="{FF2B5EF4-FFF2-40B4-BE49-F238E27FC236}">
                            <a16:creationId xmlns:a16="http://schemas.microsoft.com/office/drawing/2014/main" id="{91548CC2-1E76-4125-AF4D-CAA5ED995F86}"/>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330825" y="3203575"/>
                        <a:ext cx="4460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43">
            <a:extLst>
              <a:ext uri="{FF2B5EF4-FFF2-40B4-BE49-F238E27FC236}">
                <a16:creationId xmlns:a16="http://schemas.microsoft.com/office/drawing/2014/main" id="{771910E4-1ADD-4DDB-A9DA-087A0BB16272}"/>
              </a:ext>
            </a:extLst>
          </p:cNvPr>
          <p:cNvGraphicFramePr>
            <a:graphicFrameLocks noChangeAspect="1"/>
          </p:cNvGraphicFramePr>
          <p:nvPr/>
        </p:nvGraphicFramePr>
        <p:xfrm>
          <a:off x="5792788" y="4546600"/>
          <a:ext cx="609600" cy="500063"/>
        </p:xfrm>
        <a:graphic>
          <a:graphicData uri="http://schemas.openxmlformats.org/presentationml/2006/ole">
            <mc:AlternateContent xmlns:mc="http://schemas.openxmlformats.org/markup-compatibility/2006">
              <mc:Choice xmlns:v="urn:schemas-microsoft-com:vml" Requires="v">
                <p:oleObj spid="_x0000_s25659" name="公式" r:id="rId38" imgW="190593" imgH="190528" progId="Equation.3">
                  <p:embed/>
                </p:oleObj>
              </mc:Choice>
              <mc:Fallback>
                <p:oleObj name="公式" r:id="rId38" imgW="190593" imgH="190528" progId="Equation.3">
                  <p:embed/>
                  <p:pic>
                    <p:nvPicPr>
                      <p:cNvPr id="57" name="Object 43">
                        <a:extLst>
                          <a:ext uri="{FF2B5EF4-FFF2-40B4-BE49-F238E27FC236}">
                            <a16:creationId xmlns:a16="http://schemas.microsoft.com/office/drawing/2014/main" id="{771910E4-1ADD-4DDB-A9DA-087A0BB16272}"/>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792788" y="4546600"/>
                        <a:ext cx="6096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44">
            <a:extLst>
              <a:ext uri="{FF2B5EF4-FFF2-40B4-BE49-F238E27FC236}">
                <a16:creationId xmlns:a16="http://schemas.microsoft.com/office/drawing/2014/main" id="{70733B2E-732E-413D-9881-976A71F1FDE4}"/>
              </a:ext>
            </a:extLst>
          </p:cNvPr>
          <p:cNvGraphicFramePr>
            <a:graphicFrameLocks noChangeAspect="1"/>
          </p:cNvGraphicFramePr>
          <p:nvPr/>
        </p:nvGraphicFramePr>
        <p:xfrm>
          <a:off x="6270625" y="3254375"/>
          <a:ext cx="334963" cy="307975"/>
        </p:xfrm>
        <a:graphic>
          <a:graphicData uri="http://schemas.openxmlformats.org/presentationml/2006/ole">
            <mc:AlternateContent xmlns:mc="http://schemas.openxmlformats.org/markup-compatibility/2006">
              <mc:Choice xmlns:v="urn:schemas-microsoft-com:vml" Requires="v">
                <p:oleObj spid="_x0000_s25660" name="公式" r:id="rId40" imgW="137347" imgH="121698" progId="Equation.3">
                  <p:embed/>
                </p:oleObj>
              </mc:Choice>
              <mc:Fallback>
                <p:oleObj name="公式" r:id="rId40" imgW="137347" imgH="121698" progId="Equation.3">
                  <p:embed/>
                  <p:pic>
                    <p:nvPicPr>
                      <p:cNvPr id="58" name="Object 44">
                        <a:extLst>
                          <a:ext uri="{FF2B5EF4-FFF2-40B4-BE49-F238E27FC236}">
                            <a16:creationId xmlns:a16="http://schemas.microsoft.com/office/drawing/2014/main" id="{70733B2E-732E-413D-9881-976A71F1FDE4}"/>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270625" y="3254375"/>
                        <a:ext cx="33496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45">
            <a:extLst>
              <a:ext uri="{FF2B5EF4-FFF2-40B4-BE49-F238E27FC236}">
                <a16:creationId xmlns:a16="http://schemas.microsoft.com/office/drawing/2014/main" id="{D0FF9E4A-6A36-443A-9CC5-6A2F585CB444}"/>
              </a:ext>
            </a:extLst>
          </p:cNvPr>
          <p:cNvGraphicFramePr>
            <a:graphicFrameLocks noChangeAspect="1"/>
          </p:cNvGraphicFramePr>
          <p:nvPr/>
        </p:nvGraphicFramePr>
        <p:xfrm>
          <a:off x="4576763" y="5119688"/>
          <a:ext cx="334962" cy="361950"/>
        </p:xfrm>
        <a:graphic>
          <a:graphicData uri="http://schemas.openxmlformats.org/presentationml/2006/ole">
            <mc:AlternateContent xmlns:mc="http://schemas.openxmlformats.org/markup-compatibility/2006">
              <mc:Choice xmlns:v="urn:schemas-microsoft-com:vml" Requires="v">
                <p:oleObj spid="_x0000_s25661" name="公式" r:id="rId42" imgW="137347" imgH="152622" progId="Equation.3">
                  <p:embed/>
                </p:oleObj>
              </mc:Choice>
              <mc:Fallback>
                <p:oleObj name="公式" r:id="rId42" imgW="137347" imgH="152622" progId="Equation.3">
                  <p:embed/>
                  <p:pic>
                    <p:nvPicPr>
                      <p:cNvPr id="59" name="Object 45">
                        <a:extLst>
                          <a:ext uri="{FF2B5EF4-FFF2-40B4-BE49-F238E27FC236}">
                            <a16:creationId xmlns:a16="http://schemas.microsoft.com/office/drawing/2014/main" id="{D0FF9E4A-6A36-443A-9CC5-6A2F585CB444}"/>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576763" y="5119688"/>
                        <a:ext cx="334962"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 name="Line 34">
            <a:extLst>
              <a:ext uri="{FF2B5EF4-FFF2-40B4-BE49-F238E27FC236}">
                <a16:creationId xmlns:a16="http://schemas.microsoft.com/office/drawing/2014/main" id="{CD11B6AA-C0FD-4310-9AEB-063AA13E46A7}"/>
              </a:ext>
            </a:extLst>
          </p:cNvPr>
          <p:cNvSpPr>
            <a:spLocks noChangeShapeType="1"/>
          </p:cNvSpPr>
          <p:nvPr/>
        </p:nvSpPr>
        <p:spPr bwMode="auto">
          <a:xfrm flipV="1">
            <a:off x="5686425" y="3127375"/>
            <a:ext cx="2881313" cy="763588"/>
          </a:xfrm>
          <a:prstGeom prst="line">
            <a:avLst/>
          </a:prstGeom>
          <a:noFill/>
          <a:ln w="412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Oval 35">
            <a:extLst>
              <a:ext uri="{FF2B5EF4-FFF2-40B4-BE49-F238E27FC236}">
                <a16:creationId xmlns:a16="http://schemas.microsoft.com/office/drawing/2014/main" id="{59ED6191-F909-441B-8F19-683868A53B85}"/>
              </a:ext>
            </a:extLst>
          </p:cNvPr>
          <p:cNvSpPr>
            <a:spLocks noChangeArrowheads="1"/>
          </p:cNvSpPr>
          <p:nvPr/>
        </p:nvSpPr>
        <p:spPr bwMode="auto">
          <a:xfrm>
            <a:off x="7794625" y="3254375"/>
            <a:ext cx="152400" cy="152400"/>
          </a:xfrm>
          <a:prstGeom prst="ellipse">
            <a:avLst/>
          </a:prstGeom>
          <a:solidFill>
            <a:schemeClr val="bg1"/>
          </a:solidFill>
          <a:ln w="9525">
            <a:solidFill>
              <a:schemeClr val="tx1"/>
            </a:solidFill>
            <a:round/>
            <a:headEnd/>
            <a:tailEnd/>
          </a:ln>
        </p:spPr>
        <p:txBody>
          <a:bodyPr wrap="none" anchor="ctr"/>
          <a:lstStyle>
            <a:lvl1pPr>
              <a:defRPr kumimoji="1" sz="2400">
                <a:solidFill>
                  <a:schemeClr val="bg1"/>
                </a:solidFill>
                <a:latin typeface="Times New Roman" panose="02020603050405020304" pitchFamily="18" charset="0"/>
                <a:ea typeface="宋体" panose="02010600030101010101" pitchFamily="2" charset="-122"/>
              </a:defRPr>
            </a:lvl1pPr>
            <a:lvl2pPr marL="742950" indent="-285750">
              <a:defRPr kumimoji="1" sz="2400">
                <a:solidFill>
                  <a:schemeClr val="bg1"/>
                </a:solidFill>
                <a:latin typeface="Times New Roman" panose="02020603050405020304" pitchFamily="18" charset="0"/>
                <a:ea typeface="宋体" panose="02010600030101010101" pitchFamily="2" charset="-122"/>
              </a:defRPr>
            </a:lvl2pPr>
            <a:lvl3pPr marL="1143000" indent="-228600">
              <a:defRPr kumimoji="1" sz="2400">
                <a:solidFill>
                  <a:schemeClr val="bg1"/>
                </a:solidFill>
                <a:latin typeface="Times New Roman" panose="02020603050405020304" pitchFamily="18" charset="0"/>
                <a:ea typeface="宋体" panose="02010600030101010101" pitchFamily="2" charset="-122"/>
              </a:defRPr>
            </a:lvl3pPr>
            <a:lvl4pPr marL="1600200" indent="-228600">
              <a:defRPr kumimoji="1" sz="2400">
                <a:solidFill>
                  <a:schemeClr val="bg1"/>
                </a:solidFill>
                <a:latin typeface="Times New Roman" panose="02020603050405020304" pitchFamily="18" charset="0"/>
                <a:ea typeface="宋体" panose="02010600030101010101" pitchFamily="2" charset="-122"/>
              </a:defRPr>
            </a:lvl4pPr>
            <a:lvl5pPr marL="2057400" indent="-228600">
              <a:defRPr kumimoji="1" sz="2400">
                <a:solidFill>
                  <a:schemeClr val="bg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2" name="Text Box 37">
            <a:extLst>
              <a:ext uri="{FF2B5EF4-FFF2-40B4-BE49-F238E27FC236}">
                <a16:creationId xmlns:a16="http://schemas.microsoft.com/office/drawing/2014/main" id="{4A32B2B7-EA6D-4E18-9721-44AA71FDEC5F}"/>
              </a:ext>
            </a:extLst>
          </p:cNvPr>
          <p:cNvSpPr txBox="1">
            <a:spLocks noChangeArrowheads="1"/>
          </p:cNvSpPr>
          <p:nvPr/>
        </p:nvSpPr>
        <p:spPr bwMode="auto">
          <a:xfrm>
            <a:off x="4144963" y="5967413"/>
            <a:ext cx="4351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kumimoji="1" sz="2400">
                <a:solidFill>
                  <a:schemeClr val="bg1"/>
                </a:solidFill>
                <a:latin typeface="Times New Roman" panose="02020603050405020304" pitchFamily="18" charset="0"/>
                <a:ea typeface="宋体" panose="02010600030101010101" pitchFamily="2" charset="-122"/>
              </a:defRPr>
            </a:lvl1pPr>
            <a:lvl2pPr marL="742950" indent="-285750" defTabSz="762000">
              <a:defRPr kumimoji="1" sz="2400">
                <a:solidFill>
                  <a:schemeClr val="bg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bg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bg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bg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bg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ea typeface="楷体_GB2312" pitchFamily="49" charset="-122"/>
              </a:rPr>
              <a:t>★</a:t>
            </a:r>
            <a:r>
              <a:rPr lang="zh-CN" altLang="en-US">
                <a:solidFill>
                  <a:srgbClr val="66FFFF"/>
                </a:solidFill>
                <a:ea typeface="楷体_GB2312" pitchFamily="49" charset="-122"/>
              </a:rPr>
              <a:t>矢量积分化作分量积分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84"/>
                                        </p:tgtEl>
                                        <p:attrNameLst>
                                          <p:attrName>style.visibility</p:attrName>
                                        </p:attrNameLst>
                                      </p:cBhvr>
                                      <p:to>
                                        <p:strVal val="visible"/>
                                      </p:to>
                                    </p:set>
                                    <p:animEffect transition="in" filter="wipe(left)">
                                      <p:cBhvr>
                                        <p:cTn id="7" dur="500"/>
                                        <p:tgtEl>
                                          <p:spTgt spid="153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86"/>
                                        </p:tgtEl>
                                        <p:attrNameLst>
                                          <p:attrName>style.visibility</p:attrName>
                                        </p:attrNameLst>
                                      </p:cBhvr>
                                      <p:to>
                                        <p:strVal val="visible"/>
                                      </p:to>
                                    </p:set>
                                    <p:animEffect transition="in" filter="wipe(left)">
                                      <p:cBhvr>
                                        <p:cTn id="12" dur="500"/>
                                        <p:tgtEl>
                                          <p:spTgt spid="15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85"/>
                                        </p:tgtEl>
                                        <p:attrNameLst>
                                          <p:attrName>style.visibility</p:attrName>
                                        </p:attrNameLst>
                                      </p:cBhvr>
                                      <p:to>
                                        <p:strVal val="visible"/>
                                      </p:to>
                                    </p:set>
                                    <p:animEffect transition="in" filter="wipe(left)">
                                      <p:cBhvr>
                                        <p:cTn id="17" dur="500"/>
                                        <p:tgtEl>
                                          <p:spTgt spid="153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4"/>
                                        </p:tgtEl>
                                        <p:attrNameLst>
                                          <p:attrName>style.visibility</p:attrName>
                                        </p:attrNameLst>
                                      </p:cBhvr>
                                      <p:to>
                                        <p:strVal val="visible"/>
                                      </p:to>
                                    </p:set>
                                    <p:animEffect transition="in" filter="wipe(left)">
                                      <p:cBhvr>
                                        <p:cTn id="22" dur="500"/>
                                        <p:tgtEl>
                                          <p:spTgt spid="153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368"/>
                                        </p:tgtEl>
                                        <p:attrNameLst>
                                          <p:attrName>style.visibility</p:attrName>
                                        </p:attrNameLst>
                                      </p:cBhvr>
                                      <p:to>
                                        <p:strVal val="visible"/>
                                      </p:to>
                                    </p:set>
                                    <p:animEffect transition="in" filter="wipe(left)">
                                      <p:cBhvr>
                                        <p:cTn id="27" dur="500"/>
                                        <p:tgtEl>
                                          <p:spTgt spid="153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wipe(left)">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15382"/>
                                        </p:tgtEl>
                                        <p:attrNameLst>
                                          <p:attrName>style.visibility</p:attrName>
                                        </p:attrNameLst>
                                      </p:cBhvr>
                                      <p:to>
                                        <p:strVal val="visible"/>
                                      </p:to>
                                    </p:set>
                                    <p:anim calcmode="lin" valueType="num">
                                      <p:cBhvr additive="base">
                                        <p:cTn id="37" dur="500" fill="hold"/>
                                        <p:tgtEl>
                                          <p:spTgt spid="15382"/>
                                        </p:tgtEl>
                                        <p:attrNameLst>
                                          <p:attrName>ppt_x</p:attrName>
                                        </p:attrNameLst>
                                      </p:cBhvr>
                                      <p:tavLst>
                                        <p:tav tm="0">
                                          <p:val>
                                            <p:strVal val="1+#ppt_w/2"/>
                                          </p:val>
                                        </p:tav>
                                        <p:tav tm="100000">
                                          <p:val>
                                            <p:strVal val="#ppt_x"/>
                                          </p:val>
                                        </p:tav>
                                      </p:tavLst>
                                    </p:anim>
                                    <p:anim calcmode="lin" valueType="num">
                                      <p:cBhvr additive="base">
                                        <p:cTn id="38" dur="500" fill="hold"/>
                                        <p:tgtEl>
                                          <p:spTgt spid="1538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wipe(left)">
                                      <p:cBhvr>
                                        <p:cTn id="43" dur="500"/>
                                        <p:tgtEl>
                                          <p:spTgt spid="28">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wipe(left)">
                                      <p:cBhvr>
                                        <p:cTn id="48" dur="500"/>
                                        <p:tgtEl>
                                          <p:spTgt spid="29">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left)">
                                      <p:cBhvr>
                                        <p:cTn id="53" dur="500"/>
                                        <p:tgtEl>
                                          <p:spTgt spid="3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left)">
                                      <p:cBhvr>
                                        <p:cTn id="58" dur="500"/>
                                        <p:tgtEl>
                                          <p:spTgt spid="3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35"/>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499"/>
                                          </p:stCondLst>
                                        </p:cTn>
                                        <p:tgtEl>
                                          <p:spTgt spid="37"/>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nodeType="clickEffect">
                                  <p:stCondLst>
                                    <p:cond delay="0"/>
                                  </p:stCondLst>
                                  <p:childTnLst>
                                    <p:set>
                                      <p:cBhvr>
                                        <p:cTn id="79" dur="1" fill="hold">
                                          <p:stCondLst>
                                            <p:cond delay="499"/>
                                          </p:stCondLst>
                                        </p:cTn>
                                        <p:tgtEl>
                                          <p:spTgt spid="40"/>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left)">
                                      <p:cBhvr>
                                        <p:cTn id="84" dur="500"/>
                                        <p:tgtEl>
                                          <p:spTgt spid="3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left)">
                                      <p:cBhvr>
                                        <p:cTn id="89" dur="500"/>
                                        <p:tgtEl>
                                          <p:spTgt spid="3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wipe(left)">
                                      <p:cBhvr>
                                        <p:cTn id="94" dur="500"/>
                                        <p:tgtEl>
                                          <p:spTgt spid="4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1">
                                            <p:txEl>
                                              <p:pRg st="0" end="0"/>
                                            </p:txEl>
                                          </p:spTgt>
                                        </p:tgtEl>
                                        <p:attrNameLst>
                                          <p:attrName>style.visibility</p:attrName>
                                        </p:attrNameLst>
                                      </p:cBhvr>
                                      <p:to>
                                        <p:strVal val="visible"/>
                                      </p:to>
                                    </p:set>
                                    <p:animEffect transition="in" filter="wipe(left)">
                                      <p:cBhvr>
                                        <p:cTn id="99" dur="500"/>
                                        <p:tgtEl>
                                          <p:spTgt spid="31">
                                            <p:txEl>
                                              <p:pRg st="0" end="0"/>
                                            </p:txEl>
                                          </p:spTgt>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left)">
                                      <p:cBhvr>
                                        <p:cTn id="104" dur="500"/>
                                        <p:tgtEl>
                                          <p:spTgt spid="46"/>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499"/>
                                          </p:stCondLst>
                                        </p:cTn>
                                        <p:tgtEl>
                                          <p:spTgt spid="58"/>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61"/>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499"/>
                                          </p:stCondLst>
                                        </p:cTn>
                                        <p:tgtEl>
                                          <p:spTgt spid="48"/>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wipe(left)">
                                      <p:cBhvr>
                                        <p:cTn id="121" dur="500"/>
                                        <p:tgtEl>
                                          <p:spTgt spid="42"/>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499"/>
                                          </p:stCondLst>
                                        </p:cTn>
                                        <p:tgtEl>
                                          <p:spTgt spid="49"/>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nodeType="clickEffect">
                                  <p:stCondLst>
                                    <p:cond delay="0"/>
                                  </p:stCondLst>
                                  <p:childTnLst>
                                    <p:set>
                                      <p:cBhvr>
                                        <p:cTn id="129" dur="1" fill="hold">
                                          <p:stCondLst>
                                            <p:cond delay="499"/>
                                          </p:stCondLst>
                                        </p:cTn>
                                        <p:tgtEl>
                                          <p:spTgt spid="56"/>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wipe(left)">
                                      <p:cBhvr>
                                        <p:cTn id="134" dur="500"/>
                                        <p:tgtEl>
                                          <p:spTgt spid="60"/>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9" presetClass="entr" presetSubtype="0" fill="hold" nodeType="clickEffect">
                                  <p:stCondLst>
                                    <p:cond delay="0"/>
                                  </p:stCondLst>
                                  <p:childTnLst>
                                    <p:set>
                                      <p:cBhvr>
                                        <p:cTn id="138" dur="1" fill="hold">
                                          <p:stCondLst>
                                            <p:cond delay="0"/>
                                          </p:stCondLst>
                                        </p:cTn>
                                        <p:tgtEl>
                                          <p:spTgt spid="47"/>
                                        </p:tgtEl>
                                        <p:attrNameLst>
                                          <p:attrName>style.visibility</p:attrName>
                                        </p:attrNameLst>
                                      </p:cBhvr>
                                      <p:to>
                                        <p:strVal val="visible"/>
                                      </p:to>
                                    </p:set>
                                    <p:animEffect transition="in" filter="dissolve">
                                      <p:cBhvr>
                                        <p:cTn id="139" dur="500"/>
                                        <p:tgtEl>
                                          <p:spTgt spid="47"/>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8" fill="hold" nodeType="click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wipe(left)">
                                      <p:cBhvr>
                                        <p:cTn id="144" dur="500"/>
                                        <p:tgtEl>
                                          <p:spTgt spid="44"/>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30">
                                            <p:txEl>
                                              <p:pRg st="0" end="0"/>
                                            </p:txEl>
                                          </p:spTgt>
                                        </p:tgtEl>
                                        <p:attrNameLst>
                                          <p:attrName>style.visibility</p:attrName>
                                        </p:attrNameLst>
                                      </p:cBhvr>
                                      <p:to>
                                        <p:strVal val="visible"/>
                                      </p:to>
                                    </p:set>
                                    <p:animEffect transition="in" filter="wipe(left)">
                                      <p:cBhvr>
                                        <p:cTn id="149" dur="500"/>
                                        <p:tgtEl>
                                          <p:spTgt spid="30">
                                            <p:txEl>
                                              <p:pRg st="0" end="0"/>
                                            </p:txEl>
                                          </p:spTgt>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 presetClass="entr" presetSubtype="0" fill="hold" nodeType="clickEffect">
                                  <p:stCondLst>
                                    <p:cond delay="0"/>
                                  </p:stCondLst>
                                  <p:childTnLst>
                                    <p:set>
                                      <p:cBhvr>
                                        <p:cTn id="153" dur="1" fill="hold">
                                          <p:stCondLst>
                                            <p:cond delay="499"/>
                                          </p:stCondLst>
                                        </p:cTn>
                                        <p:tgtEl>
                                          <p:spTgt spid="50"/>
                                        </p:tgtEl>
                                        <p:attrNameLst>
                                          <p:attrName>style.visibility</p:attrName>
                                        </p:attrNameLst>
                                      </p:cBhvr>
                                      <p:to>
                                        <p:strVal val="visible"/>
                                      </p:to>
                                    </p:se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nodeType="clickEffect">
                                  <p:stCondLst>
                                    <p:cond delay="0"/>
                                  </p:stCondLst>
                                  <p:childTnLst>
                                    <p:set>
                                      <p:cBhvr>
                                        <p:cTn id="157" dur="1" fill="hold">
                                          <p:stCondLst>
                                            <p:cond delay="499"/>
                                          </p:stCondLst>
                                        </p:cTn>
                                        <p:tgtEl>
                                          <p:spTgt spid="59"/>
                                        </p:tgtEl>
                                        <p:attrNameLst>
                                          <p:attrName>style.visibility</p:attrName>
                                        </p:attrNameLst>
                                      </p:cBhvr>
                                      <p:to>
                                        <p:strVal val="visible"/>
                                      </p:to>
                                    </p:se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grpId="0" nodeType="clickEffect">
                                  <p:stCondLst>
                                    <p:cond delay="0"/>
                                  </p:stCondLst>
                                  <p:childTnLst>
                                    <p:set>
                                      <p:cBhvr>
                                        <p:cTn id="161" dur="1" fill="hold">
                                          <p:stCondLst>
                                            <p:cond delay="499"/>
                                          </p:stCondLst>
                                        </p:cTn>
                                        <p:tgtEl>
                                          <p:spTgt spid="52"/>
                                        </p:tgtEl>
                                        <p:attrNameLst>
                                          <p:attrName>style.visibility</p:attrName>
                                        </p:attrNameLst>
                                      </p:cBhvr>
                                      <p:to>
                                        <p:strVal val="visible"/>
                                      </p:to>
                                    </p:se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nodeType="clickEffect">
                                  <p:stCondLst>
                                    <p:cond delay="0"/>
                                  </p:stCondLst>
                                  <p:childTnLst>
                                    <p:set>
                                      <p:cBhvr>
                                        <p:cTn id="165" dur="1" fill="hold">
                                          <p:stCondLst>
                                            <p:cond delay="499"/>
                                          </p:stCondLst>
                                        </p:cTn>
                                        <p:tgtEl>
                                          <p:spTgt spid="53"/>
                                        </p:tgtEl>
                                        <p:attrNameLst>
                                          <p:attrName>style.visibility</p:attrName>
                                        </p:attrNameLst>
                                      </p:cBhvr>
                                      <p:to>
                                        <p:strVal val="visibl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 presetClass="entr" presetSubtype="0" fill="hold" grpId="0" nodeType="clickEffect">
                                  <p:stCondLst>
                                    <p:cond delay="0"/>
                                  </p:stCondLst>
                                  <p:childTnLst>
                                    <p:set>
                                      <p:cBhvr>
                                        <p:cTn id="169" dur="1" fill="hold">
                                          <p:stCondLst>
                                            <p:cond delay="499"/>
                                          </p:stCondLst>
                                        </p:cTn>
                                        <p:tgtEl>
                                          <p:spTgt spid="55"/>
                                        </p:tgtEl>
                                        <p:attrNameLst>
                                          <p:attrName>style.visibility</p:attrName>
                                        </p:attrNameLst>
                                      </p:cBhvr>
                                      <p:to>
                                        <p:strVal val="visible"/>
                                      </p:to>
                                    </p:se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ntr" presetSubtype="0" fill="hold" nodeType="clickEffect">
                                  <p:stCondLst>
                                    <p:cond delay="0"/>
                                  </p:stCondLst>
                                  <p:childTnLst>
                                    <p:set>
                                      <p:cBhvr>
                                        <p:cTn id="173" dur="1" fill="hold">
                                          <p:stCondLst>
                                            <p:cond delay="499"/>
                                          </p:stCondLst>
                                        </p:cTn>
                                        <p:tgtEl>
                                          <p:spTgt spid="57"/>
                                        </p:tgtEl>
                                        <p:attrNameLst>
                                          <p:attrName>style.visibility</p:attrName>
                                        </p:attrNameLst>
                                      </p:cBhvr>
                                      <p:to>
                                        <p:strVal val="visible"/>
                                      </p:to>
                                    </p:se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22" presetClass="entr" presetSubtype="8" fill="hold" nodeType="clickEffect">
                                  <p:stCondLst>
                                    <p:cond delay="0"/>
                                  </p:stCondLst>
                                  <p:childTnLst>
                                    <p:set>
                                      <p:cBhvr>
                                        <p:cTn id="177" dur="1" fill="hold">
                                          <p:stCondLst>
                                            <p:cond delay="0"/>
                                          </p:stCondLst>
                                        </p:cTn>
                                        <p:tgtEl>
                                          <p:spTgt spid="43"/>
                                        </p:tgtEl>
                                        <p:attrNameLst>
                                          <p:attrName>style.visibility</p:attrName>
                                        </p:attrNameLst>
                                      </p:cBhvr>
                                      <p:to>
                                        <p:strVal val="visible"/>
                                      </p:to>
                                    </p:set>
                                    <p:animEffect transition="in" filter="wipe(left)">
                                      <p:cBhvr>
                                        <p:cTn id="178" dur="500"/>
                                        <p:tgtEl>
                                          <p:spTgt spid="43"/>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8" fill="hold" nodeType="clickEffect">
                                  <p:stCondLst>
                                    <p:cond delay="0"/>
                                  </p:stCondLst>
                                  <p:childTnLst>
                                    <p:set>
                                      <p:cBhvr>
                                        <p:cTn id="182" dur="1" fill="hold">
                                          <p:stCondLst>
                                            <p:cond delay="0"/>
                                          </p:stCondLst>
                                        </p:cTn>
                                        <p:tgtEl>
                                          <p:spTgt spid="51"/>
                                        </p:tgtEl>
                                        <p:attrNameLst>
                                          <p:attrName>style.visibility</p:attrName>
                                        </p:attrNameLst>
                                      </p:cBhvr>
                                      <p:to>
                                        <p:strVal val="visible"/>
                                      </p:to>
                                    </p:set>
                                    <p:animEffect transition="in" filter="wipe(left)">
                                      <p:cBhvr>
                                        <p:cTn id="183" dur="500"/>
                                        <p:tgtEl>
                                          <p:spTgt spid="51"/>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nodeType="clickEffect">
                                  <p:stCondLst>
                                    <p:cond delay="0"/>
                                  </p:stCondLst>
                                  <p:childTnLst>
                                    <p:set>
                                      <p:cBhvr>
                                        <p:cTn id="187" dur="1" fill="hold">
                                          <p:stCondLst>
                                            <p:cond delay="499"/>
                                          </p:stCondLst>
                                        </p:cTn>
                                        <p:tgtEl>
                                          <p:spTgt spid="54"/>
                                        </p:tgtEl>
                                        <p:attrNameLst>
                                          <p:attrName>style.visibility</p:attrName>
                                        </p:attrNameLst>
                                      </p:cBhvr>
                                      <p:to>
                                        <p:strVal val="visible"/>
                                      </p:to>
                                    </p:se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8" fill="hold" nodeType="clickEffect">
                                  <p:stCondLst>
                                    <p:cond delay="0"/>
                                  </p:stCondLst>
                                  <p:childTnLst>
                                    <p:set>
                                      <p:cBhvr>
                                        <p:cTn id="191" dur="1" fill="hold">
                                          <p:stCondLst>
                                            <p:cond delay="0"/>
                                          </p:stCondLst>
                                        </p:cTn>
                                        <p:tgtEl>
                                          <p:spTgt spid="45"/>
                                        </p:tgtEl>
                                        <p:attrNameLst>
                                          <p:attrName>style.visibility</p:attrName>
                                        </p:attrNameLst>
                                      </p:cBhvr>
                                      <p:to>
                                        <p:strVal val="visible"/>
                                      </p:to>
                                    </p:set>
                                    <p:animEffect transition="in" filter="wipe(left)">
                                      <p:cBhvr>
                                        <p:cTn id="192" dur="500"/>
                                        <p:tgtEl>
                                          <p:spTgt spid="45"/>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8" fill="hold" grpId="0" nodeType="clickEffect">
                                  <p:stCondLst>
                                    <p:cond delay="0"/>
                                  </p:stCondLst>
                                  <p:iterate type="wd">
                                    <p:tmPct val="42000"/>
                                  </p:iterate>
                                  <p:childTnLst>
                                    <p:set>
                                      <p:cBhvr>
                                        <p:cTn id="196" dur="1" fill="hold">
                                          <p:stCondLst>
                                            <p:cond delay="0"/>
                                          </p:stCondLst>
                                        </p:cTn>
                                        <p:tgtEl>
                                          <p:spTgt spid="62"/>
                                        </p:tgtEl>
                                        <p:attrNameLst>
                                          <p:attrName>style.visibility</p:attrName>
                                        </p:attrNameLst>
                                      </p:cBhvr>
                                      <p:to>
                                        <p:strVal val="visible"/>
                                      </p:to>
                                    </p:set>
                                    <p:animEffect transition="in" filter="wipe(left)">
                                      <p:cBhvr>
                                        <p:cTn id="19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utoUpdateAnimBg="0"/>
      <p:bldP spid="15384" grpId="0" autoUpdateAnimBg="0"/>
      <p:bldP spid="15385" grpId="0" autoUpdateAnimBg="0"/>
      <p:bldP spid="15386" grpId="0" animBg="1"/>
      <p:bldP spid="28" grpId="0" build="p" autoUpdateAnimBg="0"/>
      <p:bldP spid="29" grpId="0" build="p" autoUpdateAnimBg="0"/>
      <p:bldP spid="30" grpId="0" build="p" autoUpdateAnimBg="0"/>
      <p:bldP spid="31" grpId="0" build="p" autoUpdateAnimBg="0"/>
      <p:bldP spid="32" grpId="0" animBg="1"/>
      <p:bldP spid="34" grpId="0" animBg="1"/>
      <p:bldP spid="36" grpId="0" animBg="1"/>
      <p:bldP spid="46" grpId="0" animBg="1"/>
      <p:bldP spid="49" grpId="0" animBg="1"/>
      <p:bldP spid="52" grpId="0" animBg="1"/>
      <p:bldP spid="55" grpId="0" animBg="1"/>
      <p:bldP spid="61" grpId="0" animBg="1"/>
      <p:bldP spid="6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6DAC7B19-3626-4EE8-8388-E75786E378C1}"/>
              </a:ext>
            </a:extLst>
          </p:cNvPr>
          <p:cNvSpPr>
            <a:spLocks noChangeArrowheads="1"/>
          </p:cNvSpPr>
          <p:nvPr/>
        </p:nvSpPr>
        <p:spPr bwMode="auto">
          <a:xfrm>
            <a:off x="755650" y="523875"/>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66FFFF"/>
                </a:solidFill>
                <a:ea typeface="楷体_GB2312" pitchFamily="49" charset="-122"/>
              </a:rPr>
              <a:t>质能关系</a:t>
            </a:r>
          </a:p>
        </p:txBody>
      </p:sp>
      <p:graphicFrame>
        <p:nvGraphicFramePr>
          <p:cNvPr id="507907" name="Object 2">
            <a:extLst>
              <a:ext uri="{FF2B5EF4-FFF2-40B4-BE49-F238E27FC236}">
                <a16:creationId xmlns:a16="http://schemas.microsoft.com/office/drawing/2014/main" id="{1A54324F-88B0-4C45-8414-789940A5AB14}"/>
              </a:ext>
            </a:extLst>
          </p:cNvPr>
          <p:cNvGraphicFramePr>
            <a:graphicFrameLocks/>
          </p:cNvGraphicFramePr>
          <p:nvPr/>
        </p:nvGraphicFramePr>
        <p:xfrm>
          <a:off x="1443038" y="1236663"/>
          <a:ext cx="1400175" cy="392112"/>
        </p:xfrm>
        <a:graphic>
          <a:graphicData uri="http://schemas.openxmlformats.org/presentationml/2006/ole">
            <mc:AlternateContent xmlns:mc="http://schemas.openxmlformats.org/markup-compatibility/2006">
              <mc:Choice xmlns:v="urn:schemas-microsoft-com:vml" Requires="v">
                <p:oleObj spid="_x0000_s6166" name="公式" r:id="rId3" imgW="1379438" imgH="381055" progId="Equation.3">
                  <p:embed/>
                </p:oleObj>
              </mc:Choice>
              <mc:Fallback>
                <p:oleObj name="公式" r:id="rId3" imgW="1379438" imgH="381055"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038" y="1236663"/>
                        <a:ext cx="1400175" cy="39211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7908" name="Rectangle 4">
            <a:extLst>
              <a:ext uri="{FF2B5EF4-FFF2-40B4-BE49-F238E27FC236}">
                <a16:creationId xmlns:a16="http://schemas.microsoft.com/office/drawing/2014/main" id="{8C86040C-AFC1-442C-B237-81A91D531F30}"/>
              </a:ext>
            </a:extLst>
          </p:cNvPr>
          <p:cNvSpPr>
            <a:spLocks noChangeArrowheads="1"/>
          </p:cNvSpPr>
          <p:nvPr/>
        </p:nvSpPr>
        <p:spPr bwMode="auto">
          <a:xfrm>
            <a:off x="3635375" y="1022350"/>
            <a:ext cx="4968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66FFFF"/>
                </a:solidFill>
                <a:ea typeface="楷体_GB2312" pitchFamily="49" charset="-122"/>
              </a:rPr>
              <a:t>物体的相对论总能量与物体的总质量成正比</a:t>
            </a:r>
            <a:r>
              <a:rPr lang="zh-CN" altLang="en-US">
                <a:solidFill>
                  <a:srgbClr val="FFFF00"/>
                </a:solidFill>
                <a:ea typeface="楷体_GB2312" pitchFamily="49" charset="-122"/>
              </a:rPr>
              <a:t> </a:t>
            </a:r>
            <a:r>
              <a:rPr lang="en-US" altLang="zh-CN">
                <a:solidFill>
                  <a:srgbClr val="FFFF00"/>
                </a:solidFill>
              </a:rPr>
              <a:t>——</a:t>
            </a:r>
            <a:r>
              <a:rPr lang="zh-CN" altLang="en-US">
                <a:solidFill>
                  <a:srgbClr val="FFFF00"/>
                </a:solidFill>
                <a:ea typeface="楷体_GB2312" pitchFamily="49" charset="-122"/>
              </a:rPr>
              <a:t>质量与能量不可分割</a:t>
            </a:r>
          </a:p>
        </p:txBody>
      </p:sp>
      <p:sp>
        <p:nvSpPr>
          <p:cNvPr id="507909" name="AutoShape 5">
            <a:extLst>
              <a:ext uri="{FF2B5EF4-FFF2-40B4-BE49-F238E27FC236}">
                <a16:creationId xmlns:a16="http://schemas.microsoft.com/office/drawing/2014/main" id="{60D1A8A7-3066-4148-86B8-CDFEE8063514}"/>
              </a:ext>
            </a:extLst>
          </p:cNvPr>
          <p:cNvSpPr>
            <a:spLocks noChangeArrowheads="1"/>
          </p:cNvSpPr>
          <p:nvPr/>
        </p:nvSpPr>
        <p:spPr bwMode="auto">
          <a:xfrm rot="5400000">
            <a:off x="1692275" y="2060575"/>
            <a:ext cx="1079500" cy="6477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7037 h 21600"/>
              <a:gd name="T20" fmla="*/ 1909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074" y="0"/>
                </a:moveTo>
                <a:lnTo>
                  <a:pt x="12547" y="7358"/>
                </a:lnTo>
                <a:lnTo>
                  <a:pt x="15057" y="7358"/>
                </a:lnTo>
                <a:lnTo>
                  <a:pt x="15057" y="17037"/>
                </a:lnTo>
                <a:lnTo>
                  <a:pt x="0" y="17037"/>
                </a:lnTo>
                <a:lnTo>
                  <a:pt x="0" y="21600"/>
                </a:lnTo>
                <a:lnTo>
                  <a:pt x="19090" y="21600"/>
                </a:lnTo>
                <a:lnTo>
                  <a:pt x="19090" y="7358"/>
                </a:lnTo>
                <a:lnTo>
                  <a:pt x="21600" y="7358"/>
                </a:lnTo>
                <a:lnTo>
                  <a:pt x="17074" y="0"/>
                </a:lnTo>
                <a:close/>
              </a:path>
            </a:pathLst>
          </a:custGeom>
          <a:solidFill>
            <a:srgbClr val="FFCCFF"/>
          </a:solidFill>
          <a:ln w="22225">
            <a:solidFill>
              <a:srgbClr val="FFCCFF"/>
            </a:solidFill>
            <a:miter lim="800000"/>
            <a:headEnd/>
            <a:tailEnd/>
          </a:ln>
        </p:spPr>
        <p:txBody>
          <a:bodyPr wrap="none" anchor="ctr"/>
          <a:lstStyle/>
          <a:p>
            <a:endParaRPr lang="zh-CN" altLang="en-US"/>
          </a:p>
        </p:txBody>
      </p:sp>
      <p:graphicFrame>
        <p:nvGraphicFramePr>
          <p:cNvPr id="507910" name="Object 3">
            <a:extLst>
              <a:ext uri="{FF2B5EF4-FFF2-40B4-BE49-F238E27FC236}">
                <a16:creationId xmlns:a16="http://schemas.microsoft.com/office/drawing/2014/main" id="{EA856987-B48B-48E4-9AE6-4EF984C69E75}"/>
              </a:ext>
            </a:extLst>
          </p:cNvPr>
          <p:cNvGraphicFramePr>
            <a:graphicFrameLocks/>
          </p:cNvGraphicFramePr>
          <p:nvPr/>
        </p:nvGraphicFramePr>
        <p:xfrm>
          <a:off x="2700338" y="2452688"/>
          <a:ext cx="2073275" cy="471487"/>
        </p:xfrm>
        <a:graphic>
          <a:graphicData uri="http://schemas.openxmlformats.org/presentationml/2006/ole">
            <mc:AlternateContent xmlns:mc="http://schemas.openxmlformats.org/markup-compatibility/2006">
              <mc:Choice xmlns:v="urn:schemas-microsoft-com:vml" Requires="v">
                <p:oleObj spid="_x0000_s6167" name="公式" r:id="rId5" imgW="2057213" imgH="457366" progId="Equation.3">
                  <p:embed/>
                </p:oleObj>
              </mc:Choice>
              <mc:Fallback>
                <p:oleObj name="公式" r:id="rId5" imgW="2057213" imgH="457366"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452688"/>
                        <a:ext cx="2073275" cy="471487"/>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7911" name="Rectangle 7">
            <a:extLst>
              <a:ext uri="{FF2B5EF4-FFF2-40B4-BE49-F238E27FC236}">
                <a16:creationId xmlns:a16="http://schemas.microsoft.com/office/drawing/2014/main" id="{E306560F-7772-4BC9-BCE8-89EA0D7A4B80}"/>
              </a:ext>
            </a:extLst>
          </p:cNvPr>
          <p:cNvSpPr>
            <a:spLocks noChangeArrowheads="1"/>
          </p:cNvSpPr>
          <p:nvPr/>
        </p:nvSpPr>
        <p:spPr bwMode="auto">
          <a:xfrm>
            <a:off x="4886325" y="2492375"/>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ea typeface="楷体_GB2312" pitchFamily="49" charset="-122"/>
              </a:rPr>
              <a:t>物体质量与能量变化的关系</a:t>
            </a:r>
          </a:p>
        </p:txBody>
      </p:sp>
      <p:sp>
        <p:nvSpPr>
          <p:cNvPr id="507912" name="Rectangle 8">
            <a:extLst>
              <a:ext uri="{FF2B5EF4-FFF2-40B4-BE49-F238E27FC236}">
                <a16:creationId xmlns:a16="http://schemas.microsoft.com/office/drawing/2014/main" id="{5C785378-1B36-45AA-A101-AE2965BC35CB}"/>
              </a:ext>
            </a:extLst>
          </p:cNvPr>
          <p:cNvSpPr>
            <a:spLocks noChangeArrowheads="1"/>
          </p:cNvSpPr>
          <p:nvPr/>
        </p:nvSpPr>
        <p:spPr bwMode="auto">
          <a:xfrm>
            <a:off x="827088" y="32131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66FFFF"/>
                </a:solidFill>
                <a:ea typeface="楷体_GB2312" pitchFamily="49" charset="-122"/>
              </a:rPr>
              <a:t>例如</a:t>
            </a:r>
            <a:r>
              <a:rPr lang="zh-CN" altLang="en-US">
                <a:ea typeface="楷体_GB2312" pitchFamily="49" charset="-122"/>
              </a:rPr>
              <a:t>　</a:t>
            </a:r>
            <a:r>
              <a:rPr lang="en-US" altLang="zh-CN">
                <a:ea typeface="楷体_GB2312" pitchFamily="49" charset="-122"/>
              </a:rPr>
              <a:t>1kg </a:t>
            </a:r>
            <a:r>
              <a:rPr lang="zh-CN" altLang="en-US">
                <a:ea typeface="楷体_GB2312" pitchFamily="49" charset="-122"/>
              </a:rPr>
              <a:t>水由 </a:t>
            </a:r>
            <a:r>
              <a:rPr lang="en-US" altLang="zh-CN">
                <a:ea typeface="楷体_GB2312" pitchFamily="49" charset="-122"/>
              </a:rPr>
              <a:t>0 </a:t>
            </a:r>
            <a:r>
              <a:rPr lang="zh-CN" altLang="en-US">
                <a:ea typeface="楷体_GB2312" pitchFamily="49" charset="-122"/>
              </a:rPr>
              <a:t>度加热到 </a:t>
            </a:r>
            <a:r>
              <a:rPr lang="en-US" altLang="zh-CN">
                <a:ea typeface="楷体_GB2312" pitchFamily="49" charset="-122"/>
              </a:rPr>
              <a:t>100 </a:t>
            </a:r>
            <a:r>
              <a:rPr lang="zh-CN" altLang="en-US">
                <a:ea typeface="楷体_GB2312" pitchFamily="49" charset="-122"/>
              </a:rPr>
              <a:t>度，所增加的能量为</a:t>
            </a:r>
          </a:p>
        </p:txBody>
      </p:sp>
      <p:graphicFrame>
        <p:nvGraphicFramePr>
          <p:cNvPr id="507913" name="Object 4">
            <a:extLst>
              <a:ext uri="{FF2B5EF4-FFF2-40B4-BE49-F238E27FC236}">
                <a16:creationId xmlns:a16="http://schemas.microsoft.com/office/drawing/2014/main" id="{EA1ED461-2BA6-45D8-A13C-53FDA0BAAB0F}"/>
              </a:ext>
            </a:extLst>
          </p:cNvPr>
          <p:cNvGraphicFramePr>
            <a:graphicFrameLocks/>
          </p:cNvGraphicFramePr>
          <p:nvPr/>
        </p:nvGraphicFramePr>
        <p:xfrm>
          <a:off x="1476375" y="3898900"/>
          <a:ext cx="2425700" cy="395288"/>
        </p:xfrm>
        <a:graphic>
          <a:graphicData uri="http://schemas.openxmlformats.org/presentationml/2006/ole">
            <mc:AlternateContent xmlns:mc="http://schemas.openxmlformats.org/markup-compatibility/2006">
              <mc:Choice xmlns:v="urn:schemas-microsoft-com:vml" Requires="v">
                <p:oleObj spid="_x0000_s6168" name="公式" r:id="rId7" imgW="2408044" imgH="381055" progId="Equation.3">
                  <p:embed/>
                </p:oleObj>
              </mc:Choice>
              <mc:Fallback>
                <p:oleObj name="公式" r:id="rId7" imgW="2408044" imgH="381055"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3898900"/>
                        <a:ext cx="2425700" cy="395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7914" name="Line 10">
            <a:extLst>
              <a:ext uri="{FF2B5EF4-FFF2-40B4-BE49-F238E27FC236}">
                <a16:creationId xmlns:a16="http://schemas.microsoft.com/office/drawing/2014/main" id="{CE50B0C0-2FB0-40E5-BE77-2304F0DBAC17}"/>
              </a:ext>
            </a:extLst>
          </p:cNvPr>
          <p:cNvSpPr>
            <a:spLocks noChangeShapeType="1"/>
          </p:cNvSpPr>
          <p:nvPr/>
        </p:nvSpPr>
        <p:spPr bwMode="auto">
          <a:xfrm>
            <a:off x="4071938" y="4149725"/>
            <a:ext cx="1076325" cy="0"/>
          </a:xfrm>
          <a:prstGeom prst="line">
            <a:avLst/>
          </a:prstGeom>
          <a:noFill/>
          <a:ln w="76200">
            <a:solidFill>
              <a:srgbClr val="FFCC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7915" name="Object 5">
            <a:extLst>
              <a:ext uri="{FF2B5EF4-FFF2-40B4-BE49-F238E27FC236}">
                <a16:creationId xmlns:a16="http://schemas.microsoft.com/office/drawing/2014/main" id="{72B58DA3-5639-440F-ABBC-3459B01B4E6F}"/>
              </a:ext>
            </a:extLst>
          </p:cNvPr>
          <p:cNvGraphicFramePr>
            <a:graphicFrameLocks/>
          </p:cNvGraphicFramePr>
          <p:nvPr/>
        </p:nvGraphicFramePr>
        <p:xfrm>
          <a:off x="5364163" y="3897313"/>
          <a:ext cx="2695575" cy="468312"/>
        </p:xfrm>
        <a:graphic>
          <a:graphicData uri="http://schemas.openxmlformats.org/presentationml/2006/ole">
            <mc:AlternateContent xmlns:mc="http://schemas.openxmlformats.org/markup-compatibility/2006">
              <mc:Choice xmlns:v="urn:schemas-microsoft-com:vml" Requires="v">
                <p:oleObj spid="_x0000_s6169" name="公式" r:id="rId9" imgW="2689704" imgH="457366" progId="Equation.3">
                  <p:embed/>
                </p:oleObj>
              </mc:Choice>
              <mc:Fallback>
                <p:oleObj name="公式" r:id="rId9" imgW="2689704" imgH="457366"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63" y="3897313"/>
                        <a:ext cx="2695575" cy="4683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9">
            <a:extLst>
              <a:ext uri="{FF2B5EF4-FFF2-40B4-BE49-F238E27FC236}">
                <a16:creationId xmlns:a16="http://schemas.microsoft.com/office/drawing/2014/main" id="{9E101475-6833-4FDE-BFD4-D93ABC759F18}"/>
              </a:ext>
            </a:extLst>
          </p:cNvPr>
          <p:cNvSpPr txBox="1">
            <a:spLocks noChangeArrowheads="1"/>
          </p:cNvSpPr>
          <p:nvPr/>
        </p:nvSpPr>
        <p:spPr bwMode="auto">
          <a:xfrm>
            <a:off x="327025" y="4549775"/>
            <a:ext cx="619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zh-CN" altLang="en-US">
                <a:ea typeface="仿宋_GB2312" pitchFamily="49" charset="-122"/>
              </a:rPr>
              <a:t>相对论的质量变化必然伴随能量的变化</a:t>
            </a:r>
          </a:p>
        </p:txBody>
      </p:sp>
      <p:sp>
        <p:nvSpPr>
          <p:cNvPr id="13" name="Text Box 20">
            <a:extLst>
              <a:ext uri="{FF2B5EF4-FFF2-40B4-BE49-F238E27FC236}">
                <a16:creationId xmlns:a16="http://schemas.microsoft.com/office/drawing/2014/main" id="{1CD5F59C-1590-4965-A812-8A1A6F09D74A}"/>
              </a:ext>
            </a:extLst>
          </p:cNvPr>
          <p:cNvSpPr txBox="1">
            <a:spLocks noChangeArrowheads="1"/>
          </p:cNvSpPr>
          <p:nvPr/>
        </p:nvSpPr>
        <p:spPr bwMode="auto">
          <a:xfrm>
            <a:off x="3260725" y="5103813"/>
            <a:ext cx="561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gn="just" eaLnBrk="1" hangingPunct="1"/>
            <a:r>
              <a:rPr lang="en-US" altLang="zh-CN">
                <a:solidFill>
                  <a:srgbClr val="00FFFF"/>
                </a:solidFill>
                <a:ea typeface="仿宋_GB2312" pitchFamily="49" charset="-122"/>
              </a:rPr>
              <a:t>——</a:t>
            </a:r>
            <a:r>
              <a:rPr lang="zh-CN" altLang="en-US">
                <a:solidFill>
                  <a:srgbClr val="00FFFF"/>
                </a:solidFill>
                <a:ea typeface="仿宋_GB2312" pitchFamily="49" charset="-122"/>
              </a:rPr>
              <a:t>原子能</a:t>
            </a:r>
            <a:r>
              <a:rPr lang="en-US" altLang="zh-CN">
                <a:solidFill>
                  <a:srgbClr val="00FFFF"/>
                </a:solidFill>
                <a:ea typeface="仿宋_GB2312" pitchFamily="49" charset="-122"/>
              </a:rPr>
              <a:t>(</a:t>
            </a:r>
            <a:r>
              <a:rPr lang="zh-CN" altLang="en-US">
                <a:solidFill>
                  <a:srgbClr val="00FFFF"/>
                </a:solidFill>
                <a:ea typeface="仿宋_GB2312" pitchFamily="49" charset="-122"/>
              </a:rPr>
              <a:t>核能</a:t>
            </a:r>
            <a:r>
              <a:rPr lang="en-US" altLang="zh-CN">
                <a:solidFill>
                  <a:srgbClr val="00FFFF"/>
                </a:solidFill>
                <a:ea typeface="仿宋_GB2312" pitchFamily="49" charset="-122"/>
              </a:rPr>
              <a:t>)</a:t>
            </a:r>
            <a:r>
              <a:rPr lang="zh-CN" altLang="en-US">
                <a:solidFill>
                  <a:srgbClr val="00FFFF"/>
                </a:solidFill>
                <a:ea typeface="仿宋_GB2312" pitchFamily="49" charset="-122"/>
              </a:rPr>
              <a:t>利用的理论依据</a:t>
            </a:r>
            <a:r>
              <a:rPr lang="en-US" altLang="zh-CN">
                <a:solidFill>
                  <a:srgbClr val="00FFFF"/>
                </a:solidFill>
                <a:ea typeface="仿宋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7906"/>
                                        </p:tgtEl>
                                        <p:attrNameLst>
                                          <p:attrName>style.visibility</p:attrName>
                                        </p:attrNameLst>
                                      </p:cBhvr>
                                      <p:to>
                                        <p:strVal val="visible"/>
                                      </p:to>
                                    </p:set>
                                    <p:animEffect transition="in" filter="wipe(left)">
                                      <p:cBhvr>
                                        <p:cTn id="7" dur="500"/>
                                        <p:tgtEl>
                                          <p:spTgt spid="507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7907"/>
                                        </p:tgtEl>
                                        <p:attrNameLst>
                                          <p:attrName>style.visibility</p:attrName>
                                        </p:attrNameLst>
                                      </p:cBhvr>
                                      <p:to>
                                        <p:strVal val="visible"/>
                                      </p:to>
                                    </p:set>
                                    <p:animEffect transition="in" filter="wipe(left)">
                                      <p:cBhvr>
                                        <p:cTn id="12" dur="500"/>
                                        <p:tgtEl>
                                          <p:spTgt spid="5079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7908"/>
                                        </p:tgtEl>
                                        <p:attrNameLst>
                                          <p:attrName>style.visibility</p:attrName>
                                        </p:attrNameLst>
                                      </p:cBhvr>
                                      <p:to>
                                        <p:strVal val="visible"/>
                                      </p:to>
                                    </p:set>
                                    <p:animEffect transition="in" filter="wipe(left)">
                                      <p:cBhvr>
                                        <p:cTn id="17" dur="500"/>
                                        <p:tgtEl>
                                          <p:spTgt spid="5079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07909"/>
                                        </p:tgtEl>
                                        <p:attrNameLst>
                                          <p:attrName>style.visibility</p:attrName>
                                        </p:attrNameLst>
                                      </p:cBhvr>
                                      <p:to>
                                        <p:strVal val="visible"/>
                                      </p:to>
                                    </p:set>
                                    <p:animEffect transition="in" filter="dissolve">
                                      <p:cBhvr>
                                        <p:cTn id="22" dur="500"/>
                                        <p:tgtEl>
                                          <p:spTgt spid="5079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07910"/>
                                        </p:tgtEl>
                                        <p:attrNameLst>
                                          <p:attrName>style.visibility</p:attrName>
                                        </p:attrNameLst>
                                      </p:cBhvr>
                                      <p:to>
                                        <p:strVal val="visible"/>
                                      </p:to>
                                    </p:set>
                                    <p:animEffect transition="in" filter="wipe(left)">
                                      <p:cBhvr>
                                        <p:cTn id="27" dur="500"/>
                                        <p:tgtEl>
                                          <p:spTgt spid="5079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7911"/>
                                        </p:tgtEl>
                                        <p:attrNameLst>
                                          <p:attrName>style.visibility</p:attrName>
                                        </p:attrNameLst>
                                      </p:cBhvr>
                                      <p:to>
                                        <p:strVal val="visible"/>
                                      </p:to>
                                    </p:set>
                                    <p:animEffect transition="in" filter="wipe(left)">
                                      <p:cBhvr>
                                        <p:cTn id="32" dur="500"/>
                                        <p:tgtEl>
                                          <p:spTgt spid="5079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7912"/>
                                        </p:tgtEl>
                                        <p:attrNameLst>
                                          <p:attrName>style.visibility</p:attrName>
                                        </p:attrNameLst>
                                      </p:cBhvr>
                                      <p:to>
                                        <p:strVal val="visible"/>
                                      </p:to>
                                    </p:set>
                                    <p:animEffect transition="in" filter="wipe(left)">
                                      <p:cBhvr>
                                        <p:cTn id="37" dur="500"/>
                                        <p:tgtEl>
                                          <p:spTgt spid="5079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07913"/>
                                        </p:tgtEl>
                                        <p:attrNameLst>
                                          <p:attrName>style.visibility</p:attrName>
                                        </p:attrNameLst>
                                      </p:cBhvr>
                                      <p:to>
                                        <p:strVal val="visible"/>
                                      </p:to>
                                    </p:set>
                                    <p:animEffect transition="in" filter="wipe(left)">
                                      <p:cBhvr>
                                        <p:cTn id="42" dur="500"/>
                                        <p:tgtEl>
                                          <p:spTgt spid="5079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7914"/>
                                        </p:tgtEl>
                                        <p:attrNameLst>
                                          <p:attrName>style.visibility</p:attrName>
                                        </p:attrNameLst>
                                      </p:cBhvr>
                                      <p:to>
                                        <p:strVal val="visible"/>
                                      </p:to>
                                    </p:set>
                                    <p:animEffect transition="in" filter="wipe(left)">
                                      <p:cBhvr>
                                        <p:cTn id="47" dur="500"/>
                                        <p:tgtEl>
                                          <p:spTgt spid="5079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07915"/>
                                        </p:tgtEl>
                                        <p:attrNameLst>
                                          <p:attrName>style.visibility</p:attrName>
                                        </p:attrNameLst>
                                      </p:cBhvr>
                                      <p:to>
                                        <p:strVal val="visible"/>
                                      </p:to>
                                    </p:set>
                                    <p:animEffect transition="in" filter="wipe(left)">
                                      <p:cBhvr>
                                        <p:cTn id="52" dur="500"/>
                                        <p:tgtEl>
                                          <p:spTgt spid="5079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6" grpId="0" autoUpdateAnimBg="0"/>
      <p:bldP spid="507908" grpId="0" autoUpdateAnimBg="0"/>
      <p:bldP spid="507911" grpId="0" autoUpdateAnimBg="0"/>
      <p:bldP spid="507912" grpId="0" autoUpdateAnimBg="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ssendefekt">
            <a:extLst>
              <a:ext uri="{FF2B5EF4-FFF2-40B4-BE49-F238E27FC236}">
                <a16:creationId xmlns:a16="http://schemas.microsoft.com/office/drawing/2014/main" id="{8DA6B677-258F-40DC-B9CF-578DC007A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974725"/>
            <a:ext cx="6699250"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3">
            <a:extLst>
              <a:ext uri="{FF2B5EF4-FFF2-40B4-BE49-F238E27FC236}">
                <a16:creationId xmlns:a16="http://schemas.microsoft.com/office/drawing/2014/main" id="{0D6A2F38-FA99-4EE8-A27A-A1228C108347}"/>
              </a:ext>
            </a:extLst>
          </p:cNvPr>
          <p:cNvSpPr txBox="1">
            <a:spLocks noChangeArrowheads="1"/>
          </p:cNvSpPr>
          <p:nvPr/>
        </p:nvSpPr>
        <p:spPr bwMode="auto">
          <a:xfrm>
            <a:off x="2676525" y="214313"/>
            <a:ext cx="2651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de-DE" altLang="zh-CN" sz="4000">
                <a:solidFill>
                  <a:schemeClr val="accent1"/>
                </a:solidFill>
                <a:ea typeface="仿宋_GB2312" pitchFamily="49" charset="-122"/>
              </a:rPr>
              <a:t>Mass defect</a:t>
            </a:r>
            <a:endParaRPr lang="de-DE" altLang="zh-CN" sz="4000" b="0">
              <a:solidFill>
                <a:schemeClr val="accent1"/>
              </a:solidFill>
              <a:ea typeface="仿宋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8930" name="Object 2">
            <a:extLst>
              <a:ext uri="{FF2B5EF4-FFF2-40B4-BE49-F238E27FC236}">
                <a16:creationId xmlns:a16="http://schemas.microsoft.com/office/drawing/2014/main" id="{46ABA99B-0516-485B-8EA8-466D3CDD5D58}"/>
              </a:ext>
            </a:extLst>
          </p:cNvPr>
          <p:cNvGraphicFramePr>
            <a:graphicFrameLocks noChangeAspect="1"/>
          </p:cNvGraphicFramePr>
          <p:nvPr/>
        </p:nvGraphicFramePr>
        <p:xfrm>
          <a:off x="468313" y="557213"/>
          <a:ext cx="3671887" cy="3087687"/>
        </p:xfrm>
        <a:graphic>
          <a:graphicData uri="http://schemas.openxmlformats.org/presentationml/2006/ole">
            <mc:AlternateContent xmlns:mc="http://schemas.openxmlformats.org/markup-compatibility/2006">
              <mc:Choice xmlns:v="urn:schemas-microsoft-com:vml" Requires="v">
                <p:oleObj spid="_x0000_s8207" name="BMP 图象" r:id="rId3" imgW="885949" imgH="1390844" progId="Paint.Picture">
                  <p:embed/>
                </p:oleObj>
              </mc:Choice>
              <mc:Fallback>
                <p:oleObj name="BMP 图象" r:id="rId3" imgW="885949" imgH="1390844"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57213"/>
                        <a:ext cx="3671887" cy="3087687"/>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8931" name="Text Box 3">
            <a:extLst>
              <a:ext uri="{FF2B5EF4-FFF2-40B4-BE49-F238E27FC236}">
                <a16:creationId xmlns:a16="http://schemas.microsoft.com/office/drawing/2014/main" id="{A01FBE8F-DF38-489A-AA5D-4F0CE85044B5}"/>
              </a:ext>
            </a:extLst>
          </p:cNvPr>
          <p:cNvSpPr txBox="1">
            <a:spLocks noChangeArrowheads="1"/>
          </p:cNvSpPr>
          <p:nvPr/>
        </p:nvSpPr>
        <p:spPr bwMode="auto">
          <a:xfrm>
            <a:off x="1681163" y="36449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sz="2000">
                <a:ea typeface="楷体_GB2312" pitchFamily="49" charset="-122"/>
              </a:rPr>
              <a:t>原子弹</a:t>
            </a:r>
          </a:p>
        </p:txBody>
      </p:sp>
      <p:pic>
        <p:nvPicPr>
          <p:cNvPr id="508932" name="Picture 4" descr="lny">
            <a:extLst>
              <a:ext uri="{FF2B5EF4-FFF2-40B4-BE49-F238E27FC236}">
                <a16:creationId xmlns:a16="http://schemas.microsoft.com/office/drawing/2014/main" id="{44E79A42-44B3-4D4B-89EB-06F175331B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2924175"/>
            <a:ext cx="4392612" cy="3162300"/>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508933" name="Text Box 5">
            <a:extLst>
              <a:ext uri="{FF2B5EF4-FFF2-40B4-BE49-F238E27FC236}">
                <a16:creationId xmlns:a16="http://schemas.microsoft.com/office/drawing/2014/main" id="{BA1FC897-354A-4DE7-B226-FAAD6B637BF4}"/>
              </a:ext>
            </a:extLst>
          </p:cNvPr>
          <p:cNvSpPr txBox="1">
            <a:spLocks noChangeArrowheads="1"/>
          </p:cNvSpPr>
          <p:nvPr/>
        </p:nvSpPr>
        <p:spPr bwMode="auto">
          <a:xfrm>
            <a:off x="4716463" y="6127750"/>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sz="2000">
                <a:ea typeface="楷体_GB2312" pitchFamily="49" charset="-122"/>
              </a:rPr>
              <a:t>氢弹爆炸时形成的冷凝云</a:t>
            </a:r>
          </a:p>
        </p:txBody>
      </p:sp>
      <p:sp>
        <p:nvSpPr>
          <p:cNvPr id="508934" name="Text Box 6">
            <a:extLst>
              <a:ext uri="{FF2B5EF4-FFF2-40B4-BE49-F238E27FC236}">
                <a16:creationId xmlns:a16="http://schemas.microsoft.com/office/drawing/2014/main" id="{0B605A04-F0B5-4B61-A9A5-CBBD45F9A7BC}"/>
              </a:ext>
            </a:extLst>
          </p:cNvPr>
          <p:cNvSpPr txBox="1">
            <a:spLocks noChangeArrowheads="1"/>
          </p:cNvSpPr>
          <p:nvPr/>
        </p:nvSpPr>
        <p:spPr bwMode="auto">
          <a:xfrm>
            <a:off x="5003800" y="669925"/>
            <a:ext cx="302418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nSpc>
                <a:spcPct val="125000"/>
              </a:lnSpc>
              <a:spcBef>
                <a:spcPct val="50000"/>
              </a:spcBef>
            </a:pPr>
            <a:r>
              <a:rPr lang="zh-CN" altLang="en-US">
                <a:solidFill>
                  <a:srgbClr val="66FFFF"/>
                </a:solidFill>
                <a:latin typeface="宋体" panose="02010600030101010101" pitchFamily="2" charset="-122"/>
                <a:ea typeface="楷体_GB2312" pitchFamily="49" charset="-122"/>
              </a:rPr>
              <a:t>原子的</a:t>
            </a:r>
            <a:r>
              <a:rPr lang="zh-CN" altLang="en-US">
                <a:solidFill>
                  <a:srgbClr val="66FFFF"/>
                </a:solidFill>
                <a:ea typeface="楷体_GB2312" pitchFamily="49" charset="-122"/>
              </a:rPr>
              <a:t>核裂变和核聚变是释放原子能最常见的两种方式。</a:t>
            </a:r>
            <a:endParaRPr lang="zh-CN" altLang="en-US">
              <a:solidFill>
                <a:srgbClr val="66FFFF"/>
              </a:solidFill>
              <a:latin typeface="宋体" panose="02010600030101010101" pitchFamily="2" charset="-122"/>
              <a:ea typeface="楷体_GB2312" pitchFamily="49" charset="-122"/>
            </a:endParaRPr>
          </a:p>
        </p:txBody>
      </p:sp>
      <p:graphicFrame>
        <p:nvGraphicFramePr>
          <p:cNvPr id="508935" name="Object 3">
            <a:extLst>
              <a:ext uri="{FF2B5EF4-FFF2-40B4-BE49-F238E27FC236}">
                <a16:creationId xmlns:a16="http://schemas.microsoft.com/office/drawing/2014/main" id="{B2DFEE81-F213-499A-9DB7-C8A96BF0B6D7}"/>
              </a:ext>
            </a:extLst>
          </p:cNvPr>
          <p:cNvGraphicFramePr>
            <a:graphicFrameLocks/>
          </p:cNvGraphicFramePr>
          <p:nvPr/>
        </p:nvGraphicFramePr>
        <p:xfrm>
          <a:off x="827088" y="5589588"/>
          <a:ext cx="2517775" cy="482600"/>
        </p:xfrm>
        <a:graphic>
          <a:graphicData uri="http://schemas.openxmlformats.org/presentationml/2006/ole">
            <mc:AlternateContent xmlns:mc="http://schemas.openxmlformats.org/markup-compatibility/2006">
              <mc:Choice xmlns:v="urn:schemas-microsoft-com:vml" Requires="v">
                <p:oleObj spid="_x0000_s8208" name="公式" r:id="rId6" imgW="2514538" imgH="464848" progId="Equation.3">
                  <p:embed/>
                </p:oleObj>
              </mc:Choice>
              <mc:Fallback>
                <p:oleObj name="公式" r:id="rId6" imgW="2514538" imgH="464848"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5589588"/>
                        <a:ext cx="2517775" cy="482600"/>
                      </a:xfrm>
                      <a:prstGeom prst="rect">
                        <a:avLst/>
                      </a:prstGeom>
                      <a:noFill/>
                      <a:ln>
                        <a:noFill/>
                      </a:ln>
                      <a:extLst>
                        <a:ext uri="{909E8E84-426E-40DD-AFC4-6F175D3DCCD1}">
                          <a14:hiddenFill xmlns:a14="http://schemas.microsoft.com/office/drawing/2010/main">
                            <a:gradFill rotWithShape="1">
                              <a:gsLst>
                                <a:gs pos="0">
                                  <a:srgbClr val="006600"/>
                                </a:gs>
                                <a:gs pos="50000">
                                  <a:srgbClr val="000000"/>
                                </a:gs>
                                <a:gs pos="100000">
                                  <a:srgbClr val="006600"/>
                                </a:gs>
                              </a:gsLst>
                              <a:lin ang="5400000" scaled="1"/>
                            </a:gradFill>
                          </a14:hiddenFill>
                        </a:ext>
                        <a:ext uri="{91240B29-F687-4F45-9708-019B960494DF}">
                          <a14:hiddenLine xmlns:a14="http://schemas.microsoft.com/office/drawing/2010/main" w="28575">
                            <a:solidFill>
                              <a:schemeClr val="bg2"/>
                            </a:solidFill>
                            <a:miter lim="800000"/>
                            <a:headEnd/>
                            <a:tailEnd/>
                          </a14:hiddenLine>
                        </a:ext>
                      </a:extLst>
                    </p:spPr>
                  </p:pic>
                </p:oleObj>
              </mc:Fallback>
            </mc:AlternateContent>
          </a:graphicData>
        </a:graphic>
      </p:graphicFrame>
      <p:graphicFrame>
        <p:nvGraphicFramePr>
          <p:cNvPr id="508936" name="Object 4">
            <a:extLst>
              <a:ext uri="{FF2B5EF4-FFF2-40B4-BE49-F238E27FC236}">
                <a16:creationId xmlns:a16="http://schemas.microsoft.com/office/drawing/2014/main" id="{0B469FEA-6FBD-47AC-A133-B6428658CEC4}"/>
              </a:ext>
            </a:extLst>
          </p:cNvPr>
          <p:cNvGraphicFramePr>
            <a:graphicFrameLocks/>
          </p:cNvGraphicFramePr>
          <p:nvPr/>
        </p:nvGraphicFramePr>
        <p:xfrm>
          <a:off x="519113" y="4606925"/>
          <a:ext cx="3641725" cy="431800"/>
        </p:xfrm>
        <a:graphic>
          <a:graphicData uri="http://schemas.openxmlformats.org/presentationml/2006/ole">
            <mc:AlternateContent xmlns:mc="http://schemas.openxmlformats.org/markup-compatibility/2006">
              <mc:Choice xmlns:v="urn:schemas-microsoft-com:vml" Requires="v">
                <p:oleObj spid="_x0000_s8209" name="公式" r:id="rId8" imgW="3627244" imgH="418961" progId="Equation.3">
                  <p:embed/>
                </p:oleObj>
              </mc:Choice>
              <mc:Fallback>
                <p:oleObj name="公式" r:id="rId8" imgW="3627244" imgH="418961"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113" y="4606925"/>
                        <a:ext cx="3641725" cy="431800"/>
                      </a:xfrm>
                      <a:prstGeom prst="rect">
                        <a:avLst/>
                      </a:prstGeom>
                      <a:noFill/>
                      <a:ln>
                        <a:noFill/>
                      </a:ln>
                      <a:extLst>
                        <a:ext uri="{909E8E84-426E-40DD-AFC4-6F175D3DCCD1}">
                          <a14:hiddenFill xmlns:a14="http://schemas.microsoft.com/office/drawing/2010/main">
                            <a:gradFill rotWithShape="1">
                              <a:gsLst>
                                <a:gs pos="0">
                                  <a:srgbClr val="006600"/>
                                </a:gs>
                                <a:gs pos="50000">
                                  <a:srgbClr val="000000"/>
                                </a:gs>
                                <a:gs pos="100000">
                                  <a:srgbClr val="006600"/>
                                </a:gs>
                              </a:gsLst>
                              <a:lin ang="5400000" scaled="1"/>
                            </a:gradFill>
                          </a14:hiddenFill>
                        </a:ext>
                        <a:ext uri="{91240B29-F687-4F45-9708-019B960494DF}">
                          <a14:hiddenLine xmlns:a14="http://schemas.microsoft.com/office/drawing/2010/main" w="28575">
                            <a:solidFill>
                              <a:schemeClr val="bg2"/>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8934"/>
                                        </p:tgtEl>
                                        <p:attrNameLst>
                                          <p:attrName>style.visibility</p:attrName>
                                        </p:attrNameLst>
                                      </p:cBhvr>
                                      <p:to>
                                        <p:strVal val="visible"/>
                                      </p:to>
                                    </p:set>
                                    <p:anim calcmode="lin" valueType="num">
                                      <p:cBhvr>
                                        <p:cTn id="7" dur="500" fill="hold"/>
                                        <p:tgtEl>
                                          <p:spTgt spid="508934"/>
                                        </p:tgtEl>
                                        <p:attrNameLst>
                                          <p:attrName>ppt_w</p:attrName>
                                        </p:attrNameLst>
                                      </p:cBhvr>
                                      <p:tavLst>
                                        <p:tav tm="0">
                                          <p:val>
                                            <p:fltVal val="0"/>
                                          </p:val>
                                        </p:tav>
                                        <p:tav tm="100000">
                                          <p:val>
                                            <p:strVal val="#ppt_w"/>
                                          </p:val>
                                        </p:tav>
                                      </p:tavLst>
                                    </p:anim>
                                    <p:anim calcmode="lin" valueType="num">
                                      <p:cBhvr>
                                        <p:cTn id="8" dur="500" fill="hold"/>
                                        <p:tgtEl>
                                          <p:spTgt spid="50893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08931"/>
                                        </p:tgtEl>
                                        <p:attrNameLst>
                                          <p:attrName>style.visibility</p:attrName>
                                        </p:attrNameLst>
                                      </p:cBhvr>
                                      <p:to>
                                        <p:strVal val="visible"/>
                                      </p:to>
                                    </p:set>
                                    <p:animEffect transition="in" filter="slide(fromBottom)">
                                      <p:cBhvr>
                                        <p:cTn id="13" dur="500"/>
                                        <p:tgtEl>
                                          <p:spTgt spid="508931"/>
                                        </p:tgtEl>
                                      </p:cBhvr>
                                    </p:animEffect>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508930"/>
                                        </p:tgtEl>
                                        <p:attrNameLst>
                                          <p:attrName>style.visibility</p:attrName>
                                        </p:attrNameLst>
                                      </p:cBhvr>
                                      <p:to>
                                        <p:strVal val="visible"/>
                                      </p:to>
                                    </p:set>
                                    <p:animEffect transition="in" filter="dissolve">
                                      <p:cBhvr>
                                        <p:cTn id="17" dur="500"/>
                                        <p:tgtEl>
                                          <p:spTgt spid="5089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08933"/>
                                        </p:tgtEl>
                                        <p:attrNameLst>
                                          <p:attrName>style.visibility</p:attrName>
                                        </p:attrNameLst>
                                      </p:cBhvr>
                                      <p:to>
                                        <p:strVal val="visible"/>
                                      </p:to>
                                    </p:set>
                                    <p:animEffect transition="in" filter="slide(fromBottom)">
                                      <p:cBhvr>
                                        <p:cTn id="22" dur="500"/>
                                        <p:tgtEl>
                                          <p:spTgt spid="508933"/>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508932"/>
                                        </p:tgtEl>
                                        <p:attrNameLst>
                                          <p:attrName>style.visibility</p:attrName>
                                        </p:attrNameLst>
                                      </p:cBhvr>
                                      <p:to>
                                        <p:strVal val="visible"/>
                                      </p:to>
                                    </p:set>
                                    <p:animEffect transition="in" filter="blinds(horizontal)">
                                      <p:cBhvr>
                                        <p:cTn id="26" dur="500"/>
                                        <p:tgtEl>
                                          <p:spTgt spid="5089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508936"/>
                                        </p:tgtEl>
                                        <p:attrNameLst>
                                          <p:attrName>style.visibility</p:attrName>
                                        </p:attrNameLst>
                                      </p:cBhvr>
                                      <p:to>
                                        <p:strVal val="visible"/>
                                      </p:to>
                                    </p:set>
                                    <p:anim calcmode="lin" valueType="num">
                                      <p:cBhvr>
                                        <p:cTn id="31" dur="500" fill="hold"/>
                                        <p:tgtEl>
                                          <p:spTgt spid="508936"/>
                                        </p:tgtEl>
                                        <p:attrNameLst>
                                          <p:attrName>ppt_w</p:attrName>
                                        </p:attrNameLst>
                                      </p:cBhvr>
                                      <p:tavLst>
                                        <p:tav tm="0">
                                          <p:val>
                                            <p:fltVal val="0"/>
                                          </p:val>
                                        </p:tav>
                                        <p:tav tm="100000">
                                          <p:val>
                                            <p:strVal val="#ppt_w"/>
                                          </p:val>
                                        </p:tav>
                                      </p:tavLst>
                                    </p:anim>
                                    <p:anim calcmode="lin" valueType="num">
                                      <p:cBhvr>
                                        <p:cTn id="32" dur="500" fill="hold"/>
                                        <p:tgtEl>
                                          <p:spTgt spid="508936"/>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08935"/>
                                        </p:tgtEl>
                                        <p:attrNameLst>
                                          <p:attrName>style.visibility</p:attrName>
                                        </p:attrNameLst>
                                      </p:cBhvr>
                                      <p:to>
                                        <p:strVal val="visible"/>
                                      </p:to>
                                    </p:set>
                                    <p:animEffect transition="in" filter="wipe(left)">
                                      <p:cBhvr>
                                        <p:cTn id="37" dur="500"/>
                                        <p:tgtEl>
                                          <p:spTgt spid="508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autoUpdateAnimBg="0"/>
      <p:bldP spid="508933" grpId="0" autoUpdateAnimBg="0"/>
      <p:bldP spid="5089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5E736862-5BDC-4E66-AEC0-DA26346912F4}"/>
              </a:ext>
            </a:extLst>
          </p:cNvPr>
          <p:cNvSpPr>
            <a:spLocks noChangeArrowheads="1"/>
          </p:cNvSpPr>
          <p:nvPr/>
        </p:nvSpPr>
        <p:spPr bwMode="auto">
          <a:xfrm>
            <a:off x="728663" y="228600"/>
            <a:ext cx="566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latin typeface="宋体" panose="02010600030101010101" pitchFamily="2" charset="-122"/>
              </a:rPr>
              <a:t>已知质子、中子、氘核的静止质量分别为</a:t>
            </a:r>
          </a:p>
        </p:txBody>
      </p:sp>
      <p:sp>
        <p:nvSpPr>
          <p:cNvPr id="509955" name="Rectangle 3">
            <a:extLst>
              <a:ext uri="{FF2B5EF4-FFF2-40B4-BE49-F238E27FC236}">
                <a16:creationId xmlns:a16="http://schemas.microsoft.com/office/drawing/2014/main" id="{20BEFE4B-A455-4249-93F7-CB335E1149C1}"/>
              </a:ext>
            </a:extLst>
          </p:cNvPr>
          <p:cNvSpPr>
            <a:spLocks noChangeArrowheads="1"/>
          </p:cNvSpPr>
          <p:nvPr/>
        </p:nvSpPr>
        <p:spPr bwMode="auto">
          <a:xfrm>
            <a:off x="1547813" y="685800"/>
            <a:ext cx="96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latin typeface="宋体" panose="02010600030101010101" pitchFamily="2" charset="-122"/>
              </a:rPr>
              <a:t>质子</a:t>
            </a:r>
          </a:p>
        </p:txBody>
      </p:sp>
      <p:sp>
        <p:nvSpPr>
          <p:cNvPr id="509956" name="Rectangle 4">
            <a:extLst>
              <a:ext uri="{FF2B5EF4-FFF2-40B4-BE49-F238E27FC236}">
                <a16:creationId xmlns:a16="http://schemas.microsoft.com/office/drawing/2014/main" id="{EF16F185-66D7-4301-9CF9-17E82994BB24}"/>
              </a:ext>
            </a:extLst>
          </p:cNvPr>
          <p:cNvSpPr>
            <a:spLocks noChangeArrowheads="1"/>
          </p:cNvSpPr>
          <p:nvPr/>
        </p:nvSpPr>
        <p:spPr bwMode="auto">
          <a:xfrm>
            <a:off x="1547813" y="1143000"/>
            <a:ext cx="96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latin typeface="宋体" panose="02010600030101010101" pitchFamily="2" charset="-122"/>
              </a:rPr>
              <a:t>中子</a:t>
            </a:r>
          </a:p>
        </p:txBody>
      </p:sp>
      <p:sp>
        <p:nvSpPr>
          <p:cNvPr id="509957" name="Rectangle 5">
            <a:extLst>
              <a:ext uri="{FF2B5EF4-FFF2-40B4-BE49-F238E27FC236}">
                <a16:creationId xmlns:a16="http://schemas.microsoft.com/office/drawing/2014/main" id="{EF675A45-A0F6-4CEE-850A-FBE4BB6B83B0}"/>
              </a:ext>
            </a:extLst>
          </p:cNvPr>
          <p:cNvSpPr>
            <a:spLocks noChangeArrowheads="1"/>
          </p:cNvSpPr>
          <p:nvPr/>
        </p:nvSpPr>
        <p:spPr bwMode="auto">
          <a:xfrm>
            <a:off x="1476375" y="1676400"/>
            <a:ext cx="113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latin typeface="宋体" panose="02010600030101010101" pitchFamily="2" charset="-122"/>
              </a:rPr>
              <a:t>氘核</a:t>
            </a:r>
          </a:p>
        </p:txBody>
      </p:sp>
      <p:sp>
        <p:nvSpPr>
          <p:cNvPr id="509958" name="Text Box 6">
            <a:extLst>
              <a:ext uri="{FF2B5EF4-FFF2-40B4-BE49-F238E27FC236}">
                <a16:creationId xmlns:a16="http://schemas.microsoft.com/office/drawing/2014/main" id="{0C54B319-90B4-4CFA-8E0F-5CC73877BC03}"/>
              </a:ext>
            </a:extLst>
          </p:cNvPr>
          <p:cNvSpPr txBox="1">
            <a:spLocks noChangeArrowheads="1"/>
          </p:cNvSpPr>
          <p:nvPr/>
        </p:nvSpPr>
        <p:spPr bwMode="auto">
          <a:xfrm>
            <a:off x="757238" y="2060575"/>
            <a:ext cx="80629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nSpc>
                <a:spcPct val="125000"/>
              </a:lnSpc>
            </a:pPr>
            <a:r>
              <a:rPr lang="zh-CN" altLang="en-US"/>
              <a:t>一个质子和一个中子结合成一个氘核时放出的能量（用焦耳和电子伏特表示）。</a:t>
            </a:r>
          </a:p>
        </p:txBody>
      </p:sp>
      <p:graphicFrame>
        <p:nvGraphicFramePr>
          <p:cNvPr id="509959" name="Object 2">
            <a:extLst>
              <a:ext uri="{FF2B5EF4-FFF2-40B4-BE49-F238E27FC236}">
                <a16:creationId xmlns:a16="http://schemas.microsoft.com/office/drawing/2014/main" id="{F58CDDE5-25A2-4719-AD70-746BB5D87ED7}"/>
              </a:ext>
            </a:extLst>
          </p:cNvPr>
          <p:cNvGraphicFramePr>
            <a:graphicFrameLocks noChangeAspect="1"/>
          </p:cNvGraphicFramePr>
          <p:nvPr/>
        </p:nvGraphicFramePr>
        <p:xfrm>
          <a:off x="2930525" y="685800"/>
          <a:ext cx="3352800" cy="520700"/>
        </p:xfrm>
        <a:graphic>
          <a:graphicData uri="http://schemas.openxmlformats.org/presentationml/2006/ole">
            <mc:AlternateContent xmlns:mc="http://schemas.openxmlformats.org/markup-compatibility/2006">
              <mc:Choice xmlns:v="urn:schemas-microsoft-com:vml" Requires="v">
                <p:oleObj spid="_x0000_s9250" name="Equation" r:id="rId3" imgW="3337622" imgH="502754" progId="Equation.3">
                  <p:embed/>
                </p:oleObj>
              </mc:Choice>
              <mc:Fallback>
                <p:oleObj name="Equation" r:id="rId3" imgW="3337622" imgH="50275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525" y="685800"/>
                        <a:ext cx="3352800" cy="520700"/>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9960" name="Object 3">
            <a:extLst>
              <a:ext uri="{FF2B5EF4-FFF2-40B4-BE49-F238E27FC236}">
                <a16:creationId xmlns:a16="http://schemas.microsoft.com/office/drawing/2014/main" id="{0ECA561A-B641-4931-B32B-89F6CDA398EC}"/>
              </a:ext>
            </a:extLst>
          </p:cNvPr>
          <p:cNvGraphicFramePr>
            <a:graphicFrameLocks noChangeAspect="1"/>
          </p:cNvGraphicFramePr>
          <p:nvPr/>
        </p:nvGraphicFramePr>
        <p:xfrm>
          <a:off x="2930525" y="1219200"/>
          <a:ext cx="3314700" cy="481013"/>
        </p:xfrm>
        <a:graphic>
          <a:graphicData uri="http://schemas.openxmlformats.org/presentationml/2006/ole">
            <mc:AlternateContent xmlns:mc="http://schemas.openxmlformats.org/markup-compatibility/2006">
              <mc:Choice xmlns:v="urn:schemas-microsoft-com:vml" Requires="v">
                <p:oleObj spid="_x0000_s9251" name="Equation" r:id="rId5" imgW="3299304" imgH="464848" progId="Equation.3">
                  <p:embed/>
                </p:oleObj>
              </mc:Choice>
              <mc:Fallback>
                <p:oleObj name="Equation" r:id="rId5" imgW="3299304" imgH="46484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0525" y="1219200"/>
                        <a:ext cx="3314700" cy="4810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9961" name="Object 4">
            <a:extLst>
              <a:ext uri="{FF2B5EF4-FFF2-40B4-BE49-F238E27FC236}">
                <a16:creationId xmlns:a16="http://schemas.microsoft.com/office/drawing/2014/main" id="{29FF31C0-9B39-495E-A28A-52787E0C890D}"/>
              </a:ext>
            </a:extLst>
          </p:cNvPr>
          <p:cNvGraphicFramePr>
            <a:graphicFrameLocks noChangeAspect="1"/>
          </p:cNvGraphicFramePr>
          <p:nvPr/>
        </p:nvGraphicFramePr>
        <p:xfrm>
          <a:off x="2930525" y="1676400"/>
          <a:ext cx="3403600" cy="469900"/>
        </p:xfrm>
        <a:graphic>
          <a:graphicData uri="http://schemas.openxmlformats.org/presentationml/2006/ole">
            <mc:AlternateContent xmlns:mc="http://schemas.openxmlformats.org/markup-compatibility/2006">
              <mc:Choice xmlns:v="urn:schemas-microsoft-com:vml" Requires="v">
                <p:oleObj spid="_x0000_s9252" name="Equation" r:id="rId7" imgW="3390869" imgH="457366" progId="Equation.3">
                  <p:embed/>
                </p:oleObj>
              </mc:Choice>
              <mc:Fallback>
                <p:oleObj name="Equation" r:id="rId7" imgW="3390869" imgH="457366"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0525" y="1676400"/>
                        <a:ext cx="3403600" cy="469900"/>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9962" name="Text Box 10">
            <a:extLst>
              <a:ext uri="{FF2B5EF4-FFF2-40B4-BE49-F238E27FC236}">
                <a16:creationId xmlns:a16="http://schemas.microsoft.com/office/drawing/2014/main" id="{CCB92C62-C2FF-4237-B522-87CEA3D05B74}"/>
              </a:ext>
            </a:extLst>
          </p:cNvPr>
          <p:cNvSpPr txBox="1">
            <a:spLocks noChangeArrowheads="1"/>
          </p:cNvSpPr>
          <p:nvPr/>
        </p:nvSpPr>
        <p:spPr bwMode="auto">
          <a:xfrm>
            <a:off x="760413" y="3514725"/>
            <a:ext cx="6475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t>静止的质量亏损，即为该反应中放出的能量，</a:t>
            </a:r>
            <a:endParaRPr lang="zh-CN" altLang="en-US" b="0"/>
          </a:p>
        </p:txBody>
      </p:sp>
      <p:graphicFrame>
        <p:nvGraphicFramePr>
          <p:cNvPr id="509963" name="Object 5">
            <a:extLst>
              <a:ext uri="{FF2B5EF4-FFF2-40B4-BE49-F238E27FC236}">
                <a16:creationId xmlns:a16="http://schemas.microsoft.com/office/drawing/2014/main" id="{4201A885-066B-43D8-A12D-2AD85C366D91}"/>
              </a:ext>
            </a:extLst>
          </p:cNvPr>
          <p:cNvGraphicFramePr>
            <a:graphicFrameLocks noChangeAspect="1"/>
          </p:cNvGraphicFramePr>
          <p:nvPr/>
        </p:nvGraphicFramePr>
        <p:xfrm>
          <a:off x="2824163" y="4060825"/>
          <a:ext cx="3238500" cy="520700"/>
        </p:xfrm>
        <a:graphic>
          <a:graphicData uri="http://schemas.openxmlformats.org/presentationml/2006/ole">
            <mc:AlternateContent xmlns:mc="http://schemas.openxmlformats.org/markup-compatibility/2006">
              <mc:Choice xmlns:v="urn:schemas-microsoft-com:vml" Requires="v">
                <p:oleObj spid="_x0000_s9253" name="公式" r:id="rId9" imgW="3223167" imgH="502754" progId="Equation.3">
                  <p:embed/>
                </p:oleObj>
              </mc:Choice>
              <mc:Fallback>
                <p:oleObj name="公式" r:id="rId9" imgW="3223167" imgH="502754"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4163" y="4060825"/>
                        <a:ext cx="3238500" cy="520700"/>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9964" name="Object 6">
            <a:extLst>
              <a:ext uri="{FF2B5EF4-FFF2-40B4-BE49-F238E27FC236}">
                <a16:creationId xmlns:a16="http://schemas.microsoft.com/office/drawing/2014/main" id="{16FE21DD-AD09-46B1-A3D3-FC3521F7FF69}"/>
              </a:ext>
            </a:extLst>
          </p:cNvPr>
          <p:cNvGraphicFramePr>
            <a:graphicFrameLocks noChangeAspect="1"/>
          </p:cNvGraphicFramePr>
          <p:nvPr/>
        </p:nvGraphicFramePr>
        <p:xfrm>
          <a:off x="1252538" y="4540250"/>
          <a:ext cx="7062787" cy="544513"/>
        </p:xfrm>
        <a:graphic>
          <a:graphicData uri="http://schemas.openxmlformats.org/presentationml/2006/ole">
            <mc:AlternateContent xmlns:mc="http://schemas.openxmlformats.org/markup-compatibility/2006">
              <mc:Choice xmlns:v="urn:schemas-microsoft-com:vml" Requires="v">
                <p:oleObj spid="_x0000_s9254" name="Equation" r:id="rId11" imgW="7048469" imgH="533178" progId="Equation.3">
                  <p:embed/>
                </p:oleObj>
              </mc:Choice>
              <mc:Fallback>
                <p:oleObj name="Equation" r:id="rId11" imgW="7048469" imgH="533178"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2538" y="4540250"/>
                        <a:ext cx="7062787" cy="5445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9965" name="Object 7">
            <a:extLst>
              <a:ext uri="{FF2B5EF4-FFF2-40B4-BE49-F238E27FC236}">
                <a16:creationId xmlns:a16="http://schemas.microsoft.com/office/drawing/2014/main" id="{9C0E45CE-BC99-4620-855A-4A074A4D233C}"/>
              </a:ext>
            </a:extLst>
          </p:cNvPr>
          <p:cNvGraphicFramePr>
            <a:graphicFrameLocks noChangeAspect="1"/>
          </p:cNvGraphicFramePr>
          <p:nvPr/>
        </p:nvGraphicFramePr>
        <p:xfrm>
          <a:off x="1254125" y="5197475"/>
          <a:ext cx="4394200" cy="392113"/>
        </p:xfrm>
        <a:graphic>
          <a:graphicData uri="http://schemas.openxmlformats.org/presentationml/2006/ole">
            <mc:AlternateContent xmlns:mc="http://schemas.openxmlformats.org/markup-compatibility/2006">
              <mc:Choice xmlns:v="urn:schemas-microsoft-com:vml" Requires="v">
                <p:oleObj spid="_x0000_s9255" name="公式" r:id="rId13" imgW="4381656" imgH="381055" progId="Equation.3">
                  <p:embed/>
                </p:oleObj>
              </mc:Choice>
              <mc:Fallback>
                <p:oleObj name="公式" r:id="rId13" imgW="4381656" imgH="381055"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4125" y="5197475"/>
                        <a:ext cx="4394200" cy="392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9966" name="Rectangle 14">
            <a:extLst>
              <a:ext uri="{FF2B5EF4-FFF2-40B4-BE49-F238E27FC236}">
                <a16:creationId xmlns:a16="http://schemas.microsoft.com/office/drawing/2014/main" id="{5BB3B54F-39A4-44CA-AED5-D863D9A84771}"/>
              </a:ext>
            </a:extLst>
          </p:cNvPr>
          <p:cNvSpPr>
            <a:spLocks noChangeArrowheads="1"/>
          </p:cNvSpPr>
          <p:nvPr/>
        </p:nvSpPr>
        <p:spPr bwMode="auto">
          <a:xfrm>
            <a:off x="304800" y="228600"/>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FFFF66"/>
                </a:solidFill>
              </a:rPr>
              <a:t>例</a:t>
            </a:r>
            <a:endParaRPr lang="zh-CN" altLang="en-US"/>
          </a:p>
        </p:txBody>
      </p:sp>
      <p:sp>
        <p:nvSpPr>
          <p:cNvPr id="509967" name="Text Box 15">
            <a:extLst>
              <a:ext uri="{FF2B5EF4-FFF2-40B4-BE49-F238E27FC236}">
                <a16:creationId xmlns:a16="http://schemas.microsoft.com/office/drawing/2014/main" id="{E6924995-956A-4E75-98EE-F62CCE123B41}"/>
              </a:ext>
            </a:extLst>
          </p:cNvPr>
          <p:cNvSpPr txBox="1">
            <a:spLocks noChangeArrowheads="1"/>
          </p:cNvSpPr>
          <p:nvPr/>
        </p:nvSpPr>
        <p:spPr bwMode="auto">
          <a:xfrm>
            <a:off x="349250" y="30099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FFFF66"/>
                </a:solidFill>
              </a:rPr>
              <a:t>解</a:t>
            </a:r>
            <a:endParaRPr lang="zh-CN" altLang="en-US" b="0">
              <a:solidFill>
                <a:srgbClr val="FFFF66"/>
              </a:solidFill>
            </a:endParaRPr>
          </a:p>
        </p:txBody>
      </p:sp>
      <p:sp>
        <p:nvSpPr>
          <p:cNvPr id="509968" name="Text Box 16">
            <a:extLst>
              <a:ext uri="{FF2B5EF4-FFF2-40B4-BE49-F238E27FC236}">
                <a16:creationId xmlns:a16="http://schemas.microsoft.com/office/drawing/2014/main" id="{AB0C77DE-46F7-4C88-8BE9-65DA245AB657}"/>
              </a:ext>
            </a:extLst>
          </p:cNvPr>
          <p:cNvSpPr txBox="1">
            <a:spLocks noChangeArrowheads="1"/>
          </p:cNvSpPr>
          <p:nvPr/>
        </p:nvSpPr>
        <p:spPr bwMode="auto">
          <a:xfrm>
            <a:off x="320675" y="213995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solidFill>
                  <a:srgbClr val="FFFF66"/>
                </a:solidFill>
              </a:rPr>
              <a:t>求</a:t>
            </a:r>
            <a:endParaRPr lang="zh-CN" altLang="en-US" b="0">
              <a:solidFill>
                <a:srgbClr val="FFFF66"/>
              </a:solidFill>
            </a:endParaRPr>
          </a:p>
        </p:txBody>
      </p:sp>
      <p:sp>
        <p:nvSpPr>
          <p:cNvPr id="509969" name="Text Box 17">
            <a:extLst>
              <a:ext uri="{FF2B5EF4-FFF2-40B4-BE49-F238E27FC236}">
                <a16:creationId xmlns:a16="http://schemas.microsoft.com/office/drawing/2014/main" id="{A82314D8-F756-4B8C-AB6E-33CAEA5512C5}"/>
              </a:ext>
            </a:extLst>
          </p:cNvPr>
          <p:cNvSpPr txBox="1">
            <a:spLocks noChangeArrowheads="1"/>
          </p:cNvSpPr>
          <p:nvPr/>
        </p:nvSpPr>
        <p:spPr bwMode="auto">
          <a:xfrm>
            <a:off x="6934200" y="3514725"/>
            <a:ext cx="174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t>能量为：</a:t>
            </a:r>
            <a:endParaRPr lang="zh-CN" altLang="en-US" b="0"/>
          </a:p>
        </p:txBody>
      </p:sp>
      <p:graphicFrame>
        <p:nvGraphicFramePr>
          <p:cNvPr id="509970" name="Object 8">
            <a:extLst>
              <a:ext uri="{FF2B5EF4-FFF2-40B4-BE49-F238E27FC236}">
                <a16:creationId xmlns:a16="http://schemas.microsoft.com/office/drawing/2014/main" id="{B501AD91-048B-4E19-8220-243080441A35}"/>
              </a:ext>
            </a:extLst>
          </p:cNvPr>
          <p:cNvGraphicFramePr>
            <a:graphicFrameLocks noChangeAspect="1"/>
          </p:cNvGraphicFramePr>
          <p:nvPr/>
        </p:nvGraphicFramePr>
        <p:xfrm>
          <a:off x="2936875" y="2997200"/>
          <a:ext cx="2463800" cy="469900"/>
        </p:xfrm>
        <a:graphic>
          <a:graphicData uri="http://schemas.openxmlformats.org/presentationml/2006/ole">
            <mc:AlternateContent xmlns:mc="http://schemas.openxmlformats.org/markup-compatibility/2006">
              <mc:Choice xmlns:v="urn:schemas-microsoft-com:vml" Requires="v">
                <p:oleObj spid="_x0000_s9256" name="公式" r:id="rId15" imgW="2445864" imgH="457366" progId="Equation.3">
                  <p:embed/>
                </p:oleObj>
              </mc:Choice>
              <mc:Fallback>
                <p:oleObj name="公式" r:id="rId15" imgW="2445864" imgH="457366"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36875" y="2997200"/>
                        <a:ext cx="2463800" cy="469900"/>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9971" name="Text Box 19">
            <a:extLst>
              <a:ext uri="{FF2B5EF4-FFF2-40B4-BE49-F238E27FC236}">
                <a16:creationId xmlns:a16="http://schemas.microsoft.com/office/drawing/2014/main" id="{B337DE48-3FB6-49EC-A8AD-03C8B2C4806C}"/>
              </a:ext>
            </a:extLst>
          </p:cNvPr>
          <p:cNvSpPr txBox="1">
            <a:spLocks noChangeArrowheads="1"/>
          </p:cNvSpPr>
          <p:nvPr/>
        </p:nvSpPr>
        <p:spPr bwMode="auto">
          <a:xfrm>
            <a:off x="684213" y="5589588"/>
            <a:ext cx="79914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a:lnSpc>
                <a:spcPct val="125000"/>
              </a:lnSpc>
            </a:pPr>
            <a:r>
              <a:rPr lang="zh-CN" altLang="en-US">
                <a:latin typeface="Arial" panose="020B0604020202020204" pitchFamily="34" charset="0"/>
                <a:ea typeface="楷体_GB2312" pitchFamily="49" charset="-122"/>
              </a:rPr>
              <a:t>进一步计算表明聚合</a:t>
            </a:r>
            <a:r>
              <a:rPr lang="en-US" altLang="zh-CN">
                <a:solidFill>
                  <a:srgbClr val="66FFFF"/>
                </a:solidFill>
                <a:ea typeface="楷体_GB2312" pitchFamily="49" charset="-122"/>
              </a:rPr>
              <a:t>1kg</a:t>
            </a:r>
            <a:r>
              <a:rPr lang="zh-CN" altLang="en-US">
                <a:latin typeface="Arial" panose="020B0604020202020204" pitchFamily="34" charset="0"/>
                <a:ea typeface="楷体_GB2312" pitchFamily="49" charset="-122"/>
              </a:rPr>
              <a:t>氘核时放出的能量相当于</a:t>
            </a:r>
            <a:r>
              <a:rPr lang="en-US" altLang="zh-CN">
                <a:solidFill>
                  <a:srgbClr val="66FFFF"/>
                </a:solidFill>
                <a:ea typeface="楷体_GB2312" pitchFamily="49" charset="-122"/>
              </a:rPr>
              <a:t>2300</a:t>
            </a:r>
            <a:r>
              <a:rPr lang="zh-CN" altLang="en-US">
                <a:solidFill>
                  <a:srgbClr val="66FFFF"/>
                </a:solidFill>
                <a:ea typeface="楷体_GB2312" pitchFamily="49" charset="-122"/>
              </a:rPr>
              <a:t>吨</a:t>
            </a:r>
            <a:r>
              <a:rPr lang="zh-CN" altLang="en-US">
                <a:latin typeface="Arial" panose="020B0604020202020204" pitchFamily="34" charset="0"/>
                <a:ea typeface="楷体_GB2312" pitchFamily="49" charset="-122"/>
              </a:rPr>
              <a:t>汽油燃烧放出的热量值。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9966">
                                            <p:txEl>
                                              <p:pRg st="0" end="0"/>
                                            </p:txEl>
                                          </p:spTgt>
                                        </p:tgtEl>
                                        <p:attrNameLst>
                                          <p:attrName>style.visibility</p:attrName>
                                        </p:attrNameLst>
                                      </p:cBhvr>
                                      <p:to>
                                        <p:strVal val="visible"/>
                                      </p:to>
                                    </p:set>
                                    <p:animEffect transition="in" filter="wipe(left)">
                                      <p:cBhvr>
                                        <p:cTn id="7" dur="500"/>
                                        <p:tgtEl>
                                          <p:spTgt spid="5099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9954">
                                            <p:txEl>
                                              <p:pRg st="0" end="0"/>
                                            </p:txEl>
                                          </p:spTgt>
                                        </p:tgtEl>
                                        <p:attrNameLst>
                                          <p:attrName>style.visibility</p:attrName>
                                        </p:attrNameLst>
                                      </p:cBhvr>
                                      <p:to>
                                        <p:strVal val="visible"/>
                                      </p:to>
                                    </p:set>
                                    <p:animEffect transition="in" filter="wipe(left)">
                                      <p:cBhvr>
                                        <p:cTn id="12" dur="500"/>
                                        <p:tgtEl>
                                          <p:spTgt spid="5099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9955">
                                            <p:txEl>
                                              <p:pRg st="0" end="0"/>
                                            </p:txEl>
                                          </p:spTgt>
                                        </p:tgtEl>
                                        <p:attrNameLst>
                                          <p:attrName>style.visibility</p:attrName>
                                        </p:attrNameLst>
                                      </p:cBhvr>
                                      <p:to>
                                        <p:strVal val="visible"/>
                                      </p:to>
                                    </p:set>
                                    <p:animEffect transition="in" filter="wipe(left)">
                                      <p:cBhvr>
                                        <p:cTn id="17" dur="500"/>
                                        <p:tgtEl>
                                          <p:spTgt spid="5099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09959"/>
                                        </p:tgtEl>
                                        <p:attrNameLst>
                                          <p:attrName>style.visibility</p:attrName>
                                        </p:attrNameLst>
                                      </p:cBhvr>
                                      <p:to>
                                        <p:strVal val="visible"/>
                                      </p:to>
                                    </p:set>
                                    <p:animEffect transition="in" filter="wipe(left)">
                                      <p:cBhvr>
                                        <p:cTn id="22" dur="500"/>
                                        <p:tgtEl>
                                          <p:spTgt spid="5099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9956">
                                            <p:txEl>
                                              <p:pRg st="0" end="0"/>
                                            </p:txEl>
                                          </p:spTgt>
                                        </p:tgtEl>
                                        <p:attrNameLst>
                                          <p:attrName>style.visibility</p:attrName>
                                        </p:attrNameLst>
                                      </p:cBhvr>
                                      <p:to>
                                        <p:strVal val="visible"/>
                                      </p:to>
                                    </p:set>
                                    <p:animEffect transition="in" filter="wipe(left)">
                                      <p:cBhvr>
                                        <p:cTn id="27" dur="500"/>
                                        <p:tgtEl>
                                          <p:spTgt spid="50995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09960"/>
                                        </p:tgtEl>
                                        <p:attrNameLst>
                                          <p:attrName>style.visibility</p:attrName>
                                        </p:attrNameLst>
                                      </p:cBhvr>
                                      <p:to>
                                        <p:strVal val="visible"/>
                                      </p:to>
                                    </p:set>
                                    <p:animEffect transition="in" filter="wipe(left)">
                                      <p:cBhvr>
                                        <p:cTn id="32" dur="500"/>
                                        <p:tgtEl>
                                          <p:spTgt spid="5099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9957">
                                            <p:txEl>
                                              <p:pRg st="0" end="0"/>
                                            </p:txEl>
                                          </p:spTgt>
                                        </p:tgtEl>
                                        <p:attrNameLst>
                                          <p:attrName>style.visibility</p:attrName>
                                        </p:attrNameLst>
                                      </p:cBhvr>
                                      <p:to>
                                        <p:strVal val="visible"/>
                                      </p:to>
                                    </p:set>
                                    <p:animEffect transition="in" filter="wipe(left)">
                                      <p:cBhvr>
                                        <p:cTn id="37" dur="500"/>
                                        <p:tgtEl>
                                          <p:spTgt spid="50995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09961"/>
                                        </p:tgtEl>
                                        <p:attrNameLst>
                                          <p:attrName>style.visibility</p:attrName>
                                        </p:attrNameLst>
                                      </p:cBhvr>
                                      <p:to>
                                        <p:strVal val="visible"/>
                                      </p:to>
                                    </p:set>
                                    <p:animEffect transition="in" filter="wipe(left)">
                                      <p:cBhvr>
                                        <p:cTn id="42" dur="500"/>
                                        <p:tgtEl>
                                          <p:spTgt spid="5099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9968">
                                            <p:txEl>
                                              <p:pRg st="0" end="0"/>
                                            </p:txEl>
                                          </p:spTgt>
                                        </p:tgtEl>
                                        <p:attrNameLst>
                                          <p:attrName>style.visibility</p:attrName>
                                        </p:attrNameLst>
                                      </p:cBhvr>
                                      <p:to>
                                        <p:strVal val="visible"/>
                                      </p:to>
                                    </p:set>
                                    <p:animEffect transition="in" filter="wipe(left)">
                                      <p:cBhvr>
                                        <p:cTn id="47" dur="500"/>
                                        <p:tgtEl>
                                          <p:spTgt spid="509968">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9958">
                                            <p:txEl>
                                              <p:pRg st="0" end="0"/>
                                            </p:txEl>
                                          </p:spTgt>
                                        </p:tgtEl>
                                        <p:attrNameLst>
                                          <p:attrName>style.visibility</p:attrName>
                                        </p:attrNameLst>
                                      </p:cBhvr>
                                      <p:to>
                                        <p:strVal val="visible"/>
                                      </p:to>
                                    </p:set>
                                    <p:animEffect transition="in" filter="wipe(left)">
                                      <p:cBhvr>
                                        <p:cTn id="52" dur="500"/>
                                        <p:tgtEl>
                                          <p:spTgt spid="509958">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09967">
                                            <p:txEl>
                                              <p:pRg st="0" end="0"/>
                                            </p:txEl>
                                          </p:spTgt>
                                        </p:tgtEl>
                                        <p:attrNameLst>
                                          <p:attrName>style.visibility</p:attrName>
                                        </p:attrNameLst>
                                      </p:cBhvr>
                                      <p:to>
                                        <p:strVal val="visible"/>
                                      </p:to>
                                    </p:set>
                                    <p:animEffect transition="in" filter="wipe(left)">
                                      <p:cBhvr>
                                        <p:cTn id="57" dur="500"/>
                                        <p:tgtEl>
                                          <p:spTgt spid="509967">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09970"/>
                                        </p:tgtEl>
                                        <p:attrNameLst>
                                          <p:attrName>style.visibility</p:attrName>
                                        </p:attrNameLst>
                                      </p:cBhvr>
                                      <p:to>
                                        <p:strVal val="visible"/>
                                      </p:to>
                                    </p:set>
                                    <p:animEffect transition="in" filter="wipe(left)">
                                      <p:cBhvr>
                                        <p:cTn id="62" dur="500"/>
                                        <p:tgtEl>
                                          <p:spTgt spid="50997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9962">
                                            <p:txEl>
                                              <p:pRg st="0" end="0"/>
                                            </p:txEl>
                                          </p:spTgt>
                                        </p:tgtEl>
                                        <p:attrNameLst>
                                          <p:attrName>style.visibility</p:attrName>
                                        </p:attrNameLst>
                                      </p:cBhvr>
                                      <p:to>
                                        <p:strVal val="visible"/>
                                      </p:to>
                                    </p:set>
                                    <p:animEffect transition="in" filter="wipe(left)">
                                      <p:cBhvr>
                                        <p:cTn id="67" dur="500"/>
                                        <p:tgtEl>
                                          <p:spTgt spid="509962">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09969">
                                            <p:txEl>
                                              <p:pRg st="0" end="0"/>
                                            </p:txEl>
                                          </p:spTgt>
                                        </p:tgtEl>
                                        <p:attrNameLst>
                                          <p:attrName>style.visibility</p:attrName>
                                        </p:attrNameLst>
                                      </p:cBhvr>
                                      <p:to>
                                        <p:strVal val="visible"/>
                                      </p:to>
                                    </p:set>
                                    <p:animEffect transition="in" filter="wipe(left)">
                                      <p:cBhvr>
                                        <p:cTn id="72" dur="500"/>
                                        <p:tgtEl>
                                          <p:spTgt spid="509969">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509963"/>
                                        </p:tgtEl>
                                        <p:attrNameLst>
                                          <p:attrName>style.visibility</p:attrName>
                                        </p:attrNameLst>
                                      </p:cBhvr>
                                      <p:to>
                                        <p:strVal val="visible"/>
                                      </p:to>
                                    </p:set>
                                    <p:animEffect transition="in" filter="wipe(left)">
                                      <p:cBhvr>
                                        <p:cTn id="77" dur="500"/>
                                        <p:tgtEl>
                                          <p:spTgt spid="50996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509964"/>
                                        </p:tgtEl>
                                        <p:attrNameLst>
                                          <p:attrName>style.visibility</p:attrName>
                                        </p:attrNameLst>
                                      </p:cBhvr>
                                      <p:to>
                                        <p:strVal val="visible"/>
                                      </p:to>
                                    </p:set>
                                    <p:animEffect transition="in" filter="wipe(left)">
                                      <p:cBhvr>
                                        <p:cTn id="82" dur="500"/>
                                        <p:tgtEl>
                                          <p:spTgt spid="50996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509965"/>
                                        </p:tgtEl>
                                        <p:attrNameLst>
                                          <p:attrName>style.visibility</p:attrName>
                                        </p:attrNameLst>
                                      </p:cBhvr>
                                      <p:to>
                                        <p:strVal val="visible"/>
                                      </p:to>
                                    </p:set>
                                    <p:animEffect transition="in" filter="wipe(left)">
                                      <p:cBhvr>
                                        <p:cTn id="87" dur="500"/>
                                        <p:tgtEl>
                                          <p:spTgt spid="50996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09971"/>
                                        </p:tgtEl>
                                        <p:attrNameLst>
                                          <p:attrName>style.visibility</p:attrName>
                                        </p:attrNameLst>
                                      </p:cBhvr>
                                      <p:to>
                                        <p:strVal val="visible"/>
                                      </p:to>
                                    </p:set>
                                    <p:animEffect transition="in" filter="wipe(left)">
                                      <p:cBhvr>
                                        <p:cTn id="92" dur="1000"/>
                                        <p:tgtEl>
                                          <p:spTgt spid="509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4" grpId="0" build="p" autoUpdateAnimBg="0"/>
      <p:bldP spid="509955" grpId="0" build="p" autoUpdateAnimBg="0"/>
      <p:bldP spid="509956" grpId="0" build="p" autoUpdateAnimBg="0"/>
      <p:bldP spid="509957" grpId="0" build="p" autoUpdateAnimBg="0"/>
      <p:bldP spid="509958" grpId="0" build="p" autoUpdateAnimBg="0"/>
      <p:bldP spid="509962" grpId="0" build="p" autoUpdateAnimBg="0"/>
      <p:bldP spid="509966" grpId="0" build="p" autoUpdateAnimBg="0"/>
      <p:bldP spid="509967" grpId="0" build="p" autoUpdateAnimBg="0"/>
      <p:bldP spid="509968" grpId="0" build="p" autoUpdateAnimBg="0"/>
      <p:bldP spid="509969" grpId="0" build="p" autoUpdateAnimBg="0"/>
      <p:bldP spid="5099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Text Box 2">
            <a:extLst>
              <a:ext uri="{FF2B5EF4-FFF2-40B4-BE49-F238E27FC236}">
                <a16:creationId xmlns:a16="http://schemas.microsoft.com/office/drawing/2014/main" id="{D32D494B-F138-460B-8351-E7162A15BD77}"/>
              </a:ext>
            </a:extLst>
          </p:cNvPr>
          <p:cNvSpPr txBox="1">
            <a:spLocks noChangeArrowheads="1"/>
          </p:cNvSpPr>
          <p:nvPr/>
        </p:nvSpPr>
        <p:spPr bwMode="auto">
          <a:xfrm>
            <a:off x="152400" y="404813"/>
            <a:ext cx="472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zh-CN" altLang="en-US" sz="2800">
                <a:solidFill>
                  <a:srgbClr val="FFFF00"/>
                </a:solidFill>
                <a:latin typeface="宋体" panose="02010600030101010101" pitchFamily="2" charset="-122"/>
                <a:ea typeface="宋体" panose="02010600030101010101" pitchFamily="2" charset="-122"/>
              </a:rPr>
              <a:t>四</a:t>
            </a:r>
            <a:r>
              <a:rPr lang="en-US" altLang="zh-CN" sz="2800">
                <a:solidFill>
                  <a:srgbClr val="FFFF00"/>
                </a:solidFill>
                <a:latin typeface="宋体" panose="02010600030101010101" pitchFamily="2" charset="-122"/>
                <a:ea typeface="宋体" panose="02010600030101010101" pitchFamily="2" charset="-122"/>
              </a:rPr>
              <a:t>.</a:t>
            </a:r>
            <a:r>
              <a:rPr lang="zh-CN" altLang="en-US" sz="2800">
                <a:solidFill>
                  <a:srgbClr val="FFFF00"/>
                </a:solidFill>
                <a:latin typeface="宋体" panose="02010600030101010101" pitchFamily="2" charset="-122"/>
                <a:ea typeface="宋体" panose="02010600030101010101" pitchFamily="2" charset="-122"/>
              </a:rPr>
              <a:t>相对论能量和动量的关系</a:t>
            </a:r>
          </a:p>
        </p:txBody>
      </p:sp>
      <p:sp>
        <p:nvSpPr>
          <p:cNvPr id="933891" name="Text Box 3">
            <a:extLst>
              <a:ext uri="{FF2B5EF4-FFF2-40B4-BE49-F238E27FC236}">
                <a16:creationId xmlns:a16="http://schemas.microsoft.com/office/drawing/2014/main" id="{2AA3782F-E91E-49E0-AD44-25AA4E2D8D7C}"/>
              </a:ext>
            </a:extLst>
          </p:cNvPr>
          <p:cNvSpPr txBox="1">
            <a:spLocks noChangeArrowheads="1"/>
          </p:cNvSpPr>
          <p:nvPr/>
        </p:nvSpPr>
        <p:spPr bwMode="auto">
          <a:xfrm>
            <a:off x="3490913" y="1052513"/>
            <a:ext cx="161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zh-CN" altLang="en-US">
                <a:solidFill>
                  <a:srgbClr val="66FFFF"/>
                </a:solidFill>
                <a:ea typeface="仿宋_GB2312" pitchFamily="49" charset="-122"/>
              </a:rPr>
              <a:t>两边平方</a:t>
            </a:r>
          </a:p>
        </p:txBody>
      </p:sp>
      <p:graphicFrame>
        <p:nvGraphicFramePr>
          <p:cNvPr id="933892" name="Object 4">
            <a:extLst>
              <a:ext uri="{FF2B5EF4-FFF2-40B4-BE49-F238E27FC236}">
                <a16:creationId xmlns:a16="http://schemas.microsoft.com/office/drawing/2014/main" id="{FF52E6BC-6EA9-4A33-9389-6460215BF742}"/>
              </a:ext>
            </a:extLst>
          </p:cNvPr>
          <p:cNvGraphicFramePr>
            <a:graphicFrameLocks/>
          </p:cNvGraphicFramePr>
          <p:nvPr/>
        </p:nvGraphicFramePr>
        <p:xfrm>
          <a:off x="1408113" y="1149350"/>
          <a:ext cx="1724025" cy="860425"/>
        </p:xfrm>
        <a:graphic>
          <a:graphicData uri="http://schemas.openxmlformats.org/presentationml/2006/ole">
            <mc:AlternateContent xmlns:mc="http://schemas.openxmlformats.org/markup-compatibility/2006">
              <mc:Choice xmlns:v="urn:schemas-microsoft-com:vml" Requires="v">
                <p:oleObj spid="_x0000_s10301" name="公式" r:id="rId3" imgW="1714344" imgH="845903" progId="Equation.3">
                  <p:embed/>
                </p:oleObj>
              </mc:Choice>
              <mc:Fallback>
                <p:oleObj name="公式" r:id="rId3" imgW="1714344" imgH="845903"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113" y="1149350"/>
                        <a:ext cx="172402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893" name="Object 5">
            <a:extLst>
              <a:ext uri="{FF2B5EF4-FFF2-40B4-BE49-F238E27FC236}">
                <a16:creationId xmlns:a16="http://schemas.microsoft.com/office/drawing/2014/main" id="{19341E83-879E-44CF-ADB3-41B39FE0EEB9}"/>
              </a:ext>
            </a:extLst>
          </p:cNvPr>
          <p:cNvGraphicFramePr>
            <a:graphicFrameLocks/>
          </p:cNvGraphicFramePr>
          <p:nvPr/>
        </p:nvGraphicFramePr>
        <p:xfrm>
          <a:off x="5508625" y="1316038"/>
          <a:ext cx="2155825" cy="481012"/>
        </p:xfrm>
        <a:graphic>
          <a:graphicData uri="http://schemas.openxmlformats.org/presentationml/2006/ole">
            <mc:AlternateContent xmlns:mc="http://schemas.openxmlformats.org/markup-compatibility/2006">
              <mc:Choice xmlns:v="urn:schemas-microsoft-com:vml" Requires="v">
                <p:oleObj spid="_x0000_s10302" name="公式" r:id="rId5" imgW="2141313" imgH="464848" progId="Equation.3">
                  <p:embed/>
                </p:oleObj>
              </mc:Choice>
              <mc:Fallback>
                <p:oleObj name="公式" r:id="rId5" imgW="2141313" imgH="464848"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1316038"/>
                        <a:ext cx="21558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894" name="Line 6">
            <a:extLst>
              <a:ext uri="{FF2B5EF4-FFF2-40B4-BE49-F238E27FC236}">
                <a16:creationId xmlns:a16="http://schemas.microsoft.com/office/drawing/2014/main" id="{F3809C9E-1996-47E3-B86B-E2645E1F3D92}"/>
              </a:ext>
            </a:extLst>
          </p:cNvPr>
          <p:cNvSpPr>
            <a:spLocks noChangeShapeType="1"/>
          </p:cNvSpPr>
          <p:nvPr/>
        </p:nvSpPr>
        <p:spPr bwMode="auto">
          <a:xfrm>
            <a:off x="3490913" y="1581150"/>
            <a:ext cx="1873250" cy="0"/>
          </a:xfrm>
          <a:prstGeom prst="line">
            <a:avLst/>
          </a:prstGeom>
          <a:noFill/>
          <a:ln w="76200">
            <a:solidFill>
              <a:srgbClr val="FFCC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33895" name="Object 7">
            <a:extLst>
              <a:ext uri="{FF2B5EF4-FFF2-40B4-BE49-F238E27FC236}">
                <a16:creationId xmlns:a16="http://schemas.microsoft.com/office/drawing/2014/main" id="{0CB78BE7-D26E-4B07-933E-20A3185D852B}"/>
              </a:ext>
            </a:extLst>
          </p:cNvPr>
          <p:cNvGraphicFramePr>
            <a:graphicFrameLocks/>
          </p:cNvGraphicFramePr>
          <p:nvPr/>
        </p:nvGraphicFramePr>
        <p:xfrm>
          <a:off x="5434013" y="2576513"/>
          <a:ext cx="3098800" cy="482600"/>
        </p:xfrm>
        <a:graphic>
          <a:graphicData uri="http://schemas.openxmlformats.org/presentationml/2006/ole">
            <mc:AlternateContent xmlns:mc="http://schemas.openxmlformats.org/markup-compatibility/2006">
              <mc:Choice xmlns:v="urn:schemas-microsoft-com:vml" Requires="v">
                <p:oleObj spid="_x0000_s10303" name="公式" r:id="rId7" imgW="3093782" imgH="464848" progId="Equation.3">
                  <p:embed/>
                </p:oleObj>
              </mc:Choice>
              <mc:Fallback>
                <p:oleObj name="公式" r:id="rId7" imgW="3093782" imgH="464848"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4013" y="2576513"/>
                        <a:ext cx="3098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896" name="Text Box 8">
            <a:extLst>
              <a:ext uri="{FF2B5EF4-FFF2-40B4-BE49-F238E27FC236}">
                <a16:creationId xmlns:a16="http://schemas.microsoft.com/office/drawing/2014/main" id="{27DEDE97-CA8C-458F-A496-9B92ACD7D83A}"/>
              </a:ext>
            </a:extLst>
          </p:cNvPr>
          <p:cNvSpPr txBox="1">
            <a:spLocks noChangeArrowheads="1"/>
          </p:cNvSpPr>
          <p:nvPr/>
        </p:nvSpPr>
        <p:spPr bwMode="auto">
          <a:xfrm>
            <a:off x="6826250" y="1928813"/>
            <a:ext cx="2087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zh-CN" altLang="en-US">
                <a:solidFill>
                  <a:srgbClr val="66FFFF"/>
                </a:solidFill>
                <a:ea typeface="仿宋_GB2312" pitchFamily="49" charset="-122"/>
              </a:rPr>
              <a:t>两边乘以 </a:t>
            </a:r>
            <a:r>
              <a:rPr lang="en-US" altLang="zh-CN" i="1">
                <a:solidFill>
                  <a:srgbClr val="FFCC00"/>
                </a:solidFill>
                <a:ea typeface="仿宋_GB2312" pitchFamily="49" charset="-122"/>
              </a:rPr>
              <a:t>c</a:t>
            </a:r>
            <a:r>
              <a:rPr lang="en-US" altLang="zh-CN" sz="1200" i="1">
                <a:solidFill>
                  <a:srgbClr val="FFCC00"/>
                </a:solidFill>
                <a:ea typeface="仿宋_GB2312" pitchFamily="49" charset="-122"/>
              </a:rPr>
              <a:t> </a:t>
            </a:r>
            <a:r>
              <a:rPr lang="en-US" altLang="zh-CN" baseline="45000">
                <a:solidFill>
                  <a:srgbClr val="FFCC00"/>
                </a:solidFill>
                <a:ea typeface="仿宋_GB2312" pitchFamily="49" charset="-122"/>
              </a:rPr>
              <a:t>4</a:t>
            </a:r>
          </a:p>
        </p:txBody>
      </p:sp>
      <p:graphicFrame>
        <p:nvGraphicFramePr>
          <p:cNvPr id="933897" name="Object 9">
            <a:extLst>
              <a:ext uri="{FF2B5EF4-FFF2-40B4-BE49-F238E27FC236}">
                <a16:creationId xmlns:a16="http://schemas.microsoft.com/office/drawing/2014/main" id="{923137D4-0719-49CB-92E5-C99FDC309F66}"/>
              </a:ext>
            </a:extLst>
          </p:cNvPr>
          <p:cNvGraphicFramePr>
            <a:graphicFrameLocks/>
          </p:cNvGraphicFramePr>
          <p:nvPr/>
        </p:nvGraphicFramePr>
        <p:xfrm>
          <a:off x="1212850" y="2471738"/>
          <a:ext cx="2363788" cy="482600"/>
        </p:xfrm>
        <a:graphic>
          <a:graphicData uri="http://schemas.openxmlformats.org/presentationml/2006/ole">
            <mc:AlternateContent xmlns:mc="http://schemas.openxmlformats.org/markup-compatibility/2006">
              <mc:Choice xmlns:v="urn:schemas-microsoft-com:vml" Requires="v">
                <p:oleObj spid="_x0000_s10304" name="公式" r:id="rId9" imgW="2362262" imgH="464848" progId="Equation.3">
                  <p:embed/>
                </p:oleObj>
              </mc:Choice>
              <mc:Fallback>
                <p:oleObj name="公式" r:id="rId9" imgW="2362262" imgH="464848" progId="Equation.3">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2850" y="2471738"/>
                        <a:ext cx="2363788" cy="4826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898" name="Line 10">
            <a:extLst>
              <a:ext uri="{FF2B5EF4-FFF2-40B4-BE49-F238E27FC236}">
                <a16:creationId xmlns:a16="http://schemas.microsoft.com/office/drawing/2014/main" id="{AA8D6F4D-75BA-48E9-B984-799DE6AE52F4}"/>
              </a:ext>
            </a:extLst>
          </p:cNvPr>
          <p:cNvSpPr>
            <a:spLocks noChangeShapeType="1"/>
          </p:cNvSpPr>
          <p:nvPr/>
        </p:nvSpPr>
        <p:spPr bwMode="auto">
          <a:xfrm rot="10800000">
            <a:off x="3709988" y="2725738"/>
            <a:ext cx="1511300" cy="0"/>
          </a:xfrm>
          <a:prstGeom prst="line">
            <a:avLst/>
          </a:prstGeom>
          <a:noFill/>
          <a:ln w="76200">
            <a:solidFill>
              <a:srgbClr val="FFCC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899" name="Line 11">
            <a:extLst>
              <a:ext uri="{FF2B5EF4-FFF2-40B4-BE49-F238E27FC236}">
                <a16:creationId xmlns:a16="http://schemas.microsoft.com/office/drawing/2014/main" id="{19C340CD-6728-4DFB-A9F3-C3E6B4B8CC43}"/>
              </a:ext>
            </a:extLst>
          </p:cNvPr>
          <p:cNvSpPr>
            <a:spLocks noChangeShapeType="1"/>
          </p:cNvSpPr>
          <p:nvPr/>
        </p:nvSpPr>
        <p:spPr bwMode="auto">
          <a:xfrm rot="5400000">
            <a:off x="6098381" y="2193132"/>
            <a:ext cx="792163" cy="0"/>
          </a:xfrm>
          <a:prstGeom prst="line">
            <a:avLst/>
          </a:prstGeom>
          <a:noFill/>
          <a:ln w="76200">
            <a:solidFill>
              <a:srgbClr val="FFCC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900" name="AutoShape 12">
            <a:extLst>
              <a:ext uri="{FF2B5EF4-FFF2-40B4-BE49-F238E27FC236}">
                <a16:creationId xmlns:a16="http://schemas.microsoft.com/office/drawing/2014/main" id="{73B1F517-16AE-4297-A576-AF10F4EF6881}"/>
              </a:ext>
            </a:extLst>
          </p:cNvPr>
          <p:cNvSpPr>
            <a:spLocks noChangeArrowheads="1"/>
          </p:cNvSpPr>
          <p:nvPr/>
        </p:nvSpPr>
        <p:spPr bwMode="auto">
          <a:xfrm flipH="1">
            <a:off x="5913438" y="4184650"/>
            <a:ext cx="2895600" cy="1295400"/>
          </a:xfrm>
          <a:prstGeom prst="rtTriangle">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endParaRPr lang="zh-CN" altLang="en-US"/>
          </a:p>
        </p:txBody>
      </p:sp>
      <p:sp>
        <p:nvSpPr>
          <p:cNvPr id="933901" name="Line 13">
            <a:extLst>
              <a:ext uri="{FF2B5EF4-FFF2-40B4-BE49-F238E27FC236}">
                <a16:creationId xmlns:a16="http://schemas.microsoft.com/office/drawing/2014/main" id="{DE64278A-1016-41E2-971C-A323A6C360C3}"/>
              </a:ext>
            </a:extLst>
          </p:cNvPr>
          <p:cNvSpPr>
            <a:spLocks noChangeShapeType="1"/>
          </p:cNvSpPr>
          <p:nvPr/>
        </p:nvSpPr>
        <p:spPr bwMode="auto">
          <a:xfrm>
            <a:off x="5386388" y="4651375"/>
            <a:ext cx="457200" cy="83820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902" name="Line 14">
            <a:extLst>
              <a:ext uri="{FF2B5EF4-FFF2-40B4-BE49-F238E27FC236}">
                <a16:creationId xmlns:a16="http://schemas.microsoft.com/office/drawing/2014/main" id="{6C426E8D-6E12-4981-8BF5-3ADBFC5F334E}"/>
              </a:ext>
            </a:extLst>
          </p:cNvPr>
          <p:cNvSpPr>
            <a:spLocks noChangeShapeType="1"/>
          </p:cNvSpPr>
          <p:nvPr/>
        </p:nvSpPr>
        <p:spPr bwMode="auto">
          <a:xfrm>
            <a:off x="8359775" y="3179763"/>
            <a:ext cx="457200" cy="99060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903" name="Line 15">
            <a:extLst>
              <a:ext uri="{FF2B5EF4-FFF2-40B4-BE49-F238E27FC236}">
                <a16:creationId xmlns:a16="http://schemas.microsoft.com/office/drawing/2014/main" id="{3A6B0811-6CAD-44A1-9931-5EE66D6969C1}"/>
              </a:ext>
            </a:extLst>
          </p:cNvPr>
          <p:cNvSpPr>
            <a:spLocks noChangeShapeType="1"/>
          </p:cNvSpPr>
          <p:nvPr/>
        </p:nvSpPr>
        <p:spPr bwMode="auto">
          <a:xfrm>
            <a:off x="8012113" y="3967163"/>
            <a:ext cx="228600" cy="457200"/>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33904" name="Object 16">
            <a:extLst>
              <a:ext uri="{FF2B5EF4-FFF2-40B4-BE49-F238E27FC236}">
                <a16:creationId xmlns:a16="http://schemas.microsoft.com/office/drawing/2014/main" id="{7B8D5DBB-7FF4-4959-A1D9-1755630E5871}"/>
              </a:ext>
            </a:extLst>
          </p:cNvPr>
          <p:cNvGraphicFramePr>
            <a:graphicFrameLocks noChangeAspect="1"/>
          </p:cNvGraphicFramePr>
          <p:nvPr/>
        </p:nvGraphicFramePr>
        <p:xfrm>
          <a:off x="6980238" y="5480050"/>
          <a:ext cx="855662" cy="620713"/>
        </p:xfrm>
        <a:graphic>
          <a:graphicData uri="http://schemas.openxmlformats.org/presentationml/2006/ole">
            <mc:AlternateContent xmlns:mc="http://schemas.openxmlformats.org/markup-compatibility/2006">
              <mc:Choice xmlns:v="urn:schemas-microsoft-com:vml" Requires="v">
                <p:oleObj spid="_x0000_s10305" name="Equation" r:id="rId11" imgW="312513" imgH="228434" progId="Equation.3">
                  <p:embed/>
                </p:oleObj>
              </mc:Choice>
              <mc:Fallback>
                <p:oleObj name="Equation" r:id="rId11" imgW="312513" imgH="228434"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0238" y="5480050"/>
                        <a:ext cx="855662" cy="6207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905" name="Line 17">
            <a:extLst>
              <a:ext uri="{FF2B5EF4-FFF2-40B4-BE49-F238E27FC236}">
                <a16:creationId xmlns:a16="http://schemas.microsoft.com/office/drawing/2014/main" id="{2B5085A8-0946-4556-8789-33F305DFC943}"/>
              </a:ext>
            </a:extLst>
          </p:cNvPr>
          <p:cNvSpPr>
            <a:spLocks noChangeShapeType="1"/>
          </p:cNvSpPr>
          <p:nvPr/>
        </p:nvSpPr>
        <p:spPr bwMode="auto">
          <a:xfrm flipV="1">
            <a:off x="5737225" y="4186238"/>
            <a:ext cx="2373313" cy="1069975"/>
          </a:xfrm>
          <a:prstGeom prst="line">
            <a:avLst/>
          </a:prstGeom>
          <a:noFill/>
          <a:ln w="38100">
            <a:solidFill>
              <a:srgbClr val="00FF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33906" name="Line 18">
            <a:extLst>
              <a:ext uri="{FF2B5EF4-FFF2-40B4-BE49-F238E27FC236}">
                <a16:creationId xmlns:a16="http://schemas.microsoft.com/office/drawing/2014/main" id="{F5188908-F0B5-4AED-A0A7-D09A58953060}"/>
              </a:ext>
            </a:extLst>
          </p:cNvPr>
          <p:cNvSpPr>
            <a:spLocks noChangeShapeType="1"/>
          </p:cNvSpPr>
          <p:nvPr/>
        </p:nvSpPr>
        <p:spPr bwMode="auto">
          <a:xfrm flipV="1">
            <a:off x="5497513" y="3413125"/>
            <a:ext cx="2959100" cy="1403350"/>
          </a:xfrm>
          <a:prstGeom prst="line">
            <a:avLst/>
          </a:prstGeom>
          <a:noFill/>
          <a:ln w="38100">
            <a:solidFill>
              <a:srgbClr val="00FF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33907" name="Object 19">
            <a:extLst>
              <a:ext uri="{FF2B5EF4-FFF2-40B4-BE49-F238E27FC236}">
                <a16:creationId xmlns:a16="http://schemas.microsoft.com/office/drawing/2014/main" id="{8BE23EED-1218-4A50-A394-FE163E7CCD2B}"/>
              </a:ext>
            </a:extLst>
          </p:cNvPr>
          <p:cNvGraphicFramePr>
            <a:graphicFrameLocks noChangeAspect="1"/>
          </p:cNvGraphicFramePr>
          <p:nvPr/>
        </p:nvGraphicFramePr>
        <p:xfrm>
          <a:off x="8047038" y="3525838"/>
          <a:ext cx="501650" cy="493712"/>
        </p:xfrm>
        <a:graphic>
          <a:graphicData uri="http://schemas.openxmlformats.org/presentationml/2006/ole">
            <mc:AlternateContent xmlns:mc="http://schemas.openxmlformats.org/markup-compatibility/2006">
              <mc:Choice xmlns:v="urn:schemas-microsoft-com:vml" Requires="v">
                <p:oleObj spid="_x0000_s10306" name="Equation" r:id="rId13" imgW="190593" imgH="213471" progId="Equation.3">
                  <p:embed/>
                </p:oleObj>
              </mc:Choice>
              <mc:Fallback>
                <p:oleObj name="Equation" r:id="rId13" imgW="190593" imgH="213471"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47038" y="3525838"/>
                        <a:ext cx="501650" cy="493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908" name="Line 20">
            <a:extLst>
              <a:ext uri="{FF2B5EF4-FFF2-40B4-BE49-F238E27FC236}">
                <a16:creationId xmlns:a16="http://schemas.microsoft.com/office/drawing/2014/main" id="{7FE05A89-4BC5-450A-94DE-7B5045857B22}"/>
              </a:ext>
            </a:extLst>
          </p:cNvPr>
          <p:cNvSpPr>
            <a:spLocks noChangeShapeType="1"/>
          </p:cNvSpPr>
          <p:nvPr/>
        </p:nvSpPr>
        <p:spPr bwMode="auto">
          <a:xfrm flipV="1">
            <a:off x="8131175" y="3873500"/>
            <a:ext cx="533400" cy="304800"/>
          </a:xfrm>
          <a:prstGeom prst="line">
            <a:avLst/>
          </a:prstGeom>
          <a:noFill/>
          <a:ln w="38100">
            <a:solidFill>
              <a:schemeClr val="bg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33909" name="Object 21">
            <a:extLst>
              <a:ext uri="{FF2B5EF4-FFF2-40B4-BE49-F238E27FC236}">
                <a16:creationId xmlns:a16="http://schemas.microsoft.com/office/drawing/2014/main" id="{CE7A5361-993C-426B-91E7-58262C2AA103}"/>
              </a:ext>
            </a:extLst>
          </p:cNvPr>
          <p:cNvGraphicFramePr>
            <a:graphicFrameLocks noChangeAspect="1"/>
          </p:cNvGraphicFramePr>
          <p:nvPr/>
        </p:nvGraphicFramePr>
        <p:xfrm>
          <a:off x="6446838" y="4184650"/>
          <a:ext cx="855662" cy="620713"/>
        </p:xfrm>
        <a:graphic>
          <a:graphicData uri="http://schemas.openxmlformats.org/presentationml/2006/ole">
            <mc:AlternateContent xmlns:mc="http://schemas.openxmlformats.org/markup-compatibility/2006">
              <mc:Choice xmlns:v="urn:schemas-microsoft-com:vml" Requires="v">
                <p:oleObj spid="_x0000_s10307" name="Equation" r:id="rId15" imgW="312513" imgH="228434" progId="Equation.3">
                  <p:embed/>
                </p:oleObj>
              </mc:Choice>
              <mc:Fallback>
                <p:oleObj name="Equation" r:id="rId15" imgW="312513" imgH="228434"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46838" y="4184650"/>
                        <a:ext cx="855662" cy="6207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0" name="Object 22">
            <a:extLst>
              <a:ext uri="{FF2B5EF4-FFF2-40B4-BE49-F238E27FC236}">
                <a16:creationId xmlns:a16="http://schemas.microsoft.com/office/drawing/2014/main" id="{F0A3301D-6289-4FE7-B541-F18E09B1E4E1}"/>
              </a:ext>
            </a:extLst>
          </p:cNvPr>
          <p:cNvGraphicFramePr>
            <a:graphicFrameLocks noChangeAspect="1"/>
          </p:cNvGraphicFramePr>
          <p:nvPr/>
        </p:nvGraphicFramePr>
        <p:xfrm>
          <a:off x="6751638" y="3498850"/>
          <a:ext cx="723900" cy="522288"/>
        </p:xfrm>
        <a:graphic>
          <a:graphicData uri="http://schemas.openxmlformats.org/presentationml/2006/ole">
            <mc:AlternateContent xmlns:mc="http://schemas.openxmlformats.org/markup-compatibility/2006">
              <mc:Choice xmlns:v="urn:schemas-microsoft-com:vml" Requires="v">
                <p:oleObj spid="_x0000_s10308" name="Equation" r:id="rId17" imgW="266731" imgH="190528" progId="Equation.3">
                  <p:embed/>
                </p:oleObj>
              </mc:Choice>
              <mc:Fallback>
                <p:oleObj name="Equation" r:id="rId17" imgW="266731" imgH="190528"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51638" y="3498850"/>
                        <a:ext cx="723900" cy="522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1" name="Object 23">
            <a:extLst>
              <a:ext uri="{FF2B5EF4-FFF2-40B4-BE49-F238E27FC236}">
                <a16:creationId xmlns:a16="http://schemas.microsoft.com/office/drawing/2014/main" id="{C9D2BA55-EBE6-400F-96D2-B114444794C4}"/>
              </a:ext>
            </a:extLst>
          </p:cNvPr>
          <p:cNvGraphicFramePr>
            <a:graphicFrameLocks noChangeAspect="1"/>
          </p:cNvGraphicFramePr>
          <p:nvPr/>
        </p:nvGraphicFramePr>
        <p:xfrm>
          <a:off x="8191500" y="4718050"/>
          <a:ext cx="560388" cy="423863"/>
        </p:xfrm>
        <a:graphic>
          <a:graphicData uri="http://schemas.openxmlformats.org/presentationml/2006/ole">
            <mc:AlternateContent xmlns:mc="http://schemas.openxmlformats.org/markup-compatibility/2006">
              <mc:Choice xmlns:v="urn:schemas-microsoft-com:vml" Requires="v">
                <p:oleObj spid="_x0000_s10309" name="Equation" r:id="rId19" imgW="198058" imgH="152622" progId="Equation.3">
                  <p:embed/>
                </p:oleObj>
              </mc:Choice>
              <mc:Fallback>
                <p:oleObj name="Equation" r:id="rId19" imgW="198058" imgH="152622"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191500" y="4718050"/>
                        <a:ext cx="560388" cy="4238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912" name="Rectangle 24">
            <a:extLst>
              <a:ext uri="{FF2B5EF4-FFF2-40B4-BE49-F238E27FC236}">
                <a16:creationId xmlns:a16="http://schemas.microsoft.com/office/drawing/2014/main" id="{59F6DE06-8AA8-404D-B284-9A32BAC2D15A}"/>
              </a:ext>
            </a:extLst>
          </p:cNvPr>
          <p:cNvSpPr>
            <a:spLocks noChangeArrowheads="1"/>
          </p:cNvSpPr>
          <p:nvPr/>
        </p:nvSpPr>
        <p:spPr bwMode="auto">
          <a:xfrm>
            <a:off x="450850" y="3146425"/>
            <a:ext cx="57261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ea typeface="仿宋_GB2312" pitchFamily="49" charset="-122"/>
              </a:rPr>
              <a:t>取极限情况考虑，对于静止质量为零的粒子，如光子，能量和动量关系为</a:t>
            </a:r>
          </a:p>
          <a:p>
            <a:pPr eaLnBrk="1" hangingPunct="1"/>
            <a:endParaRPr lang="en-US" altLang="zh-CN">
              <a:ea typeface="仿宋_GB2312" pitchFamily="49" charset="-122"/>
            </a:endParaRPr>
          </a:p>
        </p:txBody>
      </p:sp>
      <p:graphicFrame>
        <p:nvGraphicFramePr>
          <p:cNvPr id="933913" name="Object 25">
            <a:extLst>
              <a:ext uri="{FF2B5EF4-FFF2-40B4-BE49-F238E27FC236}">
                <a16:creationId xmlns:a16="http://schemas.microsoft.com/office/drawing/2014/main" id="{ACDB2BF0-2F93-410C-8BFB-02E9C3D7ED1E}"/>
              </a:ext>
            </a:extLst>
          </p:cNvPr>
          <p:cNvGraphicFramePr>
            <a:graphicFrameLocks/>
          </p:cNvGraphicFramePr>
          <p:nvPr/>
        </p:nvGraphicFramePr>
        <p:xfrm>
          <a:off x="1096963" y="4318000"/>
          <a:ext cx="954087" cy="431800"/>
        </p:xfrm>
        <a:graphic>
          <a:graphicData uri="http://schemas.openxmlformats.org/presentationml/2006/ole">
            <mc:AlternateContent xmlns:mc="http://schemas.openxmlformats.org/markup-compatibility/2006">
              <mc:Choice xmlns:v="urn:schemas-microsoft-com:vml" Requires="v">
                <p:oleObj spid="_x0000_s10310" name="公式" r:id="rId21" imgW="937042" imgH="418961" progId="Equation.3">
                  <p:embed/>
                </p:oleObj>
              </mc:Choice>
              <mc:Fallback>
                <p:oleObj name="公式" r:id="rId21" imgW="937042" imgH="418961" progId="Equation.3">
                  <p:embed/>
                  <p:pic>
                    <p:nvPicPr>
                      <p:cNvPr id="0" name="Object 2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96963" y="4318000"/>
                        <a:ext cx="954087" cy="431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4" name="Object 26">
            <a:extLst>
              <a:ext uri="{FF2B5EF4-FFF2-40B4-BE49-F238E27FC236}">
                <a16:creationId xmlns:a16="http://schemas.microsoft.com/office/drawing/2014/main" id="{CAED2A79-E42F-4940-8FC2-CFFC5FBF2D32}"/>
              </a:ext>
            </a:extLst>
          </p:cNvPr>
          <p:cNvGraphicFramePr>
            <a:graphicFrameLocks/>
          </p:cNvGraphicFramePr>
          <p:nvPr/>
        </p:nvGraphicFramePr>
        <p:xfrm>
          <a:off x="2463800" y="4343400"/>
          <a:ext cx="1028700" cy="381000"/>
        </p:xfrm>
        <a:graphic>
          <a:graphicData uri="http://schemas.openxmlformats.org/presentationml/2006/ole">
            <mc:AlternateContent xmlns:mc="http://schemas.openxmlformats.org/markup-compatibility/2006">
              <mc:Choice xmlns:v="urn:schemas-microsoft-com:vml" Requires="v">
                <p:oleObj spid="_x0000_s10311" name="公式" r:id="rId23" imgW="1013678" imgH="365594" progId="Equation.3">
                  <p:embed/>
                </p:oleObj>
              </mc:Choice>
              <mc:Fallback>
                <p:oleObj name="公式" r:id="rId23" imgW="1013678" imgH="365594" progId="Equation.3">
                  <p:embed/>
                  <p:pic>
                    <p:nvPicPr>
                      <p:cNvPr id="0" name="Object 2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63800" y="4343400"/>
                        <a:ext cx="1028700"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5" name="Object 27">
            <a:extLst>
              <a:ext uri="{FF2B5EF4-FFF2-40B4-BE49-F238E27FC236}">
                <a16:creationId xmlns:a16="http://schemas.microsoft.com/office/drawing/2014/main" id="{066B680C-B15B-4D18-951E-D1A221D5934A}"/>
              </a:ext>
            </a:extLst>
          </p:cNvPr>
          <p:cNvGraphicFramePr>
            <a:graphicFrameLocks/>
          </p:cNvGraphicFramePr>
          <p:nvPr/>
        </p:nvGraphicFramePr>
        <p:xfrm>
          <a:off x="3944938" y="4125913"/>
          <a:ext cx="914400" cy="815975"/>
        </p:xfrm>
        <a:graphic>
          <a:graphicData uri="http://schemas.openxmlformats.org/presentationml/2006/ole">
            <mc:AlternateContent xmlns:mc="http://schemas.openxmlformats.org/markup-compatibility/2006">
              <mc:Choice xmlns:v="urn:schemas-microsoft-com:vml" Requires="v">
                <p:oleObj spid="_x0000_s10312" name="公式" r:id="rId25" imgW="899222" imgH="800017" progId="Equation.3">
                  <p:embed/>
                </p:oleObj>
              </mc:Choice>
              <mc:Fallback>
                <p:oleObj name="公式" r:id="rId25" imgW="899222" imgH="800017" progId="Equation.3">
                  <p:embed/>
                  <p:pic>
                    <p:nvPicPr>
                      <p:cNvPr id="0" name="Object 27"/>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44938" y="4125913"/>
                        <a:ext cx="914400" cy="815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6" name="Object 28">
            <a:extLst>
              <a:ext uri="{FF2B5EF4-FFF2-40B4-BE49-F238E27FC236}">
                <a16:creationId xmlns:a16="http://schemas.microsoft.com/office/drawing/2014/main" id="{50EE1F29-5254-41E6-ADCE-7A9FE4F0819A}"/>
              </a:ext>
            </a:extLst>
          </p:cNvPr>
          <p:cNvGraphicFramePr>
            <a:graphicFrameLocks/>
          </p:cNvGraphicFramePr>
          <p:nvPr/>
        </p:nvGraphicFramePr>
        <p:xfrm>
          <a:off x="1042988" y="5084763"/>
          <a:ext cx="1431925" cy="315912"/>
        </p:xfrm>
        <a:graphic>
          <a:graphicData uri="http://schemas.openxmlformats.org/presentationml/2006/ole">
            <mc:AlternateContent xmlns:mc="http://schemas.openxmlformats.org/markup-compatibility/2006">
              <mc:Choice xmlns:v="urn:schemas-microsoft-com:vml" Requires="v">
                <p:oleObj spid="_x0000_s10313" name="公式" r:id="rId27" imgW="1417258" imgH="304745" progId="Equation.3">
                  <p:embed/>
                </p:oleObj>
              </mc:Choice>
              <mc:Fallback>
                <p:oleObj name="公式" r:id="rId27" imgW="1417258" imgH="304745" progId="Equation.3">
                  <p:embed/>
                  <p:pic>
                    <p:nvPicPr>
                      <p:cNvPr id="0" name="Object 28"/>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42988" y="5084763"/>
                        <a:ext cx="1431925" cy="3159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7" name="Object 29">
            <a:extLst>
              <a:ext uri="{FF2B5EF4-FFF2-40B4-BE49-F238E27FC236}">
                <a16:creationId xmlns:a16="http://schemas.microsoft.com/office/drawing/2014/main" id="{434612B8-726B-4F97-9B5A-31F5E3EB7A2C}"/>
              </a:ext>
            </a:extLst>
          </p:cNvPr>
          <p:cNvGraphicFramePr>
            <a:graphicFrameLocks/>
          </p:cNvGraphicFramePr>
          <p:nvPr/>
        </p:nvGraphicFramePr>
        <p:xfrm>
          <a:off x="1011238" y="5589588"/>
          <a:ext cx="2047875" cy="809625"/>
        </p:xfrm>
        <a:graphic>
          <a:graphicData uri="http://schemas.openxmlformats.org/presentationml/2006/ole">
            <mc:AlternateContent xmlns:mc="http://schemas.openxmlformats.org/markup-compatibility/2006">
              <mc:Choice xmlns:v="urn:schemas-microsoft-com:vml" Requires="v">
                <p:oleObj spid="_x0000_s10314" name="公式" r:id="rId29" imgW="2042284" imgH="800017" progId="Equation.3">
                  <p:embed/>
                </p:oleObj>
              </mc:Choice>
              <mc:Fallback>
                <p:oleObj name="公式" r:id="rId29" imgW="2042284" imgH="800017" progId="Equation.3">
                  <p:embed/>
                  <p:pic>
                    <p:nvPicPr>
                      <p:cNvPr id="0" name="Object 29"/>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11238" y="5589588"/>
                        <a:ext cx="2047875" cy="809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8" name="Object 30">
            <a:extLst>
              <a:ext uri="{FF2B5EF4-FFF2-40B4-BE49-F238E27FC236}">
                <a16:creationId xmlns:a16="http://schemas.microsoft.com/office/drawing/2014/main" id="{AFE71924-EFA9-42B4-8F98-FB55E1A5F57F}"/>
              </a:ext>
            </a:extLst>
          </p:cNvPr>
          <p:cNvGraphicFramePr>
            <a:graphicFrameLocks/>
          </p:cNvGraphicFramePr>
          <p:nvPr/>
        </p:nvGraphicFramePr>
        <p:xfrm>
          <a:off x="3549650" y="5589588"/>
          <a:ext cx="1814513" cy="809625"/>
        </p:xfrm>
        <a:graphic>
          <a:graphicData uri="http://schemas.openxmlformats.org/presentationml/2006/ole">
            <mc:AlternateContent xmlns:mc="http://schemas.openxmlformats.org/markup-compatibility/2006">
              <mc:Choice xmlns:v="urn:schemas-microsoft-com:vml" Requires="v">
                <p:oleObj spid="_x0000_s10315" name="公式" r:id="rId31" imgW="1798444" imgH="800017" progId="Equation.3">
                  <p:embed/>
                </p:oleObj>
              </mc:Choice>
              <mc:Fallback>
                <p:oleObj name="公式" r:id="rId31" imgW="1798444" imgH="800017" progId="Equation.3">
                  <p:embed/>
                  <p:pic>
                    <p:nvPicPr>
                      <p:cNvPr id="0" name="Object 30"/>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49650" y="5589588"/>
                        <a:ext cx="1814513" cy="809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3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33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33891">
                                            <p:txEl>
                                              <p:pRg st="0" end="0"/>
                                            </p:txEl>
                                          </p:spTgt>
                                        </p:tgtEl>
                                        <p:attrNameLst>
                                          <p:attrName>style.visibility</p:attrName>
                                        </p:attrNameLst>
                                      </p:cBhvr>
                                      <p:to>
                                        <p:strVal val="visible"/>
                                      </p:to>
                                    </p:set>
                                    <p:animEffect transition="in" filter="blinds(horizontal)">
                                      <p:cBhvr>
                                        <p:cTn id="15" dur="500"/>
                                        <p:tgtEl>
                                          <p:spTgt spid="933891">
                                            <p:txEl>
                                              <p:pRg st="0" end="0"/>
                                            </p:txEl>
                                          </p:spTgt>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933894"/>
                                        </p:tgtEl>
                                        <p:attrNameLst>
                                          <p:attrName>style.visibility</p:attrName>
                                        </p:attrNameLst>
                                      </p:cBhvr>
                                      <p:to>
                                        <p:strVal val="visible"/>
                                      </p:to>
                                    </p:set>
                                    <p:animEffect transition="in" filter="wipe(left)">
                                      <p:cBhvr>
                                        <p:cTn id="19" dur="500"/>
                                        <p:tgtEl>
                                          <p:spTgt spid="93389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93389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33896">
                                            <p:txEl>
                                              <p:pRg st="0" end="0"/>
                                            </p:txEl>
                                          </p:spTgt>
                                        </p:tgtEl>
                                        <p:attrNameLst>
                                          <p:attrName>style.visibility</p:attrName>
                                        </p:attrNameLst>
                                      </p:cBhvr>
                                      <p:to>
                                        <p:strVal val="visible"/>
                                      </p:to>
                                    </p:set>
                                    <p:animEffect transition="in" filter="blinds(horizontal)">
                                      <p:cBhvr>
                                        <p:cTn id="28" dur="500"/>
                                        <p:tgtEl>
                                          <p:spTgt spid="933896">
                                            <p:txEl>
                                              <p:pRg st="0" end="0"/>
                                            </p:txEl>
                                          </p:spTgt>
                                        </p:tgtEl>
                                      </p:cBhvr>
                                    </p:animEffect>
                                  </p:childTnLst>
                                </p:cTn>
                              </p:par>
                            </p:childTnLst>
                          </p:cTn>
                        </p:par>
                        <p:par>
                          <p:cTn id="29" fill="hold" nodeType="afterGroup">
                            <p:stCondLst>
                              <p:cond delay="500"/>
                            </p:stCondLst>
                            <p:childTnLst>
                              <p:par>
                                <p:cTn id="30" presetID="22" presetClass="entr" presetSubtype="1" fill="hold" nodeType="afterEffect">
                                  <p:stCondLst>
                                    <p:cond delay="0"/>
                                  </p:stCondLst>
                                  <p:childTnLst>
                                    <p:set>
                                      <p:cBhvr>
                                        <p:cTn id="31" dur="1" fill="hold">
                                          <p:stCondLst>
                                            <p:cond delay="0"/>
                                          </p:stCondLst>
                                        </p:cTn>
                                        <p:tgtEl>
                                          <p:spTgt spid="933899"/>
                                        </p:tgtEl>
                                        <p:attrNameLst>
                                          <p:attrName>style.visibility</p:attrName>
                                        </p:attrNameLst>
                                      </p:cBhvr>
                                      <p:to>
                                        <p:strVal val="visible"/>
                                      </p:to>
                                    </p:set>
                                    <p:animEffect transition="in" filter="wipe(up)">
                                      <p:cBhvr>
                                        <p:cTn id="32" dur="500"/>
                                        <p:tgtEl>
                                          <p:spTgt spid="9338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93389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nodeType="clickEffect">
                                  <p:stCondLst>
                                    <p:cond delay="0"/>
                                  </p:stCondLst>
                                  <p:childTnLst>
                                    <p:set>
                                      <p:cBhvr>
                                        <p:cTn id="40" dur="1" fill="hold">
                                          <p:stCondLst>
                                            <p:cond delay="0"/>
                                          </p:stCondLst>
                                        </p:cTn>
                                        <p:tgtEl>
                                          <p:spTgt spid="933898"/>
                                        </p:tgtEl>
                                        <p:attrNameLst>
                                          <p:attrName>style.visibility</p:attrName>
                                        </p:attrNameLst>
                                      </p:cBhvr>
                                      <p:to>
                                        <p:strVal val="visible"/>
                                      </p:to>
                                    </p:set>
                                    <p:animEffect transition="in" filter="wipe(right)">
                                      <p:cBhvr>
                                        <p:cTn id="41" dur="500"/>
                                        <p:tgtEl>
                                          <p:spTgt spid="9338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93389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33900"/>
                                        </p:tgtEl>
                                        <p:attrNameLst>
                                          <p:attrName>style.visibility</p:attrName>
                                        </p:attrNameLst>
                                      </p:cBhvr>
                                      <p:to>
                                        <p:strVal val="visible"/>
                                      </p:to>
                                    </p:set>
                                    <p:animEffect transition="in" filter="dissolve">
                                      <p:cBhvr>
                                        <p:cTn id="50" dur="500"/>
                                        <p:tgtEl>
                                          <p:spTgt spid="93390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933904"/>
                                        </p:tgtEl>
                                        <p:attrNameLst>
                                          <p:attrName>style.visibility</p:attrName>
                                        </p:attrNameLst>
                                      </p:cBhvr>
                                      <p:to>
                                        <p:strVal val="visible"/>
                                      </p:to>
                                    </p:set>
                                    <p:animEffect transition="in" filter="wipe(left)">
                                      <p:cBhvr>
                                        <p:cTn id="55" dur="500"/>
                                        <p:tgtEl>
                                          <p:spTgt spid="93390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33911"/>
                                        </p:tgtEl>
                                        <p:attrNameLst>
                                          <p:attrName>style.visibility</p:attrName>
                                        </p:attrNameLst>
                                      </p:cBhvr>
                                      <p:to>
                                        <p:strVal val="visible"/>
                                      </p:to>
                                    </p:set>
                                    <p:animEffect transition="in" filter="wipe(left)">
                                      <p:cBhvr>
                                        <p:cTn id="60" dur="500"/>
                                        <p:tgtEl>
                                          <p:spTgt spid="9339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933901"/>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93390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933906"/>
                                        </p:tgtEl>
                                        <p:attrNameLst>
                                          <p:attrName>style.visibility</p:attrName>
                                        </p:attrNameLst>
                                      </p:cBhvr>
                                      <p:to>
                                        <p:strVal val="visible"/>
                                      </p:to>
                                    </p:set>
                                    <p:animEffect transition="in" filter="dissolve">
                                      <p:cBhvr>
                                        <p:cTn id="73" dur="500"/>
                                        <p:tgtEl>
                                          <p:spTgt spid="93390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933910"/>
                                        </p:tgtEl>
                                        <p:attrNameLst>
                                          <p:attrName>style.visibility</p:attrName>
                                        </p:attrNameLst>
                                      </p:cBhvr>
                                      <p:to>
                                        <p:strVal val="visible"/>
                                      </p:to>
                                    </p:set>
                                    <p:animEffect transition="in" filter="wipe(left)">
                                      <p:cBhvr>
                                        <p:cTn id="78" dur="500"/>
                                        <p:tgtEl>
                                          <p:spTgt spid="93391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93390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93390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933909"/>
                                        </p:tgtEl>
                                        <p:attrNameLst>
                                          <p:attrName>style.visibility</p:attrName>
                                        </p:attrNameLst>
                                      </p:cBhvr>
                                      <p:to>
                                        <p:strVal val="visible"/>
                                      </p:to>
                                    </p:set>
                                    <p:animEffect transition="in" filter="wipe(left)">
                                      <p:cBhvr>
                                        <p:cTn id="91" dur="500"/>
                                        <p:tgtEl>
                                          <p:spTgt spid="93390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933908"/>
                                        </p:tgtEl>
                                        <p:attrNameLst>
                                          <p:attrName>style.visibility</p:attrName>
                                        </p:attrNameLst>
                                      </p:cBhvr>
                                      <p:to>
                                        <p:strVal val="visible"/>
                                      </p:to>
                                    </p:set>
                                    <p:animEffect transition="in" filter="dissolve">
                                      <p:cBhvr>
                                        <p:cTn id="96" dur="500"/>
                                        <p:tgtEl>
                                          <p:spTgt spid="93390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933907"/>
                                        </p:tgtEl>
                                        <p:attrNameLst>
                                          <p:attrName>style.visibility</p:attrName>
                                        </p:attrNameLst>
                                      </p:cBhvr>
                                      <p:to>
                                        <p:strVal val="visible"/>
                                      </p:to>
                                    </p:set>
                                    <p:animEffect transition="in" filter="wipe(left)">
                                      <p:cBhvr>
                                        <p:cTn id="101" dur="500"/>
                                        <p:tgtEl>
                                          <p:spTgt spid="93390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933912"/>
                                        </p:tgtEl>
                                        <p:attrNameLst>
                                          <p:attrName>style.visibility</p:attrName>
                                        </p:attrNameLst>
                                      </p:cBhvr>
                                      <p:to>
                                        <p:strVal val="visible"/>
                                      </p:to>
                                    </p:set>
                                    <p:animEffect transition="in" filter="randombar(horizontal)">
                                      <p:cBhvr>
                                        <p:cTn id="106" dur="300"/>
                                        <p:tgtEl>
                                          <p:spTgt spid="93391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933913"/>
                                        </p:tgtEl>
                                        <p:attrNameLst>
                                          <p:attrName>style.visibility</p:attrName>
                                        </p:attrNameLst>
                                      </p:cBhvr>
                                      <p:to>
                                        <p:strVal val="visible"/>
                                      </p:to>
                                    </p:set>
                                    <p:animEffect transition="in" filter="wipe(left)">
                                      <p:cBhvr>
                                        <p:cTn id="111" dur="500"/>
                                        <p:tgtEl>
                                          <p:spTgt spid="93391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933914"/>
                                        </p:tgtEl>
                                        <p:attrNameLst>
                                          <p:attrName>style.visibility</p:attrName>
                                        </p:attrNameLst>
                                      </p:cBhvr>
                                      <p:to>
                                        <p:strVal val="visible"/>
                                      </p:to>
                                    </p:set>
                                    <p:animEffect transition="in" filter="wipe(left)">
                                      <p:cBhvr>
                                        <p:cTn id="116" dur="500"/>
                                        <p:tgtEl>
                                          <p:spTgt spid="933914"/>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933915"/>
                                        </p:tgtEl>
                                        <p:attrNameLst>
                                          <p:attrName>style.visibility</p:attrName>
                                        </p:attrNameLst>
                                      </p:cBhvr>
                                      <p:to>
                                        <p:strVal val="visible"/>
                                      </p:to>
                                    </p:set>
                                    <p:animEffect transition="in" filter="wipe(left)">
                                      <p:cBhvr>
                                        <p:cTn id="121" dur="500"/>
                                        <p:tgtEl>
                                          <p:spTgt spid="93391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933916"/>
                                        </p:tgtEl>
                                        <p:attrNameLst>
                                          <p:attrName>style.visibility</p:attrName>
                                        </p:attrNameLst>
                                      </p:cBhvr>
                                      <p:to>
                                        <p:strVal val="visible"/>
                                      </p:to>
                                    </p:set>
                                    <p:animEffect transition="in" filter="wipe(left)">
                                      <p:cBhvr>
                                        <p:cTn id="126" dur="500"/>
                                        <p:tgtEl>
                                          <p:spTgt spid="933916"/>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933917"/>
                                        </p:tgtEl>
                                        <p:attrNameLst>
                                          <p:attrName>style.visibility</p:attrName>
                                        </p:attrNameLst>
                                      </p:cBhvr>
                                      <p:to>
                                        <p:strVal val="visible"/>
                                      </p:to>
                                    </p:set>
                                    <p:animEffect transition="in" filter="wipe(left)">
                                      <p:cBhvr>
                                        <p:cTn id="131" dur="500"/>
                                        <p:tgtEl>
                                          <p:spTgt spid="933917"/>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933918"/>
                                        </p:tgtEl>
                                        <p:attrNameLst>
                                          <p:attrName>style.visibility</p:attrName>
                                        </p:attrNameLst>
                                      </p:cBhvr>
                                      <p:to>
                                        <p:strVal val="visible"/>
                                      </p:to>
                                    </p:set>
                                    <p:animEffect transition="in" filter="wipe(left)">
                                      <p:cBhvr>
                                        <p:cTn id="136" dur="500"/>
                                        <p:tgtEl>
                                          <p:spTgt spid="933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0" grpId="0" autoUpdateAnimBg="0"/>
      <p:bldP spid="933891" grpId="0" build="p" autoUpdateAnimBg="0"/>
      <p:bldP spid="933896" grpId="0" build="p" autoUpdateAnimBg="0"/>
      <p:bldP spid="933900" grpId="0" animBg="1"/>
      <p:bldP spid="93391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Text Box 2">
            <a:extLst>
              <a:ext uri="{FF2B5EF4-FFF2-40B4-BE49-F238E27FC236}">
                <a16:creationId xmlns:a16="http://schemas.microsoft.com/office/drawing/2014/main" id="{9CA4D56D-3F8F-4D2C-AE87-3689AA48FB41}"/>
              </a:ext>
            </a:extLst>
          </p:cNvPr>
          <p:cNvSpPr txBox="1">
            <a:spLocks noChangeArrowheads="1"/>
          </p:cNvSpPr>
          <p:nvPr/>
        </p:nvSpPr>
        <p:spPr bwMode="auto">
          <a:xfrm>
            <a:off x="611188" y="523875"/>
            <a:ext cx="611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zh-CN" altLang="en-US">
                <a:latin typeface="仿宋_GB2312" pitchFamily="49" charset="-122"/>
                <a:ea typeface="仿宋_GB2312" pitchFamily="49" charset="-122"/>
              </a:rPr>
              <a:t>对于动能是</a:t>
            </a:r>
            <a:r>
              <a:rPr lang="en-US" altLang="zh-CN" i="1">
                <a:solidFill>
                  <a:srgbClr val="FFCC66"/>
                </a:solidFill>
                <a:ea typeface="仿宋_GB2312" pitchFamily="49" charset="-122"/>
              </a:rPr>
              <a:t>E</a:t>
            </a:r>
            <a:r>
              <a:rPr lang="en-US" altLang="zh-CN" baseline="-25000">
                <a:solidFill>
                  <a:srgbClr val="FFCC66"/>
                </a:solidFill>
                <a:ea typeface="仿宋_GB2312" pitchFamily="49" charset="-122"/>
              </a:rPr>
              <a:t>k</a:t>
            </a:r>
            <a:r>
              <a:rPr lang="zh-CN" altLang="en-US">
                <a:latin typeface="仿宋_GB2312" pitchFamily="49" charset="-122"/>
                <a:ea typeface="仿宋_GB2312" pitchFamily="49" charset="-122"/>
              </a:rPr>
              <a:t>的粒子，总能量为</a:t>
            </a:r>
            <a:endParaRPr lang="zh-CN" altLang="en-US" b="0">
              <a:latin typeface="仿宋_GB2312" pitchFamily="49" charset="-122"/>
              <a:ea typeface="仿宋_GB2312" pitchFamily="49" charset="-122"/>
            </a:endParaRPr>
          </a:p>
        </p:txBody>
      </p:sp>
      <p:graphicFrame>
        <p:nvGraphicFramePr>
          <p:cNvPr id="986115" name="Object 3">
            <a:extLst>
              <a:ext uri="{FF2B5EF4-FFF2-40B4-BE49-F238E27FC236}">
                <a16:creationId xmlns:a16="http://schemas.microsoft.com/office/drawing/2014/main" id="{7FF8234D-9303-48BF-A6A4-335499BAF33D}"/>
              </a:ext>
            </a:extLst>
          </p:cNvPr>
          <p:cNvGraphicFramePr>
            <a:graphicFrameLocks noChangeAspect="1"/>
          </p:cNvGraphicFramePr>
          <p:nvPr/>
        </p:nvGraphicFramePr>
        <p:xfrm>
          <a:off x="1550988" y="1209675"/>
          <a:ext cx="1725612" cy="419100"/>
        </p:xfrm>
        <a:graphic>
          <a:graphicData uri="http://schemas.openxmlformats.org/presentationml/2006/ole">
            <mc:AlternateContent xmlns:mc="http://schemas.openxmlformats.org/markup-compatibility/2006">
              <mc:Choice xmlns:v="urn:schemas-microsoft-com:vml" Requires="v">
                <p:oleObj spid="_x0000_s11311" name="公式" r:id="rId3" imgW="1714344" imgH="403999" progId="Equation.3">
                  <p:embed/>
                </p:oleObj>
              </mc:Choice>
              <mc:Fallback>
                <p:oleObj name="公式" r:id="rId3" imgW="1714344" imgH="40399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88" y="1209675"/>
                        <a:ext cx="172561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6116" name="Object 4">
            <a:extLst>
              <a:ext uri="{FF2B5EF4-FFF2-40B4-BE49-F238E27FC236}">
                <a16:creationId xmlns:a16="http://schemas.microsoft.com/office/drawing/2014/main" id="{14ABBD70-D919-4A8D-A90C-9E9941D22230}"/>
              </a:ext>
            </a:extLst>
          </p:cNvPr>
          <p:cNvGraphicFramePr>
            <a:graphicFrameLocks noChangeAspect="1"/>
          </p:cNvGraphicFramePr>
          <p:nvPr/>
        </p:nvGraphicFramePr>
        <p:xfrm>
          <a:off x="1116013" y="1954213"/>
          <a:ext cx="2678112" cy="444500"/>
        </p:xfrm>
        <a:graphic>
          <a:graphicData uri="http://schemas.openxmlformats.org/presentationml/2006/ole">
            <mc:AlternateContent xmlns:mc="http://schemas.openxmlformats.org/markup-compatibility/2006">
              <mc:Choice xmlns:v="urn:schemas-microsoft-com:vml" Requires="v">
                <p:oleObj spid="_x0000_s11312" name="公式" r:id="rId5" imgW="2666813" imgH="426942" progId="Equation.3">
                  <p:embed/>
                </p:oleObj>
              </mc:Choice>
              <mc:Fallback>
                <p:oleObj name="公式" r:id="rId5" imgW="2666813" imgH="42694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954213"/>
                        <a:ext cx="267811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6117" name="Text Box 5">
            <a:extLst>
              <a:ext uri="{FF2B5EF4-FFF2-40B4-BE49-F238E27FC236}">
                <a16:creationId xmlns:a16="http://schemas.microsoft.com/office/drawing/2014/main" id="{6A0C5AF4-7F6D-4F02-AE88-5B0D5781D022}"/>
              </a:ext>
            </a:extLst>
          </p:cNvPr>
          <p:cNvSpPr txBox="1">
            <a:spLocks noChangeArrowheads="1"/>
          </p:cNvSpPr>
          <p:nvPr/>
        </p:nvSpPr>
        <p:spPr bwMode="auto">
          <a:xfrm>
            <a:off x="552450" y="2708275"/>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zh-CN" altLang="en-US">
                <a:ea typeface="仿宋_GB2312" pitchFamily="49" charset="-122"/>
              </a:rPr>
              <a:t>当</a:t>
            </a:r>
            <a:r>
              <a:rPr lang="en-US" altLang="zh-CN" i="1">
                <a:solidFill>
                  <a:srgbClr val="FFCC66"/>
                </a:solidFill>
                <a:latin typeface="Bookman Old Style" panose="02050604050505020204" pitchFamily="18" charset="0"/>
                <a:ea typeface="仿宋_GB2312" pitchFamily="49" charset="-122"/>
              </a:rPr>
              <a:t>v</a:t>
            </a:r>
            <a:r>
              <a:rPr lang="en-US" altLang="zh-CN">
                <a:solidFill>
                  <a:srgbClr val="FFCC66"/>
                </a:solidFill>
                <a:ea typeface="仿宋_GB2312" pitchFamily="49" charset="-122"/>
              </a:rPr>
              <a:t>&lt;&lt;</a:t>
            </a:r>
            <a:r>
              <a:rPr lang="en-US" altLang="zh-CN" i="1">
                <a:solidFill>
                  <a:srgbClr val="FFCC66"/>
                </a:solidFill>
                <a:ea typeface="仿宋_GB2312" pitchFamily="49" charset="-122"/>
              </a:rPr>
              <a:t>c</a:t>
            </a:r>
            <a:r>
              <a:rPr lang="zh-CN" altLang="en-US">
                <a:ea typeface="仿宋_GB2312" pitchFamily="49" charset="-122"/>
              </a:rPr>
              <a:t>时，</a:t>
            </a:r>
            <a:r>
              <a:rPr lang="en-US" altLang="zh-CN" i="1">
                <a:solidFill>
                  <a:srgbClr val="FFCC66"/>
                </a:solidFill>
                <a:ea typeface="仿宋_GB2312" pitchFamily="49" charset="-122"/>
              </a:rPr>
              <a:t>E</a:t>
            </a:r>
            <a:r>
              <a:rPr lang="en-US" altLang="zh-CN" baseline="-25000">
                <a:solidFill>
                  <a:srgbClr val="FFCC66"/>
                </a:solidFill>
                <a:ea typeface="仿宋_GB2312" pitchFamily="49" charset="-122"/>
              </a:rPr>
              <a:t>k</a:t>
            </a:r>
            <a:r>
              <a:rPr lang="en-US" altLang="zh-CN" baseline="30000">
                <a:solidFill>
                  <a:srgbClr val="FFCC66"/>
                </a:solidFill>
                <a:ea typeface="仿宋_GB2312" pitchFamily="49" charset="-122"/>
              </a:rPr>
              <a:t>2</a:t>
            </a:r>
            <a:r>
              <a:rPr lang="en-US" altLang="zh-CN">
                <a:solidFill>
                  <a:srgbClr val="FFCC66"/>
                </a:solidFill>
                <a:ea typeface="仿宋_GB2312" pitchFamily="49" charset="-122"/>
              </a:rPr>
              <a:t>&lt;&lt;2m</a:t>
            </a:r>
            <a:r>
              <a:rPr lang="en-US" altLang="zh-CN" baseline="-25000">
                <a:solidFill>
                  <a:srgbClr val="FFCC66"/>
                </a:solidFill>
                <a:ea typeface="仿宋_GB2312" pitchFamily="49" charset="-122"/>
              </a:rPr>
              <a:t>0</a:t>
            </a:r>
            <a:r>
              <a:rPr lang="en-US" altLang="zh-CN" i="1">
                <a:solidFill>
                  <a:srgbClr val="FFCC66"/>
                </a:solidFill>
                <a:ea typeface="仿宋_GB2312" pitchFamily="49" charset="-122"/>
              </a:rPr>
              <a:t>c</a:t>
            </a:r>
            <a:r>
              <a:rPr lang="en-US" altLang="zh-CN" baseline="30000">
                <a:solidFill>
                  <a:srgbClr val="FFCC66"/>
                </a:solidFill>
                <a:ea typeface="仿宋_GB2312" pitchFamily="49" charset="-122"/>
              </a:rPr>
              <a:t>2</a:t>
            </a:r>
          </a:p>
        </p:txBody>
      </p:sp>
      <p:graphicFrame>
        <p:nvGraphicFramePr>
          <p:cNvPr id="986118" name="Object 6">
            <a:extLst>
              <a:ext uri="{FF2B5EF4-FFF2-40B4-BE49-F238E27FC236}">
                <a16:creationId xmlns:a16="http://schemas.microsoft.com/office/drawing/2014/main" id="{3982470B-524D-4FA4-B44F-00E0A197D01E}"/>
              </a:ext>
            </a:extLst>
          </p:cNvPr>
          <p:cNvGraphicFramePr>
            <a:graphicFrameLocks noChangeAspect="1"/>
          </p:cNvGraphicFramePr>
          <p:nvPr/>
        </p:nvGraphicFramePr>
        <p:xfrm>
          <a:off x="1258888" y="5389563"/>
          <a:ext cx="1193800" cy="838200"/>
        </p:xfrm>
        <a:graphic>
          <a:graphicData uri="http://schemas.openxmlformats.org/presentationml/2006/ole">
            <mc:AlternateContent xmlns:mc="http://schemas.openxmlformats.org/markup-compatibility/2006">
              <mc:Choice xmlns:v="urn:schemas-microsoft-com:vml" Requires="v">
                <p:oleObj spid="_x0000_s11313" name="公式" r:id="rId7" imgW="1180882" imgH="822960" progId="Equation.3">
                  <p:embed/>
                </p:oleObj>
              </mc:Choice>
              <mc:Fallback>
                <p:oleObj name="公式" r:id="rId7" imgW="1180882" imgH="8229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5389563"/>
                        <a:ext cx="1193800" cy="838200"/>
                      </a:xfrm>
                      <a:prstGeom prst="rect">
                        <a:avLst/>
                      </a:prstGeom>
                      <a:solidFill>
                        <a:srgbClr val="00FFFF">
                          <a:alpha val="20000"/>
                        </a:srgbClr>
                      </a:solidFill>
                      <a:ln w="12700" algn="ctr">
                        <a:solidFill>
                          <a:srgbClr val="DDDDDD">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a:extLst>
              <a:ext uri="{FF2B5EF4-FFF2-40B4-BE49-F238E27FC236}">
                <a16:creationId xmlns:a16="http://schemas.microsoft.com/office/drawing/2014/main" id="{520ED236-C4FA-4F66-ABBF-FF436A2FA429}"/>
              </a:ext>
            </a:extLst>
          </p:cNvPr>
          <p:cNvGrpSpPr>
            <a:grpSpLocks/>
          </p:cNvGrpSpPr>
          <p:nvPr/>
        </p:nvGrpSpPr>
        <p:grpSpPr bwMode="auto">
          <a:xfrm>
            <a:off x="5002213" y="1700213"/>
            <a:ext cx="3673475" cy="3240087"/>
            <a:chOff x="3016" y="1207"/>
            <a:chExt cx="2314" cy="2041"/>
          </a:xfrm>
        </p:grpSpPr>
        <p:sp>
          <p:nvSpPr>
            <p:cNvPr id="11277" name="AutoShape 8">
              <a:extLst>
                <a:ext uri="{FF2B5EF4-FFF2-40B4-BE49-F238E27FC236}">
                  <a16:creationId xmlns:a16="http://schemas.microsoft.com/office/drawing/2014/main" id="{E550F888-EFD0-4420-A68A-09B9C7A6B188}"/>
                </a:ext>
              </a:extLst>
            </p:cNvPr>
            <p:cNvSpPr>
              <a:spLocks noChangeAspect="1" noChangeArrowheads="1" noTextEdit="1"/>
            </p:cNvSpPr>
            <p:nvPr/>
          </p:nvSpPr>
          <p:spPr bwMode="auto">
            <a:xfrm>
              <a:off x="3016" y="1207"/>
              <a:ext cx="2314" cy="2041"/>
            </a:xfrm>
            <a:prstGeom prst="rect">
              <a:avLst/>
            </a:prstGeom>
            <a:solidFill>
              <a:srgbClr val="00FFFF">
                <a:alpha val="20000"/>
              </a:srgbClr>
            </a:solidFill>
            <a:ln w="9525">
              <a:solidFill>
                <a:srgbClr val="FFFFFF">
                  <a:alpha val="50195"/>
                </a:srgbClr>
              </a:solidFill>
              <a:miter lim="800000"/>
              <a:headEnd/>
              <a:tailEnd/>
            </a:ln>
          </p:spPr>
          <p:txBody>
            <a:bodyPr/>
            <a:lstStyle/>
            <a:p>
              <a:endParaRPr lang="zh-CN" altLang="en-US"/>
            </a:p>
          </p:txBody>
        </p:sp>
        <p:sp>
          <p:nvSpPr>
            <p:cNvPr id="11278" name="Freeform 9">
              <a:extLst>
                <a:ext uri="{FF2B5EF4-FFF2-40B4-BE49-F238E27FC236}">
                  <a16:creationId xmlns:a16="http://schemas.microsoft.com/office/drawing/2014/main" id="{A1199D4F-9087-40A6-8379-83AD524C4978}"/>
                </a:ext>
              </a:extLst>
            </p:cNvPr>
            <p:cNvSpPr>
              <a:spLocks/>
            </p:cNvSpPr>
            <p:nvPr/>
          </p:nvSpPr>
          <p:spPr bwMode="auto">
            <a:xfrm>
              <a:off x="3213" y="1389"/>
              <a:ext cx="57" cy="171"/>
            </a:xfrm>
            <a:custGeom>
              <a:avLst/>
              <a:gdLst>
                <a:gd name="T0" fmla="*/ 1 w 94"/>
                <a:gd name="T1" fmla="*/ 0 h 216"/>
                <a:gd name="T2" fmla="*/ 1 w 94"/>
                <a:gd name="T3" fmla="*/ 17 h 216"/>
                <a:gd name="T4" fmla="*/ 0 w 94"/>
                <a:gd name="T5" fmla="*/ 17 h 216"/>
                <a:gd name="T6" fmla="*/ 1 w 94"/>
                <a:gd name="T7" fmla="*/ 0 h 216"/>
                <a:gd name="T8" fmla="*/ 0 60000 65536"/>
                <a:gd name="T9" fmla="*/ 0 60000 65536"/>
                <a:gd name="T10" fmla="*/ 0 60000 65536"/>
                <a:gd name="T11" fmla="*/ 0 60000 65536"/>
                <a:gd name="T12" fmla="*/ 0 w 94"/>
                <a:gd name="T13" fmla="*/ 0 h 216"/>
                <a:gd name="T14" fmla="*/ 94 w 94"/>
                <a:gd name="T15" fmla="*/ 216 h 216"/>
              </a:gdLst>
              <a:ahLst/>
              <a:cxnLst>
                <a:cxn ang="T8">
                  <a:pos x="T0" y="T1"/>
                </a:cxn>
                <a:cxn ang="T9">
                  <a:pos x="T2" y="T3"/>
                </a:cxn>
                <a:cxn ang="T10">
                  <a:pos x="T4" y="T5"/>
                </a:cxn>
                <a:cxn ang="T11">
                  <a:pos x="T6" y="T7"/>
                </a:cxn>
              </a:cxnLst>
              <a:rect l="T12" t="T13" r="T14" b="T15"/>
              <a:pathLst>
                <a:path w="94" h="216">
                  <a:moveTo>
                    <a:pt x="54" y="0"/>
                  </a:moveTo>
                  <a:lnTo>
                    <a:pt x="94" y="216"/>
                  </a:lnTo>
                  <a:lnTo>
                    <a:pt x="0" y="216"/>
                  </a:lnTo>
                  <a:lnTo>
                    <a:pt x="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79" name="Freeform 10">
              <a:extLst>
                <a:ext uri="{FF2B5EF4-FFF2-40B4-BE49-F238E27FC236}">
                  <a16:creationId xmlns:a16="http://schemas.microsoft.com/office/drawing/2014/main" id="{262C3147-896D-4821-BA6E-D0483FF83977}"/>
                </a:ext>
              </a:extLst>
            </p:cNvPr>
            <p:cNvSpPr>
              <a:spLocks/>
            </p:cNvSpPr>
            <p:nvPr/>
          </p:nvSpPr>
          <p:spPr bwMode="auto">
            <a:xfrm>
              <a:off x="3232" y="2988"/>
              <a:ext cx="27" cy="13"/>
            </a:xfrm>
            <a:custGeom>
              <a:avLst/>
              <a:gdLst>
                <a:gd name="T0" fmla="*/ 27 w 27"/>
                <a:gd name="T1" fmla="*/ 13 h 13"/>
                <a:gd name="T2" fmla="*/ 0 w 27"/>
                <a:gd name="T3" fmla="*/ 13 h 13"/>
                <a:gd name="T4" fmla="*/ 0 w 27"/>
                <a:gd name="T5" fmla="*/ 0 h 13"/>
                <a:gd name="T6" fmla="*/ 27 w 27"/>
                <a:gd name="T7" fmla="*/ 13 h 13"/>
                <a:gd name="T8" fmla="*/ 0 60000 65536"/>
                <a:gd name="T9" fmla="*/ 0 60000 65536"/>
                <a:gd name="T10" fmla="*/ 0 60000 65536"/>
                <a:gd name="T11" fmla="*/ 0 60000 65536"/>
                <a:gd name="T12" fmla="*/ 0 w 27"/>
                <a:gd name="T13" fmla="*/ 0 h 13"/>
                <a:gd name="T14" fmla="*/ 27 w 27"/>
                <a:gd name="T15" fmla="*/ 13 h 13"/>
              </a:gdLst>
              <a:ahLst/>
              <a:cxnLst>
                <a:cxn ang="T8">
                  <a:pos x="T0" y="T1"/>
                </a:cxn>
                <a:cxn ang="T9">
                  <a:pos x="T2" y="T3"/>
                </a:cxn>
                <a:cxn ang="T10">
                  <a:pos x="T4" y="T5"/>
                </a:cxn>
                <a:cxn ang="T11">
                  <a:pos x="T6" y="T7"/>
                </a:cxn>
              </a:cxnLst>
              <a:rect l="T12" t="T13" r="T14" b="T15"/>
              <a:pathLst>
                <a:path w="27" h="13">
                  <a:moveTo>
                    <a:pt x="27" y="13"/>
                  </a:moveTo>
                  <a:lnTo>
                    <a:pt x="0" y="13"/>
                  </a:lnTo>
                  <a:lnTo>
                    <a:pt x="0" y="0"/>
                  </a:lnTo>
                  <a:lnTo>
                    <a:pt x="2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80" name="Freeform 11">
              <a:extLst>
                <a:ext uri="{FF2B5EF4-FFF2-40B4-BE49-F238E27FC236}">
                  <a16:creationId xmlns:a16="http://schemas.microsoft.com/office/drawing/2014/main" id="{73D495FA-F1F4-486F-96C7-A1E5A9983123}"/>
                </a:ext>
              </a:extLst>
            </p:cNvPr>
            <p:cNvSpPr>
              <a:spLocks/>
            </p:cNvSpPr>
            <p:nvPr/>
          </p:nvSpPr>
          <p:spPr bwMode="auto">
            <a:xfrm>
              <a:off x="5042" y="2982"/>
              <a:ext cx="197" cy="61"/>
            </a:xfrm>
            <a:custGeom>
              <a:avLst/>
              <a:gdLst>
                <a:gd name="T0" fmla="*/ 15 w 256"/>
                <a:gd name="T1" fmla="*/ 1 h 94"/>
                <a:gd name="T2" fmla="*/ 0 w 256"/>
                <a:gd name="T3" fmla="*/ 0 h 94"/>
                <a:gd name="T4" fmla="*/ 0 w 256"/>
                <a:gd name="T5" fmla="*/ 1 h 94"/>
                <a:gd name="T6" fmla="*/ 15 w 256"/>
                <a:gd name="T7" fmla="*/ 1 h 94"/>
                <a:gd name="T8" fmla="*/ 0 60000 65536"/>
                <a:gd name="T9" fmla="*/ 0 60000 65536"/>
                <a:gd name="T10" fmla="*/ 0 60000 65536"/>
                <a:gd name="T11" fmla="*/ 0 60000 65536"/>
                <a:gd name="T12" fmla="*/ 0 w 256"/>
                <a:gd name="T13" fmla="*/ 0 h 94"/>
                <a:gd name="T14" fmla="*/ 256 w 256"/>
                <a:gd name="T15" fmla="*/ 94 h 94"/>
              </a:gdLst>
              <a:ahLst/>
              <a:cxnLst>
                <a:cxn ang="T8">
                  <a:pos x="T0" y="T1"/>
                </a:cxn>
                <a:cxn ang="T9">
                  <a:pos x="T2" y="T3"/>
                </a:cxn>
                <a:cxn ang="T10">
                  <a:pos x="T4" y="T5"/>
                </a:cxn>
                <a:cxn ang="T11">
                  <a:pos x="T6" y="T7"/>
                </a:cxn>
              </a:cxnLst>
              <a:rect l="T12" t="T13" r="T14" b="T15"/>
              <a:pathLst>
                <a:path w="256" h="94">
                  <a:moveTo>
                    <a:pt x="256" y="54"/>
                  </a:moveTo>
                  <a:lnTo>
                    <a:pt x="0" y="0"/>
                  </a:lnTo>
                  <a:lnTo>
                    <a:pt x="0" y="94"/>
                  </a:lnTo>
                  <a:lnTo>
                    <a:pt x="256"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81" name="Freeform 12">
              <a:extLst>
                <a:ext uri="{FF2B5EF4-FFF2-40B4-BE49-F238E27FC236}">
                  <a16:creationId xmlns:a16="http://schemas.microsoft.com/office/drawing/2014/main" id="{2F812F57-0A19-4A1D-AAB9-310978691150}"/>
                </a:ext>
              </a:extLst>
            </p:cNvPr>
            <p:cNvSpPr>
              <a:spLocks/>
            </p:cNvSpPr>
            <p:nvPr/>
          </p:nvSpPr>
          <p:spPr bwMode="auto">
            <a:xfrm>
              <a:off x="3259" y="1640"/>
              <a:ext cx="957" cy="876"/>
            </a:xfrm>
            <a:custGeom>
              <a:avLst/>
              <a:gdLst>
                <a:gd name="T0" fmla="*/ 0 w 71"/>
                <a:gd name="T1" fmla="*/ 2147483646 h 65"/>
                <a:gd name="T2" fmla="*/ 2147483646 w 71"/>
                <a:gd name="T3" fmla="*/ 0 h 65"/>
                <a:gd name="T4" fmla="*/ 0 60000 65536"/>
                <a:gd name="T5" fmla="*/ 0 60000 65536"/>
                <a:gd name="T6" fmla="*/ 0 w 71"/>
                <a:gd name="T7" fmla="*/ 0 h 65"/>
                <a:gd name="T8" fmla="*/ 71 w 71"/>
                <a:gd name="T9" fmla="*/ 65 h 65"/>
              </a:gdLst>
              <a:ahLst/>
              <a:cxnLst>
                <a:cxn ang="T4">
                  <a:pos x="T0" y="T1"/>
                </a:cxn>
                <a:cxn ang="T5">
                  <a:pos x="T2" y="T3"/>
                </a:cxn>
              </a:cxnLst>
              <a:rect l="T6" t="T7" r="T8" b="T9"/>
              <a:pathLst>
                <a:path w="71" h="65">
                  <a:moveTo>
                    <a:pt x="0" y="65"/>
                  </a:moveTo>
                  <a:cubicBezTo>
                    <a:pt x="26" y="63"/>
                    <a:pt x="54" y="48"/>
                    <a:pt x="71" y="0"/>
                  </a:cubicBezTo>
                </a:path>
              </a:pathLst>
            </a:custGeom>
            <a:noFill/>
            <a:ln w="3810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2" name="Freeform 13">
              <a:extLst>
                <a:ext uri="{FF2B5EF4-FFF2-40B4-BE49-F238E27FC236}">
                  <a16:creationId xmlns:a16="http://schemas.microsoft.com/office/drawing/2014/main" id="{95AC27DE-DDC8-4DD5-99EA-056B788A5F7A}"/>
                </a:ext>
              </a:extLst>
            </p:cNvPr>
            <p:cNvSpPr>
              <a:spLocks/>
            </p:cNvSpPr>
            <p:nvPr/>
          </p:nvSpPr>
          <p:spPr bwMode="auto">
            <a:xfrm>
              <a:off x="3259" y="1654"/>
              <a:ext cx="1711" cy="862"/>
            </a:xfrm>
            <a:custGeom>
              <a:avLst/>
              <a:gdLst>
                <a:gd name="T0" fmla="*/ 0 w 127"/>
                <a:gd name="T1" fmla="*/ 2147483646 h 64"/>
                <a:gd name="T2" fmla="*/ 2147483646 w 127"/>
                <a:gd name="T3" fmla="*/ 0 h 64"/>
                <a:gd name="T4" fmla="*/ 0 60000 65536"/>
                <a:gd name="T5" fmla="*/ 0 60000 65536"/>
                <a:gd name="T6" fmla="*/ 0 w 127"/>
                <a:gd name="T7" fmla="*/ 0 h 64"/>
                <a:gd name="T8" fmla="*/ 127 w 127"/>
                <a:gd name="T9" fmla="*/ 64 h 64"/>
              </a:gdLst>
              <a:ahLst/>
              <a:cxnLst>
                <a:cxn ang="T4">
                  <a:pos x="T0" y="T1"/>
                </a:cxn>
                <a:cxn ang="T5">
                  <a:pos x="T2" y="T3"/>
                </a:cxn>
              </a:cxnLst>
              <a:rect l="T6" t="T7" r="T8" b="T9"/>
              <a:pathLst>
                <a:path w="127" h="64">
                  <a:moveTo>
                    <a:pt x="0" y="64"/>
                  </a:moveTo>
                  <a:cubicBezTo>
                    <a:pt x="31" y="64"/>
                    <a:pt x="90" y="31"/>
                    <a:pt x="127" y="0"/>
                  </a:cubicBezTo>
                </a:path>
              </a:pathLst>
            </a:custGeom>
            <a:noFill/>
            <a:ln w="38100">
              <a:solidFill>
                <a:srgbClr val="EB3D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3" name="Line 14">
              <a:extLst>
                <a:ext uri="{FF2B5EF4-FFF2-40B4-BE49-F238E27FC236}">
                  <a16:creationId xmlns:a16="http://schemas.microsoft.com/office/drawing/2014/main" id="{6F7CD549-9F19-428C-B3C0-23BBB5B12A52}"/>
                </a:ext>
              </a:extLst>
            </p:cNvPr>
            <p:cNvSpPr>
              <a:spLocks noChangeShapeType="1"/>
            </p:cNvSpPr>
            <p:nvPr/>
          </p:nvSpPr>
          <p:spPr bwMode="auto">
            <a:xfrm flipV="1">
              <a:off x="3243" y="1661"/>
              <a:ext cx="1738" cy="132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Freeform 15">
              <a:extLst>
                <a:ext uri="{FF2B5EF4-FFF2-40B4-BE49-F238E27FC236}">
                  <a16:creationId xmlns:a16="http://schemas.microsoft.com/office/drawing/2014/main" id="{9FA6E9E4-BF54-4DF9-9787-A0C00897DD48}"/>
                </a:ext>
              </a:extLst>
            </p:cNvPr>
            <p:cNvSpPr>
              <a:spLocks/>
            </p:cNvSpPr>
            <p:nvPr/>
          </p:nvSpPr>
          <p:spPr bwMode="auto">
            <a:xfrm>
              <a:off x="3771" y="2382"/>
              <a:ext cx="229" cy="229"/>
            </a:xfrm>
            <a:custGeom>
              <a:avLst/>
              <a:gdLst>
                <a:gd name="T0" fmla="*/ 2147483646 w 17"/>
                <a:gd name="T1" fmla="*/ 0 h 17"/>
                <a:gd name="T2" fmla="*/ 2147483646 w 17"/>
                <a:gd name="T3" fmla="*/ 2147483646 h 17"/>
                <a:gd name="T4" fmla="*/ 2147483646 w 17"/>
                <a:gd name="T5" fmla="*/ 2147483646 h 17"/>
                <a:gd name="T6" fmla="*/ 0 w 17"/>
                <a:gd name="T7" fmla="*/ 2147483646 h 17"/>
                <a:gd name="T8" fmla="*/ 214748364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 y="0"/>
                  </a:moveTo>
                  <a:lnTo>
                    <a:pt x="17" y="16"/>
                  </a:lnTo>
                  <a:lnTo>
                    <a:pt x="16" y="17"/>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85" name="Line 16">
              <a:extLst>
                <a:ext uri="{FF2B5EF4-FFF2-40B4-BE49-F238E27FC236}">
                  <a16:creationId xmlns:a16="http://schemas.microsoft.com/office/drawing/2014/main" id="{6EC5EF22-E68F-42B3-9D16-BC5052868455}"/>
                </a:ext>
              </a:extLst>
            </p:cNvPr>
            <p:cNvSpPr>
              <a:spLocks noChangeShapeType="1"/>
            </p:cNvSpPr>
            <p:nvPr/>
          </p:nvSpPr>
          <p:spPr bwMode="auto">
            <a:xfrm>
              <a:off x="4674" y="1910"/>
              <a:ext cx="108" cy="94"/>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6" name="Line 17">
              <a:extLst>
                <a:ext uri="{FF2B5EF4-FFF2-40B4-BE49-F238E27FC236}">
                  <a16:creationId xmlns:a16="http://schemas.microsoft.com/office/drawing/2014/main" id="{C0A4E11D-2346-4B18-8D2B-EDEADE63C763}"/>
                </a:ext>
              </a:extLst>
            </p:cNvPr>
            <p:cNvSpPr>
              <a:spLocks noChangeShapeType="1"/>
            </p:cNvSpPr>
            <p:nvPr/>
          </p:nvSpPr>
          <p:spPr bwMode="auto">
            <a:xfrm flipH="1" flipV="1">
              <a:off x="3696" y="1616"/>
              <a:ext cx="273" cy="453"/>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7" name="Rectangle 18">
              <a:extLst>
                <a:ext uri="{FF2B5EF4-FFF2-40B4-BE49-F238E27FC236}">
                  <a16:creationId xmlns:a16="http://schemas.microsoft.com/office/drawing/2014/main" id="{2AA32402-1577-42C2-B560-54078CB250D2}"/>
                </a:ext>
              </a:extLst>
            </p:cNvPr>
            <p:cNvSpPr>
              <a:spLocks noChangeArrowheads="1"/>
            </p:cNvSpPr>
            <p:nvPr/>
          </p:nvSpPr>
          <p:spPr bwMode="auto">
            <a:xfrm>
              <a:off x="3061" y="1299"/>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en-US" altLang="zh-CN" sz="2000" i="1">
                  <a:ea typeface="宋体" panose="02010600030101010101" pitchFamily="2" charset="-122"/>
                </a:rPr>
                <a:t>E</a:t>
              </a:r>
              <a:endParaRPr lang="en-US" altLang="zh-CN" sz="2000">
                <a:latin typeface="Arial" panose="020B0604020202020204" pitchFamily="34" charset="0"/>
                <a:ea typeface="宋体" panose="02010600030101010101" pitchFamily="2" charset="-122"/>
              </a:endParaRPr>
            </a:p>
          </p:txBody>
        </p:sp>
        <p:sp>
          <p:nvSpPr>
            <p:cNvPr id="11288" name="Rectangle 19">
              <a:extLst>
                <a:ext uri="{FF2B5EF4-FFF2-40B4-BE49-F238E27FC236}">
                  <a16:creationId xmlns:a16="http://schemas.microsoft.com/office/drawing/2014/main" id="{EBB9F339-98C5-4DCD-9876-22C775E2B7F5}"/>
                </a:ext>
              </a:extLst>
            </p:cNvPr>
            <p:cNvSpPr>
              <a:spLocks noChangeArrowheads="1"/>
            </p:cNvSpPr>
            <p:nvPr/>
          </p:nvSpPr>
          <p:spPr bwMode="auto">
            <a:xfrm>
              <a:off x="3107" y="2985"/>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en-US" altLang="zh-CN" sz="1800" b="0" i="1">
                  <a:ea typeface="宋体" panose="02010600030101010101" pitchFamily="2" charset="-122"/>
                </a:rPr>
                <a:t>O</a:t>
              </a:r>
            </a:p>
          </p:txBody>
        </p:sp>
        <p:sp>
          <p:nvSpPr>
            <p:cNvPr id="11289" name="Rectangle 20">
              <a:extLst>
                <a:ext uri="{FF2B5EF4-FFF2-40B4-BE49-F238E27FC236}">
                  <a16:creationId xmlns:a16="http://schemas.microsoft.com/office/drawing/2014/main" id="{E8D15218-F0F8-4F2B-AE24-0ED806F4CFB7}"/>
                </a:ext>
              </a:extLst>
            </p:cNvPr>
            <p:cNvSpPr>
              <a:spLocks noChangeArrowheads="1"/>
            </p:cNvSpPr>
            <p:nvPr/>
          </p:nvSpPr>
          <p:spPr bwMode="auto">
            <a:xfrm>
              <a:off x="5117" y="303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en-US" altLang="zh-CN" sz="2000" i="1">
                  <a:ea typeface="宋体" panose="02010600030101010101" pitchFamily="2" charset="-122"/>
                </a:rPr>
                <a:t>p</a:t>
              </a:r>
            </a:p>
          </p:txBody>
        </p:sp>
        <p:sp>
          <p:nvSpPr>
            <p:cNvPr id="11290" name="Line 21">
              <a:extLst>
                <a:ext uri="{FF2B5EF4-FFF2-40B4-BE49-F238E27FC236}">
                  <a16:creationId xmlns:a16="http://schemas.microsoft.com/office/drawing/2014/main" id="{83115037-2434-42A2-80FE-62F65F9E5CC4}"/>
                </a:ext>
              </a:extLst>
            </p:cNvPr>
            <p:cNvSpPr>
              <a:spLocks noChangeShapeType="1"/>
            </p:cNvSpPr>
            <p:nvPr/>
          </p:nvSpPr>
          <p:spPr bwMode="auto">
            <a:xfrm flipV="1">
              <a:off x="3243" y="1525"/>
              <a:ext cx="0" cy="149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1" name="Line 22">
              <a:extLst>
                <a:ext uri="{FF2B5EF4-FFF2-40B4-BE49-F238E27FC236}">
                  <a16:creationId xmlns:a16="http://schemas.microsoft.com/office/drawing/2014/main" id="{0A00A80B-24B7-4629-9310-6AA24FAB2362}"/>
                </a:ext>
              </a:extLst>
            </p:cNvPr>
            <p:cNvSpPr>
              <a:spLocks noChangeShapeType="1"/>
            </p:cNvSpPr>
            <p:nvPr/>
          </p:nvSpPr>
          <p:spPr bwMode="auto">
            <a:xfrm>
              <a:off x="3234" y="3013"/>
              <a:ext cx="181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92" name="Object 23">
              <a:extLst>
                <a:ext uri="{FF2B5EF4-FFF2-40B4-BE49-F238E27FC236}">
                  <a16:creationId xmlns:a16="http://schemas.microsoft.com/office/drawing/2014/main" id="{D32AAF74-6EB3-4778-93A8-1C2F039DD0C4}"/>
                </a:ext>
              </a:extLst>
            </p:cNvPr>
            <p:cNvGraphicFramePr>
              <a:graphicFrameLocks noChangeAspect="1"/>
            </p:cNvGraphicFramePr>
            <p:nvPr/>
          </p:nvGraphicFramePr>
          <p:xfrm>
            <a:off x="4649" y="2024"/>
            <a:ext cx="499" cy="186"/>
          </p:xfrm>
          <a:graphic>
            <a:graphicData uri="http://schemas.openxmlformats.org/presentationml/2006/ole">
              <mc:AlternateContent xmlns:mc="http://schemas.openxmlformats.org/markup-compatibility/2006">
                <mc:Choice xmlns:v="urn:schemas-microsoft-com:vml" Requires="v">
                  <p:oleObj spid="_x0000_s11314" name="公式" r:id="rId9" imgW="1074389" imgH="388537" progId="Equation.3">
                    <p:embed/>
                  </p:oleObj>
                </mc:Choice>
                <mc:Fallback>
                  <p:oleObj name="公式" r:id="rId9" imgW="1074389" imgH="388537"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9" y="2024"/>
                          <a:ext cx="499"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93" name="Object 24">
              <a:extLst>
                <a:ext uri="{FF2B5EF4-FFF2-40B4-BE49-F238E27FC236}">
                  <a16:creationId xmlns:a16="http://schemas.microsoft.com/office/drawing/2014/main" id="{8157CDFA-D749-4961-A959-7B6C693AB7B7}"/>
                </a:ext>
              </a:extLst>
            </p:cNvPr>
            <p:cNvGraphicFramePr>
              <a:graphicFrameLocks noChangeAspect="1"/>
            </p:cNvGraphicFramePr>
            <p:nvPr/>
          </p:nvGraphicFramePr>
          <p:xfrm>
            <a:off x="3405" y="1377"/>
            <a:ext cx="628" cy="313"/>
          </p:xfrm>
          <a:graphic>
            <a:graphicData uri="http://schemas.openxmlformats.org/presentationml/2006/ole">
              <mc:AlternateContent xmlns:mc="http://schemas.openxmlformats.org/markup-compatibility/2006">
                <mc:Choice xmlns:v="urn:schemas-microsoft-com:vml" Requires="v">
                  <p:oleObj spid="_x0000_s11315" name="公式" r:id="rId11" imgW="1661098" imgH="822960" progId="Equation.3">
                    <p:embed/>
                  </p:oleObj>
                </mc:Choice>
                <mc:Fallback>
                  <p:oleObj name="公式" r:id="rId11" imgW="1661098" imgH="82296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5" y="1377"/>
                          <a:ext cx="628"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94" name="Object 25">
              <a:extLst>
                <a:ext uri="{FF2B5EF4-FFF2-40B4-BE49-F238E27FC236}">
                  <a16:creationId xmlns:a16="http://schemas.microsoft.com/office/drawing/2014/main" id="{69B5500C-85B6-496B-A045-6C6C8FDB2D5D}"/>
                </a:ext>
              </a:extLst>
            </p:cNvPr>
            <p:cNvGraphicFramePr>
              <a:graphicFrameLocks noChangeAspect="1"/>
            </p:cNvGraphicFramePr>
            <p:nvPr/>
          </p:nvGraphicFramePr>
          <p:xfrm>
            <a:off x="4014" y="2614"/>
            <a:ext cx="1147" cy="193"/>
          </p:xfrm>
          <a:graphic>
            <a:graphicData uri="http://schemas.openxmlformats.org/presentationml/2006/ole">
              <mc:AlternateContent xmlns:mc="http://schemas.openxmlformats.org/markup-compatibility/2006">
                <mc:Choice xmlns:v="urn:schemas-microsoft-com:vml" Requires="v">
                  <p:oleObj spid="_x0000_s11316" name="公式" r:id="rId13" imgW="3162456" imgH="518215" progId="Equation.3">
                    <p:embed/>
                  </p:oleObj>
                </mc:Choice>
                <mc:Fallback>
                  <p:oleObj name="公式" r:id="rId13" imgW="3162456" imgH="518215"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14" y="2614"/>
                          <a:ext cx="114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86138" name="Rectangle 26">
            <a:extLst>
              <a:ext uri="{FF2B5EF4-FFF2-40B4-BE49-F238E27FC236}">
                <a16:creationId xmlns:a16="http://schemas.microsoft.com/office/drawing/2014/main" id="{22D62B12-951A-4407-A6AF-48461788A73C}"/>
              </a:ext>
            </a:extLst>
          </p:cNvPr>
          <p:cNvSpPr>
            <a:spLocks noChangeArrowheads="1"/>
          </p:cNvSpPr>
          <p:nvPr/>
        </p:nvSpPr>
        <p:spPr bwMode="auto">
          <a:xfrm>
            <a:off x="539750" y="3357563"/>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zh-CN" altLang="en-US">
                <a:latin typeface="仿宋_GB2312" pitchFamily="49" charset="-122"/>
                <a:ea typeface="仿宋_GB2312" pitchFamily="49" charset="-122"/>
              </a:rPr>
              <a:t>上式的第一项可以忽略</a:t>
            </a:r>
            <a:r>
              <a:rPr lang="en-US" altLang="zh-CN">
                <a:latin typeface="仿宋_GB2312" pitchFamily="49" charset="-122"/>
                <a:ea typeface="仿宋_GB2312" pitchFamily="49" charset="-122"/>
              </a:rPr>
              <a:t>,</a:t>
            </a:r>
            <a:r>
              <a:rPr lang="zh-CN" altLang="en-US">
                <a:latin typeface="仿宋_GB2312" pitchFamily="49" charset="-122"/>
                <a:ea typeface="仿宋_GB2312" pitchFamily="49" charset="-122"/>
              </a:rPr>
              <a:t>即</a:t>
            </a:r>
          </a:p>
        </p:txBody>
      </p:sp>
      <p:graphicFrame>
        <p:nvGraphicFramePr>
          <p:cNvPr id="986139" name="Object 27">
            <a:extLst>
              <a:ext uri="{FF2B5EF4-FFF2-40B4-BE49-F238E27FC236}">
                <a16:creationId xmlns:a16="http://schemas.microsoft.com/office/drawing/2014/main" id="{D760889F-2071-4934-9D53-1380F2B63F76}"/>
              </a:ext>
            </a:extLst>
          </p:cNvPr>
          <p:cNvGraphicFramePr>
            <a:graphicFrameLocks noChangeAspect="1"/>
          </p:cNvGraphicFramePr>
          <p:nvPr/>
        </p:nvGraphicFramePr>
        <p:xfrm>
          <a:off x="1331913" y="4017963"/>
          <a:ext cx="1968500" cy="419100"/>
        </p:xfrm>
        <a:graphic>
          <a:graphicData uri="http://schemas.openxmlformats.org/presentationml/2006/ole">
            <mc:AlternateContent xmlns:mc="http://schemas.openxmlformats.org/markup-compatibility/2006">
              <mc:Choice xmlns:v="urn:schemas-microsoft-com:vml" Requires="v">
                <p:oleObj spid="_x0000_s11317" name="公式" r:id="rId15" imgW="1950720" imgH="403999" progId="Equation.3">
                  <p:embed/>
                </p:oleObj>
              </mc:Choice>
              <mc:Fallback>
                <p:oleObj name="公式" r:id="rId15" imgW="1950720" imgH="403999"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3" y="4017963"/>
                        <a:ext cx="19685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6140" name="Rectangle 28">
            <a:extLst>
              <a:ext uri="{FF2B5EF4-FFF2-40B4-BE49-F238E27FC236}">
                <a16:creationId xmlns:a16="http://schemas.microsoft.com/office/drawing/2014/main" id="{C928C9A9-49A5-4A1B-B85D-323659097C0F}"/>
              </a:ext>
            </a:extLst>
          </p:cNvPr>
          <p:cNvSpPr>
            <a:spLocks noChangeArrowheads="1"/>
          </p:cNvSpPr>
          <p:nvPr/>
        </p:nvSpPr>
        <p:spPr bwMode="auto">
          <a:xfrm>
            <a:off x="515938" y="4581525"/>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spcBef>
                <a:spcPct val="50000"/>
              </a:spcBef>
            </a:pPr>
            <a:r>
              <a:rPr lang="zh-CN" altLang="en-US">
                <a:latin typeface="仿宋_GB2312" pitchFamily="49" charset="-122"/>
                <a:ea typeface="仿宋_GB2312" pitchFamily="49" charset="-122"/>
              </a:rPr>
              <a:t>于是有</a:t>
            </a:r>
          </a:p>
        </p:txBody>
      </p:sp>
      <p:sp>
        <p:nvSpPr>
          <p:cNvPr id="986141" name="Rectangle 29">
            <a:extLst>
              <a:ext uri="{FF2B5EF4-FFF2-40B4-BE49-F238E27FC236}">
                <a16:creationId xmlns:a16="http://schemas.microsoft.com/office/drawing/2014/main" id="{B4151B3D-BA74-43C7-8054-C6E1F1F06396}"/>
              </a:ext>
            </a:extLst>
          </p:cNvPr>
          <p:cNvSpPr>
            <a:spLocks noChangeArrowheads="1"/>
          </p:cNvSpPr>
          <p:nvPr/>
        </p:nvSpPr>
        <p:spPr bwMode="auto">
          <a:xfrm>
            <a:off x="4572000" y="5589588"/>
            <a:ext cx="3960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en-US" altLang="zh-CN" sz="2000">
                <a:solidFill>
                  <a:srgbClr val="FF9900"/>
                </a:solidFill>
                <a:latin typeface="楷体_GB2312" pitchFamily="49" charset="-122"/>
                <a:ea typeface="楷体_GB2312" pitchFamily="49" charset="-122"/>
              </a:rPr>
              <a:t>(</a:t>
            </a:r>
            <a:r>
              <a:rPr lang="zh-CN" altLang="en-US" sz="2000">
                <a:solidFill>
                  <a:srgbClr val="FF9900"/>
                </a:solidFill>
                <a:latin typeface="楷体_GB2312" pitchFamily="49" charset="-122"/>
                <a:ea typeface="楷体_GB2312" pitchFamily="49" charset="-122"/>
              </a:rPr>
              <a:t>物体低速运动时能量动量关系</a:t>
            </a:r>
            <a:r>
              <a:rPr lang="en-US" altLang="zh-CN" sz="2000">
                <a:solidFill>
                  <a:srgbClr val="FF9900"/>
                </a:solidFill>
                <a:latin typeface="楷体_GB2312" pitchFamily="49" charset="-122"/>
                <a:ea typeface="楷体_GB2312" pitchFamily="49" charset="-122"/>
              </a:rPr>
              <a:t>)</a:t>
            </a:r>
          </a:p>
        </p:txBody>
      </p:sp>
      <p:graphicFrame>
        <p:nvGraphicFramePr>
          <p:cNvPr id="986142" name="Object 30">
            <a:extLst>
              <a:ext uri="{FF2B5EF4-FFF2-40B4-BE49-F238E27FC236}">
                <a16:creationId xmlns:a16="http://schemas.microsoft.com/office/drawing/2014/main" id="{B738ACB8-DFD3-4D4C-8C68-5D3DFFD49953}"/>
              </a:ext>
            </a:extLst>
          </p:cNvPr>
          <p:cNvGraphicFramePr>
            <a:graphicFrameLocks noChangeAspect="1"/>
          </p:cNvGraphicFramePr>
          <p:nvPr/>
        </p:nvGraphicFramePr>
        <p:xfrm>
          <a:off x="2852738" y="5373688"/>
          <a:ext cx="1676400" cy="838200"/>
        </p:xfrm>
        <a:graphic>
          <a:graphicData uri="http://schemas.openxmlformats.org/presentationml/2006/ole">
            <mc:AlternateContent xmlns:mc="http://schemas.openxmlformats.org/markup-compatibility/2006">
              <mc:Choice xmlns:v="urn:schemas-microsoft-com:vml" Requires="v">
                <p:oleObj spid="_x0000_s11318" name="公式" r:id="rId17" imgW="1661098" imgH="822960" progId="Equation.3">
                  <p:embed/>
                </p:oleObj>
              </mc:Choice>
              <mc:Fallback>
                <p:oleObj name="公式" r:id="rId17" imgW="1661098" imgH="822960"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2738" y="5373688"/>
                        <a:ext cx="1676400" cy="838200"/>
                      </a:xfrm>
                      <a:prstGeom prst="rect">
                        <a:avLst/>
                      </a:prstGeom>
                      <a:solidFill>
                        <a:srgbClr val="00FFFF">
                          <a:alpha val="20000"/>
                        </a:srgbClr>
                      </a:solidFill>
                      <a:ln w="12700" algn="ctr">
                        <a:solidFill>
                          <a:srgbClr val="DDDDDD">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86114"/>
                                        </p:tgtEl>
                                        <p:attrNameLst>
                                          <p:attrName>style.visibility</p:attrName>
                                        </p:attrNameLst>
                                      </p:cBhvr>
                                      <p:to>
                                        <p:strVal val="visible"/>
                                      </p:to>
                                    </p:set>
                                    <p:animEffect transition="in" filter="wipe(left)">
                                      <p:cBhvr>
                                        <p:cTn id="7" dur="500"/>
                                        <p:tgtEl>
                                          <p:spTgt spid="986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86115"/>
                                        </p:tgtEl>
                                        <p:attrNameLst>
                                          <p:attrName>style.visibility</p:attrName>
                                        </p:attrNameLst>
                                      </p:cBhvr>
                                      <p:to>
                                        <p:strVal val="visible"/>
                                      </p:to>
                                    </p:set>
                                    <p:animEffect transition="in" filter="wipe(left)">
                                      <p:cBhvr>
                                        <p:cTn id="12" dur="500"/>
                                        <p:tgtEl>
                                          <p:spTgt spid="986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86116"/>
                                        </p:tgtEl>
                                        <p:attrNameLst>
                                          <p:attrName>style.visibility</p:attrName>
                                        </p:attrNameLst>
                                      </p:cBhvr>
                                      <p:to>
                                        <p:strVal val="visible"/>
                                      </p:to>
                                    </p:set>
                                    <p:animEffect transition="in" filter="wipe(left)">
                                      <p:cBhvr>
                                        <p:cTn id="17" dur="500"/>
                                        <p:tgtEl>
                                          <p:spTgt spid="986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6117"/>
                                        </p:tgtEl>
                                        <p:attrNameLst>
                                          <p:attrName>style.visibility</p:attrName>
                                        </p:attrNameLst>
                                      </p:cBhvr>
                                      <p:to>
                                        <p:strVal val="visible"/>
                                      </p:to>
                                    </p:set>
                                    <p:animEffect transition="in" filter="wipe(left)">
                                      <p:cBhvr>
                                        <p:cTn id="22" dur="500"/>
                                        <p:tgtEl>
                                          <p:spTgt spid="986117"/>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986138"/>
                                        </p:tgtEl>
                                        <p:attrNameLst>
                                          <p:attrName>style.visibility</p:attrName>
                                        </p:attrNameLst>
                                      </p:cBhvr>
                                      <p:to>
                                        <p:strVal val="visible"/>
                                      </p:to>
                                    </p:set>
                                    <p:animEffect transition="in" filter="wipe(left)">
                                      <p:cBhvr>
                                        <p:cTn id="26" dur="500"/>
                                        <p:tgtEl>
                                          <p:spTgt spid="98613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986139"/>
                                        </p:tgtEl>
                                        <p:attrNameLst>
                                          <p:attrName>style.visibility</p:attrName>
                                        </p:attrNameLst>
                                      </p:cBhvr>
                                      <p:to>
                                        <p:strVal val="visible"/>
                                      </p:to>
                                    </p:set>
                                    <p:animEffect transition="in" filter="wipe(left)">
                                      <p:cBhvr>
                                        <p:cTn id="31" dur="500"/>
                                        <p:tgtEl>
                                          <p:spTgt spid="9861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86140"/>
                                        </p:tgtEl>
                                        <p:attrNameLst>
                                          <p:attrName>style.visibility</p:attrName>
                                        </p:attrNameLst>
                                      </p:cBhvr>
                                      <p:to>
                                        <p:strVal val="visible"/>
                                      </p:to>
                                    </p:set>
                                    <p:animEffect transition="in" filter="wipe(left)">
                                      <p:cBhvr>
                                        <p:cTn id="36" dur="500"/>
                                        <p:tgtEl>
                                          <p:spTgt spid="98614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86118"/>
                                        </p:tgtEl>
                                        <p:attrNameLst>
                                          <p:attrName>style.visibility</p:attrName>
                                        </p:attrNameLst>
                                      </p:cBhvr>
                                      <p:to>
                                        <p:strVal val="visible"/>
                                      </p:to>
                                    </p:set>
                                    <p:animEffect transition="in" filter="wipe(left)">
                                      <p:cBhvr>
                                        <p:cTn id="41" dur="500"/>
                                        <p:tgtEl>
                                          <p:spTgt spid="9861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986142"/>
                                        </p:tgtEl>
                                        <p:attrNameLst>
                                          <p:attrName>style.visibility</p:attrName>
                                        </p:attrNameLst>
                                      </p:cBhvr>
                                      <p:to>
                                        <p:strVal val="visible"/>
                                      </p:to>
                                    </p:set>
                                    <p:animEffect transition="in" filter="wipe(left)">
                                      <p:cBhvr>
                                        <p:cTn id="46" dur="500"/>
                                        <p:tgtEl>
                                          <p:spTgt spid="98614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86141"/>
                                        </p:tgtEl>
                                        <p:attrNameLst>
                                          <p:attrName>style.visibility</p:attrName>
                                        </p:attrNameLst>
                                      </p:cBhvr>
                                      <p:to>
                                        <p:strVal val="visible"/>
                                      </p:to>
                                    </p:set>
                                    <p:animEffect transition="in" filter="wipe(left)">
                                      <p:cBhvr>
                                        <p:cTn id="51" dur="500"/>
                                        <p:tgtEl>
                                          <p:spTgt spid="98614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randombar(horizontal)">
                                      <p:cBhvr>
                                        <p:cTn id="5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14" grpId="0"/>
      <p:bldP spid="986117" grpId="0"/>
      <p:bldP spid="986138" grpId="0"/>
      <p:bldP spid="986140" grpId="0"/>
      <p:bldP spid="9861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a:extLst>
              <a:ext uri="{FF2B5EF4-FFF2-40B4-BE49-F238E27FC236}">
                <a16:creationId xmlns:a16="http://schemas.microsoft.com/office/drawing/2014/main" id="{AF05ADD9-DA75-4CD7-B4F6-1F3C36B85215}"/>
              </a:ext>
            </a:extLst>
          </p:cNvPr>
          <p:cNvSpPr>
            <a:spLocks noChangeArrowheads="1"/>
          </p:cNvSpPr>
          <p:nvPr/>
        </p:nvSpPr>
        <p:spPr bwMode="auto">
          <a:xfrm>
            <a:off x="293688" y="3810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solidFill>
                  <a:srgbClr val="FFFF00"/>
                </a:solidFill>
                <a:latin typeface="宋体" panose="02010600030101010101" pitchFamily="2" charset="-122"/>
                <a:ea typeface="宋体" panose="02010600030101010101" pitchFamily="2" charset="-122"/>
              </a:rPr>
              <a:t>例</a:t>
            </a:r>
          </a:p>
        </p:txBody>
      </p:sp>
      <p:sp>
        <p:nvSpPr>
          <p:cNvPr id="934915" name="Rectangle 3">
            <a:extLst>
              <a:ext uri="{FF2B5EF4-FFF2-40B4-BE49-F238E27FC236}">
                <a16:creationId xmlns:a16="http://schemas.microsoft.com/office/drawing/2014/main" id="{791606AF-6C6B-4CCE-9840-FBE8E1FAC301}"/>
              </a:ext>
            </a:extLst>
          </p:cNvPr>
          <p:cNvSpPr>
            <a:spLocks noChangeArrowheads="1"/>
          </p:cNvSpPr>
          <p:nvPr/>
        </p:nvSpPr>
        <p:spPr bwMode="auto">
          <a:xfrm>
            <a:off x="276225" y="19891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solidFill>
                  <a:srgbClr val="FFFF00"/>
                </a:solidFill>
                <a:latin typeface="宋体" panose="02010600030101010101" pitchFamily="2" charset="-122"/>
                <a:ea typeface="宋体" panose="02010600030101010101" pitchFamily="2" charset="-122"/>
              </a:rPr>
              <a:t>解</a:t>
            </a:r>
          </a:p>
        </p:txBody>
      </p:sp>
      <p:sp>
        <p:nvSpPr>
          <p:cNvPr id="934916" name="Rectangle 4">
            <a:extLst>
              <a:ext uri="{FF2B5EF4-FFF2-40B4-BE49-F238E27FC236}">
                <a16:creationId xmlns:a16="http://schemas.microsoft.com/office/drawing/2014/main" id="{93932F8E-2C48-41A4-86A6-76CC3A26E8F1}"/>
              </a:ext>
            </a:extLst>
          </p:cNvPr>
          <p:cNvSpPr>
            <a:spLocks noChangeArrowheads="1"/>
          </p:cNvSpPr>
          <p:nvPr/>
        </p:nvSpPr>
        <p:spPr bwMode="auto">
          <a:xfrm>
            <a:off x="277813" y="14128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solidFill>
                  <a:srgbClr val="FFFF00"/>
                </a:solidFill>
                <a:latin typeface="宋体" panose="02010600030101010101" pitchFamily="2" charset="-122"/>
                <a:ea typeface="宋体" panose="02010600030101010101" pitchFamily="2" charset="-122"/>
              </a:rPr>
              <a:t>求</a:t>
            </a:r>
          </a:p>
        </p:txBody>
      </p:sp>
      <p:sp>
        <p:nvSpPr>
          <p:cNvPr id="934917" name="Rectangle 5">
            <a:extLst>
              <a:ext uri="{FF2B5EF4-FFF2-40B4-BE49-F238E27FC236}">
                <a16:creationId xmlns:a16="http://schemas.microsoft.com/office/drawing/2014/main" id="{33C5EEBE-55B2-43D7-B1F0-6B6AFD0A0054}"/>
              </a:ext>
            </a:extLst>
          </p:cNvPr>
          <p:cNvSpPr>
            <a:spLocks noChangeArrowheads="1"/>
          </p:cNvSpPr>
          <p:nvPr/>
        </p:nvSpPr>
        <p:spPr bwMode="auto">
          <a:xfrm>
            <a:off x="755650" y="333375"/>
            <a:ext cx="82089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kumimoji="1" sz="2400" b="1">
                <a:solidFill>
                  <a:schemeClr val="bg1"/>
                </a:solidFill>
                <a:latin typeface="Times New Roman" panose="02020603050405020304" pitchFamily="18" charset="0"/>
                <a:ea typeface="华文中宋" panose="02010600040101010101" pitchFamily="2" charset="-122"/>
              </a:defRPr>
            </a:lvl1pPr>
            <a:lvl2pPr marL="742950" indent="-285750">
              <a:tabLst>
                <a:tab pos="1733550" algn="l"/>
              </a:tabLst>
              <a:defRPr kumimoji="1" sz="2400" b="1">
                <a:solidFill>
                  <a:schemeClr val="bg1"/>
                </a:solidFill>
                <a:latin typeface="Times New Roman" panose="02020603050405020304" pitchFamily="18" charset="0"/>
                <a:ea typeface="华文中宋" panose="02010600040101010101" pitchFamily="2" charset="-122"/>
              </a:defRPr>
            </a:lvl2pPr>
            <a:lvl3pPr marL="11430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3pPr>
            <a:lvl4pPr marL="16002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4pPr>
            <a:lvl5pPr marL="20574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lnSpc>
                <a:spcPct val="125000"/>
              </a:lnSpc>
              <a:spcBef>
                <a:spcPct val="50000"/>
              </a:spcBef>
            </a:pPr>
            <a:r>
              <a:rPr lang="zh-CN" altLang="en-US">
                <a:ea typeface="仿宋_GB2312" pitchFamily="49" charset="-122"/>
              </a:rPr>
              <a:t>两个静质量都为</a:t>
            </a:r>
            <a:r>
              <a:rPr lang="zh-CN" altLang="en-US">
                <a:solidFill>
                  <a:srgbClr val="66FFFF"/>
                </a:solidFill>
                <a:ea typeface="仿宋_GB2312" pitchFamily="49" charset="-122"/>
              </a:rPr>
              <a:t> </a:t>
            </a:r>
            <a:r>
              <a:rPr lang="en-US" altLang="zh-CN" i="1">
                <a:solidFill>
                  <a:srgbClr val="66FFFF"/>
                </a:solidFill>
                <a:ea typeface="仿宋_GB2312" pitchFamily="49" charset="-122"/>
              </a:rPr>
              <a:t>m</a:t>
            </a:r>
            <a:r>
              <a:rPr lang="en-US" altLang="zh-CN" baseline="-25000">
                <a:solidFill>
                  <a:srgbClr val="66FFFF"/>
                </a:solidFill>
                <a:ea typeface="仿宋_GB2312" pitchFamily="49" charset="-122"/>
              </a:rPr>
              <a:t>0 </a:t>
            </a:r>
            <a:r>
              <a:rPr lang="zh-CN" altLang="en-US">
                <a:ea typeface="仿宋_GB2312" pitchFamily="49" charset="-122"/>
              </a:rPr>
              <a:t>的粒子，其中一个静止，另一个以</a:t>
            </a:r>
            <a:r>
              <a:rPr lang="zh-CN" altLang="en-US">
                <a:ea typeface="宋体" panose="02010600030101010101" pitchFamily="2" charset="-122"/>
              </a:rPr>
              <a:t> </a:t>
            </a:r>
            <a:r>
              <a:rPr lang="en-US" altLang="zh-CN" i="1">
                <a:solidFill>
                  <a:srgbClr val="66FFFF"/>
                </a:solidFill>
                <a:latin typeface="Bookman Old Style" panose="02050604050505020204" pitchFamily="18" charset="0"/>
                <a:ea typeface="宋体" panose="02010600030101010101" pitchFamily="2" charset="-122"/>
              </a:rPr>
              <a:t>v</a:t>
            </a:r>
            <a:r>
              <a:rPr lang="en-US" altLang="zh-CN" baseline="-25000">
                <a:solidFill>
                  <a:srgbClr val="66FFFF"/>
                </a:solidFill>
                <a:ea typeface="宋体" panose="02010600030101010101" pitchFamily="2" charset="-122"/>
              </a:rPr>
              <a:t>0 </a:t>
            </a:r>
            <a:r>
              <a:rPr lang="en-US" altLang="zh-CN">
                <a:solidFill>
                  <a:srgbClr val="66FFFF"/>
                </a:solidFill>
                <a:ea typeface="宋体" panose="02010600030101010101" pitchFamily="2" charset="-122"/>
              </a:rPr>
              <a:t>= 0.8 </a:t>
            </a:r>
            <a:r>
              <a:rPr lang="en-US" altLang="zh-CN" i="1">
                <a:solidFill>
                  <a:srgbClr val="66FFFF"/>
                </a:solidFill>
                <a:ea typeface="宋体" panose="02010600030101010101" pitchFamily="2" charset="-122"/>
              </a:rPr>
              <a:t>c </a:t>
            </a:r>
            <a:r>
              <a:rPr lang="zh-CN" altLang="en-US">
                <a:ea typeface="仿宋_GB2312" pitchFamily="49" charset="-122"/>
              </a:rPr>
              <a:t>的速度运动，它们对心碰撞以后粘在一起。</a:t>
            </a:r>
          </a:p>
        </p:txBody>
      </p:sp>
      <p:sp>
        <p:nvSpPr>
          <p:cNvPr id="934918" name="Rectangle 6">
            <a:extLst>
              <a:ext uri="{FF2B5EF4-FFF2-40B4-BE49-F238E27FC236}">
                <a16:creationId xmlns:a16="http://schemas.microsoft.com/office/drawing/2014/main" id="{2935C74F-3F19-4054-903A-08C05BF67EBD}"/>
              </a:ext>
            </a:extLst>
          </p:cNvPr>
          <p:cNvSpPr>
            <a:spLocks noChangeArrowheads="1"/>
          </p:cNvSpPr>
          <p:nvPr/>
        </p:nvSpPr>
        <p:spPr bwMode="auto">
          <a:xfrm>
            <a:off x="755650" y="1341438"/>
            <a:ext cx="4454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kumimoji="1" sz="2400" b="1">
                <a:solidFill>
                  <a:schemeClr val="bg1"/>
                </a:solidFill>
                <a:latin typeface="Times New Roman" panose="02020603050405020304" pitchFamily="18" charset="0"/>
                <a:ea typeface="华文中宋" panose="02010600040101010101" pitchFamily="2" charset="-122"/>
              </a:defRPr>
            </a:lvl1pPr>
            <a:lvl2pPr marL="742950" indent="-285750">
              <a:tabLst>
                <a:tab pos="1733550" algn="l"/>
              </a:tabLst>
              <a:defRPr kumimoji="1" sz="2400" b="1">
                <a:solidFill>
                  <a:schemeClr val="bg1"/>
                </a:solidFill>
                <a:latin typeface="Times New Roman" panose="02020603050405020304" pitchFamily="18" charset="0"/>
                <a:ea typeface="华文中宋" panose="02010600040101010101" pitchFamily="2" charset="-122"/>
              </a:defRPr>
            </a:lvl2pPr>
            <a:lvl3pPr marL="11430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3pPr>
            <a:lvl4pPr marL="16002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4pPr>
            <a:lvl5pPr marL="20574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lnSpc>
                <a:spcPct val="125000"/>
              </a:lnSpc>
              <a:spcBef>
                <a:spcPct val="50000"/>
              </a:spcBef>
            </a:pPr>
            <a:r>
              <a:rPr lang="zh-CN" altLang="en-US">
                <a:ea typeface="仿宋_GB2312" pitchFamily="49" charset="-122"/>
              </a:rPr>
              <a:t>碰撞后合成粒子的静止质量。</a:t>
            </a:r>
          </a:p>
        </p:txBody>
      </p:sp>
      <p:sp>
        <p:nvSpPr>
          <p:cNvPr id="934919" name="Rectangle 7">
            <a:extLst>
              <a:ext uri="{FF2B5EF4-FFF2-40B4-BE49-F238E27FC236}">
                <a16:creationId xmlns:a16="http://schemas.microsoft.com/office/drawing/2014/main" id="{451D8714-995D-4CD1-B662-5FF25A1C8511}"/>
              </a:ext>
            </a:extLst>
          </p:cNvPr>
          <p:cNvSpPr>
            <a:spLocks noChangeArrowheads="1"/>
          </p:cNvSpPr>
          <p:nvPr/>
        </p:nvSpPr>
        <p:spPr bwMode="auto">
          <a:xfrm>
            <a:off x="755650" y="1916113"/>
            <a:ext cx="81375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lnSpc>
                <a:spcPct val="125000"/>
              </a:lnSpc>
            </a:pPr>
            <a:r>
              <a:rPr lang="zh-CN" altLang="en-US">
                <a:ea typeface="仿宋_GB2312" pitchFamily="49" charset="-122"/>
              </a:rPr>
              <a:t>取两粒子作为一个系统，碰撞前后动量、能量均守恒，设碰撞后合成粒子的静止质量为</a:t>
            </a:r>
            <a:r>
              <a:rPr lang="zh-CN" altLang="en-US">
                <a:solidFill>
                  <a:srgbClr val="66FFFF"/>
                </a:solidFill>
                <a:ea typeface="仿宋_GB2312" pitchFamily="49" charset="-122"/>
              </a:rPr>
              <a:t> </a:t>
            </a:r>
            <a:r>
              <a:rPr lang="en-US" altLang="zh-CN" i="1">
                <a:solidFill>
                  <a:srgbClr val="66FFFF"/>
                </a:solidFill>
                <a:ea typeface="仿宋_GB2312" pitchFamily="49" charset="-122"/>
              </a:rPr>
              <a:t>M</a:t>
            </a:r>
            <a:r>
              <a:rPr lang="en-US" altLang="zh-CN" baseline="-25000">
                <a:solidFill>
                  <a:srgbClr val="66FFFF"/>
                </a:solidFill>
                <a:ea typeface="仿宋_GB2312" pitchFamily="49" charset="-122"/>
              </a:rPr>
              <a:t>0</a:t>
            </a:r>
            <a:r>
              <a:rPr lang="en-US" altLang="zh-CN" baseline="-25000">
                <a:solidFill>
                  <a:srgbClr val="FFFF99"/>
                </a:solidFill>
                <a:ea typeface="仿宋_GB2312" pitchFamily="49" charset="-122"/>
              </a:rPr>
              <a:t> </a:t>
            </a:r>
            <a:r>
              <a:rPr lang="zh-CN" altLang="en-US">
                <a:ea typeface="仿宋_GB2312" pitchFamily="49" charset="-122"/>
              </a:rPr>
              <a:t>，运动质量为 </a:t>
            </a:r>
            <a:r>
              <a:rPr lang="en-US" altLang="zh-CN" i="1">
                <a:solidFill>
                  <a:srgbClr val="66FFFF"/>
                </a:solidFill>
                <a:ea typeface="仿宋_GB2312" pitchFamily="49" charset="-122"/>
              </a:rPr>
              <a:t>M</a:t>
            </a:r>
            <a:r>
              <a:rPr lang="en-US" altLang="zh-CN" i="1">
                <a:solidFill>
                  <a:srgbClr val="FFFF99"/>
                </a:solidFill>
                <a:ea typeface="仿宋_GB2312" pitchFamily="49" charset="-122"/>
              </a:rPr>
              <a:t> </a:t>
            </a:r>
            <a:r>
              <a:rPr lang="zh-CN" altLang="en-US">
                <a:ea typeface="仿宋_GB2312" pitchFamily="49" charset="-122"/>
              </a:rPr>
              <a:t>，运动速度为 </a:t>
            </a:r>
            <a:r>
              <a:rPr lang="en-US" altLang="zh-CN" i="1">
                <a:solidFill>
                  <a:srgbClr val="66FFFF"/>
                </a:solidFill>
                <a:ea typeface="仿宋_GB2312" pitchFamily="49" charset="-122"/>
              </a:rPr>
              <a:t>V</a:t>
            </a:r>
            <a:r>
              <a:rPr lang="en-US" altLang="zh-CN" i="1">
                <a:solidFill>
                  <a:srgbClr val="FFFF99"/>
                </a:solidFill>
                <a:ea typeface="仿宋_GB2312" pitchFamily="49" charset="-122"/>
              </a:rPr>
              <a:t> </a:t>
            </a:r>
            <a:r>
              <a:rPr lang="zh-CN" altLang="en-US">
                <a:ea typeface="仿宋_GB2312" pitchFamily="49" charset="-122"/>
              </a:rPr>
              <a:t>，则</a:t>
            </a:r>
          </a:p>
        </p:txBody>
      </p:sp>
      <p:graphicFrame>
        <p:nvGraphicFramePr>
          <p:cNvPr id="934920" name="Object 8">
            <a:extLst>
              <a:ext uri="{FF2B5EF4-FFF2-40B4-BE49-F238E27FC236}">
                <a16:creationId xmlns:a16="http://schemas.microsoft.com/office/drawing/2014/main" id="{A76CF9EB-E2BB-4DEC-831C-40F53CB2068B}"/>
              </a:ext>
            </a:extLst>
          </p:cNvPr>
          <p:cNvGraphicFramePr>
            <a:graphicFrameLocks/>
          </p:cNvGraphicFramePr>
          <p:nvPr/>
        </p:nvGraphicFramePr>
        <p:xfrm>
          <a:off x="2825750" y="3235325"/>
          <a:ext cx="2076450" cy="431800"/>
        </p:xfrm>
        <a:graphic>
          <a:graphicData uri="http://schemas.openxmlformats.org/presentationml/2006/ole">
            <mc:AlternateContent xmlns:mc="http://schemas.openxmlformats.org/markup-compatibility/2006">
              <mc:Choice xmlns:v="urn:schemas-microsoft-com:vml" Requires="v">
                <p:oleObj spid="_x0000_s12313" name="公式" r:id="rId3" imgW="2057213" imgH="418961" progId="Equation.3">
                  <p:embed/>
                </p:oleObj>
              </mc:Choice>
              <mc:Fallback>
                <p:oleObj name="公式" r:id="rId3" imgW="2057213" imgH="418961" progId="Equation.3">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0" y="3235325"/>
                        <a:ext cx="2076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4921" name="Object 9">
            <a:extLst>
              <a:ext uri="{FF2B5EF4-FFF2-40B4-BE49-F238E27FC236}">
                <a16:creationId xmlns:a16="http://schemas.microsoft.com/office/drawing/2014/main" id="{C21F6DE2-3AFC-4F0B-9A18-B5631C44FCED}"/>
              </a:ext>
            </a:extLst>
          </p:cNvPr>
          <p:cNvGraphicFramePr>
            <a:graphicFrameLocks/>
          </p:cNvGraphicFramePr>
          <p:nvPr/>
        </p:nvGraphicFramePr>
        <p:xfrm>
          <a:off x="5343525" y="3154363"/>
          <a:ext cx="2584450" cy="482600"/>
        </p:xfrm>
        <a:graphic>
          <a:graphicData uri="http://schemas.openxmlformats.org/presentationml/2006/ole">
            <mc:AlternateContent xmlns:mc="http://schemas.openxmlformats.org/markup-compatibility/2006">
              <mc:Choice xmlns:v="urn:schemas-microsoft-com:vml" Requires="v">
                <p:oleObj spid="_x0000_s12314" name="公式" r:id="rId5" imgW="2537429" imgH="464848" progId="Equation.3">
                  <p:embed/>
                </p:oleObj>
              </mc:Choice>
              <mc:Fallback>
                <p:oleObj name="公式" r:id="rId5" imgW="2537429" imgH="464848" progId="Equation.3">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3525" y="3154363"/>
                        <a:ext cx="2584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4922" name="Object 10">
            <a:extLst>
              <a:ext uri="{FF2B5EF4-FFF2-40B4-BE49-F238E27FC236}">
                <a16:creationId xmlns:a16="http://schemas.microsoft.com/office/drawing/2014/main" id="{7901E958-7A57-428A-B9E0-D99B0AA9C6AC}"/>
              </a:ext>
            </a:extLst>
          </p:cNvPr>
          <p:cNvGraphicFramePr>
            <a:graphicFrameLocks/>
          </p:cNvGraphicFramePr>
          <p:nvPr/>
        </p:nvGraphicFramePr>
        <p:xfrm>
          <a:off x="931863" y="4627563"/>
          <a:ext cx="7124700" cy="717550"/>
        </p:xfrm>
        <a:graphic>
          <a:graphicData uri="http://schemas.openxmlformats.org/presentationml/2006/ole">
            <mc:AlternateContent xmlns:mc="http://schemas.openxmlformats.org/markup-compatibility/2006">
              <mc:Choice xmlns:v="urn:schemas-microsoft-com:vml" Requires="v">
                <p:oleObj spid="_x0000_s12315" name="公式" r:id="rId7" imgW="2804160" imgH="312226" progId="Equation.3">
                  <p:embed/>
                </p:oleObj>
              </mc:Choice>
              <mc:Fallback>
                <p:oleObj name="公式" r:id="rId7" imgW="2804160" imgH="312226" progId="Equation.3">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863" y="4627563"/>
                        <a:ext cx="71247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1">
            <a:extLst>
              <a:ext uri="{FF2B5EF4-FFF2-40B4-BE49-F238E27FC236}">
                <a16:creationId xmlns:a16="http://schemas.microsoft.com/office/drawing/2014/main" id="{270523B0-B6CC-4155-9AB6-A17AF261D48F}"/>
              </a:ext>
            </a:extLst>
          </p:cNvPr>
          <p:cNvGrpSpPr>
            <a:grpSpLocks/>
          </p:cNvGrpSpPr>
          <p:nvPr/>
        </p:nvGrpSpPr>
        <p:grpSpPr bwMode="auto">
          <a:xfrm>
            <a:off x="636588" y="3676650"/>
            <a:ext cx="3311525" cy="1008063"/>
            <a:chOff x="476" y="2704"/>
            <a:chExt cx="2086" cy="635"/>
          </a:xfrm>
        </p:grpSpPr>
        <p:graphicFrame>
          <p:nvGraphicFramePr>
            <p:cNvPr id="12302" name="Object 12">
              <a:extLst>
                <a:ext uri="{FF2B5EF4-FFF2-40B4-BE49-F238E27FC236}">
                  <a16:creationId xmlns:a16="http://schemas.microsoft.com/office/drawing/2014/main" id="{139F2B2C-D640-400F-A1AA-1B2074F631CC}"/>
                </a:ext>
              </a:extLst>
            </p:cNvPr>
            <p:cNvGraphicFramePr>
              <a:graphicFrameLocks/>
            </p:cNvGraphicFramePr>
            <p:nvPr/>
          </p:nvGraphicFramePr>
          <p:xfrm>
            <a:off x="748" y="2704"/>
            <a:ext cx="1508" cy="635"/>
          </p:xfrm>
          <a:graphic>
            <a:graphicData uri="http://schemas.openxmlformats.org/presentationml/2006/ole">
              <mc:AlternateContent xmlns:mc="http://schemas.openxmlformats.org/markup-compatibility/2006">
                <mc:Choice xmlns:v="urn:schemas-microsoft-com:vml" Requires="v">
                  <p:oleObj spid="_x0000_s12316" name="公式" r:id="rId9" imgW="2362262" imgH="990545" progId="Equation.3">
                    <p:embed/>
                  </p:oleObj>
                </mc:Choice>
                <mc:Fallback>
                  <p:oleObj name="公式" r:id="rId9" imgW="2362262" imgH="990545" progId="Equation.3">
                    <p:embed/>
                    <p:pic>
                      <p:nvPicPr>
                        <p:cNvPr id="0" name="Object 1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 y="2704"/>
                          <a:ext cx="1508"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3" name="Text Box 13">
              <a:extLst>
                <a:ext uri="{FF2B5EF4-FFF2-40B4-BE49-F238E27FC236}">
                  <a16:creationId xmlns:a16="http://schemas.microsoft.com/office/drawing/2014/main" id="{1C9E3D60-046E-4386-B0AC-5F7BA9A832C9}"/>
                </a:ext>
              </a:extLst>
            </p:cNvPr>
            <p:cNvSpPr txBox="1">
              <a:spLocks noChangeArrowheads="1"/>
            </p:cNvSpPr>
            <p:nvPr/>
          </p:nvSpPr>
          <p:spPr bwMode="auto">
            <a:xfrm>
              <a:off x="2252" y="2795"/>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ea typeface="仿宋_GB2312" pitchFamily="49" charset="-122"/>
                </a:rPr>
                <a:t>得</a:t>
              </a:r>
            </a:p>
          </p:txBody>
        </p:sp>
        <p:sp>
          <p:nvSpPr>
            <p:cNvPr id="12304" name="Text Box 14">
              <a:extLst>
                <a:ext uri="{FF2B5EF4-FFF2-40B4-BE49-F238E27FC236}">
                  <a16:creationId xmlns:a16="http://schemas.microsoft.com/office/drawing/2014/main" id="{D787D329-043A-4E64-A16E-DCD7810D3F3A}"/>
                </a:ext>
              </a:extLst>
            </p:cNvPr>
            <p:cNvSpPr txBox="1">
              <a:spLocks noChangeArrowheads="1"/>
            </p:cNvSpPr>
            <p:nvPr/>
          </p:nvSpPr>
          <p:spPr bwMode="auto">
            <a:xfrm>
              <a:off x="476" y="2795"/>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r>
                <a:rPr lang="zh-CN" altLang="en-US">
                  <a:ea typeface="仿宋_GB2312" pitchFamily="49" charset="-122"/>
                </a:rPr>
                <a:t>由</a:t>
              </a:r>
            </a:p>
          </p:txBody>
        </p:sp>
      </p:grpSp>
      <p:sp>
        <p:nvSpPr>
          <p:cNvPr id="18" name="Rectangle 6">
            <a:extLst>
              <a:ext uri="{FF2B5EF4-FFF2-40B4-BE49-F238E27FC236}">
                <a16:creationId xmlns:a16="http://schemas.microsoft.com/office/drawing/2014/main" id="{C8B2EAF6-FF84-465E-AD23-EE95496A3200}"/>
              </a:ext>
            </a:extLst>
          </p:cNvPr>
          <p:cNvSpPr>
            <a:spLocks noChangeArrowheads="1"/>
          </p:cNvSpPr>
          <p:nvPr/>
        </p:nvSpPr>
        <p:spPr bwMode="auto">
          <a:xfrm>
            <a:off x="506413" y="5262563"/>
            <a:ext cx="7296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kumimoji="1" sz="2400" b="1">
                <a:solidFill>
                  <a:schemeClr val="bg1"/>
                </a:solidFill>
                <a:latin typeface="Times New Roman" panose="02020603050405020304" pitchFamily="18" charset="0"/>
                <a:ea typeface="华文中宋" panose="02010600040101010101" pitchFamily="2" charset="-122"/>
              </a:defRPr>
            </a:lvl1pPr>
            <a:lvl2pPr marL="742950" indent="-285750">
              <a:defRPr kumimoji="1" sz="2400" b="1">
                <a:solidFill>
                  <a:schemeClr val="bg1"/>
                </a:solidFill>
                <a:latin typeface="Times New Roman" panose="02020603050405020304" pitchFamily="18" charset="0"/>
                <a:ea typeface="华文中宋" panose="02010600040101010101" pitchFamily="2" charset="-122"/>
              </a:defRPr>
            </a:lvl2pPr>
            <a:lvl3pPr marL="1143000" indent="-228600">
              <a:defRPr kumimoji="1" sz="2400" b="1">
                <a:solidFill>
                  <a:schemeClr val="bg1"/>
                </a:solidFill>
                <a:latin typeface="Times New Roman" panose="02020603050405020304" pitchFamily="18" charset="0"/>
                <a:ea typeface="华文中宋" panose="02010600040101010101" pitchFamily="2" charset="-122"/>
              </a:defRPr>
            </a:lvl3pPr>
            <a:lvl4pPr marL="1600200" indent="-228600">
              <a:defRPr kumimoji="1" sz="2400" b="1">
                <a:solidFill>
                  <a:schemeClr val="bg1"/>
                </a:solidFill>
                <a:latin typeface="Times New Roman" panose="02020603050405020304" pitchFamily="18" charset="0"/>
                <a:ea typeface="华文中宋" panose="02010600040101010101" pitchFamily="2" charset="-122"/>
              </a:defRPr>
            </a:lvl4pPr>
            <a:lvl5pPr marL="2057400" indent="-228600">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defRPr kumimoji="1" sz="2400" b="1">
                <a:solidFill>
                  <a:schemeClr val="bg1"/>
                </a:solidFill>
                <a:latin typeface="Times New Roman" panose="02020603050405020304" pitchFamily="18" charset="0"/>
                <a:ea typeface="华文中宋" panose="02010600040101010101" pitchFamily="2" charset="-122"/>
              </a:defRPr>
            </a:lvl9pPr>
          </a:lstStyle>
          <a:p>
            <a:r>
              <a:rPr lang="zh-CN" altLang="en-US"/>
              <a:t>可以看出：</a:t>
            </a:r>
            <a:r>
              <a:rPr lang="en-US" altLang="zh-CN"/>
              <a:t>1</a:t>
            </a:r>
            <a:r>
              <a:rPr lang="zh-CN" altLang="en-US"/>
              <a:t>）合成粒子的静止质量不是  </a:t>
            </a:r>
            <a:r>
              <a:rPr lang="en-US" altLang="zh-CN">
                <a:solidFill>
                  <a:srgbClr val="00FFFF"/>
                </a:solidFill>
              </a:rPr>
              <a:t>2</a:t>
            </a:r>
            <a:r>
              <a:rPr lang="en-US" altLang="zh-CN" i="1">
                <a:solidFill>
                  <a:srgbClr val="00FFFF"/>
                </a:solidFill>
                <a:ea typeface="仿宋_GB2312" pitchFamily="49" charset="-122"/>
              </a:rPr>
              <a:t> </a:t>
            </a:r>
            <a:r>
              <a:rPr lang="en-US" altLang="zh-CN" i="1">
                <a:solidFill>
                  <a:srgbClr val="66FFFF"/>
                </a:solidFill>
                <a:ea typeface="仿宋_GB2312" pitchFamily="49" charset="-122"/>
              </a:rPr>
              <a:t>m</a:t>
            </a:r>
            <a:r>
              <a:rPr lang="en-US" altLang="zh-CN" baseline="-25000">
                <a:solidFill>
                  <a:srgbClr val="66FFFF"/>
                </a:solidFill>
                <a:ea typeface="仿宋_GB2312" pitchFamily="49" charset="-122"/>
              </a:rPr>
              <a:t>0</a:t>
            </a:r>
            <a:r>
              <a:rPr lang="en-US" altLang="zh-CN"/>
              <a:t> </a:t>
            </a:r>
            <a:endParaRPr lang="zh-CN" altLang="en-US"/>
          </a:p>
        </p:txBody>
      </p:sp>
      <p:sp>
        <p:nvSpPr>
          <p:cNvPr id="19" name="Rectangle 6">
            <a:extLst>
              <a:ext uri="{FF2B5EF4-FFF2-40B4-BE49-F238E27FC236}">
                <a16:creationId xmlns:a16="http://schemas.microsoft.com/office/drawing/2014/main" id="{617F465C-71B1-458A-A312-7AA80F886104}"/>
              </a:ext>
            </a:extLst>
          </p:cNvPr>
          <p:cNvSpPr>
            <a:spLocks noChangeArrowheads="1"/>
          </p:cNvSpPr>
          <p:nvPr/>
        </p:nvSpPr>
        <p:spPr bwMode="auto">
          <a:xfrm>
            <a:off x="685800" y="5681663"/>
            <a:ext cx="78422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kumimoji="1" sz="2400" b="1">
                <a:solidFill>
                  <a:schemeClr val="bg1"/>
                </a:solidFill>
                <a:latin typeface="Times New Roman" panose="02020603050405020304" pitchFamily="18" charset="0"/>
                <a:ea typeface="华文中宋" panose="02010600040101010101" pitchFamily="2" charset="-122"/>
              </a:defRPr>
            </a:lvl1pPr>
            <a:lvl2pPr marL="742950" indent="-285750">
              <a:tabLst>
                <a:tab pos="1733550" algn="l"/>
              </a:tabLst>
              <a:defRPr kumimoji="1" sz="2400" b="1">
                <a:solidFill>
                  <a:schemeClr val="bg1"/>
                </a:solidFill>
                <a:latin typeface="Times New Roman" panose="02020603050405020304" pitchFamily="18" charset="0"/>
                <a:ea typeface="华文中宋" panose="02010600040101010101" pitchFamily="2" charset="-122"/>
              </a:defRPr>
            </a:lvl2pPr>
            <a:lvl3pPr marL="11430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3pPr>
            <a:lvl4pPr marL="16002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4pPr>
            <a:lvl5pPr marL="2057400" indent="-228600">
              <a:tabLst>
                <a:tab pos="1733550" algn="l"/>
              </a:tabLst>
              <a:defRPr kumimoji="1" sz="2400" b="1">
                <a:solidFill>
                  <a:schemeClr val="bg1"/>
                </a:solidFill>
                <a:latin typeface="Times New Roman" panose="02020603050405020304" pitchFamily="18" charset="0"/>
                <a:ea typeface="华文中宋" panose="02010600040101010101" pitchFamily="2" charset="-122"/>
              </a:defRPr>
            </a:lvl5pPr>
            <a:lvl6pPr marL="25146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6pPr>
            <a:lvl7pPr marL="29718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7pPr>
            <a:lvl8pPr marL="34290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8pPr>
            <a:lvl9pPr marL="3886200" indent="-228600" eaLnBrk="0" fontAlgn="base" hangingPunct="0">
              <a:spcBef>
                <a:spcPct val="0"/>
              </a:spcBef>
              <a:spcAft>
                <a:spcPct val="0"/>
              </a:spcAft>
              <a:tabLst>
                <a:tab pos="1733550" algn="l"/>
              </a:tabLst>
              <a:defRPr kumimoji="1" sz="2400" b="1">
                <a:solidFill>
                  <a:schemeClr val="bg1"/>
                </a:solidFill>
                <a:latin typeface="Times New Roman" panose="02020603050405020304" pitchFamily="18" charset="0"/>
                <a:ea typeface="华文中宋" panose="02010600040101010101" pitchFamily="2" charset="-122"/>
              </a:defRPr>
            </a:lvl9pPr>
          </a:lstStyle>
          <a:p>
            <a:pPr eaLnBrk="1" hangingPunct="1">
              <a:lnSpc>
                <a:spcPct val="125000"/>
              </a:lnSpc>
              <a:spcBef>
                <a:spcPct val="50000"/>
              </a:spcBef>
            </a:pPr>
            <a:r>
              <a:rPr lang="en-US" altLang="zh-CN"/>
              <a:t>2</a:t>
            </a:r>
            <a:r>
              <a:rPr lang="zh-CN" altLang="en-US"/>
              <a:t>）在经典力学中，完全非弹性碰撞，机械能不守恒，但在相对论中，总能量总是守恒的。</a:t>
            </a:r>
            <a:endParaRPr lang="zh-CN" altLang="en-US">
              <a:ea typeface="仿宋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4914"/>
                                        </p:tgtEl>
                                        <p:attrNameLst>
                                          <p:attrName>style.visibility</p:attrName>
                                        </p:attrNameLst>
                                      </p:cBhvr>
                                      <p:to>
                                        <p:strVal val="visible"/>
                                      </p:to>
                                    </p:set>
                                    <p:animEffect transition="in" filter="wipe(left)">
                                      <p:cBhvr>
                                        <p:cTn id="7" dur="500"/>
                                        <p:tgtEl>
                                          <p:spTgt spid="934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iterate type="wd">
                                    <p:tmPct val="100000"/>
                                  </p:iterate>
                                  <p:childTnLst>
                                    <p:set>
                                      <p:cBhvr>
                                        <p:cTn id="11" dur="1" fill="hold">
                                          <p:stCondLst>
                                            <p:cond delay="0"/>
                                          </p:stCondLst>
                                        </p:cTn>
                                        <p:tgtEl>
                                          <p:spTgt spid="934917"/>
                                        </p:tgtEl>
                                        <p:attrNameLst>
                                          <p:attrName>style.visibility</p:attrName>
                                        </p:attrNameLst>
                                      </p:cBhvr>
                                      <p:to>
                                        <p:strVal val="visible"/>
                                      </p:to>
                                    </p:set>
                                    <p:animEffect transition="in" filter="slide(fromBottom)">
                                      <p:cBhvr>
                                        <p:cTn id="12" dur="300"/>
                                        <p:tgtEl>
                                          <p:spTgt spid="934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4916"/>
                                        </p:tgtEl>
                                        <p:attrNameLst>
                                          <p:attrName>style.visibility</p:attrName>
                                        </p:attrNameLst>
                                      </p:cBhvr>
                                      <p:to>
                                        <p:strVal val="visible"/>
                                      </p:to>
                                    </p:set>
                                    <p:animEffect transition="in" filter="wipe(left)">
                                      <p:cBhvr>
                                        <p:cTn id="17" dur="500"/>
                                        <p:tgtEl>
                                          <p:spTgt spid="9349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iterate type="wd">
                                    <p:tmPct val="100000"/>
                                  </p:iterate>
                                  <p:childTnLst>
                                    <p:set>
                                      <p:cBhvr>
                                        <p:cTn id="21" dur="1" fill="hold">
                                          <p:stCondLst>
                                            <p:cond delay="0"/>
                                          </p:stCondLst>
                                        </p:cTn>
                                        <p:tgtEl>
                                          <p:spTgt spid="934918"/>
                                        </p:tgtEl>
                                        <p:attrNameLst>
                                          <p:attrName>style.visibility</p:attrName>
                                        </p:attrNameLst>
                                      </p:cBhvr>
                                      <p:to>
                                        <p:strVal val="visible"/>
                                      </p:to>
                                    </p:set>
                                    <p:animEffect transition="in" filter="slide(fromBottom)">
                                      <p:cBhvr>
                                        <p:cTn id="22" dur="300"/>
                                        <p:tgtEl>
                                          <p:spTgt spid="934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4915"/>
                                        </p:tgtEl>
                                        <p:attrNameLst>
                                          <p:attrName>style.visibility</p:attrName>
                                        </p:attrNameLst>
                                      </p:cBhvr>
                                      <p:to>
                                        <p:strVal val="visible"/>
                                      </p:to>
                                    </p:set>
                                    <p:animEffect transition="in" filter="wipe(left)">
                                      <p:cBhvr>
                                        <p:cTn id="27" dur="500"/>
                                        <p:tgtEl>
                                          <p:spTgt spid="9349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iterate type="wd">
                                    <p:tmPct val="100000"/>
                                  </p:iterate>
                                  <p:childTnLst>
                                    <p:set>
                                      <p:cBhvr>
                                        <p:cTn id="31" dur="1" fill="hold">
                                          <p:stCondLst>
                                            <p:cond delay="0"/>
                                          </p:stCondLst>
                                        </p:cTn>
                                        <p:tgtEl>
                                          <p:spTgt spid="934919"/>
                                        </p:tgtEl>
                                        <p:attrNameLst>
                                          <p:attrName>style.visibility</p:attrName>
                                        </p:attrNameLst>
                                      </p:cBhvr>
                                      <p:to>
                                        <p:strVal val="visible"/>
                                      </p:to>
                                    </p:set>
                                    <p:animEffect transition="in" filter="slide(fromBottom)">
                                      <p:cBhvr>
                                        <p:cTn id="32" dur="300"/>
                                        <p:tgtEl>
                                          <p:spTgt spid="9349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34920"/>
                                        </p:tgtEl>
                                        <p:attrNameLst>
                                          <p:attrName>style.visibility</p:attrName>
                                        </p:attrNameLst>
                                      </p:cBhvr>
                                      <p:to>
                                        <p:strVal val="visible"/>
                                      </p:to>
                                    </p:set>
                                    <p:animEffect transition="in" filter="wipe(left)">
                                      <p:cBhvr>
                                        <p:cTn id="37" dur="2000"/>
                                        <p:tgtEl>
                                          <p:spTgt spid="9349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34921"/>
                                        </p:tgtEl>
                                        <p:attrNameLst>
                                          <p:attrName>style.visibility</p:attrName>
                                        </p:attrNameLst>
                                      </p:cBhvr>
                                      <p:to>
                                        <p:strVal val="visible"/>
                                      </p:to>
                                    </p:set>
                                    <p:animEffect transition="in" filter="wipe(left)">
                                      <p:cBhvr>
                                        <p:cTn id="42" dur="2000"/>
                                        <p:tgtEl>
                                          <p:spTgt spid="9349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34922"/>
                                        </p:tgtEl>
                                        <p:attrNameLst>
                                          <p:attrName>style.visibility</p:attrName>
                                        </p:attrNameLst>
                                      </p:cBhvr>
                                      <p:to>
                                        <p:strVal val="visible"/>
                                      </p:to>
                                    </p:set>
                                    <p:animEffect transition="in" filter="wipe(left)">
                                      <p:cBhvr>
                                        <p:cTn id="52" dur="2000"/>
                                        <p:tgtEl>
                                          <p:spTgt spid="9349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iterate type="wd">
                                    <p:tmPct val="100000"/>
                                  </p:iterate>
                                  <p:childTnLst>
                                    <p:set>
                                      <p:cBhvr>
                                        <p:cTn id="56" dur="1" fill="hold">
                                          <p:stCondLst>
                                            <p:cond delay="0"/>
                                          </p:stCondLst>
                                        </p:cTn>
                                        <p:tgtEl>
                                          <p:spTgt spid="18"/>
                                        </p:tgtEl>
                                        <p:attrNameLst>
                                          <p:attrName>style.visibility</p:attrName>
                                        </p:attrNameLst>
                                      </p:cBhvr>
                                      <p:to>
                                        <p:strVal val="visible"/>
                                      </p:to>
                                    </p:set>
                                    <p:animEffect transition="in" filter="slide(fromBottom)">
                                      <p:cBhvr>
                                        <p:cTn id="57" dur="300"/>
                                        <p:tgtEl>
                                          <p:spTgt spid="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iterate type="wd">
                                    <p:tmPct val="100000"/>
                                  </p:iterate>
                                  <p:childTnLst>
                                    <p:set>
                                      <p:cBhvr>
                                        <p:cTn id="61" dur="1" fill="hold">
                                          <p:stCondLst>
                                            <p:cond delay="0"/>
                                          </p:stCondLst>
                                        </p:cTn>
                                        <p:tgtEl>
                                          <p:spTgt spid="19"/>
                                        </p:tgtEl>
                                        <p:attrNameLst>
                                          <p:attrName>style.visibility</p:attrName>
                                        </p:attrNameLst>
                                      </p:cBhvr>
                                      <p:to>
                                        <p:strVal val="visible"/>
                                      </p:to>
                                    </p:set>
                                    <p:animEffect transition="in" filter="slide(fromBottom)">
                                      <p:cBhvr>
                                        <p:cTn id="62" dur="3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4" grpId="0" autoUpdateAnimBg="0"/>
      <p:bldP spid="934915" grpId="0" autoUpdateAnimBg="0"/>
      <p:bldP spid="934916" grpId="0" autoUpdateAnimBg="0"/>
      <p:bldP spid="934917" grpId="0"/>
      <p:bldP spid="934918" grpId="0"/>
      <p:bldP spid="934919" grpId="0"/>
      <p:bldP spid="18" grpId="0"/>
      <p:bldP spid="19" grpId="0"/>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Times New Roman" pitchFamily="18" charset="0"/>
            <a:ea typeface="华文中宋"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bg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1"/>
            </a:solidFill>
            <a:effectLst/>
            <a:latin typeface="Times New Roman" pitchFamily="18" charset="0"/>
            <a:ea typeface="华文中宋"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13775</TotalTime>
  <Words>1198</Words>
  <Application>Microsoft Office PowerPoint</Application>
  <PresentationFormat>全屏显示(4:3)</PresentationFormat>
  <Paragraphs>178</Paragraphs>
  <Slides>22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22</vt:i4>
      </vt:variant>
    </vt:vector>
  </HeadingPairs>
  <TitlesOfParts>
    <vt:vector size="35" baseType="lpstr">
      <vt:lpstr>仿宋_GB2312</vt:lpstr>
      <vt:lpstr>黑体</vt:lpstr>
      <vt:lpstr>楷体_GB2312</vt:lpstr>
      <vt:lpstr>隶书</vt:lpstr>
      <vt:lpstr>宋体</vt:lpstr>
      <vt:lpstr>Arial</vt:lpstr>
      <vt:lpstr>Bookman Old Style</vt:lpstr>
      <vt:lpstr>Times New Roman</vt:lpstr>
      <vt:lpstr>Wingdings</vt:lpstr>
      <vt:lpstr>1_默认设计模板</vt:lpstr>
      <vt:lpstr>公式</vt:lpstr>
      <vt:lpstr>BMP 图象</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功和能</dc:title>
  <dc:subject>大学物理电子教案</dc:subject>
  <dc:creator>zhaoshumin</dc:creator>
  <cp:lastModifiedBy>davidly .</cp:lastModifiedBy>
  <cp:revision>988</cp:revision>
  <dcterms:created xsi:type="dcterms:W3CDTF">2004-11-16T23:52:09Z</dcterms:created>
  <dcterms:modified xsi:type="dcterms:W3CDTF">2022-04-26T05:17:15Z</dcterms:modified>
</cp:coreProperties>
</file>