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429" r:id="rId2"/>
    <p:sldId id="437" r:id="rId3"/>
    <p:sldId id="978" r:id="rId4"/>
    <p:sldId id="979" r:id="rId5"/>
    <p:sldId id="987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5" r:id="rId18"/>
    <p:sldId id="456" r:id="rId19"/>
    <p:sldId id="457" r:id="rId20"/>
    <p:sldId id="459" r:id="rId21"/>
    <p:sldId id="460" r:id="rId22"/>
  </p:sldIdLst>
  <p:sldSz cx="9144000" cy="6858000" type="screen4x3"/>
  <p:notesSz cx="6665913" cy="992346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bg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A06"/>
    <a:srgbClr val="71710F"/>
    <a:srgbClr val="3333CC"/>
    <a:srgbClr val="130B75"/>
    <a:srgbClr val="012115"/>
    <a:srgbClr val="CCCCFF"/>
    <a:srgbClr val="00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72" autoAdjust="0"/>
    <p:restoredTop sz="94578" autoAdjust="0"/>
  </p:normalViewPr>
  <p:slideViewPr>
    <p:cSldViewPr showGuides="1">
      <p:cViewPr varScale="1">
        <p:scale>
          <a:sx n="78" d="100"/>
          <a:sy n="78" d="100"/>
        </p:scale>
        <p:origin x="1526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image" Target="../media/image116.emf"/><Relationship Id="rId2" Type="http://schemas.openxmlformats.org/officeDocument/2006/relationships/image" Target="../media/image111.emf"/><Relationship Id="rId1" Type="http://schemas.openxmlformats.org/officeDocument/2006/relationships/image" Target="../media/image110.emf"/><Relationship Id="rId6" Type="http://schemas.openxmlformats.org/officeDocument/2006/relationships/image" Target="../media/image115.emf"/><Relationship Id="rId5" Type="http://schemas.openxmlformats.org/officeDocument/2006/relationships/image" Target="../media/image114.emf"/><Relationship Id="rId10" Type="http://schemas.openxmlformats.org/officeDocument/2006/relationships/image" Target="../media/image119.emf"/><Relationship Id="rId4" Type="http://schemas.openxmlformats.org/officeDocument/2006/relationships/image" Target="../media/image113.emf"/><Relationship Id="rId9" Type="http://schemas.openxmlformats.org/officeDocument/2006/relationships/image" Target="../media/image11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image" Target="../media/image129.emf"/><Relationship Id="rId7" Type="http://schemas.openxmlformats.org/officeDocument/2006/relationships/image" Target="../media/image133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Relationship Id="rId6" Type="http://schemas.openxmlformats.org/officeDocument/2006/relationships/image" Target="../media/image132.emf"/><Relationship Id="rId5" Type="http://schemas.openxmlformats.org/officeDocument/2006/relationships/image" Target="../media/image131.emf"/><Relationship Id="rId4" Type="http://schemas.openxmlformats.org/officeDocument/2006/relationships/image" Target="../media/image130.emf"/><Relationship Id="rId9" Type="http://schemas.openxmlformats.org/officeDocument/2006/relationships/image" Target="../media/image135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2" Type="http://schemas.openxmlformats.org/officeDocument/2006/relationships/image" Target="../media/image145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image" Target="../media/image165.emf"/><Relationship Id="rId3" Type="http://schemas.openxmlformats.org/officeDocument/2006/relationships/image" Target="../media/image155.emf"/><Relationship Id="rId7" Type="http://schemas.openxmlformats.org/officeDocument/2006/relationships/image" Target="../media/image159.emf"/><Relationship Id="rId12" Type="http://schemas.openxmlformats.org/officeDocument/2006/relationships/image" Target="../media/image164.emf"/><Relationship Id="rId2" Type="http://schemas.openxmlformats.org/officeDocument/2006/relationships/image" Target="../media/image154.emf"/><Relationship Id="rId16" Type="http://schemas.openxmlformats.org/officeDocument/2006/relationships/image" Target="../media/image168.emf"/><Relationship Id="rId1" Type="http://schemas.openxmlformats.org/officeDocument/2006/relationships/image" Target="../media/image153.emf"/><Relationship Id="rId6" Type="http://schemas.openxmlformats.org/officeDocument/2006/relationships/image" Target="../media/image158.emf"/><Relationship Id="rId11" Type="http://schemas.openxmlformats.org/officeDocument/2006/relationships/image" Target="../media/image163.emf"/><Relationship Id="rId5" Type="http://schemas.openxmlformats.org/officeDocument/2006/relationships/image" Target="../media/image157.emf"/><Relationship Id="rId15" Type="http://schemas.openxmlformats.org/officeDocument/2006/relationships/image" Target="../media/image167.emf"/><Relationship Id="rId10" Type="http://schemas.openxmlformats.org/officeDocument/2006/relationships/image" Target="../media/image162.emf"/><Relationship Id="rId4" Type="http://schemas.openxmlformats.org/officeDocument/2006/relationships/image" Target="../media/image156.emf"/><Relationship Id="rId9" Type="http://schemas.openxmlformats.org/officeDocument/2006/relationships/image" Target="../media/image161.emf"/><Relationship Id="rId14" Type="http://schemas.openxmlformats.org/officeDocument/2006/relationships/image" Target="../media/image166.e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image" Target="../media/image173.emf"/><Relationship Id="rId7" Type="http://schemas.openxmlformats.org/officeDocument/2006/relationships/image" Target="../media/image177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6" Type="http://schemas.openxmlformats.org/officeDocument/2006/relationships/image" Target="../media/image176.emf"/><Relationship Id="rId5" Type="http://schemas.openxmlformats.org/officeDocument/2006/relationships/image" Target="../media/image175.emf"/><Relationship Id="rId4" Type="http://schemas.openxmlformats.org/officeDocument/2006/relationships/image" Target="../media/image174.emf"/><Relationship Id="rId9" Type="http://schemas.openxmlformats.org/officeDocument/2006/relationships/image" Target="../media/image179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7" Type="http://schemas.openxmlformats.org/officeDocument/2006/relationships/image" Target="../media/image186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Relationship Id="rId6" Type="http://schemas.openxmlformats.org/officeDocument/2006/relationships/image" Target="../media/image185.emf"/><Relationship Id="rId5" Type="http://schemas.openxmlformats.org/officeDocument/2006/relationships/image" Target="../media/image184.emf"/><Relationship Id="rId4" Type="http://schemas.openxmlformats.org/officeDocument/2006/relationships/image" Target="../media/image183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13" Type="http://schemas.openxmlformats.org/officeDocument/2006/relationships/image" Target="../media/image35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12" Type="http://schemas.openxmlformats.org/officeDocument/2006/relationships/image" Target="../media/image34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Relationship Id="rId6" Type="http://schemas.openxmlformats.org/officeDocument/2006/relationships/image" Target="../media/image28.emf"/><Relationship Id="rId11" Type="http://schemas.openxmlformats.org/officeDocument/2006/relationships/image" Target="../media/image33.emf"/><Relationship Id="rId5" Type="http://schemas.openxmlformats.org/officeDocument/2006/relationships/image" Target="../media/image27.emf"/><Relationship Id="rId15" Type="http://schemas.openxmlformats.org/officeDocument/2006/relationships/image" Target="../media/image37.emf"/><Relationship Id="rId10" Type="http://schemas.openxmlformats.org/officeDocument/2006/relationships/image" Target="../media/image32.emf"/><Relationship Id="rId4" Type="http://schemas.openxmlformats.org/officeDocument/2006/relationships/image" Target="../media/image26.emf"/><Relationship Id="rId9" Type="http://schemas.openxmlformats.org/officeDocument/2006/relationships/image" Target="../media/image31.emf"/><Relationship Id="rId14" Type="http://schemas.openxmlformats.org/officeDocument/2006/relationships/image" Target="../media/image36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13" Type="http://schemas.openxmlformats.org/officeDocument/2006/relationships/image" Target="../media/image50.emf"/><Relationship Id="rId3" Type="http://schemas.openxmlformats.org/officeDocument/2006/relationships/image" Target="../media/image40.emf"/><Relationship Id="rId7" Type="http://schemas.openxmlformats.org/officeDocument/2006/relationships/image" Target="../media/image44.emf"/><Relationship Id="rId12" Type="http://schemas.openxmlformats.org/officeDocument/2006/relationships/image" Target="../media/image49.emf"/><Relationship Id="rId2" Type="http://schemas.openxmlformats.org/officeDocument/2006/relationships/image" Target="../media/image39.emf"/><Relationship Id="rId16" Type="http://schemas.openxmlformats.org/officeDocument/2006/relationships/image" Target="../media/image53.emf"/><Relationship Id="rId1" Type="http://schemas.openxmlformats.org/officeDocument/2006/relationships/image" Target="../media/image38.emf"/><Relationship Id="rId6" Type="http://schemas.openxmlformats.org/officeDocument/2006/relationships/image" Target="../media/image43.emf"/><Relationship Id="rId11" Type="http://schemas.openxmlformats.org/officeDocument/2006/relationships/image" Target="../media/image48.emf"/><Relationship Id="rId5" Type="http://schemas.openxmlformats.org/officeDocument/2006/relationships/image" Target="../media/image42.emf"/><Relationship Id="rId15" Type="http://schemas.openxmlformats.org/officeDocument/2006/relationships/image" Target="../media/image52.emf"/><Relationship Id="rId10" Type="http://schemas.openxmlformats.org/officeDocument/2006/relationships/image" Target="../media/image47.emf"/><Relationship Id="rId4" Type="http://schemas.openxmlformats.org/officeDocument/2006/relationships/image" Target="../media/image41.emf"/><Relationship Id="rId9" Type="http://schemas.openxmlformats.org/officeDocument/2006/relationships/image" Target="../media/image46.emf"/><Relationship Id="rId14" Type="http://schemas.openxmlformats.org/officeDocument/2006/relationships/image" Target="../media/image5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6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12" Type="http://schemas.openxmlformats.org/officeDocument/2006/relationships/image" Target="../media/image65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11" Type="http://schemas.openxmlformats.org/officeDocument/2006/relationships/image" Target="../media/image64.emf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13" Type="http://schemas.openxmlformats.org/officeDocument/2006/relationships/image" Target="../media/image94.emf"/><Relationship Id="rId3" Type="http://schemas.openxmlformats.org/officeDocument/2006/relationships/image" Target="../media/image84.emf"/><Relationship Id="rId7" Type="http://schemas.openxmlformats.org/officeDocument/2006/relationships/image" Target="../media/image88.emf"/><Relationship Id="rId12" Type="http://schemas.openxmlformats.org/officeDocument/2006/relationships/image" Target="../media/image93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Relationship Id="rId6" Type="http://schemas.openxmlformats.org/officeDocument/2006/relationships/image" Target="../media/image87.emf"/><Relationship Id="rId11" Type="http://schemas.openxmlformats.org/officeDocument/2006/relationships/image" Target="../media/image92.emf"/><Relationship Id="rId5" Type="http://schemas.openxmlformats.org/officeDocument/2006/relationships/image" Target="../media/image86.emf"/><Relationship Id="rId15" Type="http://schemas.openxmlformats.org/officeDocument/2006/relationships/image" Target="../media/image96.emf"/><Relationship Id="rId10" Type="http://schemas.openxmlformats.org/officeDocument/2006/relationships/image" Target="../media/image91.emf"/><Relationship Id="rId4" Type="http://schemas.openxmlformats.org/officeDocument/2006/relationships/image" Target="../media/image85.emf"/><Relationship Id="rId9" Type="http://schemas.openxmlformats.org/officeDocument/2006/relationships/image" Target="../media/image90.emf"/><Relationship Id="rId14" Type="http://schemas.openxmlformats.org/officeDocument/2006/relationships/image" Target="../media/image9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" Type="http://schemas.openxmlformats.org/officeDocument/2006/relationships/image" Target="../media/image9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3" Type="http://schemas.openxmlformats.org/officeDocument/2006/relationships/image" Target="../media/image102.emf"/><Relationship Id="rId7" Type="http://schemas.openxmlformats.org/officeDocument/2006/relationships/image" Target="../media/image106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Relationship Id="rId6" Type="http://schemas.openxmlformats.org/officeDocument/2006/relationships/image" Target="../media/image105.emf"/><Relationship Id="rId5" Type="http://schemas.openxmlformats.org/officeDocument/2006/relationships/image" Target="../media/image104.emf"/><Relationship Id="rId10" Type="http://schemas.openxmlformats.org/officeDocument/2006/relationships/image" Target="../media/image109.emf"/><Relationship Id="rId4" Type="http://schemas.openxmlformats.org/officeDocument/2006/relationships/image" Target="../media/image103.emf"/><Relationship Id="rId9" Type="http://schemas.openxmlformats.org/officeDocument/2006/relationships/image" Target="../media/image10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04280126"/>
      </p:ext>
    </p:extLst>
  </p:cSld>
  <p:clrMapOvr>
    <a:masterClrMapping/>
  </p:clrMapOvr>
  <p:transition spd="slow"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15502988"/>
      </p:ext>
    </p:extLst>
  </p:cSld>
  <p:clrMapOvr>
    <a:masterClrMapping/>
  </p:clrMapOvr>
  <p:transition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50136110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04795697"/>
      </p:ext>
    </p:extLst>
  </p:cSld>
  <p:clrMapOvr>
    <a:masterClrMapping/>
  </p:clrMapOvr>
  <p:transition spd="slow"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92722380"/>
      </p:ext>
    </p:extLst>
  </p:cSld>
  <p:clrMapOvr>
    <a:masterClrMapping/>
  </p:clrMapOvr>
  <p:transition spd="slow"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54258609"/>
      </p:ext>
    </p:extLst>
  </p:cSld>
  <p:clrMapOvr>
    <a:masterClrMapping/>
  </p:clrMapOvr>
  <p:transition spd="slow"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67182946"/>
      </p:ext>
    </p:extLst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72017546"/>
      </p:ext>
    </p:extLst>
  </p:cSld>
  <p:clrMapOvr>
    <a:masterClrMapping/>
  </p:clrMapOvr>
  <p:transition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032717"/>
      </p:ext>
    </p:extLst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9514288"/>
      </p:ext>
    </p:extLst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3350244"/>
      </p:ext>
    </p:extLst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2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C30C9CC-8279-4DBB-9852-F836CBADA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003366">
                <a:alpha val="50195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D9FA074-05A3-4202-B38F-711E685AA8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45363" y="6629400"/>
            <a:ext cx="395287" cy="127000"/>
          </a:xfrm>
          <a:prstGeom prst="actionButtonBackPrevious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AutoShape 4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C027E2D-33A9-413E-9464-80E8ECEA61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2088" y="6629400"/>
            <a:ext cx="395287" cy="127000"/>
          </a:xfrm>
          <a:prstGeom prst="actionButtonHome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9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1731BAF-E7C1-4C51-B26B-40CFE5B820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80400" y="6629400"/>
            <a:ext cx="395288" cy="127000"/>
          </a:xfrm>
          <a:prstGeom prst="actionButtonForwardNext">
            <a:avLst/>
          </a:prstGeom>
          <a:gradFill rotWithShape="1">
            <a:gsLst>
              <a:gs pos="0">
                <a:srgbClr val="FFFFFF">
                  <a:alpha val="62000"/>
                </a:srgbClr>
              </a:gs>
              <a:gs pos="100000">
                <a:srgbClr val="336699">
                  <a:alpha val="89000"/>
                </a:srgbClr>
              </a:gs>
            </a:gsLst>
            <a:lin ang="5400000" scaled="1"/>
          </a:gradFill>
          <a:ln w="0">
            <a:solidFill>
              <a:srgbClr val="339966">
                <a:alpha val="52156"/>
              </a:srgbClr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0" name="AutoShape 6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CF4A54EE-3E24-4FF8-8B5C-E10FB6AEA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6596063"/>
            <a:ext cx="561975" cy="217487"/>
          </a:xfrm>
          <a:prstGeom prst="actionButtonForwardNext">
            <a:avLst/>
          </a:prstGeom>
          <a:noFill/>
          <a:ln>
            <a:noFill/>
          </a:ln>
        </p:spPr>
        <p:txBody>
          <a:bodyPr wrap="none" anchor="ctr"/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863CBC4F-F6C5-49DF-BE46-ABB0F3FBB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6564313"/>
            <a:ext cx="4764088" cy="3048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0" lang="en-US" altLang="zh-CN" sz="1400" b="1">
                <a:solidFill>
                  <a:srgbClr val="006699"/>
                </a:solidFill>
                <a:ea typeface="华文仿宋" panose="02010600040101010101" pitchFamily="2" charset="-122"/>
              </a:rPr>
              <a:t>Xi’an Jaotong University           Zhang Xiaolin              (2005)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ransition spd="slow">
    <p:wipe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07.emf"/><Relationship Id="rId3" Type="http://schemas.openxmlformats.org/officeDocument/2006/relationships/oleObject" Target="../embeddings/oleObject98.bin"/><Relationship Id="rId21" Type="http://schemas.openxmlformats.org/officeDocument/2006/relationships/oleObject" Target="../embeddings/oleObject107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04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6.emf"/><Relationship Id="rId20" Type="http://schemas.openxmlformats.org/officeDocument/2006/relationships/image" Target="../media/image108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01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03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00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05.emf"/><Relationship Id="rId22" Type="http://schemas.openxmlformats.org/officeDocument/2006/relationships/image" Target="../media/image10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4.emf"/><Relationship Id="rId18" Type="http://schemas.openxmlformats.org/officeDocument/2006/relationships/oleObject" Target="../embeddings/oleObject115.bin"/><Relationship Id="rId3" Type="http://schemas.openxmlformats.org/officeDocument/2006/relationships/image" Target="../media/image120.emf"/><Relationship Id="rId21" Type="http://schemas.openxmlformats.org/officeDocument/2006/relationships/image" Target="../media/image118.emf"/><Relationship Id="rId7" Type="http://schemas.openxmlformats.org/officeDocument/2006/relationships/image" Target="../media/image111.emf"/><Relationship Id="rId12" Type="http://schemas.openxmlformats.org/officeDocument/2006/relationships/oleObject" Target="../embeddings/oleObject112.bin"/><Relationship Id="rId17" Type="http://schemas.openxmlformats.org/officeDocument/2006/relationships/image" Target="../media/image116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4.bin"/><Relationship Id="rId20" Type="http://schemas.openxmlformats.org/officeDocument/2006/relationships/oleObject" Target="../embeddings/oleObject116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13.emf"/><Relationship Id="rId5" Type="http://schemas.openxmlformats.org/officeDocument/2006/relationships/image" Target="../media/image110.emf"/><Relationship Id="rId15" Type="http://schemas.openxmlformats.org/officeDocument/2006/relationships/image" Target="../media/image115.emf"/><Relationship Id="rId23" Type="http://schemas.openxmlformats.org/officeDocument/2006/relationships/image" Target="../media/image119.emf"/><Relationship Id="rId10" Type="http://schemas.openxmlformats.org/officeDocument/2006/relationships/oleObject" Target="../embeddings/oleObject111.bin"/><Relationship Id="rId19" Type="http://schemas.openxmlformats.org/officeDocument/2006/relationships/image" Target="../media/image117.emf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12.emf"/><Relationship Id="rId14" Type="http://schemas.openxmlformats.org/officeDocument/2006/relationships/oleObject" Target="../embeddings/oleObject113.bin"/><Relationship Id="rId22" Type="http://schemas.openxmlformats.org/officeDocument/2006/relationships/oleObject" Target="../embeddings/oleObject11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2.e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21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34.emf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31.emf"/><Relationship Id="rId1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3.emf"/><Relationship Id="rId20" Type="http://schemas.openxmlformats.org/officeDocument/2006/relationships/image" Target="../media/image135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8.e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30.emf"/><Relationship Id="rId19" Type="http://schemas.openxmlformats.org/officeDocument/2006/relationships/oleObject" Target="../embeddings/oleObject132.bin"/><Relationship Id="rId4" Type="http://schemas.openxmlformats.org/officeDocument/2006/relationships/image" Target="../media/image127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32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jpeg"/><Relationship Id="rId13" Type="http://schemas.openxmlformats.org/officeDocument/2006/relationships/image" Target="../media/image138.emf"/><Relationship Id="rId3" Type="http://schemas.openxmlformats.org/officeDocument/2006/relationships/audio" Target="../media/audio1.wav"/><Relationship Id="rId7" Type="http://schemas.openxmlformats.org/officeDocument/2006/relationships/image" Target="../media/image140.jpeg"/><Relationship Id="rId12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6.emf"/><Relationship Id="rId11" Type="http://schemas.openxmlformats.org/officeDocument/2006/relationships/image" Target="../media/image137.emf"/><Relationship Id="rId5" Type="http://schemas.openxmlformats.org/officeDocument/2006/relationships/oleObject" Target="../embeddings/oleObject133.bin"/><Relationship Id="rId10" Type="http://schemas.openxmlformats.org/officeDocument/2006/relationships/oleObject" Target="../embeddings/oleObject134.bin"/><Relationship Id="rId4" Type="http://schemas.openxmlformats.org/officeDocument/2006/relationships/image" Target="../media/image139.jpeg"/><Relationship Id="rId9" Type="http://schemas.openxmlformats.org/officeDocument/2006/relationships/image" Target="../media/image142.jpeg"/><Relationship Id="rId14" Type="http://schemas.openxmlformats.org/officeDocument/2006/relationships/image" Target="../media/image14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e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151.emf"/><Relationship Id="rId3" Type="http://schemas.openxmlformats.org/officeDocument/2006/relationships/oleObject" Target="../embeddings/oleObject136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4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57.emf"/><Relationship Id="rId18" Type="http://schemas.openxmlformats.org/officeDocument/2006/relationships/oleObject" Target="../embeddings/oleObject152.bin"/><Relationship Id="rId26" Type="http://schemas.openxmlformats.org/officeDocument/2006/relationships/oleObject" Target="../embeddings/oleObject156.bin"/><Relationship Id="rId3" Type="http://schemas.openxmlformats.org/officeDocument/2006/relationships/image" Target="../media/image169.jpeg"/><Relationship Id="rId21" Type="http://schemas.openxmlformats.org/officeDocument/2006/relationships/image" Target="../media/image161.emf"/><Relationship Id="rId34" Type="http://schemas.openxmlformats.org/officeDocument/2006/relationships/oleObject" Target="../embeddings/oleObject160.bin"/><Relationship Id="rId7" Type="http://schemas.openxmlformats.org/officeDocument/2006/relationships/image" Target="../media/image154.emf"/><Relationship Id="rId12" Type="http://schemas.openxmlformats.org/officeDocument/2006/relationships/oleObject" Target="../embeddings/oleObject149.bin"/><Relationship Id="rId17" Type="http://schemas.openxmlformats.org/officeDocument/2006/relationships/image" Target="../media/image159.emf"/><Relationship Id="rId25" Type="http://schemas.openxmlformats.org/officeDocument/2006/relationships/image" Target="../media/image163.emf"/><Relationship Id="rId33" Type="http://schemas.openxmlformats.org/officeDocument/2006/relationships/image" Target="../media/image16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1.bin"/><Relationship Id="rId20" Type="http://schemas.openxmlformats.org/officeDocument/2006/relationships/oleObject" Target="../embeddings/oleObject153.bin"/><Relationship Id="rId29" Type="http://schemas.openxmlformats.org/officeDocument/2006/relationships/image" Target="../media/image165.e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56.emf"/><Relationship Id="rId24" Type="http://schemas.openxmlformats.org/officeDocument/2006/relationships/oleObject" Target="../embeddings/oleObject155.bin"/><Relationship Id="rId32" Type="http://schemas.openxmlformats.org/officeDocument/2006/relationships/oleObject" Target="../embeddings/oleObject159.bin"/><Relationship Id="rId5" Type="http://schemas.openxmlformats.org/officeDocument/2006/relationships/image" Target="../media/image153.emf"/><Relationship Id="rId15" Type="http://schemas.openxmlformats.org/officeDocument/2006/relationships/image" Target="../media/image158.emf"/><Relationship Id="rId23" Type="http://schemas.openxmlformats.org/officeDocument/2006/relationships/image" Target="../media/image162.emf"/><Relationship Id="rId28" Type="http://schemas.openxmlformats.org/officeDocument/2006/relationships/oleObject" Target="../embeddings/oleObject157.bin"/><Relationship Id="rId36" Type="http://schemas.openxmlformats.org/officeDocument/2006/relationships/image" Target="../media/image170.emf"/><Relationship Id="rId10" Type="http://schemas.openxmlformats.org/officeDocument/2006/relationships/oleObject" Target="../embeddings/oleObject148.bin"/><Relationship Id="rId19" Type="http://schemas.openxmlformats.org/officeDocument/2006/relationships/image" Target="../media/image160.emf"/><Relationship Id="rId31" Type="http://schemas.openxmlformats.org/officeDocument/2006/relationships/image" Target="../media/image166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55.emf"/><Relationship Id="rId14" Type="http://schemas.openxmlformats.org/officeDocument/2006/relationships/oleObject" Target="../embeddings/oleObject150.bin"/><Relationship Id="rId22" Type="http://schemas.openxmlformats.org/officeDocument/2006/relationships/oleObject" Target="../embeddings/oleObject154.bin"/><Relationship Id="rId27" Type="http://schemas.openxmlformats.org/officeDocument/2006/relationships/image" Target="../media/image164.emf"/><Relationship Id="rId30" Type="http://schemas.openxmlformats.org/officeDocument/2006/relationships/oleObject" Target="../embeddings/oleObject158.bin"/><Relationship Id="rId35" Type="http://schemas.openxmlformats.org/officeDocument/2006/relationships/image" Target="../media/image16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3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emf"/><Relationship Id="rId5" Type="http://schemas.openxmlformats.org/officeDocument/2006/relationships/image" Target="../media/image9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.emf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78.e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75.emf"/><Relationship Id="rId17" Type="http://schemas.openxmlformats.org/officeDocument/2006/relationships/oleObject" Target="../embeddings/oleObject16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7.emf"/><Relationship Id="rId20" Type="http://schemas.openxmlformats.org/officeDocument/2006/relationships/image" Target="../media/image179.e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72.emf"/><Relationship Id="rId11" Type="http://schemas.openxmlformats.org/officeDocument/2006/relationships/oleObject" Target="../embeddings/oleObject165.bin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10" Type="http://schemas.openxmlformats.org/officeDocument/2006/relationships/image" Target="../media/image174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7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emf"/><Relationship Id="rId13" Type="http://schemas.openxmlformats.org/officeDocument/2006/relationships/oleObject" Target="../embeddings/oleObject175.bin"/><Relationship Id="rId3" Type="http://schemas.openxmlformats.org/officeDocument/2006/relationships/oleObject" Target="../embeddings/oleObject170.bin"/><Relationship Id="rId7" Type="http://schemas.openxmlformats.org/officeDocument/2006/relationships/oleObject" Target="../embeddings/oleObject172.bin"/><Relationship Id="rId12" Type="http://schemas.openxmlformats.org/officeDocument/2006/relationships/image" Target="../media/image184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81.emf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71.bin"/><Relationship Id="rId15" Type="http://schemas.openxmlformats.org/officeDocument/2006/relationships/oleObject" Target="../embeddings/oleObject176.bin"/><Relationship Id="rId10" Type="http://schemas.openxmlformats.org/officeDocument/2006/relationships/image" Target="../media/image183.emf"/><Relationship Id="rId4" Type="http://schemas.openxmlformats.org/officeDocument/2006/relationships/image" Target="../media/image180.emf"/><Relationship Id="rId9" Type="http://schemas.openxmlformats.org/officeDocument/2006/relationships/oleObject" Target="../embeddings/oleObject173.bin"/><Relationship Id="rId14" Type="http://schemas.openxmlformats.org/officeDocument/2006/relationships/image" Target="../media/image18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13.bin"/><Relationship Id="rId18" Type="http://schemas.openxmlformats.org/officeDocument/2006/relationships/image" Target="../media/image17.emf"/><Relationship Id="rId26" Type="http://schemas.openxmlformats.org/officeDocument/2006/relationships/image" Target="../media/image21.emf"/><Relationship Id="rId3" Type="http://schemas.openxmlformats.org/officeDocument/2006/relationships/oleObject" Target="../embeddings/oleObject8.bin"/><Relationship Id="rId21" Type="http://schemas.openxmlformats.org/officeDocument/2006/relationships/oleObject" Target="../embeddings/oleObject17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17" Type="http://schemas.openxmlformats.org/officeDocument/2006/relationships/oleObject" Target="../embeddings/oleObject15.bin"/><Relationship Id="rId25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emf"/><Relationship Id="rId20" Type="http://schemas.openxmlformats.org/officeDocument/2006/relationships/image" Target="../media/image18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2.bin"/><Relationship Id="rId24" Type="http://schemas.openxmlformats.org/officeDocument/2006/relationships/image" Target="../media/image20.emf"/><Relationship Id="rId5" Type="http://schemas.openxmlformats.org/officeDocument/2006/relationships/oleObject" Target="../embeddings/oleObject9.bin"/><Relationship Id="rId15" Type="http://schemas.openxmlformats.org/officeDocument/2006/relationships/oleObject" Target="../embeddings/oleObject14.bin"/><Relationship Id="rId23" Type="http://schemas.openxmlformats.org/officeDocument/2006/relationships/oleObject" Target="../embeddings/oleObject18.bin"/><Relationship Id="rId28" Type="http://schemas.openxmlformats.org/officeDocument/2006/relationships/image" Target="../media/image22.emf"/><Relationship Id="rId10" Type="http://schemas.openxmlformats.org/officeDocument/2006/relationships/image" Target="../media/image13.emf"/><Relationship Id="rId19" Type="http://schemas.openxmlformats.org/officeDocument/2006/relationships/oleObject" Target="../embeddings/oleObject16.bin"/><Relationship Id="rId4" Type="http://schemas.openxmlformats.org/officeDocument/2006/relationships/image" Target="../media/image10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5.emf"/><Relationship Id="rId22" Type="http://schemas.openxmlformats.org/officeDocument/2006/relationships/image" Target="../media/image19.emf"/><Relationship Id="rId27" Type="http://schemas.openxmlformats.org/officeDocument/2006/relationships/oleObject" Target="../embeddings/oleObject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emf"/><Relationship Id="rId26" Type="http://schemas.openxmlformats.org/officeDocument/2006/relationships/image" Target="../media/image34.e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emf"/><Relationship Id="rId20" Type="http://schemas.openxmlformats.org/officeDocument/2006/relationships/image" Target="../media/image31.e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24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3.emf"/><Relationship Id="rId32" Type="http://schemas.openxmlformats.org/officeDocument/2006/relationships/image" Target="../media/image37.e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5.emf"/><Relationship Id="rId10" Type="http://schemas.openxmlformats.org/officeDocument/2006/relationships/image" Target="../media/image26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23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emf"/><Relationship Id="rId22" Type="http://schemas.openxmlformats.org/officeDocument/2006/relationships/image" Target="../media/image32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5.emf"/><Relationship Id="rId26" Type="http://schemas.openxmlformats.org/officeDocument/2006/relationships/image" Target="../media/image49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image" Target="../media/image53.emf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2.e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.emf"/><Relationship Id="rId20" Type="http://schemas.openxmlformats.org/officeDocument/2006/relationships/image" Target="../media/image46.emf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9.e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8.emf"/><Relationship Id="rId32" Type="http://schemas.openxmlformats.org/officeDocument/2006/relationships/image" Target="../media/image52.emf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image" Target="../media/image50.emf"/><Relationship Id="rId10" Type="http://schemas.openxmlformats.org/officeDocument/2006/relationships/image" Target="../media/image41.emf"/><Relationship Id="rId19" Type="http://schemas.openxmlformats.org/officeDocument/2006/relationships/oleObject" Target="../embeddings/oleObject44.bin"/><Relationship Id="rId31" Type="http://schemas.openxmlformats.org/officeDocument/2006/relationships/oleObject" Target="../embeddings/oleObject50.bin"/><Relationship Id="rId4" Type="http://schemas.openxmlformats.org/officeDocument/2006/relationships/image" Target="../media/image38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3.emf"/><Relationship Id="rId22" Type="http://schemas.openxmlformats.org/officeDocument/2006/relationships/image" Target="../media/image47.emf"/><Relationship Id="rId27" Type="http://schemas.openxmlformats.org/officeDocument/2006/relationships/oleObject" Target="../embeddings/oleObject48.bin"/><Relationship Id="rId30" Type="http://schemas.openxmlformats.org/officeDocument/2006/relationships/image" Target="../media/image5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1.emf"/><Relationship Id="rId26" Type="http://schemas.openxmlformats.org/officeDocument/2006/relationships/image" Target="../media/image65.e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4.e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6.emf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77.emf"/><Relationship Id="rId32" Type="http://schemas.openxmlformats.org/officeDocument/2006/relationships/image" Target="../media/image81.e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79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8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9.emf"/><Relationship Id="rId26" Type="http://schemas.openxmlformats.org/officeDocument/2006/relationships/image" Target="../media/image93.e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87.bin"/><Relationship Id="rId25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emf"/><Relationship Id="rId20" Type="http://schemas.openxmlformats.org/officeDocument/2006/relationships/image" Target="../media/image90.emf"/><Relationship Id="rId29" Type="http://schemas.openxmlformats.org/officeDocument/2006/relationships/oleObject" Target="../embeddings/oleObject93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4.bin"/><Relationship Id="rId24" Type="http://schemas.openxmlformats.org/officeDocument/2006/relationships/image" Target="../media/image92.emf"/><Relationship Id="rId32" Type="http://schemas.openxmlformats.org/officeDocument/2006/relationships/image" Target="../media/image96.emf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23" Type="http://schemas.openxmlformats.org/officeDocument/2006/relationships/oleObject" Target="../embeddings/oleObject90.bin"/><Relationship Id="rId28" Type="http://schemas.openxmlformats.org/officeDocument/2006/relationships/image" Target="../media/image94.e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88.bin"/><Relationship Id="rId31" Type="http://schemas.openxmlformats.org/officeDocument/2006/relationships/oleObject" Target="../embeddings/oleObject94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7.emf"/><Relationship Id="rId22" Type="http://schemas.openxmlformats.org/officeDocument/2006/relationships/image" Target="../media/image91.emf"/><Relationship Id="rId27" Type="http://schemas.openxmlformats.org/officeDocument/2006/relationships/oleObject" Target="../embeddings/oleObject92.bin"/><Relationship Id="rId30" Type="http://schemas.openxmlformats.org/officeDocument/2006/relationships/image" Target="../media/image9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98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壁纸\xuni-20020103.jpg">
            <a:extLst>
              <a:ext uri="{FF2B5EF4-FFF2-40B4-BE49-F238E27FC236}">
                <a16:creationId xmlns:a16="http://schemas.microsoft.com/office/drawing/2014/main" id="{4AECB443-2BB2-47C7-B06E-F32003243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Text Box 3">
            <a:extLst>
              <a:ext uri="{FF2B5EF4-FFF2-40B4-BE49-F238E27FC236}">
                <a16:creationId xmlns:a16="http://schemas.microsoft.com/office/drawing/2014/main" id="{276A007B-A7B4-4663-8286-F34318DCE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1000"/>
            <a:ext cx="4776788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400"/>
              <a:t>University Physics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E9277305-9C6E-46EC-8A94-EAE323A8F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8263" y="6172200"/>
            <a:ext cx="399573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200">
                <a:solidFill>
                  <a:schemeClr val="hlink"/>
                </a:solidFill>
              </a:rPr>
              <a:t>State Fields of Electronics_2</a:t>
            </a:r>
          </a:p>
        </p:txBody>
      </p:sp>
    </p:spTree>
  </p:cSld>
  <p:clrMapOvr>
    <a:masterClrMapping/>
  </p:clrMapOvr>
  <p:transition spd="slow"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D52F78-2F67-4FD4-8BBA-A656CB6135E6}"/>
              </a:ext>
            </a:extLst>
          </p:cNvPr>
          <p:cNvGrpSpPr>
            <a:grpSpLocks/>
          </p:cNvGrpSpPr>
          <p:nvPr/>
        </p:nvGrpSpPr>
        <p:grpSpPr bwMode="auto">
          <a:xfrm>
            <a:off x="5886450" y="4171950"/>
            <a:ext cx="2800350" cy="1066800"/>
            <a:chOff x="2784" y="1440"/>
            <a:chExt cx="1776" cy="672"/>
          </a:xfrm>
        </p:grpSpPr>
        <p:sp>
          <p:nvSpPr>
            <p:cNvPr id="18464" name="Oval 3">
              <a:extLst>
                <a:ext uri="{FF2B5EF4-FFF2-40B4-BE49-F238E27FC236}">
                  <a16:creationId xmlns:a16="http://schemas.microsoft.com/office/drawing/2014/main" id="{15FBF818-4AF5-4FA3-92CF-A5E861EBF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536"/>
              <a:ext cx="1776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84718"/>
                </a:gs>
              </a:gsLst>
              <a:lin ang="5400000" scaled="1"/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65" name="Oval 4">
              <a:extLst>
                <a:ext uri="{FF2B5EF4-FFF2-40B4-BE49-F238E27FC236}">
                  <a16:creationId xmlns:a16="http://schemas.microsoft.com/office/drawing/2014/main" id="{37D2D0F1-0FDB-4A00-A207-66BCD32AE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440"/>
              <a:ext cx="1776" cy="576"/>
            </a:xfrm>
            <a:prstGeom prst="ellipse">
              <a:avLst/>
            </a:prstGeom>
            <a:gradFill rotWithShape="0">
              <a:gsLst>
                <a:gs pos="0">
                  <a:srgbClr val="339933"/>
                </a:gs>
                <a:gs pos="100000">
                  <a:srgbClr val="1F5D1F"/>
                </a:gs>
              </a:gsLst>
              <a:path path="rect">
                <a:fillToRect r="100000" b="100000"/>
              </a:path>
            </a:gradFill>
            <a:ln w="38100">
              <a:solidFill>
                <a:srgbClr val="3399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8466" name="Line 5">
              <a:extLst>
                <a:ext uri="{FF2B5EF4-FFF2-40B4-BE49-F238E27FC236}">
                  <a16:creationId xmlns:a16="http://schemas.microsoft.com/office/drawing/2014/main" id="{BF2E3109-C8A7-451C-860A-A2AC7523EA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728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67" name="Line 6">
              <a:extLst>
                <a:ext uri="{FF2B5EF4-FFF2-40B4-BE49-F238E27FC236}">
                  <a16:creationId xmlns:a16="http://schemas.microsoft.com/office/drawing/2014/main" id="{09D538BE-FC3A-4366-97DA-C6BA04CD92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1728"/>
              <a:ext cx="0" cy="144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535" name="Text Box 7">
            <a:extLst>
              <a:ext uri="{FF2B5EF4-FFF2-40B4-BE49-F238E27FC236}">
                <a16:creationId xmlns:a16="http://schemas.microsoft.com/office/drawing/2014/main" id="{EB9092D6-6550-4FB3-9A4A-681575159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700" y="368300"/>
            <a:ext cx="761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面密度为 </a:t>
            </a:r>
            <a:r>
              <a:rPr lang="zh-CN" altLang="en-US" i="1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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圆板在轴线上任一点的电场强度 </a:t>
            </a:r>
          </a:p>
        </p:txBody>
      </p:sp>
      <p:sp>
        <p:nvSpPr>
          <p:cNvPr id="22536" name="Text Box 8">
            <a:extLst>
              <a:ext uri="{FF2B5EF4-FFF2-40B4-BE49-F238E27FC236}">
                <a16:creationId xmlns:a16="http://schemas.microsoft.com/office/drawing/2014/main" id="{A2DD95CF-A400-4AB4-97F2-758DD4643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08050"/>
            <a:ext cx="4937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解</a:t>
            </a:r>
          </a:p>
        </p:txBody>
      </p:sp>
      <p:graphicFrame>
        <p:nvGraphicFramePr>
          <p:cNvPr id="22537" name="Object 9">
            <a:extLst>
              <a:ext uri="{FF2B5EF4-FFF2-40B4-BE49-F238E27FC236}">
                <a16:creationId xmlns:a16="http://schemas.microsoft.com/office/drawing/2014/main" id="{EEADF3EB-4D96-4364-A770-F7FA323FC667}"/>
              </a:ext>
            </a:extLst>
          </p:cNvPr>
          <p:cNvGraphicFramePr>
            <a:graphicFrameLocks/>
          </p:cNvGraphicFramePr>
          <p:nvPr/>
        </p:nvGraphicFramePr>
        <p:xfrm>
          <a:off x="1281113" y="984250"/>
          <a:ext cx="1854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2" name="Equation" r:id="rId3" imgW="1821336" imgH="365594" progId="Equation.3">
                  <p:embed/>
                </p:oleObj>
              </mc:Choice>
              <mc:Fallback>
                <p:oleObj name="Equation" r:id="rId3" imgW="1821336" imgH="365594" progId="Equation.3">
                  <p:embed/>
                  <p:pic>
                    <p:nvPicPr>
                      <p:cNvPr id="22537" name="Object 9">
                        <a:extLst>
                          <a:ext uri="{FF2B5EF4-FFF2-40B4-BE49-F238E27FC236}">
                            <a16:creationId xmlns:a16="http://schemas.microsoft.com/office/drawing/2014/main" id="{EEADF3EB-4D96-4364-A770-F7FA323FC6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984250"/>
                        <a:ext cx="18542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>
            <a:extLst>
              <a:ext uri="{FF2B5EF4-FFF2-40B4-BE49-F238E27FC236}">
                <a16:creationId xmlns:a16="http://schemas.microsoft.com/office/drawing/2014/main" id="{5A76808E-620D-4F26-8678-9E2990E98AD3}"/>
              </a:ext>
            </a:extLst>
          </p:cNvPr>
          <p:cNvGraphicFramePr>
            <a:graphicFrameLocks/>
          </p:cNvGraphicFramePr>
          <p:nvPr/>
        </p:nvGraphicFramePr>
        <p:xfrm>
          <a:off x="1258888" y="1468438"/>
          <a:ext cx="3159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3" name="Equation" r:id="rId5" imgW="3124138" imgH="876328" progId="Equation.3">
                  <p:embed/>
                </p:oleObj>
              </mc:Choice>
              <mc:Fallback>
                <p:oleObj name="Equation" r:id="rId5" imgW="3124138" imgH="876328" progId="Equation.3">
                  <p:embed/>
                  <p:pic>
                    <p:nvPicPr>
                      <p:cNvPr id="22538" name="Object 10">
                        <a:extLst>
                          <a:ext uri="{FF2B5EF4-FFF2-40B4-BE49-F238E27FC236}">
                            <a16:creationId xmlns:a16="http://schemas.microsoft.com/office/drawing/2014/main" id="{5A76808E-620D-4F26-8678-9E2990E98AD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468438"/>
                        <a:ext cx="3159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>
            <a:extLst>
              <a:ext uri="{FF2B5EF4-FFF2-40B4-BE49-F238E27FC236}">
                <a16:creationId xmlns:a16="http://schemas.microsoft.com/office/drawing/2014/main" id="{F3F8D0BA-CF24-455E-A4DE-A25E87CB2DDE}"/>
              </a:ext>
            </a:extLst>
          </p:cNvPr>
          <p:cNvGraphicFramePr>
            <a:graphicFrameLocks/>
          </p:cNvGraphicFramePr>
          <p:nvPr/>
        </p:nvGraphicFramePr>
        <p:xfrm>
          <a:off x="1257300" y="3763963"/>
          <a:ext cx="1244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4" name="Equation" r:id="rId7" imgW="1211736" imgH="556121" progId="Equation.3">
                  <p:embed/>
                </p:oleObj>
              </mc:Choice>
              <mc:Fallback>
                <p:oleObj name="Equation" r:id="rId7" imgW="1211736" imgH="556121" progId="Equation.3">
                  <p:embed/>
                  <p:pic>
                    <p:nvPicPr>
                      <p:cNvPr id="22539" name="Object 11">
                        <a:extLst>
                          <a:ext uri="{FF2B5EF4-FFF2-40B4-BE49-F238E27FC236}">
                            <a16:creationId xmlns:a16="http://schemas.microsoft.com/office/drawing/2014/main" id="{F3F8D0BA-CF24-455E-A4DE-A25E87CB2D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763963"/>
                        <a:ext cx="1244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>
            <a:extLst>
              <a:ext uri="{FF2B5EF4-FFF2-40B4-BE49-F238E27FC236}">
                <a16:creationId xmlns:a16="http://schemas.microsoft.com/office/drawing/2014/main" id="{D5C9318A-48AF-4E33-B3B6-4FD12911E889}"/>
              </a:ext>
            </a:extLst>
          </p:cNvPr>
          <p:cNvGraphicFramePr>
            <a:graphicFrameLocks/>
          </p:cNvGraphicFramePr>
          <p:nvPr/>
        </p:nvGraphicFramePr>
        <p:xfrm>
          <a:off x="649288" y="5610225"/>
          <a:ext cx="3657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公式" r:id="rId9" imgW="3619282" imgH="762111" progId="Equation.3">
                  <p:embed/>
                </p:oleObj>
              </mc:Choice>
              <mc:Fallback>
                <p:oleObj name="公式" r:id="rId9" imgW="3619282" imgH="762111" progId="Equation.3">
                  <p:embed/>
                  <p:pic>
                    <p:nvPicPr>
                      <p:cNvPr id="22540" name="Object 12">
                        <a:extLst>
                          <a:ext uri="{FF2B5EF4-FFF2-40B4-BE49-F238E27FC236}">
                            <a16:creationId xmlns:a16="http://schemas.microsoft.com/office/drawing/2014/main" id="{D5C9318A-48AF-4E33-B3B6-4FD12911E8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610225"/>
                        <a:ext cx="3657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1" name="Line 13">
            <a:extLst>
              <a:ext uri="{FF2B5EF4-FFF2-40B4-BE49-F238E27FC236}">
                <a16:creationId xmlns:a16="http://schemas.microsoft.com/office/drawing/2014/main" id="{57091EF7-C1A5-4159-8332-FAFCA72A61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4250" y="2514600"/>
            <a:ext cx="0" cy="21336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2" name="Line 14">
            <a:extLst>
              <a:ext uri="{FF2B5EF4-FFF2-40B4-BE49-F238E27FC236}">
                <a16:creationId xmlns:a16="http://schemas.microsoft.com/office/drawing/2014/main" id="{6DB7184F-22AB-4E6A-A4F3-19772B8BB7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69088" y="4630738"/>
            <a:ext cx="685800" cy="3810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3" name="Text Box 15">
            <a:extLst>
              <a:ext uri="{FF2B5EF4-FFF2-40B4-BE49-F238E27FC236}">
                <a16:creationId xmlns:a16="http://schemas.microsoft.com/office/drawing/2014/main" id="{098B557F-7380-459D-A4A8-1D04562E2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688" y="2251075"/>
            <a:ext cx="525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2544" name="Oval 16">
            <a:extLst>
              <a:ext uri="{FF2B5EF4-FFF2-40B4-BE49-F238E27FC236}">
                <a16:creationId xmlns:a16="http://schemas.microsoft.com/office/drawing/2014/main" id="{93303671-A8B3-4DF3-BD56-0D0D02A48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0" y="4381500"/>
            <a:ext cx="1790700" cy="457200"/>
          </a:xfrm>
          <a:prstGeom prst="ellips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45" name="Line 17">
            <a:extLst>
              <a:ext uri="{FF2B5EF4-FFF2-40B4-BE49-F238E27FC236}">
                <a16:creationId xmlns:a16="http://schemas.microsoft.com/office/drawing/2014/main" id="{DEF30E0C-7186-45D4-9B54-A340C5FA2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83350" y="4630738"/>
            <a:ext cx="871538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6" name="Text Box 18">
            <a:extLst>
              <a:ext uri="{FF2B5EF4-FFF2-40B4-BE49-F238E27FC236}">
                <a16:creationId xmlns:a16="http://schemas.microsoft.com/office/drawing/2014/main" id="{2114E788-B7F8-4B59-A15C-805E7868A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075" y="4333875"/>
            <a:ext cx="70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ea typeface="宋体" panose="02010600030101010101" pitchFamily="2" charset="-122"/>
              </a:rPr>
              <a:t>r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63310E34-208B-4568-8D27-9CF9C6BDD4CD}"/>
              </a:ext>
            </a:extLst>
          </p:cNvPr>
          <p:cNvGrpSpPr>
            <a:grpSpLocks/>
          </p:cNvGrpSpPr>
          <p:nvPr/>
        </p:nvGrpSpPr>
        <p:grpSpPr bwMode="auto">
          <a:xfrm>
            <a:off x="7337425" y="1143000"/>
            <a:ext cx="500063" cy="3698875"/>
            <a:chOff x="4490" y="768"/>
            <a:chExt cx="315" cy="2330"/>
          </a:xfrm>
        </p:grpSpPr>
        <p:sp>
          <p:nvSpPr>
            <p:cNvPr id="18461" name="Text Box 20">
              <a:extLst>
                <a:ext uri="{FF2B5EF4-FFF2-40B4-BE49-F238E27FC236}">
                  <a16:creationId xmlns:a16="http://schemas.microsoft.com/office/drawing/2014/main" id="{C5B39183-2B27-4691-B268-7F4CCBF46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5" y="76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8462" name="Text Box 21">
              <a:extLst>
                <a:ext uri="{FF2B5EF4-FFF2-40B4-BE49-F238E27FC236}">
                  <a16:creationId xmlns:a16="http://schemas.microsoft.com/office/drawing/2014/main" id="{CF319071-C4C2-4DB1-8061-88E3589454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81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8463" name="Line 22">
              <a:extLst>
                <a:ext uri="{FF2B5EF4-FFF2-40B4-BE49-F238E27FC236}">
                  <a16:creationId xmlns:a16="http://schemas.microsoft.com/office/drawing/2014/main" id="{F06D13B7-D9E3-45B2-878F-D1DB9EFA88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0" y="912"/>
              <a:ext cx="0" cy="201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2551" name="Oval 23">
            <a:extLst>
              <a:ext uri="{FF2B5EF4-FFF2-40B4-BE49-F238E27FC236}">
                <a16:creationId xmlns:a16="http://schemas.microsoft.com/office/drawing/2014/main" id="{7489B4D7-9BD3-4F6E-8449-ABE37C531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6150" y="24320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2552" name="Line 24">
            <a:extLst>
              <a:ext uri="{FF2B5EF4-FFF2-40B4-BE49-F238E27FC236}">
                <a16:creationId xmlns:a16="http://schemas.microsoft.com/office/drawing/2014/main" id="{6B46D0B2-F8B5-4754-9015-CBF729ABF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7425" y="1822450"/>
            <a:ext cx="0" cy="6096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53" name="Object 25">
            <a:extLst>
              <a:ext uri="{FF2B5EF4-FFF2-40B4-BE49-F238E27FC236}">
                <a16:creationId xmlns:a16="http://schemas.microsoft.com/office/drawing/2014/main" id="{FEDE8B74-4354-49CE-A288-0EE28CBC3D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89825" y="1711325"/>
          <a:ext cx="457200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Equation" r:id="rId11" imgW="411542" imgH="327688" progId="Equation.3">
                  <p:embed/>
                </p:oleObj>
              </mc:Choice>
              <mc:Fallback>
                <p:oleObj name="Equation" r:id="rId11" imgW="411542" imgH="327688" progId="Equation.3">
                  <p:embed/>
                  <p:pic>
                    <p:nvPicPr>
                      <p:cNvPr id="22553" name="Object 25">
                        <a:extLst>
                          <a:ext uri="{FF2B5EF4-FFF2-40B4-BE49-F238E27FC236}">
                            <a16:creationId xmlns:a16="http://schemas.microsoft.com/office/drawing/2014/main" id="{FEDE8B74-4354-49CE-A288-0EE28CBC3D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9825" y="1711325"/>
                        <a:ext cx="457200" cy="366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4" name="Object 26">
            <a:extLst>
              <a:ext uri="{FF2B5EF4-FFF2-40B4-BE49-F238E27FC236}">
                <a16:creationId xmlns:a16="http://schemas.microsoft.com/office/drawing/2014/main" id="{0C7E5F44-C104-4BA6-8A23-AFF8C60D3ED1}"/>
              </a:ext>
            </a:extLst>
          </p:cNvPr>
          <p:cNvGraphicFramePr>
            <a:graphicFrameLocks/>
          </p:cNvGraphicFramePr>
          <p:nvPr/>
        </p:nvGraphicFramePr>
        <p:xfrm>
          <a:off x="1785938" y="2586038"/>
          <a:ext cx="2476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7" name="Equation" r:id="rId13" imgW="2438400" imgH="876328" progId="Equation.3">
                  <p:embed/>
                </p:oleObj>
              </mc:Choice>
              <mc:Fallback>
                <p:oleObj name="Equation" r:id="rId13" imgW="2438400" imgH="876328" progId="Equation.3">
                  <p:embed/>
                  <p:pic>
                    <p:nvPicPr>
                      <p:cNvPr id="22554" name="Object 26">
                        <a:extLst>
                          <a:ext uri="{FF2B5EF4-FFF2-40B4-BE49-F238E27FC236}">
                            <a16:creationId xmlns:a16="http://schemas.microsoft.com/office/drawing/2014/main" id="{0C7E5F44-C104-4BA6-8A23-AFF8C60D3ED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586038"/>
                        <a:ext cx="2476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5" name="Object 27">
            <a:extLst>
              <a:ext uri="{FF2B5EF4-FFF2-40B4-BE49-F238E27FC236}">
                <a16:creationId xmlns:a16="http://schemas.microsoft.com/office/drawing/2014/main" id="{20425163-692E-4B0A-8488-15A32D16BF24}"/>
              </a:ext>
            </a:extLst>
          </p:cNvPr>
          <p:cNvGraphicFramePr>
            <a:graphicFrameLocks/>
          </p:cNvGraphicFramePr>
          <p:nvPr/>
        </p:nvGraphicFramePr>
        <p:xfrm>
          <a:off x="1676400" y="4602163"/>
          <a:ext cx="3159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8" name="Equation" r:id="rId15" imgW="3124138" imgH="876328" progId="Equation.3">
                  <p:embed/>
                </p:oleObj>
              </mc:Choice>
              <mc:Fallback>
                <p:oleObj name="Equation" r:id="rId15" imgW="3124138" imgH="876328" progId="Equation.3">
                  <p:embed/>
                  <p:pic>
                    <p:nvPicPr>
                      <p:cNvPr id="22555" name="Object 27">
                        <a:extLst>
                          <a:ext uri="{FF2B5EF4-FFF2-40B4-BE49-F238E27FC236}">
                            <a16:creationId xmlns:a16="http://schemas.microsoft.com/office/drawing/2014/main" id="{20425163-692E-4B0A-8488-15A32D16BF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4602163"/>
                        <a:ext cx="3159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6" name="Object 28">
            <a:extLst>
              <a:ext uri="{FF2B5EF4-FFF2-40B4-BE49-F238E27FC236}">
                <a16:creationId xmlns:a16="http://schemas.microsoft.com/office/drawing/2014/main" id="{54DE5FA4-6DA2-4A12-8604-6B5259809A11}"/>
              </a:ext>
            </a:extLst>
          </p:cNvPr>
          <p:cNvGraphicFramePr>
            <a:graphicFrameLocks/>
          </p:cNvGraphicFramePr>
          <p:nvPr/>
        </p:nvGraphicFramePr>
        <p:xfrm>
          <a:off x="2628900" y="3605213"/>
          <a:ext cx="293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17" imgW="2895724" imgH="876328" progId="Equation.3">
                  <p:embed/>
                </p:oleObj>
              </mc:Choice>
              <mc:Fallback>
                <p:oleObj name="Equation" r:id="rId17" imgW="2895724" imgH="876328" progId="Equation.3">
                  <p:embed/>
                  <p:pic>
                    <p:nvPicPr>
                      <p:cNvPr id="22556" name="Object 28">
                        <a:extLst>
                          <a:ext uri="{FF2B5EF4-FFF2-40B4-BE49-F238E27FC236}">
                            <a16:creationId xmlns:a16="http://schemas.microsoft.com/office/drawing/2014/main" id="{54DE5FA4-6DA2-4A12-8604-6B5259809A1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8900" y="3605213"/>
                        <a:ext cx="2933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7" name="Rectangle 29">
            <a:extLst>
              <a:ext uri="{FF2B5EF4-FFF2-40B4-BE49-F238E27FC236}">
                <a16:creationId xmlns:a16="http://schemas.microsoft.com/office/drawing/2014/main" id="{704CAD7D-9A79-498D-A856-F24A10AA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3302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22558" name="Text Box 30">
            <a:extLst>
              <a:ext uri="{FF2B5EF4-FFF2-40B4-BE49-F238E27FC236}">
                <a16:creationId xmlns:a16="http://schemas.microsoft.com/office/drawing/2014/main" id="{A85256FD-1C0C-480A-BB4D-F141C6CB2B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675" y="4689475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ea typeface="宋体" panose="02010600030101010101" pitchFamily="2" charset="-122"/>
              </a:rPr>
              <a:t>R</a:t>
            </a:r>
          </a:p>
        </p:txBody>
      </p:sp>
      <p:grpSp>
        <p:nvGrpSpPr>
          <p:cNvPr id="4" name="Group 31">
            <a:extLst>
              <a:ext uri="{FF2B5EF4-FFF2-40B4-BE49-F238E27FC236}">
                <a16:creationId xmlns:a16="http://schemas.microsoft.com/office/drawing/2014/main" id="{6DBE8882-E58F-4F70-819D-0B00A780B51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4267200"/>
            <a:ext cx="654050" cy="352425"/>
            <a:chOff x="4992" y="2688"/>
            <a:chExt cx="412" cy="222"/>
          </a:xfrm>
        </p:grpSpPr>
        <p:sp>
          <p:nvSpPr>
            <p:cNvPr id="18458" name="Line 32">
              <a:extLst>
                <a:ext uri="{FF2B5EF4-FFF2-40B4-BE49-F238E27FC236}">
                  <a16:creationId xmlns:a16="http://schemas.microsoft.com/office/drawing/2014/main" id="{761946EF-42E4-4D1A-9D4C-5EDEBAC6EF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2910"/>
              <a:ext cx="1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59" name="Line 33">
              <a:extLst>
                <a:ext uri="{FF2B5EF4-FFF2-40B4-BE49-F238E27FC236}">
                  <a16:creationId xmlns:a16="http://schemas.microsoft.com/office/drawing/2014/main" id="{B834DC61-91BC-476C-ABAD-9549D75CD4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8" y="2910"/>
              <a:ext cx="192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60" name="Object 34">
              <a:extLst>
                <a:ext uri="{FF2B5EF4-FFF2-40B4-BE49-F238E27FC236}">
                  <a16:creationId xmlns:a16="http://schemas.microsoft.com/office/drawing/2014/main" id="{C54A6E44-9669-45E8-A393-F6933AF01B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2" y="2688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0" name="Equation" r:id="rId19" imgW="335404" imgH="289782" progId="Equation.3">
                    <p:embed/>
                  </p:oleObj>
                </mc:Choice>
                <mc:Fallback>
                  <p:oleObj name="Equation" r:id="rId19" imgW="335404" imgH="289782" progId="Equation.3">
                    <p:embed/>
                    <p:pic>
                      <p:nvPicPr>
                        <p:cNvPr id="18460" name="Object 34">
                          <a:extLst>
                            <a:ext uri="{FF2B5EF4-FFF2-40B4-BE49-F238E27FC236}">
                              <a16:creationId xmlns:a16="http://schemas.microsoft.com/office/drawing/2014/main" id="{C54A6E44-9669-45E8-A393-F6933AF01B7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2" y="2688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64" name="Object 36">
            <a:extLst>
              <a:ext uri="{FF2B5EF4-FFF2-40B4-BE49-F238E27FC236}">
                <a16:creationId xmlns:a16="http://schemas.microsoft.com/office/drawing/2014/main" id="{CEE06EFF-58DC-43F2-AD9A-9224DB51F27B}"/>
              </a:ext>
            </a:extLst>
          </p:cNvPr>
          <p:cNvGraphicFramePr>
            <a:graphicFrameLocks/>
          </p:cNvGraphicFramePr>
          <p:nvPr/>
        </p:nvGraphicFramePr>
        <p:xfrm>
          <a:off x="4406900" y="5638800"/>
          <a:ext cx="28702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81" name="公式" r:id="rId21" imgW="2842478" imgH="762111" progId="Equation.3">
                  <p:embed/>
                </p:oleObj>
              </mc:Choice>
              <mc:Fallback>
                <p:oleObj name="公式" r:id="rId21" imgW="2842478" imgH="762111" progId="Equation.3">
                  <p:embed/>
                  <p:pic>
                    <p:nvPicPr>
                      <p:cNvPr id="22564" name="Object 36">
                        <a:extLst>
                          <a:ext uri="{FF2B5EF4-FFF2-40B4-BE49-F238E27FC236}">
                            <a16:creationId xmlns:a16="http://schemas.microsoft.com/office/drawing/2014/main" id="{CEE06EFF-58DC-43F2-AD9A-9224DB51F27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5638800"/>
                        <a:ext cx="28702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2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2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5" grpId="0" autoUpdateAnimBg="0"/>
      <p:bldP spid="22536" grpId="0" autoUpdateAnimBg="0"/>
      <p:bldP spid="22543" grpId="0" autoUpdateAnimBg="0"/>
      <p:bldP spid="22544" grpId="0" animBg="1"/>
      <p:bldP spid="22546" grpId="0" autoUpdateAnimBg="0"/>
      <p:bldP spid="22551" grpId="0" animBg="1"/>
      <p:bldP spid="22557" grpId="0" autoUpdateAnimBg="0"/>
      <p:bldP spid="22558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7ADA40F-41FF-4651-804B-8BB65DE9AB46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5278438"/>
            <a:ext cx="2133600" cy="762000"/>
            <a:chOff x="3984" y="2965"/>
            <a:chExt cx="1344" cy="480"/>
          </a:xfrm>
        </p:grpSpPr>
        <p:sp>
          <p:nvSpPr>
            <p:cNvPr id="4146" name="Oval 3">
              <a:extLst>
                <a:ext uri="{FF2B5EF4-FFF2-40B4-BE49-F238E27FC236}">
                  <a16:creationId xmlns:a16="http://schemas.microsoft.com/office/drawing/2014/main" id="{7634AE74-5BC5-4485-B7F7-4E4ACF17E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965"/>
              <a:ext cx="1344" cy="48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4147" name="Oval 4">
              <a:extLst>
                <a:ext uri="{FF2B5EF4-FFF2-40B4-BE49-F238E27FC236}">
                  <a16:creationId xmlns:a16="http://schemas.microsoft.com/office/drawing/2014/main" id="{ABA49654-7590-443C-BDBD-F883B0EA5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085"/>
              <a:ext cx="768" cy="240"/>
            </a:xfrm>
            <a:prstGeom prst="ellipse">
              <a:avLst/>
            </a:prstGeom>
            <a:solidFill>
              <a:srgbClr val="006699"/>
            </a:solidFill>
            <a:ln w="28575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23557" name="Oval 5">
            <a:extLst>
              <a:ext uri="{FF2B5EF4-FFF2-40B4-BE49-F238E27FC236}">
                <a16:creationId xmlns:a16="http://schemas.microsoft.com/office/drawing/2014/main" id="{7C7B6681-BDBC-4B3E-92F4-F69A6818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363" y="5459413"/>
            <a:ext cx="1152525" cy="3603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27978A57-223D-43B3-90FE-BA6E5BA3B632}"/>
              </a:ext>
            </a:extLst>
          </p:cNvPr>
          <p:cNvGrpSpPr>
            <a:grpSpLocks/>
          </p:cNvGrpSpPr>
          <p:nvPr/>
        </p:nvGrpSpPr>
        <p:grpSpPr bwMode="auto">
          <a:xfrm>
            <a:off x="5862638" y="1498600"/>
            <a:ext cx="2714625" cy="2362200"/>
            <a:chOff x="3888" y="480"/>
            <a:chExt cx="1663" cy="1451"/>
          </a:xfrm>
        </p:grpSpPr>
        <p:pic>
          <p:nvPicPr>
            <p:cNvPr id="4144" name="Picture 7">
              <a:extLst>
                <a:ext uri="{FF2B5EF4-FFF2-40B4-BE49-F238E27FC236}">
                  <a16:creationId xmlns:a16="http://schemas.microsoft.com/office/drawing/2014/main" id="{8263A6B8-FF63-492D-8442-F5BDBC2B60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8" y="480"/>
              <a:ext cx="1663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45" name="Line 8">
              <a:extLst>
                <a:ext uri="{FF2B5EF4-FFF2-40B4-BE49-F238E27FC236}">
                  <a16:creationId xmlns:a16="http://schemas.microsoft.com/office/drawing/2014/main" id="{CFB953E7-B503-48FC-A6FC-61D382946C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" y="1344"/>
              <a:ext cx="0" cy="144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1" name="Text Box 9">
            <a:extLst>
              <a:ext uri="{FF2B5EF4-FFF2-40B4-BE49-F238E27FC236}">
                <a16:creationId xmlns:a16="http://schemas.microsoft.com/office/drawing/2014/main" id="{6FFC50D9-4F1F-49EA-BC8B-124D02D4B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125538"/>
            <a:ext cx="6134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(1)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en-US" altLang="zh-CN" b="1" i="1">
                <a:solidFill>
                  <a:srgbClr val="66FFFF"/>
                </a:solidFill>
                <a:ea typeface="楷体_GB2312" pitchFamily="49" charset="-122"/>
              </a:rPr>
              <a:t>R &gt;&gt; x</a:t>
            </a:r>
            <a:r>
              <a:rPr lang="en-US" altLang="zh-CN" b="1" i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，圆板可视为无限大薄板</a:t>
            </a:r>
          </a:p>
        </p:txBody>
      </p:sp>
      <p:graphicFrame>
        <p:nvGraphicFramePr>
          <p:cNvPr id="23562" name="Object 10">
            <a:extLst>
              <a:ext uri="{FF2B5EF4-FFF2-40B4-BE49-F238E27FC236}">
                <a16:creationId xmlns:a16="http://schemas.microsoft.com/office/drawing/2014/main" id="{D9D35537-FB87-4007-96AA-5F0AC90F21CE}"/>
              </a:ext>
            </a:extLst>
          </p:cNvPr>
          <p:cNvGraphicFramePr>
            <a:graphicFrameLocks/>
          </p:cNvGraphicFramePr>
          <p:nvPr/>
        </p:nvGraphicFramePr>
        <p:xfrm>
          <a:off x="1331913" y="1628775"/>
          <a:ext cx="1016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8" name="公式" r:id="rId4" imgW="982824" imgH="769592" progId="Equation.3">
                  <p:embed/>
                </p:oleObj>
              </mc:Choice>
              <mc:Fallback>
                <p:oleObj name="公式" r:id="rId4" imgW="982824" imgH="769592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628775"/>
                        <a:ext cx="1016000" cy="8001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>
            <a:extLst>
              <a:ext uri="{FF2B5EF4-FFF2-40B4-BE49-F238E27FC236}">
                <a16:creationId xmlns:a16="http://schemas.microsoft.com/office/drawing/2014/main" id="{03F72BB1-D230-4555-A13C-382FEA3B8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24923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(2)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D3332B80-ABF7-4D79-BEC2-276B2D6B2363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717675"/>
            <a:ext cx="762000" cy="585788"/>
            <a:chOff x="3552" y="592"/>
            <a:chExt cx="480" cy="369"/>
          </a:xfrm>
        </p:grpSpPr>
        <p:sp>
          <p:nvSpPr>
            <p:cNvPr id="4142" name="Line 13">
              <a:extLst>
                <a:ext uri="{FF2B5EF4-FFF2-40B4-BE49-F238E27FC236}">
                  <a16:creationId xmlns:a16="http://schemas.microsoft.com/office/drawing/2014/main" id="{862675D1-1573-465E-8337-9CABCCA5C78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710495">
              <a:off x="3648" y="960"/>
              <a:ext cx="384" cy="1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3" name="Text Box 14">
              <a:extLst>
                <a:ext uri="{FF2B5EF4-FFF2-40B4-BE49-F238E27FC236}">
                  <a16:creationId xmlns:a16="http://schemas.microsoft.com/office/drawing/2014/main" id="{744C9060-12B1-42E0-A6E4-511E76089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592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FF00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00FF00"/>
                  </a:solidFill>
                </a:rPr>
                <a:t>1</a:t>
              </a:r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28000E74-4013-4AB4-84BD-C6D506827132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1735138"/>
            <a:ext cx="893763" cy="584200"/>
            <a:chOff x="4320" y="592"/>
            <a:chExt cx="563" cy="368"/>
          </a:xfrm>
        </p:grpSpPr>
        <p:sp>
          <p:nvSpPr>
            <p:cNvPr id="4140" name="Line 16">
              <a:extLst>
                <a:ext uri="{FF2B5EF4-FFF2-40B4-BE49-F238E27FC236}">
                  <a16:creationId xmlns:a16="http://schemas.microsoft.com/office/drawing/2014/main" id="{DA1047C3-5C92-4794-B5A1-590112F89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960"/>
              <a:ext cx="38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1" name="Text Box 17">
              <a:extLst>
                <a:ext uri="{FF2B5EF4-FFF2-40B4-BE49-F238E27FC236}">
                  <a16:creationId xmlns:a16="http://schemas.microsoft.com/office/drawing/2014/main" id="{14ED7885-3526-4E6F-A97F-AC6E0D137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0" y="592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FF00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00FF00"/>
                  </a:solidFill>
                </a:rPr>
                <a:t>1</a:t>
              </a:r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002DECA6-4472-4FA2-AA15-F680DE5E6070}"/>
              </a:ext>
            </a:extLst>
          </p:cNvPr>
          <p:cNvGrpSpPr>
            <a:grpSpLocks/>
          </p:cNvGrpSpPr>
          <p:nvPr/>
        </p:nvGrpSpPr>
        <p:grpSpPr bwMode="auto">
          <a:xfrm>
            <a:off x="7861300" y="1735138"/>
            <a:ext cx="849313" cy="584200"/>
            <a:chOff x="5136" y="592"/>
            <a:chExt cx="535" cy="368"/>
          </a:xfrm>
        </p:grpSpPr>
        <p:sp>
          <p:nvSpPr>
            <p:cNvPr id="4138" name="Line 19">
              <a:extLst>
                <a:ext uri="{FF2B5EF4-FFF2-40B4-BE49-F238E27FC236}">
                  <a16:creationId xmlns:a16="http://schemas.microsoft.com/office/drawing/2014/main" id="{215DF1F2-7136-4EFB-8A40-D6F45F65EC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960"/>
              <a:ext cx="384" cy="0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9" name="Text Box 20">
              <a:extLst>
                <a:ext uri="{FF2B5EF4-FFF2-40B4-BE49-F238E27FC236}">
                  <a16:creationId xmlns:a16="http://schemas.microsoft.com/office/drawing/2014/main" id="{5ED4F78D-14AB-4527-B3AA-FE8800A45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592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FF00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00FF00"/>
                  </a:solidFill>
                </a:rPr>
                <a:t>1</a:t>
              </a:r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3B399B10-0B3F-4D3F-BB97-C4599EB2ADEC}"/>
              </a:ext>
            </a:extLst>
          </p:cNvPr>
          <p:cNvGrpSpPr>
            <a:grpSpLocks/>
          </p:cNvGrpSpPr>
          <p:nvPr/>
        </p:nvGrpSpPr>
        <p:grpSpPr bwMode="auto">
          <a:xfrm>
            <a:off x="5426075" y="2690813"/>
            <a:ext cx="701675" cy="523875"/>
            <a:chOff x="3590" y="1194"/>
            <a:chExt cx="442" cy="330"/>
          </a:xfrm>
        </p:grpSpPr>
        <p:sp>
          <p:nvSpPr>
            <p:cNvPr id="4136" name="Line 22">
              <a:extLst>
                <a:ext uri="{FF2B5EF4-FFF2-40B4-BE49-F238E27FC236}">
                  <a16:creationId xmlns:a16="http://schemas.microsoft.com/office/drawing/2014/main" id="{C0216394-DFA5-450B-8E95-C8016E5CD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1200"/>
              <a:ext cx="384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7" name="Text Box 23">
              <a:extLst>
                <a:ext uri="{FF2B5EF4-FFF2-40B4-BE49-F238E27FC236}">
                  <a16:creationId xmlns:a16="http://schemas.microsoft.com/office/drawing/2014/main" id="{4B5FC737-A003-4CC7-8B8B-8542205E6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0" y="1194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FF66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FFFF66"/>
                  </a:solidFill>
                </a:rPr>
                <a:t>2</a:t>
              </a:r>
              <a:endParaRPr lang="en-US" altLang="zh-CN" sz="2800" b="1">
                <a:solidFill>
                  <a:srgbClr val="FFFF66"/>
                </a:solidFill>
              </a:endParaRPr>
            </a:p>
          </p:txBody>
        </p:sp>
      </p:grpSp>
      <p:grpSp>
        <p:nvGrpSpPr>
          <p:cNvPr id="8" name="Group 24">
            <a:extLst>
              <a:ext uri="{FF2B5EF4-FFF2-40B4-BE49-F238E27FC236}">
                <a16:creationId xmlns:a16="http://schemas.microsoft.com/office/drawing/2014/main" id="{2CCEA1B6-F73D-47A3-B8BD-BF606AD8A1F5}"/>
              </a:ext>
            </a:extLst>
          </p:cNvPr>
          <p:cNvGrpSpPr>
            <a:grpSpLocks/>
          </p:cNvGrpSpPr>
          <p:nvPr/>
        </p:nvGrpSpPr>
        <p:grpSpPr bwMode="auto">
          <a:xfrm>
            <a:off x="6565900" y="2700338"/>
            <a:ext cx="893763" cy="549275"/>
            <a:chOff x="4320" y="1200"/>
            <a:chExt cx="563" cy="346"/>
          </a:xfrm>
        </p:grpSpPr>
        <p:sp>
          <p:nvSpPr>
            <p:cNvPr id="4134" name="Line 25">
              <a:extLst>
                <a:ext uri="{FF2B5EF4-FFF2-40B4-BE49-F238E27FC236}">
                  <a16:creationId xmlns:a16="http://schemas.microsoft.com/office/drawing/2014/main" id="{898323CE-FA1C-45D6-A4B3-4B0A631206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1200"/>
              <a:ext cx="384" cy="0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5" name="Text Box 26">
              <a:extLst>
                <a:ext uri="{FF2B5EF4-FFF2-40B4-BE49-F238E27FC236}">
                  <a16:creationId xmlns:a16="http://schemas.microsoft.com/office/drawing/2014/main" id="{AE4EF5EC-D6DE-49BB-AE7F-050B5B5AED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0" y="1216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FF66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FFFF66"/>
                  </a:solidFill>
                </a:rPr>
                <a:t>2</a:t>
              </a:r>
              <a:endParaRPr lang="en-US" altLang="zh-CN" sz="2800" b="1">
                <a:solidFill>
                  <a:srgbClr val="FFFF66"/>
                </a:solidFill>
              </a:endParaRPr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55C31835-522E-4F1B-B094-555D1BF1398B}"/>
              </a:ext>
            </a:extLst>
          </p:cNvPr>
          <p:cNvGrpSpPr>
            <a:grpSpLocks/>
          </p:cNvGrpSpPr>
          <p:nvPr/>
        </p:nvGrpSpPr>
        <p:grpSpPr bwMode="auto">
          <a:xfrm>
            <a:off x="7861300" y="2667000"/>
            <a:ext cx="893763" cy="523875"/>
            <a:chOff x="5136" y="1179"/>
            <a:chExt cx="563" cy="330"/>
          </a:xfrm>
        </p:grpSpPr>
        <p:sp>
          <p:nvSpPr>
            <p:cNvPr id="4132" name="Line 28">
              <a:extLst>
                <a:ext uri="{FF2B5EF4-FFF2-40B4-BE49-F238E27FC236}">
                  <a16:creationId xmlns:a16="http://schemas.microsoft.com/office/drawing/2014/main" id="{D90E9F71-D033-40E4-A726-BBE0E463B3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10710495">
              <a:off x="5136" y="1200"/>
              <a:ext cx="384" cy="1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Text Box 29">
              <a:extLst>
                <a:ext uri="{FF2B5EF4-FFF2-40B4-BE49-F238E27FC236}">
                  <a16:creationId xmlns:a16="http://schemas.microsoft.com/office/drawing/2014/main" id="{D284B896-FC26-4770-A775-9E415830B8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6" y="1179"/>
              <a:ext cx="3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FF66"/>
                  </a:solidFill>
                </a:rPr>
                <a:t>E</a:t>
              </a:r>
              <a:r>
                <a:rPr lang="en-US" altLang="zh-CN" sz="2800" b="1" baseline="-25000">
                  <a:solidFill>
                    <a:srgbClr val="FFFF66"/>
                  </a:solidFill>
                </a:rPr>
                <a:t>2</a:t>
              </a:r>
              <a:endParaRPr lang="en-US" altLang="zh-CN" sz="2800" b="1">
                <a:solidFill>
                  <a:srgbClr val="FFFF66"/>
                </a:solidFill>
              </a:endParaRPr>
            </a:p>
          </p:txBody>
        </p:sp>
      </p:grpSp>
      <p:graphicFrame>
        <p:nvGraphicFramePr>
          <p:cNvPr id="23582" name="Object 30">
            <a:extLst>
              <a:ext uri="{FF2B5EF4-FFF2-40B4-BE49-F238E27FC236}">
                <a16:creationId xmlns:a16="http://schemas.microsoft.com/office/drawing/2014/main" id="{1BAB9E47-C001-4FE1-AD43-CFEE5004C228}"/>
              </a:ext>
            </a:extLst>
          </p:cNvPr>
          <p:cNvGraphicFramePr>
            <a:graphicFrameLocks/>
          </p:cNvGraphicFramePr>
          <p:nvPr/>
        </p:nvGraphicFramePr>
        <p:xfrm>
          <a:off x="1054100" y="2603500"/>
          <a:ext cx="19653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公式" r:id="rId6" imgW="1935293" imgH="335169" progId="Equation.3">
                  <p:embed/>
                </p:oleObj>
              </mc:Choice>
              <mc:Fallback>
                <p:oleObj name="公式" r:id="rId6" imgW="1935293" imgH="335169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603500"/>
                        <a:ext cx="1965325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3" name="Object 31">
            <a:extLst>
              <a:ext uri="{FF2B5EF4-FFF2-40B4-BE49-F238E27FC236}">
                <a16:creationId xmlns:a16="http://schemas.microsoft.com/office/drawing/2014/main" id="{FE700DED-1D68-4309-AA1F-6E802895B31D}"/>
              </a:ext>
            </a:extLst>
          </p:cNvPr>
          <p:cNvGraphicFramePr>
            <a:graphicFrameLocks/>
          </p:cNvGraphicFramePr>
          <p:nvPr/>
        </p:nvGraphicFramePr>
        <p:xfrm>
          <a:off x="1025525" y="2997200"/>
          <a:ext cx="2184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0" name="公式" r:id="rId8" imgW="2156242" imgH="769592" progId="Equation.3">
                  <p:embed/>
                </p:oleObj>
              </mc:Choice>
              <mc:Fallback>
                <p:oleObj name="公式" r:id="rId8" imgW="2156242" imgH="769592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2997200"/>
                        <a:ext cx="2184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4" name="Object 32">
            <a:extLst>
              <a:ext uri="{FF2B5EF4-FFF2-40B4-BE49-F238E27FC236}">
                <a16:creationId xmlns:a16="http://schemas.microsoft.com/office/drawing/2014/main" id="{B9FED1CC-8667-43CD-9696-85908BACD7AE}"/>
              </a:ext>
            </a:extLst>
          </p:cNvPr>
          <p:cNvGraphicFramePr>
            <a:graphicFrameLocks/>
          </p:cNvGraphicFramePr>
          <p:nvPr/>
        </p:nvGraphicFramePr>
        <p:xfrm>
          <a:off x="1042988" y="3860800"/>
          <a:ext cx="20812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公式" r:id="rId10" imgW="2049749" imgH="335169" progId="Equation.3">
                  <p:embed/>
                </p:oleObj>
              </mc:Choice>
              <mc:Fallback>
                <p:oleObj name="公式" r:id="rId10" imgW="2049749" imgH="335169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860800"/>
                        <a:ext cx="2081212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Text Box 33">
            <a:extLst>
              <a:ext uri="{FF2B5EF4-FFF2-40B4-BE49-F238E27FC236}">
                <a16:creationId xmlns:a16="http://schemas.microsoft.com/office/drawing/2014/main" id="{8551681C-4D0E-499B-9C01-162CDC1E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4221163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ea typeface="楷体_GB2312" pitchFamily="49" charset="-122"/>
              </a:rPr>
              <a:t>(3)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补偿法</a:t>
            </a:r>
          </a:p>
        </p:txBody>
      </p:sp>
      <p:graphicFrame>
        <p:nvGraphicFramePr>
          <p:cNvPr id="23586" name="Object 34">
            <a:extLst>
              <a:ext uri="{FF2B5EF4-FFF2-40B4-BE49-F238E27FC236}">
                <a16:creationId xmlns:a16="http://schemas.microsoft.com/office/drawing/2014/main" id="{35E40128-9AF7-43F6-B7E4-FD1A6423FD13}"/>
              </a:ext>
            </a:extLst>
          </p:cNvPr>
          <p:cNvGraphicFramePr>
            <a:graphicFrameLocks/>
          </p:cNvGraphicFramePr>
          <p:nvPr/>
        </p:nvGraphicFramePr>
        <p:xfrm>
          <a:off x="944563" y="5868988"/>
          <a:ext cx="4203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2" name="公式" r:id="rId12" imgW="4175636" imgH="769592" progId="Equation.3">
                  <p:embed/>
                </p:oleObj>
              </mc:Choice>
              <mc:Fallback>
                <p:oleObj name="公式" r:id="rId12" imgW="4175636" imgH="769592" progId="Equation.3">
                  <p:embed/>
                  <p:pic>
                    <p:nvPicPr>
                      <p:cNvPr id="0" name="Object 3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5868988"/>
                        <a:ext cx="4203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7" name="Object 35">
            <a:extLst>
              <a:ext uri="{FF2B5EF4-FFF2-40B4-BE49-F238E27FC236}">
                <a16:creationId xmlns:a16="http://schemas.microsoft.com/office/drawing/2014/main" id="{8D5E3BEB-41BF-4943-B7CA-223606AD2B9A}"/>
              </a:ext>
            </a:extLst>
          </p:cNvPr>
          <p:cNvGraphicFramePr>
            <a:graphicFrameLocks/>
          </p:cNvGraphicFramePr>
          <p:nvPr/>
        </p:nvGraphicFramePr>
        <p:xfrm>
          <a:off x="593725" y="4724400"/>
          <a:ext cx="16748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3" name="公式" r:id="rId14" imgW="1646169" imgH="350631" progId="Equation.3">
                  <p:embed/>
                </p:oleObj>
              </mc:Choice>
              <mc:Fallback>
                <p:oleObj name="公式" r:id="rId14" imgW="1646169" imgH="350631" progId="Equation.3">
                  <p:embed/>
                  <p:pic>
                    <p:nvPicPr>
                      <p:cNvPr id="0" name="Object 35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724400"/>
                        <a:ext cx="16748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8" name="Line 36">
            <a:extLst>
              <a:ext uri="{FF2B5EF4-FFF2-40B4-BE49-F238E27FC236}">
                <a16:creationId xmlns:a16="http://schemas.microsoft.com/office/drawing/2014/main" id="{5AE23FD9-5AC8-4A29-959D-58889BA32C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99388" y="4551363"/>
            <a:ext cx="0" cy="10668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89" name="Line 37">
            <a:extLst>
              <a:ext uri="{FF2B5EF4-FFF2-40B4-BE49-F238E27FC236}">
                <a16:creationId xmlns:a16="http://schemas.microsoft.com/office/drawing/2014/main" id="{BA6CB2B3-AF60-4604-9B27-03B1748344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9863" y="5641975"/>
            <a:ext cx="6096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90" name="Object 38">
            <a:extLst>
              <a:ext uri="{FF2B5EF4-FFF2-40B4-BE49-F238E27FC236}">
                <a16:creationId xmlns:a16="http://schemas.microsoft.com/office/drawing/2014/main" id="{FFC5CA88-ADA8-4A44-BBFC-5E68273571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8988" y="5448300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4" name="Equation" r:id="rId16" imgW="327442" imgH="388537" progId="Equation.3">
                  <p:embed/>
                </p:oleObj>
              </mc:Choice>
              <mc:Fallback>
                <p:oleObj name="Equation" r:id="rId16" imgW="327442" imgH="388537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988" y="5448300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1" name="Line 39">
            <a:extLst>
              <a:ext uri="{FF2B5EF4-FFF2-40B4-BE49-F238E27FC236}">
                <a16:creationId xmlns:a16="http://schemas.microsoft.com/office/drawing/2014/main" id="{2BC177E5-093D-4965-8B81-E9777E3EC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89863" y="5622925"/>
            <a:ext cx="457200" cy="381000"/>
          </a:xfrm>
          <a:prstGeom prst="line">
            <a:avLst/>
          </a:prstGeom>
          <a:noFill/>
          <a:ln w="38100">
            <a:solidFill>
              <a:srgbClr val="FF3399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592" name="Object 40">
            <a:extLst>
              <a:ext uri="{FF2B5EF4-FFF2-40B4-BE49-F238E27FC236}">
                <a16:creationId xmlns:a16="http://schemas.microsoft.com/office/drawing/2014/main" id="{48D4FF14-394C-4AD5-8F2E-9A5DB3550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80388" y="6057900"/>
          <a:ext cx="406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5" name="Equation" r:id="rId18" imgW="373224" imgH="388537" progId="Equation.3">
                  <p:embed/>
                </p:oleObj>
              </mc:Choice>
              <mc:Fallback>
                <p:oleObj name="Equation" r:id="rId18" imgW="373224" imgH="388537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80388" y="6057900"/>
                        <a:ext cx="406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93" name="Text Box 41">
            <a:extLst>
              <a:ext uri="{FF2B5EF4-FFF2-40B4-BE49-F238E27FC236}">
                <a16:creationId xmlns:a16="http://schemas.microsoft.com/office/drawing/2014/main" id="{80326C94-6D53-4C0D-ABEA-23329BF73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3" y="4224338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66FFFF"/>
                </a:solidFill>
              </a:rPr>
              <a:t>p</a:t>
            </a:r>
          </a:p>
        </p:txBody>
      </p:sp>
      <p:grpSp>
        <p:nvGrpSpPr>
          <p:cNvPr id="10" name="Group 42">
            <a:extLst>
              <a:ext uri="{FF2B5EF4-FFF2-40B4-BE49-F238E27FC236}">
                <a16:creationId xmlns:a16="http://schemas.microsoft.com/office/drawing/2014/main" id="{45B3C5B9-78C3-44EA-992F-5B6B409FAEEC}"/>
              </a:ext>
            </a:extLst>
          </p:cNvPr>
          <p:cNvGrpSpPr>
            <a:grpSpLocks/>
          </p:cNvGrpSpPr>
          <p:nvPr/>
        </p:nvGrpSpPr>
        <p:grpSpPr bwMode="auto">
          <a:xfrm>
            <a:off x="7345363" y="3803650"/>
            <a:ext cx="457200" cy="2073275"/>
            <a:chOff x="4466" y="2390"/>
            <a:chExt cx="288" cy="1306"/>
          </a:xfrm>
        </p:grpSpPr>
        <p:sp>
          <p:nvSpPr>
            <p:cNvPr id="4129" name="Line 43">
              <a:extLst>
                <a:ext uri="{FF2B5EF4-FFF2-40B4-BE49-F238E27FC236}">
                  <a16:creationId xmlns:a16="http://schemas.microsoft.com/office/drawing/2014/main" id="{E5DFEF7F-C7C5-4ECA-A111-17A7653CC4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460"/>
              <a:ext cx="0" cy="1008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Text Box 44">
              <a:extLst>
                <a:ext uri="{FF2B5EF4-FFF2-40B4-BE49-F238E27FC236}">
                  <a16:creationId xmlns:a16="http://schemas.microsoft.com/office/drawing/2014/main" id="{DD870D71-E36D-4288-A1B9-23BEBB2EC5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6" y="239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</a:p>
          </p:txBody>
        </p:sp>
        <p:sp>
          <p:nvSpPr>
            <p:cNvPr id="4131" name="Text Box 45">
              <a:extLst>
                <a:ext uri="{FF2B5EF4-FFF2-40B4-BE49-F238E27FC236}">
                  <a16:creationId xmlns:a16="http://schemas.microsoft.com/office/drawing/2014/main" id="{F9CA4896-9A14-4D27-A848-20E6FD31C5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34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</p:grpSp>
      <p:sp>
        <p:nvSpPr>
          <p:cNvPr id="23598" name="Oval 46">
            <a:extLst>
              <a:ext uri="{FF2B5EF4-FFF2-40B4-BE49-F238E27FC236}">
                <a16:creationId xmlns:a16="http://schemas.microsoft.com/office/drawing/2014/main" id="{17ACBF0C-2609-40F8-8418-894C033585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447516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3599" name="Rectangle 47">
            <a:extLst>
              <a:ext uri="{FF2B5EF4-FFF2-40B4-BE49-F238E27FC236}">
                <a16:creationId xmlns:a16="http://schemas.microsoft.com/office/drawing/2014/main" id="{A19D0C19-0BE1-4939-B575-94998D6C3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658813"/>
            <a:ext cx="2152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讨论</a:t>
            </a:r>
          </a:p>
        </p:txBody>
      </p:sp>
      <p:sp>
        <p:nvSpPr>
          <p:cNvPr id="23600" name="AutoShape 48">
            <a:extLst>
              <a:ext uri="{FF2B5EF4-FFF2-40B4-BE49-F238E27FC236}">
                <a16:creationId xmlns:a16="http://schemas.microsoft.com/office/drawing/2014/main" id="{16DFB528-6C43-40DE-87D1-3B7099D32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" y="620713"/>
            <a:ext cx="360363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4126" name="Object 49">
            <a:extLst>
              <a:ext uri="{FF2B5EF4-FFF2-40B4-BE49-F238E27FC236}">
                <a16:creationId xmlns:a16="http://schemas.microsoft.com/office/drawing/2014/main" id="{CEF77EBD-BDE4-4630-95BE-BC467F9BE724}"/>
              </a:ext>
            </a:extLst>
          </p:cNvPr>
          <p:cNvGraphicFramePr>
            <a:graphicFrameLocks/>
          </p:cNvGraphicFramePr>
          <p:nvPr/>
        </p:nvGraphicFramePr>
        <p:xfrm>
          <a:off x="3059113" y="260350"/>
          <a:ext cx="31623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6" name="公式" r:id="rId20" imgW="3131602" imgH="769592" progId="Equation.3">
                  <p:embed/>
                </p:oleObj>
              </mc:Choice>
              <mc:Fallback>
                <p:oleObj name="公式" r:id="rId20" imgW="3131602" imgH="769592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260350"/>
                        <a:ext cx="3162300" cy="80010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3" name="Object 51">
            <a:extLst>
              <a:ext uri="{FF2B5EF4-FFF2-40B4-BE49-F238E27FC236}">
                <a16:creationId xmlns:a16="http://schemas.microsoft.com/office/drawing/2014/main" id="{0FC1E4BC-3786-4688-A1B4-C1E7E4706063}"/>
              </a:ext>
            </a:extLst>
          </p:cNvPr>
          <p:cNvGraphicFramePr>
            <a:graphicFrameLocks/>
          </p:cNvGraphicFramePr>
          <p:nvPr/>
        </p:nvGraphicFramePr>
        <p:xfrm>
          <a:off x="900113" y="5076825"/>
          <a:ext cx="57404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公式" r:id="rId22" imgW="5707349" imgH="769592" progId="Equation.3">
                  <p:embed/>
                </p:oleObj>
              </mc:Choice>
              <mc:Fallback>
                <p:oleObj name="公式" r:id="rId22" imgW="5707349" imgH="769592" progId="Equation.3">
                  <p:embed/>
                  <p:pic>
                    <p:nvPicPr>
                      <p:cNvPr id="0" name="Object 51"/>
                      <p:cNvPicPr>
                        <a:picLocks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76825"/>
                        <a:ext cx="57404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4" name="Text Box 52">
            <a:extLst>
              <a:ext uri="{FF2B5EF4-FFF2-40B4-BE49-F238E27FC236}">
                <a16:creationId xmlns:a16="http://schemas.microsoft.com/office/drawing/2014/main" id="{E4FC1F6A-0E92-4BA8-A98E-ADCC77B072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1773238"/>
            <a:ext cx="3241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•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方向与平面垂直</a:t>
            </a:r>
            <a:endParaRPr lang="zh-CN" altLang="en-US" b="1">
              <a:solidFill>
                <a:srgbClr val="00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7" dur="10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  <p:bldP spid="23557" grpId="1" animBg="1"/>
      <p:bldP spid="23561" grpId="0" autoUpdateAnimBg="0"/>
      <p:bldP spid="23563" grpId="0" autoUpdateAnimBg="0"/>
      <p:bldP spid="23585" grpId="0" autoUpdateAnimBg="0"/>
      <p:bldP spid="23593" grpId="0" autoUpdateAnimBg="0"/>
      <p:bldP spid="23598" grpId="0" animBg="1"/>
      <p:bldP spid="23599" grpId="0" autoUpdateAnimBg="0"/>
      <p:bldP spid="23600" grpId="0" animBg="1"/>
      <p:bldP spid="23604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>
            <a:extLst>
              <a:ext uri="{FF2B5EF4-FFF2-40B4-BE49-F238E27FC236}">
                <a16:creationId xmlns:a16="http://schemas.microsoft.com/office/drawing/2014/main" id="{5C598A30-2D55-48E3-999D-0BA269751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7975"/>
            <a:ext cx="8364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A. </a:t>
            </a:r>
            <a:r>
              <a:rPr lang="zh-CN" altLang="en-US" b="1">
                <a:solidFill>
                  <a:srgbClr val="FFFF00"/>
                </a:solidFill>
              </a:rPr>
              <a:t>用库仑定律和场强叠加原理求解电场强度的步骤：</a:t>
            </a:r>
          </a:p>
        </p:txBody>
      </p:sp>
      <p:sp>
        <p:nvSpPr>
          <p:cNvPr id="13322" name="Text Box 10">
            <a:extLst>
              <a:ext uri="{FF2B5EF4-FFF2-40B4-BE49-F238E27FC236}">
                <a16:creationId xmlns:a16="http://schemas.microsoft.com/office/drawing/2014/main" id="{62D21712-C46C-46AF-9F76-026B4E636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981075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(1)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选电荷元</a:t>
            </a:r>
          </a:p>
        </p:txBody>
      </p:sp>
      <p:graphicFrame>
        <p:nvGraphicFramePr>
          <p:cNvPr id="13323" name="Object 4">
            <a:extLst>
              <a:ext uri="{FF2B5EF4-FFF2-40B4-BE49-F238E27FC236}">
                <a16:creationId xmlns:a16="http://schemas.microsoft.com/office/drawing/2014/main" id="{71D64387-48ED-4E22-BC47-58A4F7827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4013" y="1062038"/>
          <a:ext cx="25923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r:id="rId3" imgW="2537429" imgH="388537" progId="Equation.3">
                  <p:embed/>
                </p:oleObj>
              </mc:Choice>
              <mc:Fallback>
                <p:oleObj r:id="rId3" imgW="2537429" imgH="38853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4013" y="1062038"/>
                        <a:ext cx="259238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>
            <a:extLst>
              <a:ext uri="{FF2B5EF4-FFF2-40B4-BE49-F238E27FC236}">
                <a16:creationId xmlns:a16="http://schemas.microsoft.com/office/drawing/2014/main" id="{36E676EE-4D5B-4FF2-BFEE-EA107F03E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1700213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(2)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标出</a:t>
            </a:r>
            <a:r>
              <a:rPr lang="en-US" altLang="zh-CN" b="1">
                <a:ea typeface="楷体_GB2312" pitchFamily="49" charset="-122"/>
              </a:rPr>
              <a:t>r 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确定</a:t>
            </a:r>
          </a:p>
        </p:txBody>
      </p:sp>
      <p:graphicFrame>
        <p:nvGraphicFramePr>
          <p:cNvPr id="13325" name="Object 5">
            <a:extLst>
              <a:ext uri="{FF2B5EF4-FFF2-40B4-BE49-F238E27FC236}">
                <a16:creationId xmlns:a16="http://schemas.microsoft.com/office/drawing/2014/main" id="{49E718DD-6D75-4045-B0D7-6CED306ED9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4813" y="1720850"/>
          <a:ext cx="4619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r:id="rId5" imgW="426969" imgH="327688" progId="Equation.3">
                  <p:embed/>
                </p:oleObj>
              </mc:Choice>
              <mc:Fallback>
                <p:oleObj r:id="rId5" imgW="426969" imgH="32768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3" y="1720850"/>
                        <a:ext cx="4619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>
            <a:extLst>
              <a:ext uri="{FF2B5EF4-FFF2-40B4-BE49-F238E27FC236}">
                <a16:creationId xmlns:a16="http://schemas.microsoft.com/office/drawing/2014/main" id="{069858B0-44AE-4E59-B485-642B55FFB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8213" y="1700213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，并选用适当的坐标系；</a:t>
            </a:r>
          </a:p>
        </p:txBody>
      </p:sp>
      <p:sp>
        <p:nvSpPr>
          <p:cNvPr id="13327" name="Text Box 15">
            <a:extLst>
              <a:ext uri="{FF2B5EF4-FFF2-40B4-BE49-F238E27FC236}">
                <a16:creationId xmlns:a16="http://schemas.microsoft.com/office/drawing/2014/main" id="{C82623FD-5B18-4DA3-9C5E-9AA2C1A5B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420938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(3)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分析对称性；求</a:t>
            </a:r>
          </a:p>
        </p:txBody>
      </p:sp>
      <p:graphicFrame>
        <p:nvGraphicFramePr>
          <p:cNvPr id="13328" name="Object 6">
            <a:extLst>
              <a:ext uri="{FF2B5EF4-FFF2-40B4-BE49-F238E27FC236}">
                <a16:creationId xmlns:a16="http://schemas.microsoft.com/office/drawing/2014/main" id="{C1F836C6-6BAD-4BE1-8E7F-59686F9F8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420938"/>
          <a:ext cx="2725738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r:id="rId7" imgW="1058962" imgH="213471" progId="Equation.3">
                  <p:embed/>
                </p:oleObj>
              </mc:Choice>
              <mc:Fallback>
                <p:oleObj r:id="rId7" imgW="1058962" imgH="21347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20938"/>
                        <a:ext cx="2725738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Rectangle 17">
            <a:extLst>
              <a:ext uri="{FF2B5EF4-FFF2-40B4-BE49-F238E27FC236}">
                <a16:creationId xmlns:a16="http://schemas.microsoft.com/office/drawing/2014/main" id="{BDCA4C70-3786-4386-8A6F-5FD257FE4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924175"/>
            <a:ext cx="84978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>
                <a:solidFill>
                  <a:srgbClr val="FFFF00"/>
                </a:solidFill>
              </a:rPr>
              <a:t>B. </a:t>
            </a:r>
            <a:r>
              <a:rPr lang="zh-CN" altLang="en-US" b="1">
                <a:solidFill>
                  <a:srgbClr val="FFFF00"/>
                </a:solidFill>
              </a:rPr>
              <a:t>对于特殊带电体，可采用已知的某种带电体的场强叠加而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rgbClr val="FFFF00"/>
                </a:solidFill>
              </a:rPr>
              <a:t>     获得；</a:t>
            </a:r>
          </a:p>
        </p:txBody>
      </p:sp>
      <p:sp>
        <p:nvSpPr>
          <p:cNvPr id="13330" name="Rectangle 18">
            <a:extLst>
              <a:ext uri="{FF2B5EF4-FFF2-40B4-BE49-F238E27FC236}">
                <a16:creationId xmlns:a16="http://schemas.microsoft.com/office/drawing/2014/main" id="{D276E469-4068-41AB-AA75-63FEFE23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979863"/>
            <a:ext cx="3671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C. </a:t>
            </a:r>
            <a:r>
              <a:rPr lang="zh-CN" altLang="en-US" b="1">
                <a:solidFill>
                  <a:srgbClr val="FFFF00"/>
                </a:solidFill>
              </a:rPr>
              <a:t>灵活应用补偿法：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1" grpId="0" autoUpdateAnimBg="0"/>
      <p:bldP spid="13322" grpId="0" autoUpdateAnimBg="0"/>
      <p:bldP spid="13324" grpId="0" autoUpdateAnimBg="0"/>
      <p:bldP spid="13326" grpId="0" autoUpdateAnimBg="0"/>
      <p:bldP spid="13327" grpId="0" autoUpdateAnimBg="0"/>
      <p:bldP spid="13329" grpId="0" autoUpdateAnimBg="0"/>
      <p:bldP spid="1333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Text Box 2">
            <a:extLst>
              <a:ext uri="{FF2B5EF4-FFF2-40B4-BE49-F238E27FC236}">
                <a16:creationId xmlns:a16="http://schemas.microsoft.com/office/drawing/2014/main" id="{94B2AA39-D239-4BB2-A807-7B846F0C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066800"/>
            <a:ext cx="2895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/>
              <a:t>(1)</a:t>
            </a:r>
            <a:r>
              <a:rPr kumimoji="0" lang="zh-CN" altLang="en-US" sz="2800" b="1"/>
              <a:t>无限长均匀带  </a:t>
            </a:r>
          </a:p>
          <a:p>
            <a:pPr eaLnBrk="1" hangingPunct="1"/>
            <a:r>
              <a:rPr kumimoji="0" lang="zh-CN" altLang="en-US" sz="2800" b="1"/>
              <a:t>    电细棒的场强</a:t>
            </a:r>
            <a:endParaRPr lang="zh-CN" altLang="en-US" sz="2800" b="1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086F468F-B33F-4278-80F8-B3DAB4DC3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775" y="38893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zh-CN" altLang="en-US" sz="2800" b="1">
                <a:solidFill>
                  <a:schemeClr val="accent1"/>
                </a:solidFill>
              </a:rPr>
              <a:t>几个常用的电场公式</a:t>
            </a:r>
          </a:p>
        </p:txBody>
      </p:sp>
      <p:graphicFrame>
        <p:nvGraphicFramePr>
          <p:cNvPr id="144388" name="Object 4">
            <a:extLst>
              <a:ext uri="{FF2B5EF4-FFF2-40B4-BE49-F238E27FC236}">
                <a16:creationId xmlns:a16="http://schemas.microsoft.com/office/drawing/2014/main" id="{85FC2EFD-BE6A-4424-8C96-D5632871FB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67238" y="995363"/>
          <a:ext cx="24368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公式" r:id="rId3" imgW="698197" imgH="431613" progId="Equation.3">
                  <p:embed/>
                </p:oleObj>
              </mc:Choice>
              <mc:Fallback>
                <p:oleObj name="公式" r:id="rId3" imgW="698197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7238" y="995363"/>
                        <a:ext cx="2436812" cy="12461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sq">
                            <a:solidFill>
                              <a:srgbClr val="FF33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89" name="Text Box 5">
            <a:extLst>
              <a:ext uri="{FF2B5EF4-FFF2-40B4-BE49-F238E27FC236}">
                <a16:creationId xmlns:a16="http://schemas.microsoft.com/office/drawing/2014/main" id="{26B01AFA-010E-4D58-B91D-48B18AA74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438400"/>
            <a:ext cx="358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(2)</a:t>
            </a:r>
            <a:r>
              <a:rPr kumimoji="0" lang="zh-CN" altLang="en-US" sz="2800" b="1"/>
              <a:t>圆环在其中轴线上 任意点产生的场强</a:t>
            </a:r>
          </a:p>
        </p:txBody>
      </p:sp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627452AE-EDF7-4705-8302-28D2B29B0B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3413" y="2441575"/>
          <a:ext cx="3633787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5" imgW="1371600" imgH="495300" progId="Equation.3">
                  <p:embed/>
                </p:oleObj>
              </mc:Choice>
              <mc:Fallback>
                <p:oleObj name="Equation" r:id="rId5" imgW="1371600" imgH="495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3413" y="2441575"/>
                        <a:ext cx="3633787" cy="12477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sq">
                            <a:solidFill>
                              <a:srgbClr val="FF33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1" name="Text Box 7">
            <a:extLst>
              <a:ext uri="{FF2B5EF4-FFF2-40B4-BE49-F238E27FC236}">
                <a16:creationId xmlns:a16="http://schemas.microsoft.com/office/drawing/2014/main" id="{57AC7C29-F3D1-43CF-911F-FA60D3DC7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3276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0" lang="en-US" altLang="zh-CN" sz="2800" b="1"/>
              <a:t>(3)</a:t>
            </a:r>
            <a:r>
              <a:rPr kumimoji="0" lang="zh-CN" altLang="en-US" sz="2800" b="1"/>
              <a:t>无限大均匀带电平面产生的场强</a:t>
            </a:r>
          </a:p>
        </p:txBody>
      </p:sp>
      <p:graphicFrame>
        <p:nvGraphicFramePr>
          <p:cNvPr id="144392" name="Object 8">
            <a:extLst>
              <a:ext uri="{FF2B5EF4-FFF2-40B4-BE49-F238E27FC236}">
                <a16:creationId xmlns:a16="http://schemas.microsoft.com/office/drawing/2014/main" id="{86F64E4F-0596-4278-8990-6706AB50D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70400" y="3973513"/>
          <a:ext cx="20335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7" imgW="571252" imgH="444307" progId="Equation.3">
                  <p:embed/>
                </p:oleObj>
              </mc:Choice>
              <mc:Fallback>
                <p:oleObj name="Equation" r:id="rId7" imgW="571252" imgH="44430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973513"/>
                        <a:ext cx="2033588" cy="118268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 cap="sq">
                            <a:solidFill>
                              <a:srgbClr val="FF3300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8">
            <a:extLst>
              <a:ext uri="{FF2B5EF4-FFF2-40B4-BE49-F238E27FC236}">
                <a16:creationId xmlns:a16="http://schemas.microsoft.com/office/drawing/2014/main" id="{0F9E25BF-1A56-470D-84A6-48419758F1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0713" y="454025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4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4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43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14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 build="p" autoUpdateAnimBg="0"/>
      <p:bldP spid="144389" grpId="0" build="p" autoUpdateAnimBg="0"/>
      <p:bldP spid="14439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Line 2">
            <a:extLst>
              <a:ext uri="{FF2B5EF4-FFF2-40B4-BE49-F238E27FC236}">
                <a16:creationId xmlns:a16="http://schemas.microsoft.com/office/drawing/2014/main" id="{12BC2D02-0C31-4C06-B0C9-1B85222C0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9425" y="3609975"/>
            <a:ext cx="91122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3" name="Line 3">
            <a:extLst>
              <a:ext uri="{FF2B5EF4-FFF2-40B4-BE49-F238E27FC236}">
                <a16:creationId xmlns:a16="http://schemas.microsoft.com/office/drawing/2014/main" id="{4DA23ADC-B3BA-4700-8D22-502491E7C9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84600" y="2847975"/>
            <a:ext cx="695325" cy="40481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4" name="Line 4">
            <a:extLst>
              <a:ext uri="{FF2B5EF4-FFF2-40B4-BE49-F238E27FC236}">
                <a16:creationId xmlns:a16="http://schemas.microsoft.com/office/drawing/2014/main" id="{529EA257-5B51-41B8-8710-6737D80E6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7263" y="4057650"/>
            <a:ext cx="887412" cy="51593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5" name="Line 5">
            <a:extLst>
              <a:ext uri="{FF2B5EF4-FFF2-40B4-BE49-F238E27FC236}">
                <a16:creationId xmlns:a16="http://schemas.microsoft.com/office/drawing/2014/main" id="{DD1B3D9E-762C-4884-89A6-3C006A4E80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213" y="5178425"/>
            <a:ext cx="1031875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6" name="Line 6">
            <a:extLst>
              <a:ext uri="{FF2B5EF4-FFF2-40B4-BE49-F238E27FC236}">
                <a16:creationId xmlns:a16="http://schemas.microsoft.com/office/drawing/2014/main" id="{D8E594D3-EFBD-419E-96F6-71AA701DC1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2825750"/>
            <a:ext cx="1150938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7" name="Line 7">
            <a:extLst>
              <a:ext uri="{FF2B5EF4-FFF2-40B4-BE49-F238E27FC236}">
                <a16:creationId xmlns:a16="http://schemas.microsoft.com/office/drawing/2014/main" id="{25CB942B-3FC2-4643-A702-A1E5FD7103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08625" y="3162300"/>
            <a:ext cx="1630363" cy="13890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368" name="AutoShape 8">
            <a:extLst>
              <a:ext uri="{FF2B5EF4-FFF2-40B4-BE49-F238E27FC236}">
                <a16:creationId xmlns:a16="http://schemas.microsoft.com/office/drawing/2014/main" id="{A1324C04-28CB-4E9D-8EFB-67C7DAE51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3538538"/>
            <a:ext cx="1797050" cy="12334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b="1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/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399369" name="AutoShape 9">
            <a:extLst>
              <a:ext uri="{FF2B5EF4-FFF2-40B4-BE49-F238E27FC236}">
                <a16:creationId xmlns:a16="http://schemas.microsoft.com/office/drawing/2014/main" id="{26991C86-90DF-4724-B524-89C92D022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88" y="3309938"/>
            <a:ext cx="552450" cy="627062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399370" name="Oval 10">
            <a:extLst>
              <a:ext uri="{FF2B5EF4-FFF2-40B4-BE49-F238E27FC236}">
                <a16:creationId xmlns:a16="http://schemas.microsoft.com/office/drawing/2014/main" id="{9606360A-C466-485C-8DBF-E7BDCE079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150" y="2870200"/>
            <a:ext cx="600075" cy="1189038"/>
          </a:xfrm>
          <a:prstGeom prst="ellipse">
            <a:avLst/>
          </a:prstGeom>
          <a:noFill/>
          <a:ln w="38100">
            <a:pattFill prst="dkUpDiag">
              <a:fgClr>
                <a:srgbClr val="00FFFF"/>
              </a:fgClr>
              <a:bgClr>
                <a:srgbClr val="FFFFFF"/>
              </a:bgClr>
            </a:patt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99371" name="AutoShape 11">
            <a:extLst>
              <a:ext uri="{FF2B5EF4-FFF2-40B4-BE49-F238E27FC236}">
                <a16:creationId xmlns:a16="http://schemas.microsoft.com/office/drawing/2014/main" id="{C1701091-6215-44B3-9901-1BAC23681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5438" y="2317750"/>
            <a:ext cx="914400" cy="60642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66FFFF"/>
                </a:solidFill>
                <a:ea typeface="楷体_GB2312" pitchFamily="49" charset="-122"/>
              </a:rPr>
              <a:t>圆环 </a:t>
            </a:r>
          </a:p>
        </p:txBody>
      </p:sp>
      <p:sp>
        <p:nvSpPr>
          <p:cNvPr id="399372" name="AutoShape 12">
            <a:extLst>
              <a:ext uri="{FF2B5EF4-FFF2-40B4-BE49-F238E27FC236}">
                <a16:creationId xmlns:a16="http://schemas.microsoft.com/office/drawing/2014/main" id="{74CA7A23-88F5-42E2-B9BF-4AC2CA15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1913" y="6008688"/>
            <a:ext cx="1066800" cy="51593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rgbClr val="66CCFF"/>
                </a:solidFill>
                <a:ea typeface="楷体_GB2312" pitchFamily="49" charset="-122"/>
              </a:rPr>
              <a:t>球体</a:t>
            </a:r>
          </a:p>
        </p:txBody>
      </p:sp>
      <p:sp>
        <p:nvSpPr>
          <p:cNvPr id="399373" name="Oval 13">
            <a:extLst>
              <a:ext uri="{FF2B5EF4-FFF2-40B4-BE49-F238E27FC236}">
                <a16:creationId xmlns:a16="http://schemas.microsoft.com/office/drawing/2014/main" id="{3E1B7142-6288-4D60-8EEA-F391315C5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825" y="2220913"/>
            <a:ext cx="671513" cy="1255712"/>
          </a:xfrm>
          <a:prstGeom prst="ellipse">
            <a:avLst/>
          </a:prstGeom>
          <a:gradFill rotWithShape="1">
            <a:gsLst>
              <a:gs pos="0">
                <a:srgbClr val="557F00"/>
              </a:gs>
              <a:gs pos="100000">
                <a:srgbClr val="669900">
                  <a:alpha val="76999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99374" name="Rectangle 14">
            <a:extLst>
              <a:ext uri="{FF2B5EF4-FFF2-40B4-BE49-F238E27FC236}">
                <a16:creationId xmlns:a16="http://schemas.microsoft.com/office/drawing/2014/main" id="{573993ED-25F0-4F4E-B6BB-0A22FE463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4375" y="1655763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rgbClr val="669900"/>
                </a:solidFill>
                <a:ea typeface="楷体_GB2312" pitchFamily="49" charset="-122"/>
              </a:rPr>
              <a:t>圆盘 </a:t>
            </a:r>
          </a:p>
        </p:txBody>
      </p:sp>
      <p:sp>
        <p:nvSpPr>
          <p:cNvPr id="399375" name="Rectangle 15">
            <a:extLst>
              <a:ext uri="{FF2B5EF4-FFF2-40B4-BE49-F238E27FC236}">
                <a16:creationId xmlns:a16="http://schemas.microsoft.com/office/drawing/2014/main" id="{0885D482-28A7-48F8-8845-15943764B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75" y="1195388"/>
            <a:ext cx="2333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b="1">
                <a:solidFill>
                  <a:srgbClr val="66FFFF"/>
                </a:solidFill>
                <a:ea typeface="楷体_GB2312" pitchFamily="49" charset="-122"/>
              </a:rPr>
              <a:t> </a:t>
            </a:r>
            <a:r>
              <a:rPr kumimoji="0" lang="zh-CN" altLang="en-US" b="1">
                <a:solidFill>
                  <a:schemeClr val="hlink"/>
                </a:solidFill>
                <a:ea typeface="楷体_GB2312" pitchFamily="49" charset="-122"/>
              </a:rPr>
              <a:t>无限大平板</a:t>
            </a:r>
          </a:p>
        </p:txBody>
      </p:sp>
      <p:sp>
        <p:nvSpPr>
          <p:cNvPr id="399376" name="Rectangle 16">
            <a:extLst>
              <a:ext uri="{FF2B5EF4-FFF2-40B4-BE49-F238E27FC236}">
                <a16:creationId xmlns:a16="http://schemas.microsoft.com/office/drawing/2014/main" id="{C6476515-68B3-48A7-A805-64D637D52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948363"/>
            <a:ext cx="87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>
                <a:solidFill>
                  <a:schemeClr val="accent1"/>
                </a:solidFill>
                <a:ea typeface="楷体_GB2312" pitchFamily="49" charset="-122"/>
              </a:rPr>
              <a:t>球面 </a:t>
            </a:r>
          </a:p>
        </p:txBody>
      </p:sp>
      <p:sp>
        <p:nvSpPr>
          <p:cNvPr id="399377" name="Text Box 17">
            <a:extLst>
              <a:ext uri="{FF2B5EF4-FFF2-40B4-BE49-F238E27FC236}">
                <a16:creationId xmlns:a16="http://schemas.microsoft.com/office/drawing/2014/main" id="{0847508B-860A-4C68-AFF4-BFDA32EDE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76250"/>
            <a:ext cx="554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一些特殊的计算方法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1B508250-942E-4AFE-888D-EFDC6DAC67E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56100" y="4435475"/>
            <a:ext cx="1295400" cy="1296988"/>
            <a:chOff x="3836" y="474"/>
            <a:chExt cx="1360" cy="1361"/>
          </a:xfrm>
        </p:grpSpPr>
        <p:sp>
          <p:nvSpPr>
            <p:cNvPr id="399379" name="Oval 19">
              <a:extLst>
                <a:ext uri="{FF2B5EF4-FFF2-40B4-BE49-F238E27FC236}">
                  <a16:creationId xmlns:a16="http://schemas.microsoft.com/office/drawing/2014/main" id="{AE6129F1-F16D-4B55-82E0-2435DBB1BE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1" y="481"/>
              <a:ext cx="1348" cy="1348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/>
            </a:p>
          </p:txBody>
        </p:sp>
        <p:sp>
          <p:nvSpPr>
            <p:cNvPr id="7191" name="Oval 20">
              <a:extLst>
                <a:ext uri="{FF2B5EF4-FFF2-40B4-BE49-F238E27FC236}">
                  <a16:creationId xmlns:a16="http://schemas.microsoft.com/office/drawing/2014/main" id="{6F3DE518-4FA8-4939-B665-656BF03E2E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2" name="Oval 21">
              <a:extLst>
                <a:ext uri="{FF2B5EF4-FFF2-40B4-BE49-F238E27FC236}">
                  <a16:creationId xmlns:a16="http://schemas.microsoft.com/office/drawing/2014/main" id="{9AA8239A-5388-4FC1-9D70-A336484E23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3" name="Oval 22">
              <a:extLst>
                <a:ext uri="{FF2B5EF4-FFF2-40B4-BE49-F238E27FC236}">
                  <a16:creationId xmlns:a16="http://schemas.microsoft.com/office/drawing/2014/main" id="{FA90BF44-0903-4E3A-91C6-02C15C92F76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4" name="Oval 23">
              <a:extLst>
                <a:ext uri="{FF2B5EF4-FFF2-40B4-BE49-F238E27FC236}">
                  <a16:creationId xmlns:a16="http://schemas.microsoft.com/office/drawing/2014/main" id="{54227DE0-879E-455C-A7A1-0765C6ACBF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5" name="Oval 24">
              <a:extLst>
                <a:ext uri="{FF2B5EF4-FFF2-40B4-BE49-F238E27FC236}">
                  <a16:creationId xmlns:a16="http://schemas.microsoft.com/office/drawing/2014/main" id="{08342AEE-ECE9-42B2-81F4-EEA67A8849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6" name="Oval 25">
              <a:extLst>
                <a:ext uri="{FF2B5EF4-FFF2-40B4-BE49-F238E27FC236}">
                  <a16:creationId xmlns:a16="http://schemas.microsoft.com/office/drawing/2014/main" id="{E4F254C6-5720-4663-B9CA-D6AE56A4FC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7" name="Oval 26">
              <a:extLst>
                <a:ext uri="{FF2B5EF4-FFF2-40B4-BE49-F238E27FC236}">
                  <a16:creationId xmlns:a16="http://schemas.microsoft.com/office/drawing/2014/main" id="{B6780F16-57D5-4EFB-A591-3C0CC674307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8" name="Oval 27">
              <a:extLst>
                <a:ext uri="{FF2B5EF4-FFF2-40B4-BE49-F238E27FC236}">
                  <a16:creationId xmlns:a16="http://schemas.microsoft.com/office/drawing/2014/main" id="{88351D10-0AF4-4F8C-8A28-A7BBAC066F0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7199" name="Oval 28">
              <a:extLst>
                <a:ext uri="{FF2B5EF4-FFF2-40B4-BE49-F238E27FC236}">
                  <a16:creationId xmlns:a16="http://schemas.microsoft.com/office/drawing/2014/main" id="{E18B1743-B332-492A-AC11-FE120CD38C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399389" name="Oval 29">
            <a:extLst>
              <a:ext uri="{FF2B5EF4-FFF2-40B4-BE49-F238E27FC236}">
                <a16:creationId xmlns:a16="http://schemas.microsoft.com/office/drawing/2014/main" id="{4D0BE255-AA3A-4CFC-92C6-70B55C05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4364038"/>
            <a:ext cx="1439863" cy="1439862"/>
          </a:xfrm>
          <a:prstGeom prst="ellipse">
            <a:avLst/>
          </a:prstGeom>
          <a:gradFill rotWithShape="1">
            <a:gsLst>
              <a:gs pos="0">
                <a:srgbClr val="3399FF">
                  <a:alpha val="70000"/>
                </a:srgbClr>
              </a:gs>
              <a:gs pos="100000">
                <a:srgbClr val="184776">
                  <a:alpha val="70000"/>
                </a:srgb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99390" name="AutoShape 30">
            <a:extLst>
              <a:ext uri="{FF2B5EF4-FFF2-40B4-BE49-F238E27FC236}">
                <a16:creationId xmlns:a16="http://schemas.microsoft.com/office/drawing/2014/main" id="{F861A377-83CC-425C-A63F-EF9043C885E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6939757" y="2356644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399391" name="Text Box 31">
            <a:extLst>
              <a:ext uri="{FF2B5EF4-FFF2-40B4-BE49-F238E27FC236}">
                <a16:creationId xmlns:a16="http://schemas.microsoft.com/office/drawing/2014/main" id="{8F075399-CDE4-48A0-9788-4739BE183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955675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FFFF"/>
                </a:solidFill>
                <a:ea typeface="楷体_GB2312" pitchFamily="49" charset="-122"/>
              </a:rPr>
              <a:t>★  </a:t>
            </a:r>
            <a:r>
              <a:rPr lang="zh-CN" altLang="en-US" b="1">
                <a:solidFill>
                  <a:srgbClr val="00FFFF"/>
                </a:solidFill>
                <a:ea typeface="楷体_GB2312" pitchFamily="49" charset="-122"/>
              </a:rPr>
              <a:t>应用已有的结果直接叠加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99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9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2000"/>
                                        <p:tgtEl>
                                          <p:spTgt spid="399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99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9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399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399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399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99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99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3993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399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99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8" grpId="0"/>
      <p:bldP spid="399369" grpId="0"/>
      <p:bldP spid="399370" grpId="0" animBg="1"/>
      <p:bldP spid="399371" grpId="0"/>
      <p:bldP spid="399372" grpId="0"/>
      <p:bldP spid="399373" grpId="0" animBg="1"/>
      <p:bldP spid="399375" grpId="0"/>
      <p:bldP spid="399376" grpId="0"/>
      <p:bldP spid="399377" grpId="0" autoUpdateAnimBg="0"/>
      <p:bldP spid="399389" grpId="0" animBg="1"/>
      <p:bldP spid="399390" grpId="0" animBg="1"/>
      <p:bldP spid="3993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Line 2">
            <a:extLst>
              <a:ext uri="{FF2B5EF4-FFF2-40B4-BE49-F238E27FC236}">
                <a16:creationId xmlns:a16="http://schemas.microsoft.com/office/drawing/2014/main" id="{930BC880-23FB-4AFE-BF67-E2830BF2A5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2708275"/>
            <a:ext cx="6477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87" name="Line 3">
            <a:extLst>
              <a:ext uri="{FF2B5EF4-FFF2-40B4-BE49-F238E27FC236}">
                <a16:creationId xmlns:a16="http://schemas.microsoft.com/office/drawing/2014/main" id="{8481E9F4-C8FB-4EA2-9874-5C6DF3E7D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1075" y="2749550"/>
            <a:ext cx="1077913" cy="1588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88" name="Line 4">
            <a:extLst>
              <a:ext uri="{FF2B5EF4-FFF2-40B4-BE49-F238E27FC236}">
                <a16:creationId xmlns:a16="http://schemas.microsoft.com/office/drawing/2014/main" id="{04BE6932-5C9F-4286-A2F6-6FAB953E886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2703513"/>
            <a:ext cx="1027113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89" name="Line 5">
            <a:extLst>
              <a:ext uri="{FF2B5EF4-FFF2-40B4-BE49-F238E27FC236}">
                <a16:creationId xmlns:a16="http://schemas.microsoft.com/office/drawing/2014/main" id="{156BDA23-932D-433A-8B94-7921CF906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6763" y="3638550"/>
            <a:ext cx="1155700" cy="1084263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none" w="med" len="sm"/>
            <a:tailEnd type="triangl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90" name="AutoShape 6">
            <a:extLst>
              <a:ext uri="{FF2B5EF4-FFF2-40B4-BE49-F238E27FC236}">
                <a16:creationId xmlns:a16="http://schemas.microsoft.com/office/drawing/2014/main" id="{B175BD76-08B8-44B8-A762-AD350C84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5" y="9032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>
                <a:solidFill>
                  <a:srgbClr val="66FFFF"/>
                </a:solidFill>
                <a:ea typeface="楷体_GB2312" pitchFamily="49" charset="-122"/>
              </a:rPr>
              <a:t>柱体</a:t>
            </a:r>
          </a:p>
          <a:p>
            <a:pPr algn="just" eaLnBrk="1" hangingPunct="1"/>
            <a:endParaRPr kumimoji="0" lang="zh-CN" altLang="en-US" b="1">
              <a:ea typeface="楷体_GB2312" pitchFamily="49" charset="-122"/>
            </a:endParaRPr>
          </a:p>
          <a:p>
            <a:pPr algn="just" eaLnBrk="1" hangingPunct="1"/>
            <a:endParaRPr kumimoji="0" lang="en-US" altLang="zh-CN" b="1">
              <a:ea typeface="楷体_GB2312" pitchFamily="49" charset="-122"/>
            </a:endParaRPr>
          </a:p>
        </p:txBody>
      </p:sp>
      <p:sp>
        <p:nvSpPr>
          <p:cNvPr id="400391" name="AutoShape 7">
            <a:extLst>
              <a:ext uri="{FF2B5EF4-FFF2-40B4-BE49-F238E27FC236}">
                <a16:creationId xmlns:a16="http://schemas.microsoft.com/office/drawing/2014/main" id="{26689D17-4FF2-4289-8D50-BBA105D1E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3068638"/>
            <a:ext cx="1754187" cy="5207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>
                <a:solidFill>
                  <a:srgbClr val="FFFF00"/>
                </a:solidFill>
                <a:ea typeface="楷体_GB2312" pitchFamily="49" charset="-122"/>
              </a:rPr>
              <a:t>点电荷</a:t>
            </a:r>
          </a:p>
        </p:txBody>
      </p:sp>
      <p:sp>
        <p:nvSpPr>
          <p:cNvPr id="400392" name="AutoShape 8">
            <a:extLst>
              <a:ext uri="{FF2B5EF4-FFF2-40B4-BE49-F238E27FC236}">
                <a16:creationId xmlns:a16="http://schemas.microsoft.com/office/drawing/2014/main" id="{28B97E49-21E2-43DE-AB62-10C4DB2BB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363" y="2487613"/>
            <a:ext cx="300037" cy="509587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en-US" altLang="zh-CN" b="1">
                <a:solidFill>
                  <a:srgbClr val="FFFF00"/>
                </a:solidFill>
                <a:ea typeface="楷体_GB2312" pitchFamily="49" charset="-122"/>
                <a:sym typeface="Symbol" panose="05050102010706020507" pitchFamily="18" charset="2"/>
              </a:rPr>
              <a:t></a:t>
            </a:r>
            <a:endParaRPr kumimoji="0" lang="en-US" altLang="zh-CN" b="1">
              <a:solidFill>
                <a:srgbClr val="FFFF00"/>
              </a:solidFill>
              <a:ea typeface="楷体_GB2312" pitchFamily="49" charset="-122"/>
            </a:endParaRPr>
          </a:p>
          <a:p>
            <a:pPr algn="just" eaLnBrk="1" hangingPunct="1"/>
            <a:endParaRPr kumimoji="0" lang="en-US" altLang="zh-CN" b="1">
              <a:solidFill>
                <a:srgbClr val="FFFF00"/>
              </a:solidFill>
              <a:ea typeface="楷体_GB2312" pitchFamily="49" charset="-122"/>
            </a:endParaRPr>
          </a:p>
        </p:txBody>
      </p:sp>
      <p:sp>
        <p:nvSpPr>
          <p:cNvPr id="400393" name="AutoShape 9">
            <a:extLst>
              <a:ext uri="{FF2B5EF4-FFF2-40B4-BE49-F238E27FC236}">
                <a16:creationId xmlns:a16="http://schemas.microsoft.com/office/drawing/2014/main" id="{F60FEBBF-9B53-4AAF-B067-3D2BBA7D1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5873750"/>
            <a:ext cx="2032000" cy="650875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>
                <a:solidFill>
                  <a:schemeClr val="hlink"/>
                </a:solidFill>
                <a:ea typeface="楷体_GB2312" pitchFamily="49" charset="-122"/>
              </a:rPr>
              <a:t>大平板</a:t>
            </a:r>
          </a:p>
          <a:p>
            <a:pPr algn="just" eaLnBrk="1" hangingPunct="1"/>
            <a:endParaRPr kumimoji="0" lang="en-US" altLang="zh-CN" b="1">
              <a:solidFill>
                <a:schemeClr val="hlink"/>
              </a:solidFill>
              <a:ea typeface="楷体_GB2312" pitchFamily="49" charset="-122"/>
            </a:endParaRPr>
          </a:p>
        </p:txBody>
      </p:sp>
      <p:sp>
        <p:nvSpPr>
          <p:cNvPr id="400394" name="AutoShape 10">
            <a:extLst>
              <a:ext uri="{FF2B5EF4-FFF2-40B4-BE49-F238E27FC236}">
                <a16:creationId xmlns:a16="http://schemas.microsoft.com/office/drawing/2014/main" id="{26626BA4-6E5E-4153-A453-EEC68838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1575" y="827088"/>
            <a:ext cx="990600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>
                <a:solidFill>
                  <a:srgbClr val="66FF33"/>
                </a:solidFill>
                <a:ea typeface="楷体_GB2312" pitchFamily="49" charset="-122"/>
              </a:rPr>
              <a:t>柱面</a:t>
            </a:r>
          </a:p>
          <a:p>
            <a:pPr algn="just" eaLnBrk="1" hangingPunct="1"/>
            <a:endParaRPr kumimoji="0" lang="en-US" altLang="zh-CN" b="1">
              <a:ea typeface="楷体_GB2312" pitchFamily="49" charset="-122"/>
            </a:endParaRPr>
          </a:p>
        </p:txBody>
      </p:sp>
      <p:sp>
        <p:nvSpPr>
          <p:cNvPr id="400395" name="Line 11">
            <a:extLst>
              <a:ext uri="{FF2B5EF4-FFF2-40B4-BE49-F238E27FC236}">
                <a16:creationId xmlns:a16="http://schemas.microsoft.com/office/drawing/2014/main" id="{79337C76-2D23-408E-A9B0-C048404831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9588" y="1762125"/>
            <a:ext cx="1587" cy="1884363"/>
          </a:xfrm>
          <a:prstGeom prst="line">
            <a:avLst/>
          </a:prstGeom>
          <a:noFill/>
          <a:ln w="76200">
            <a:solidFill>
              <a:srgbClr val="FF9933"/>
            </a:solidFill>
            <a:round/>
            <a:headEnd type="none" w="med" len="sm"/>
            <a:tailEnd type="none" w="med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0396" name="AutoShape 12">
            <a:extLst>
              <a:ext uri="{FF2B5EF4-FFF2-40B4-BE49-F238E27FC236}">
                <a16:creationId xmlns:a16="http://schemas.microsoft.com/office/drawing/2014/main" id="{C53690D1-6FE6-406A-A863-61FD03A90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7463" y="979488"/>
            <a:ext cx="1509712" cy="6731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2700" tIns="12700" rIns="12700" bIns="12700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0" lang="zh-CN" altLang="en-US" b="1">
                <a:solidFill>
                  <a:srgbClr val="FF9933"/>
                </a:solidFill>
                <a:ea typeface="楷体_GB2312" pitchFamily="49" charset="-122"/>
              </a:rPr>
              <a:t>直导线</a:t>
            </a:r>
            <a:r>
              <a:rPr kumimoji="0" lang="zh-CN" altLang="en-US" b="1">
                <a:ea typeface="楷体_GB2312" pitchFamily="49" charset="-122"/>
              </a:rPr>
              <a:t>  </a:t>
            </a:r>
          </a:p>
          <a:p>
            <a:pPr algn="just" eaLnBrk="1" hangingPunct="1"/>
            <a:endParaRPr kumimoji="0" lang="en-US" altLang="zh-CN" b="1">
              <a:ea typeface="楷体_GB2312" pitchFamily="49" charset="-122"/>
            </a:endParaRPr>
          </a:p>
        </p:txBody>
      </p:sp>
      <p:sp>
        <p:nvSpPr>
          <p:cNvPr id="400397" name="AutoShape 13">
            <a:extLst>
              <a:ext uri="{FF2B5EF4-FFF2-40B4-BE49-F238E27FC236}">
                <a16:creationId xmlns:a16="http://schemas.microsoft.com/office/drawing/2014/main" id="{9B4443FA-652C-406F-9B80-FB4F44EDE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813" y="1412875"/>
            <a:ext cx="1079500" cy="2230438"/>
          </a:xfrm>
          <a:prstGeom prst="can">
            <a:avLst>
              <a:gd name="adj" fmla="val 51654"/>
            </a:avLst>
          </a:prstGeom>
          <a:gradFill rotWithShape="1">
            <a:gsLst>
              <a:gs pos="0">
                <a:srgbClr val="006699">
                  <a:alpha val="70000"/>
                </a:srgbClr>
              </a:gs>
              <a:gs pos="50000">
                <a:srgbClr val="66CCFF">
                  <a:alpha val="72000"/>
                </a:srgbClr>
              </a:gs>
              <a:gs pos="100000">
                <a:srgbClr val="006699">
                  <a:alpha val="70000"/>
                </a:srgbClr>
              </a:gs>
            </a:gsLst>
            <a:lin ang="0" scaled="1"/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400398" name="Oval 14">
            <a:extLst>
              <a:ext uri="{FF2B5EF4-FFF2-40B4-BE49-F238E27FC236}">
                <a16:creationId xmlns:a16="http://schemas.microsoft.com/office/drawing/2014/main" id="{B5FC326D-08DC-4D54-8E4D-91CB65D5B967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052219" y="2585244"/>
            <a:ext cx="473075" cy="1214437"/>
          </a:xfrm>
          <a:prstGeom prst="ellipse">
            <a:avLst/>
          </a:prstGeom>
          <a:gradFill rotWithShape="1">
            <a:gsLst>
              <a:gs pos="0">
                <a:srgbClr val="00CC99">
                  <a:alpha val="92998"/>
                </a:srgbClr>
              </a:gs>
              <a:gs pos="100000">
                <a:srgbClr val="005E47">
                  <a:alpha val="92998"/>
                </a:srgbClr>
              </a:gs>
            </a:gsLst>
            <a:path path="shape">
              <a:fillToRect l="50000" t="50000" r="50000" b="50000"/>
            </a:path>
          </a:gradFill>
          <a:ln w="3175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400399" name="Rectangle 15">
            <a:extLst>
              <a:ext uri="{FF2B5EF4-FFF2-40B4-BE49-F238E27FC236}">
                <a16:creationId xmlns:a16="http://schemas.microsoft.com/office/drawing/2014/main" id="{EF420912-C492-4C6C-9801-A24AD43216A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650582" y="1896269"/>
            <a:ext cx="1257300" cy="1214437"/>
          </a:xfrm>
          <a:prstGeom prst="rect">
            <a:avLst/>
          </a:prstGeom>
          <a:gradFill rotWithShape="1">
            <a:gsLst>
              <a:gs pos="0">
                <a:srgbClr val="005E47">
                  <a:alpha val="70000"/>
                </a:srgbClr>
              </a:gs>
              <a:gs pos="50000">
                <a:srgbClr val="00CC99">
                  <a:alpha val="70000"/>
                </a:srgbClr>
              </a:gs>
              <a:gs pos="100000">
                <a:srgbClr val="005E47">
                  <a:alpha val="70000"/>
                </a:srgbClr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  <p:sp>
        <p:nvSpPr>
          <p:cNvPr id="400400" name="Oval 16">
            <a:extLst>
              <a:ext uri="{FF2B5EF4-FFF2-40B4-BE49-F238E27FC236}">
                <a16:creationId xmlns:a16="http://schemas.microsoft.com/office/drawing/2014/main" id="{7E01D0AE-22AC-4843-95F4-0C56F2F2251F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052219" y="1288257"/>
            <a:ext cx="473075" cy="1214437"/>
          </a:xfrm>
          <a:prstGeom prst="ellipse">
            <a:avLst/>
          </a:prstGeom>
          <a:gradFill rotWithShape="1">
            <a:gsLst>
              <a:gs pos="0">
                <a:schemeClr val="accent1">
                  <a:alpha val="89999"/>
                </a:schemeClr>
              </a:gs>
              <a:gs pos="100000">
                <a:schemeClr val="accent1">
                  <a:gamma/>
                  <a:shade val="46275"/>
                  <a:invGamma/>
                  <a:alpha val="89999"/>
                </a:schemeClr>
              </a:gs>
            </a:gsLst>
            <a:path path="shape">
              <a:fillToRect l="50000" t="50000" r="50000" b="50000"/>
            </a:path>
          </a:gradFill>
          <a:ln w="635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 b="1"/>
          </a:p>
        </p:txBody>
      </p:sp>
      <p:sp>
        <p:nvSpPr>
          <p:cNvPr id="400401" name="AutoShape 17">
            <a:extLst>
              <a:ext uri="{FF2B5EF4-FFF2-40B4-BE49-F238E27FC236}">
                <a16:creationId xmlns:a16="http://schemas.microsoft.com/office/drawing/2014/main" id="{2F7E80D9-ACB8-4D93-873B-99F3F8E5F0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16200000" flipH="1">
            <a:off x="4158457" y="4469606"/>
            <a:ext cx="1968500" cy="655637"/>
          </a:xfrm>
          <a:prstGeom prst="parallelogram">
            <a:avLst>
              <a:gd name="adj" fmla="val 92644"/>
            </a:avLst>
          </a:prstGeom>
          <a:gradFill rotWithShape="1">
            <a:gsLst>
              <a:gs pos="0">
                <a:srgbClr val="6A006A">
                  <a:alpha val="87000"/>
                </a:srgbClr>
              </a:gs>
              <a:gs pos="100000">
                <a:srgbClr val="800080">
                  <a:alpha val="5300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0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00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400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0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4004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0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400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0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2000"/>
                                        <p:tgtEl>
                                          <p:spTgt spid="400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00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90" grpId="0"/>
      <p:bldP spid="400391" grpId="0"/>
      <p:bldP spid="400392" grpId="0"/>
      <p:bldP spid="400393" grpId="0"/>
      <p:bldP spid="400394" grpId="0"/>
      <p:bldP spid="400396" grpId="0"/>
      <p:bldP spid="400398" grpId="0" animBg="1"/>
      <p:bldP spid="400399" grpId="0" animBg="1"/>
      <p:bldP spid="400400" grpId="0" animBg="1"/>
      <p:bldP spid="4004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EABE7E-53DB-4FF9-8F1D-41AD553BD768}"/>
              </a:ext>
            </a:extLst>
          </p:cNvPr>
          <p:cNvGrpSpPr>
            <a:grpSpLocks/>
          </p:cNvGrpSpPr>
          <p:nvPr/>
        </p:nvGrpSpPr>
        <p:grpSpPr bwMode="auto">
          <a:xfrm>
            <a:off x="5945188" y="4070350"/>
            <a:ext cx="2776537" cy="614363"/>
            <a:chOff x="3696" y="2917"/>
            <a:chExt cx="1749" cy="387"/>
          </a:xfrm>
        </p:grpSpPr>
        <p:sp>
          <p:nvSpPr>
            <p:cNvPr id="9248" name="Line 3">
              <a:extLst>
                <a:ext uri="{FF2B5EF4-FFF2-40B4-BE49-F238E27FC236}">
                  <a16:creationId xmlns:a16="http://schemas.microsoft.com/office/drawing/2014/main" id="{D71AE41D-5135-4ACD-A6AD-C35F5F724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2939"/>
              <a:ext cx="158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9" name="Text Box 4">
              <a:extLst>
                <a:ext uri="{FF2B5EF4-FFF2-40B4-BE49-F238E27FC236}">
                  <a16:creationId xmlns:a16="http://schemas.microsoft.com/office/drawing/2014/main" id="{90F4CA3F-93EB-4F92-90DC-CB64FABC1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917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O</a:t>
              </a:r>
            </a:p>
          </p:txBody>
        </p:sp>
        <p:sp>
          <p:nvSpPr>
            <p:cNvPr id="9250" name="Text Box 5">
              <a:extLst>
                <a:ext uri="{FF2B5EF4-FFF2-40B4-BE49-F238E27FC236}">
                  <a16:creationId xmlns:a16="http://schemas.microsoft.com/office/drawing/2014/main" id="{4D5A7CEC-BF5B-4E1A-B7E3-5402580E2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2" y="3013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x</a:t>
              </a:r>
            </a:p>
          </p:txBody>
        </p:sp>
      </p:grpSp>
      <p:sp>
        <p:nvSpPr>
          <p:cNvPr id="24582" name="Text Box 6">
            <a:extLst>
              <a:ext uri="{FF2B5EF4-FFF2-40B4-BE49-F238E27FC236}">
                <a16:creationId xmlns:a16="http://schemas.microsoft.com/office/drawing/2014/main" id="{948013CD-73C1-4677-ACBB-C9E089C49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038" y="2711450"/>
            <a:ext cx="335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杆对圆环的作用力</a:t>
            </a:r>
            <a:endParaRPr lang="zh-CN" altLang="en-US" b="1">
              <a:latin typeface="宋体" panose="02010600030101010101" pitchFamily="2" charset="-122"/>
            </a:endParaRPr>
          </a:p>
        </p:txBody>
      </p:sp>
      <p:sp>
        <p:nvSpPr>
          <p:cNvPr id="24583" name="Oval 7">
            <a:extLst>
              <a:ext uri="{FF2B5EF4-FFF2-40B4-BE49-F238E27FC236}">
                <a16:creationId xmlns:a16="http://schemas.microsoft.com/office/drawing/2014/main" id="{3D062AA9-13B7-407E-BFBA-AC47F257E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3" y="3173413"/>
            <a:ext cx="609600" cy="1676400"/>
          </a:xfrm>
          <a:prstGeom prst="ellipse">
            <a:avLst/>
          </a:prstGeom>
          <a:noFill/>
          <a:ln w="76200">
            <a:solidFill>
              <a:srgbClr val="CCFF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C4AD01E7-D72F-42E1-AB74-39434CE5F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8863" y="4011613"/>
            <a:ext cx="2041525" cy="117475"/>
          </a:xfrm>
          <a:prstGeom prst="rect">
            <a:avLst/>
          </a:prstGeom>
          <a:gradFill rotWithShape="0">
            <a:gsLst>
              <a:gs pos="0">
                <a:srgbClr val="76762F"/>
              </a:gs>
              <a:gs pos="50000">
                <a:srgbClr val="FFFF66"/>
              </a:gs>
              <a:gs pos="100000">
                <a:srgbClr val="76762F"/>
              </a:gs>
            </a:gsLst>
            <a:lin ang="5400000" scaled="1"/>
          </a:gradFill>
          <a:ln w="9525">
            <a:solidFill>
              <a:srgbClr val="6600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4585" name="Text Box 9">
            <a:extLst>
              <a:ext uri="{FF2B5EF4-FFF2-40B4-BE49-F238E27FC236}">
                <a16:creationId xmlns:a16="http://schemas.microsoft.com/office/drawing/2014/main" id="{1BCC9D90-0D03-4862-8471-4DF916664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988" y="301148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FF66"/>
                </a:solidFill>
              </a:rPr>
              <a:t>q</a:t>
            </a:r>
          </a:p>
        </p:txBody>
      </p:sp>
      <p:sp>
        <p:nvSpPr>
          <p:cNvPr id="24586" name="Text Box 10">
            <a:extLst>
              <a:ext uri="{FF2B5EF4-FFF2-40B4-BE49-F238E27FC236}">
                <a16:creationId xmlns:a16="http://schemas.microsoft.com/office/drawing/2014/main" id="{11517DEB-DE1F-4698-B889-48A858265C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3402013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FF66"/>
                </a:solidFill>
              </a:rPr>
              <a:t>L</a:t>
            </a:r>
          </a:p>
        </p:txBody>
      </p:sp>
      <p:sp>
        <p:nvSpPr>
          <p:cNvPr id="24587" name="Text Box 11">
            <a:extLst>
              <a:ext uri="{FF2B5EF4-FFF2-40B4-BE49-F238E27FC236}">
                <a16:creationId xmlns:a16="http://schemas.microsoft.com/office/drawing/2014/main" id="{0DD3297E-24EC-4E8A-B102-9574057C9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3" y="33972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解</a:t>
            </a:r>
          </a:p>
        </p:txBody>
      </p:sp>
      <p:sp>
        <p:nvSpPr>
          <p:cNvPr id="24588" name="Rectangle 12">
            <a:extLst>
              <a:ext uri="{FF2B5EF4-FFF2-40B4-BE49-F238E27FC236}">
                <a16:creationId xmlns:a16="http://schemas.microsoft.com/office/drawing/2014/main" id="{A8948FB1-C78E-472E-97B5-4DEABD9C3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8675" y="4014788"/>
            <a:ext cx="111125" cy="119062"/>
          </a:xfrm>
          <a:prstGeom prst="rect">
            <a:avLst/>
          </a:prstGeom>
          <a:gradFill rotWithShape="1">
            <a:gsLst>
              <a:gs pos="0">
                <a:srgbClr val="760000"/>
              </a:gs>
              <a:gs pos="5000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24589" name="Object 13">
            <a:extLst>
              <a:ext uri="{FF2B5EF4-FFF2-40B4-BE49-F238E27FC236}">
                <a16:creationId xmlns:a16="http://schemas.microsoft.com/office/drawing/2014/main" id="{4C4AA0A2-B142-4CAD-BDD9-D56B36EB807D}"/>
              </a:ext>
            </a:extLst>
          </p:cNvPr>
          <p:cNvGraphicFramePr>
            <a:graphicFrameLocks/>
          </p:cNvGraphicFramePr>
          <p:nvPr/>
        </p:nvGraphicFramePr>
        <p:xfrm>
          <a:off x="1401763" y="3473450"/>
          <a:ext cx="133032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公式" r:id="rId3" imgW="1302802" imgH="365594" progId="Equation.3">
                  <p:embed/>
                </p:oleObj>
              </mc:Choice>
              <mc:Fallback>
                <p:oleObj name="公式" r:id="rId3" imgW="1302802" imgH="365594" progId="Equation.3">
                  <p:embed/>
                  <p:pic>
                    <p:nvPicPr>
                      <p:cNvPr id="0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3473450"/>
                        <a:ext cx="1330325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4">
            <a:extLst>
              <a:ext uri="{FF2B5EF4-FFF2-40B4-BE49-F238E27FC236}">
                <a16:creationId xmlns:a16="http://schemas.microsoft.com/office/drawing/2014/main" id="{8B06D747-43E2-41B5-9414-08A090166A81}"/>
              </a:ext>
            </a:extLst>
          </p:cNvPr>
          <p:cNvGraphicFramePr>
            <a:graphicFrameLocks/>
          </p:cNvGraphicFramePr>
          <p:nvPr/>
        </p:nvGraphicFramePr>
        <p:xfrm>
          <a:off x="395288" y="4724400"/>
          <a:ext cx="321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Equation" r:id="rId5" imgW="3185347" imgH="883809" progId="Equation.3">
                  <p:embed/>
                </p:oleObj>
              </mc:Choice>
              <mc:Fallback>
                <p:oleObj name="Equation" r:id="rId5" imgW="3185347" imgH="883809" progId="Equation.3">
                  <p:embed/>
                  <p:pic>
                    <p:nvPicPr>
                      <p:cNvPr id="0" name="Object 1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4724400"/>
                        <a:ext cx="321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15">
            <a:extLst>
              <a:ext uri="{FF2B5EF4-FFF2-40B4-BE49-F238E27FC236}">
                <a16:creationId xmlns:a16="http://schemas.microsoft.com/office/drawing/2014/main" id="{AEEE11EB-6685-4993-813B-9B2BB16654A6}"/>
              </a:ext>
            </a:extLst>
          </p:cNvPr>
          <p:cNvGraphicFramePr>
            <a:graphicFrameLocks/>
          </p:cNvGraphicFramePr>
          <p:nvPr/>
        </p:nvGraphicFramePr>
        <p:xfrm>
          <a:off x="4387850" y="4994275"/>
          <a:ext cx="2805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公式" r:id="rId7" imgW="2773804" imgH="403999" progId="Equation.3">
                  <p:embed/>
                </p:oleObj>
              </mc:Choice>
              <mc:Fallback>
                <p:oleObj name="公式" r:id="rId7" imgW="2773804" imgH="403999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4994275"/>
                        <a:ext cx="2805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16">
            <a:extLst>
              <a:ext uri="{FF2B5EF4-FFF2-40B4-BE49-F238E27FC236}">
                <a16:creationId xmlns:a16="http://schemas.microsoft.com/office/drawing/2014/main" id="{8664CA9A-2349-4A29-B01A-DF5294ACDADD}"/>
              </a:ext>
            </a:extLst>
          </p:cNvPr>
          <p:cNvGraphicFramePr>
            <a:graphicFrameLocks/>
          </p:cNvGraphicFramePr>
          <p:nvPr/>
        </p:nvGraphicFramePr>
        <p:xfrm>
          <a:off x="539750" y="5737225"/>
          <a:ext cx="328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公式" r:id="rId9" imgW="3261484" imgH="883809" progId="Equation.3">
                  <p:embed/>
                </p:oleObj>
              </mc:Choice>
              <mc:Fallback>
                <p:oleObj name="公式" r:id="rId9" imgW="3261484" imgH="883809" progId="Equation.3">
                  <p:embed/>
                  <p:pic>
                    <p:nvPicPr>
                      <p:cNvPr id="0" name="Object 1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737225"/>
                        <a:ext cx="32893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17">
            <a:extLst>
              <a:ext uri="{FF2B5EF4-FFF2-40B4-BE49-F238E27FC236}">
                <a16:creationId xmlns:a16="http://schemas.microsoft.com/office/drawing/2014/main" id="{3F9831D1-1215-462A-8F59-50763D654E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0088" y="3519488"/>
          <a:ext cx="392112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2" name="Equation" r:id="rId11" imgW="365760" imgH="365594" progId="Equation.3">
                  <p:embed/>
                </p:oleObj>
              </mc:Choice>
              <mc:Fallback>
                <p:oleObj name="Equation" r:id="rId11" imgW="365760" imgH="36559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088" y="3519488"/>
                        <a:ext cx="392112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4" name="Line 18">
            <a:extLst>
              <a:ext uri="{FF2B5EF4-FFF2-40B4-BE49-F238E27FC236}">
                <a16:creationId xmlns:a16="http://schemas.microsoft.com/office/drawing/2014/main" id="{74A91276-DA41-469E-8157-709E61BC48A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40588" y="4076700"/>
            <a:ext cx="609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595" name="Object 19">
            <a:extLst>
              <a:ext uri="{FF2B5EF4-FFF2-40B4-BE49-F238E27FC236}">
                <a16:creationId xmlns:a16="http://schemas.microsoft.com/office/drawing/2014/main" id="{8F80727F-D6E2-410F-B886-45C01D48A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9188" y="4240213"/>
          <a:ext cx="431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3" name="Equation" r:id="rId13" imgW="404078" imgH="403999" progId="Equation.3">
                  <p:embed/>
                </p:oleObj>
              </mc:Choice>
              <mc:Fallback>
                <p:oleObj name="Equation" r:id="rId13" imgW="404078" imgH="403999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9188" y="4240213"/>
                        <a:ext cx="431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6" name="Line 20">
            <a:extLst>
              <a:ext uri="{FF2B5EF4-FFF2-40B4-BE49-F238E27FC236}">
                <a16:creationId xmlns:a16="http://schemas.microsoft.com/office/drawing/2014/main" id="{3948F250-9E6B-4E76-9E00-0D9E586352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0288" y="3201988"/>
            <a:ext cx="4762" cy="885825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7" name="Text Box 21">
            <a:extLst>
              <a:ext uri="{FF2B5EF4-FFF2-40B4-BE49-F238E27FC236}">
                <a16:creationId xmlns:a16="http://schemas.microsoft.com/office/drawing/2014/main" id="{EC06C1F1-D6F5-45FA-BBDF-172466A4A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5513" y="2605088"/>
            <a:ext cx="390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66FFFF"/>
                </a:solidFill>
              </a:rPr>
              <a:t>R</a:t>
            </a:r>
          </a:p>
        </p:txBody>
      </p:sp>
      <p:sp>
        <p:nvSpPr>
          <p:cNvPr id="24598" name="Rectangle 22">
            <a:extLst>
              <a:ext uri="{FF2B5EF4-FFF2-40B4-BE49-F238E27FC236}">
                <a16:creationId xmlns:a16="http://schemas.microsoft.com/office/drawing/2014/main" id="{A4450355-54F4-4E33-A7AB-126FEBC09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21018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24599" name="Rectangle 23">
            <a:extLst>
              <a:ext uri="{FF2B5EF4-FFF2-40B4-BE49-F238E27FC236}">
                <a16:creationId xmlns:a16="http://schemas.microsoft.com/office/drawing/2014/main" id="{57377030-0EE0-4ED5-AFCF-BAF04682F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205038"/>
            <a:ext cx="65103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宋体" panose="02010600030101010101" pitchFamily="2" charset="-122"/>
              </a:rPr>
              <a:t>已知圆环带电量为</a:t>
            </a:r>
            <a:r>
              <a:rPr lang="en-US" altLang="zh-CN" b="1" i="1">
                <a:solidFill>
                  <a:srgbClr val="66FFFF"/>
                </a:solidFill>
              </a:rPr>
              <a:t>q</a:t>
            </a:r>
            <a:r>
              <a:rPr lang="en-US" altLang="zh-CN" b="1">
                <a:solidFill>
                  <a:srgbClr val="66FFFF"/>
                </a:solidFill>
              </a:rPr>
              <a:t> </a:t>
            </a:r>
            <a:r>
              <a:rPr lang="zh-CN" altLang="en-US" b="1">
                <a:latin typeface="宋体" panose="02010600030101010101" pitchFamily="2" charset="-122"/>
              </a:rPr>
              <a:t>，杆的线密度为</a:t>
            </a:r>
            <a:r>
              <a:rPr lang="zh-CN" altLang="en-US" b="1" i="1">
                <a:solidFill>
                  <a:srgbClr val="66FFFF"/>
                </a:solidFill>
                <a:sym typeface="Symbol" panose="05050102010706020507" pitchFamily="18" charset="2"/>
              </a:rPr>
              <a:t></a:t>
            </a:r>
            <a:r>
              <a:rPr lang="zh-CN" altLang="en-US" b="1">
                <a:solidFill>
                  <a:srgbClr val="66FFFF"/>
                </a:solidFill>
                <a:sym typeface="Symbol" panose="05050102010706020507" pitchFamily="18" charset="2"/>
              </a:rPr>
              <a:t> </a:t>
            </a:r>
            <a:r>
              <a:rPr lang="zh-CN" altLang="en-US" b="1">
                <a:latin typeface="宋体" panose="02010600030101010101" pitchFamily="2" charset="-122"/>
                <a:sym typeface="Symbol" panose="05050102010706020507" pitchFamily="18" charset="2"/>
              </a:rPr>
              <a:t>，长为</a:t>
            </a: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L</a:t>
            </a:r>
            <a:r>
              <a:rPr lang="en-US" altLang="zh-CN" b="1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4600" name="Rectangle 24">
            <a:extLst>
              <a:ext uri="{FF2B5EF4-FFF2-40B4-BE49-F238E27FC236}">
                <a16:creationId xmlns:a16="http://schemas.microsoft.com/office/drawing/2014/main" id="{60AB3A97-1A48-4AC6-8AAC-52582DEF9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2711450"/>
            <a:ext cx="568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66"/>
                </a:solidFill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rgbClr val="FFFF00"/>
                </a:solidFill>
                <a:sym typeface="Symbol" panose="05050102010706020507" pitchFamily="18" charset="2"/>
              </a:rPr>
              <a:t>求</a:t>
            </a:r>
          </a:p>
        </p:txBody>
      </p:sp>
      <p:graphicFrame>
        <p:nvGraphicFramePr>
          <p:cNvPr id="24601" name="Object 25">
            <a:extLst>
              <a:ext uri="{FF2B5EF4-FFF2-40B4-BE49-F238E27FC236}">
                <a16:creationId xmlns:a16="http://schemas.microsoft.com/office/drawing/2014/main" id="{F5C13152-61C0-440E-877F-8A1331F94D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89388" y="5659438"/>
          <a:ext cx="3175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4" name="公式" r:id="rId15" imgW="3147029" imgH="883809" progId="Equation.3">
                  <p:embed/>
                </p:oleObj>
              </mc:Choice>
              <mc:Fallback>
                <p:oleObj name="公式" r:id="rId15" imgW="3147029" imgH="88380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5659438"/>
                        <a:ext cx="3175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2" name="Text Box 26">
            <a:extLst>
              <a:ext uri="{FF2B5EF4-FFF2-40B4-BE49-F238E27FC236}">
                <a16:creationId xmlns:a16="http://schemas.microsoft.com/office/drawing/2014/main" id="{8CCCAB24-41A3-4781-8800-FBC236F10A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76700"/>
            <a:ext cx="387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/>
              <a:t>圆环在 </a:t>
            </a:r>
            <a:r>
              <a:rPr lang="en-US" altLang="zh-CN" b="1">
                <a:solidFill>
                  <a:srgbClr val="66FFFF"/>
                </a:solidFill>
              </a:rPr>
              <a:t>d</a:t>
            </a:r>
            <a:r>
              <a:rPr lang="en-US" altLang="zh-CN" b="1" i="1">
                <a:solidFill>
                  <a:srgbClr val="66FFFF"/>
                </a:solidFill>
              </a:rPr>
              <a:t>q </a:t>
            </a:r>
            <a:r>
              <a:rPr lang="zh-CN" altLang="en-US" b="1"/>
              <a:t>处产生的电场</a:t>
            </a:r>
          </a:p>
        </p:txBody>
      </p:sp>
      <p:sp>
        <p:nvSpPr>
          <p:cNvPr id="24604" name="Oval 28">
            <a:extLst>
              <a:ext uri="{FF2B5EF4-FFF2-40B4-BE49-F238E27FC236}">
                <a16:creationId xmlns:a16="http://schemas.microsoft.com/office/drawing/2014/main" id="{9B15F63B-C2E7-4599-B536-3F7A0247F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954088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24605" name="Object 29">
            <a:extLst>
              <a:ext uri="{FF2B5EF4-FFF2-40B4-BE49-F238E27FC236}">
                <a16:creationId xmlns:a16="http://schemas.microsoft.com/office/drawing/2014/main" id="{693CBA37-2550-40DC-9EFA-9E4B23DA0880}"/>
              </a:ext>
            </a:extLst>
          </p:cNvPr>
          <p:cNvGraphicFramePr>
            <a:graphicFrameLocks/>
          </p:cNvGraphicFramePr>
          <p:nvPr/>
        </p:nvGraphicFramePr>
        <p:xfrm>
          <a:off x="1979613" y="836613"/>
          <a:ext cx="107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5" name="Equation" r:id="rId17" imgW="1051498" imgH="403999" progId="Equation.3">
                  <p:embed/>
                </p:oleObj>
              </mc:Choice>
              <mc:Fallback>
                <p:oleObj name="Equation" r:id="rId17" imgW="1051498" imgH="403999" progId="Equation.3">
                  <p:embed/>
                  <p:pic>
                    <p:nvPicPr>
                      <p:cNvPr id="0" name="Object 29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836613"/>
                        <a:ext cx="107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6" name="Oval 30">
            <a:extLst>
              <a:ext uri="{FF2B5EF4-FFF2-40B4-BE49-F238E27FC236}">
                <a16:creationId xmlns:a16="http://schemas.microsoft.com/office/drawing/2014/main" id="{48B89A05-FED8-4D53-9D63-F2B37F86B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557338"/>
            <a:ext cx="152400" cy="1524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FFFF66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graphicFrame>
        <p:nvGraphicFramePr>
          <p:cNvPr id="24607" name="Object 31">
            <a:extLst>
              <a:ext uri="{FF2B5EF4-FFF2-40B4-BE49-F238E27FC236}">
                <a16:creationId xmlns:a16="http://schemas.microsoft.com/office/drawing/2014/main" id="{D343F02E-EECD-47EF-AD65-66EEC837443F}"/>
              </a:ext>
            </a:extLst>
          </p:cNvPr>
          <p:cNvGraphicFramePr>
            <a:graphicFrameLocks/>
          </p:cNvGraphicFramePr>
          <p:nvPr/>
        </p:nvGraphicFramePr>
        <p:xfrm>
          <a:off x="1763713" y="1268413"/>
          <a:ext cx="22701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6" name="Equation" r:id="rId19" imgW="2240342" imgH="883809" progId="Equation.3">
                  <p:embed/>
                </p:oleObj>
              </mc:Choice>
              <mc:Fallback>
                <p:oleObj name="Equation" r:id="rId19" imgW="2240342" imgH="883809" progId="Equation.3">
                  <p:embed/>
                  <p:pic>
                    <p:nvPicPr>
                      <p:cNvPr id="0" name="Object 31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268413"/>
                        <a:ext cx="22701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8" name="Text Box 32">
            <a:extLst>
              <a:ext uri="{FF2B5EF4-FFF2-40B4-BE49-F238E27FC236}">
                <a16:creationId xmlns:a16="http://schemas.microsoft.com/office/drawing/2014/main" id="{F65A67DD-74BD-464F-A3AF-0FF99ECB2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888" y="238125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由电场强度求力：</a:t>
            </a:r>
          </a:p>
        </p:txBody>
      </p:sp>
      <p:sp>
        <p:nvSpPr>
          <p:cNvPr id="24609" name="Rectangle 33">
            <a:extLst>
              <a:ext uri="{FF2B5EF4-FFF2-40B4-BE49-F238E27FC236}">
                <a16:creationId xmlns:a16="http://schemas.microsoft.com/office/drawing/2014/main" id="{E095B5CF-09DC-49A3-90CE-CE76CA5E4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4200" y="803275"/>
            <a:ext cx="269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FF"/>
                </a:solidFill>
              </a:rPr>
              <a:t>普遍适用</a:t>
            </a:r>
          </a:p>
        </p:txBody>
      </p:sp>
      <p:sp>
        <p:nvSpPr>
          <p:cNvPr id="24610" name="Rectangle 34">
            <a:extLst>
              <a:ext uri="{FF2B5EF4-FFF2-40B4-BE49-F238E27FC236}">
                <a16:creationId xmlns:a16="http://schemas.microsoft.com/office/drawing/2014/main" id="{C6BBDB65-4CE8-4964-B90D-C647EBF10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175" y="1558925"/>
            <a:ext cx="3001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FF"/>
                </a:solidFill>
              </a:rPr>
              <a:t>用于点电荷</a:t>
            </a:r>
          </a:p>
        </p:txBody>
      </p:sp>
      <p:sp>
        <p:nvSpPr>
          <p:cNvPr id="35" name="AutoShape 8">
            <a:extLst>
              <a:ext uri="{FF2B5EF4-FFF2-40B4-BE49-F238E27FC236}">
                <a16:creationId xmlns:a16="http://schemas.microsoft.com/office/drawing/2014/main" id="{4D56F459-CEEB-4A9A-8B17-1BC4F81601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9888" y="246063"/>
            <a:ext cx="460375" cy="403225"/>
          </a:xfrm>
          <a:prstGeom prst="star5">
            <a:avLst/>
          </a:prstGeom>
          <a:solidFill>
            <a:srgbClr val="FF3300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 nodeType="clickPar">
                      <p:stCondLst>
                        <p:cond delay="indefinite"/>
                      </p:stCondLst>
                      <p:childTnLst>
                        <p:par>
                          <p:cTn id="1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 autoUpdateAnimBg="0"/>
      <p:bldP spid="24583" grpId="0" animBg="1"/>
      <p:bldP spid="24584" grpId="0" animBg="1"/>
      <p:bldP spid="24585" grpId="0" autoUpdateAnimBg="0"/>
      <p:bldP spid="24586" grpId="0" autoUpdateAnimBg="0"/>
      <p:bldP spid="24587" grpId="0" autoUpdateAnimBg="0"/>
      <p:bldP spid="24588" grpId="0" animBg="1"/>
      <p:bldP spid="24597" grpId="0" autoUpdateAnimBg="0"/>
      <p:bldP spid="24598" grpId="0" autoUpdateAnimBg="0"/>
      <p:bldP spid="24599" grpId="0" autoUpdateAnimBg="0"/>
      <p:bldP spid="24600" grpId="0" autoUpdateAnimBg="0"/>
      <p:bldP spid="24602" grpId="0"/>
      <p:bldP spid="24604" grpId="0" animBg="1"/>
      <p:bldP spid="24606" grpId="0" animBg="1"/>
      <p:bldP spid="24608" grpId="0" autoUpdateAnimBg="0"/>
      <p:bldP spid="24609" grpId="0" autoUpdateAnimBg="0"/>
      <p:bldP spid="246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E19D5CD-09F8-44E5-A136-E223687453E3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4110038"/>
            <a:ext cx="3509963" cy="1954212"/>
            <a:chOff x="3164" y="1054"/>
            <a:chExt cx="2211" cy="1231"/>
          </a:xfrm>
        </p:grpSpPr>
        <p:pic>
          <p:nvPicPr>
            <p:cNvPr id="10270" name="Picture 3" descr="5q   -5q">
              <a:extLst>
                <a:ext uri="{FF2B5EF4-FFF2-40B4-BE49-F238E27FC236}">
                  <a16:creationId xmlns:a16="http://schemas.microsoft.com/office/drawing/2014/main" id="{88F3F0EE-4184-4293-9DAF-BCF478450E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006599"/>
                </a:clrFrom>
                <a:clrTo>
                  <a:srgbClr val="00659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82" b="1413"/>
            <a:stretch>
              <a:fillRect/>
            </a:stretch>
          </p:blipFill>
          <p:spPr bwMode="auto">
            <a:xfrm>
              <a:off x="3164" y="1054"/>
              <a:ext cx="2211" cy="1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71" name="Oval 4">
              <a:extLst>
                <a:ext uri="{FF2B5EF4-FFF2-40B4-BE49-F238E27FC236}">
                  <a16:creationId xmlns:a16="http://schemas.microsoft.com/office/drawing/2014/main" id="{79981C10-FCD5-4562-8DDA-EBC139C0A4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5" y="1650"/>
              <a:ext cx="85" cy="85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272" name="Oval 5">
              <a:extLst>
                <a:ext uri="{FF2B5EF4-FFF2-40B4-BE49-F238E27FC236}">
                  <a16:creationId xmlns:a16="http://schemas.microsoft.com/office/drawing/2014/main" id="{92064665-AFBA-44CE-A694-A29E5FA95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1650"/>
              <a:ext cx="85" cy="8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10243" name="Text Box 6">
            <a:extLst>
              <a:ext uri="{FF2B5EF4-FFF2-40B4-BE49-F238E27FC236}">
                <a16:creationId xmlns:a16="http://schemas.microsoft.com/office/drawing/2014/main" id="{C1564716-FCCB-41A6-ADC0-F3A97045C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25" y="1274763"/>
            <a:ext cx="4587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电场线（电</a:t>
            </a:r>
            <a:r>
              <a:rPr lang="zh-CN" altLang="en-US" sz="2800" b="1">
                <a:solidFill>
                  <a:srgbClr val="FFFF00"/>
                </a:solidFill>
              </a:rPr>
              <a:t>力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线）</a:t>
            </a:r>
            <a:r>
              <a:rPr lang="zh-CN" altLang="en-US" sz="2800" b="1"/>
              <a:t> </a:t>
            </a: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5735606D-D29B-4EB3-86AA-AD99729B4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3462338"/>
            <a:ext cx="4662487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场强方向沿电力线</a:t>
            </a:r>
            <a:r>
              <a:rPr lang="zh-CN" altLang="en-US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切线方向，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场强大小决定电力线的</a:t>
            </a:r>
            <a:r>
              <a:rPr lang="zh-CN" altLang="en-US" b="1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疏密</a:t>
            </a:r>
            <a:endParaRPr lang="zh-CN" altLang="en-US" b="1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6632" name="Object 8">
            <a:extLst>
              <a:ext uri="{FF2B5EF4-FFF2-40B4-BE49-F238E27FC236}">
                <a16:creationId xmlns:a16="http://schemas.microsoft.com/office/drawing/2014/main" id="{6E2BFEC8-6B9D-4F11-B8DA-3C0A294C0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4470400"/>
          <a:ext cx="1296987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2" name="Equation" r:id="rId5" imgW="1249556" imgH="883809" progId="Equation.3">
                  <p:embed/>
                </p:oleObj>
              </mc:Choice>
              <mc:Fallback>
                <p:oleObj name="Equation" r:id="rId5" imgW="1249556" imgH="88380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4470400"/>
                        <a:ext cx="1296987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 Box 9">
            <a:extLst>
              <a:ext uri="{FF2B5EF4-FFF2-40B4-BE49-F238E27FC236}">
                <a16:creationId xmlns:a16="http://schemas.microsoft.com/office/drawing/2014/main" id="{195F042F-3EEC-42F7-833B-DE170E341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" y="5413375"/>
            <a:ext cx="322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</a:t>
            </a:r>
            <a:r>
              <a:rPr lang="zh-CN" altLang="en-US" b="1"/>
              <a:t>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线不相交</a:t>
            </a:r>
          </a:p>
        </p:txBody>
      </p:sp>
      <p:sp>
        <p:nvSpPr>
          <p:cNvPr id="26634" name="Text Box 10">
            <a:extLst>
              <a:ext uri="{FF2B5EF4-FFF2-40B4-BE49-F238E27FC236}">
                <a16:creationId xmlns:a16="http://schemas.microsoft.com/office/drawing/2014/main" id="{3C800A10-A380-42A9-85C9-4FB4B06AC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65300"/>
            <a:ext cx="479425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1938" indent="-261938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起始于正电荷（或无穷远处），终止于负电荷（或无穷远处）</a:t>
            </a:r>
            <a:endParaRPr lang="en-US" altLang="zh-CN" b="1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5000"/>
              </a:lnSpc>
              <a:buClr>
                <a:srgbClr val="66FF33"/>
              </a:buClr>
              <a:buFontTx/>
              <a:buChar char="•"/>
            </a:pP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不会在没有电荷处中断。</a:t>
            </a:r>
          </a:p>
        </p:txBody>
      </p:sp>
      <p:sp>
        <p:nvSpPr>
          <p:cNvPr id="10248" name="Text Box 11">
            <a:extLst>
              <a:ext uri="{FF2B5EF4-FFF2-40B4-BE49-F238E27FC236}">
                <a16:creationId xmlns:a16="http://schemas.microsoft.com/office/drawing/2014/main" id="{02969CFF-574C-4882-A72C-F059C8937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469900"/>
            <a:ext cx="60769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§8.3  </a:t>
            </a:r>
            <a:r>
              <a:rPr lang="zh-CN" altLang="en-US" sz="3200" b="1">
                <a:solidFill>
                  <a:srgbClr val="00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电通量   高斯定理</a:t>
            </a:r>
          </a:p>
        </p:txBody>
      </p:sp>
      <p:pic>
        <p:nvPicPr>
          <p:cNvPr id="26636" name="Picture 12" descr="电容器">
            <a:extLst>
              <a:ext uri="{FF2B5EF4-FFF2-40B4-BE49-F238E27FC236}">
                <a16:creationId xmlns:a16="http://schemas.microsoft.com/office/drawing/2014/main" id="{B2E752B0-9482-4282-B411-7A04CE230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4100513"/>
            <a:ext cx="3419475" cy="225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7" name="Picture 13" descr="q   -q">
            <a:extLst>
              <a:ext uri="{FF2B5EF4-FFF2-40B4-BE49-F238E27FC236}">
                <a16:creationId xmlns:a16="http://schemas.microsoft.com/office/drawing/2014/main" id="{ED3F1659-0201-4124-A652-BB783CF56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813" y="1768475"/>
            <a:ext cx="3375025" cy="203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8" name="Picture 14" descr="q   q">
            <a:extLst>
              <a:ext uri="{FF2B5EF4-FFF2-40B4-BE49-F238E27FC236}">
                <a16:creationId xmlns:a16="http://schemas.microsoft.com/office/drawing/2014/main" id="{BE42AAB5-EABE-4A78-9212-61326324E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006599"/>
              </a:clrFrom>
              <a:clrTo>
                <a:srgbClr val="0065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263" y="1768475"/>
            <a:ext cx="3330575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id="{E32985FC-E7C5-4823-87B0-9418903278A9}"/>
              </a:ext>
            </a:extLst>
          </p:cNvPr>
          <p:cNvGrpSpPr>
            <a:grpSpLocks/>
          </p:cNvGrpSpPr>
          <p:nvPr/>
        </p:nvGrpSpPr>
        <p:grpSpPr bwMode="auto">
          <a:xfrm>
            <a:off x="7767638" y="4064000"/>
            <a:ext cx="847725" cy="423863"/>
            <a:chOff x="4950" y="2358"/>
            <a:chExt cx="534" cy="267"/>
          </a:xfrm>
        </p:grpSpPr>
        <p:sp>
          <p:nvSpPr>
            <p:cNvPr id="10268" name="Line 16">
              <a:extLst>
                <a:ext uri="{FF2B5EF4-FFF2-40B4-BE49-F238E27FC236}">
                  <a16:creationId xmlns:a16="http://schemas.microsoft.com/office/drawing/2014/main" id="{0D262B4A-1595-477A-89BD-46734B983E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0" y="2443"/>
              <a:ext cx="396" cy="182"/>
            </a:xfrm>
            <a:prstGeom prst="line">
              <a:avLst/>
            </a:prstGeom>
            <a:noFill/>
            <a:ln w="38100">
              <a:solidFill>
                <a:srgbClr val="FF99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9" name="Object 17">
              <a:extLst>
                <a:ext uri="{FF2B5EF4-FFF2-40B4-BE49-F238E27FC236}">
                  <a16:creationId xmlns:a16="http://schemas.microsoft.com/office/drawing/2014/main" id="{B33099A3-791F-438D-B02B-E80C1E5BD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8" y="2358"/>
            <a:ext cx="166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3" name="公式" r:id="rId10" imgW="251304" imgH="335169" progId="Equation.3">
                    <p:embed/>
                  </p:oleObj>
                </mc:Choice>
                <mc:Fallback>
                  <p:oleObj name="公式" r:id="rId10" imgW="251304" imgH="33516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8" y="2358"/>
                          <a:ext cx="166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57252953-0869-43AA-829E-7373DC123D02}"/>
              </a:ext>
            </a:extLst>
          </p:cNvPr>
          <p:cNvGrpSpPr>
            <a:grpSpLocks/>
          </p:cNvGrpSpPr>
          <p:nvPr/>
        </p:nvGrpSpPr>
        <p:grpSpPr bwMode="auto">
          <a:xfrm rot="3265955" flipH="1">
            <a:off x="7377113" y="4484687"/>
            <a:ext cx="573088" cy="207963"/>
            <a:chOff x="4071" y="3476"/>
            <a:chExt cx="361" cy="158"/>
          </a:xfrm>
        </p:grpSpPr>
        <p:sp>
          <p:nvSpPr>
            <p:cNvPr id="10266" name="AutoShape 19">
              <a:extLst>
                <a:ext uri="{FF2B5EF4-FFF2-40B4-BE49-F238E27FC236}">
                  <a16:creationId xmlns:a16="http://schemas.microsoft.com/office/drawing/2014/main" id="{EDE3F231-8CAD-4C5A-9A89-6D9B5178F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3533"/>
              <a:ext cx="361" cy="101"/>
            </a:xfrm>
            <a:prstGeom prst="parallelogram">
              <a:avLst>
                <a:gd name="adj" fmla="val 89356"/>
              </a:avLst>
            </a:prstGeom>
            <a:solidFill>
              <a:srgbClr val="003366"/>
            </a:solidFill>
            <a:ln w="9525">
              <a:solidFill>
                <a:srgbClr val="FFFF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0267" name="Line 20">
              <a:extLst>
                <a:ext uri="{FF2B5EF4-FFF2-40B4-BE49-F238E27FC236}">
                  <a16:creationId xmlns:a16="http://schemas.microsoft.com/office/drawing/2014/main" id="{EC76EFB4-B34F-4CBB-9721-57500AA5A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9" y="3476"/>
              <a:ext cx="0" cy="101"/>
            </a:xfrm>
            <a:prstGeom prst="lin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6645" name="Object 21">
            <a:extLst>
              <a:ext uri="{FF2B5EF4-FFF2-40B4-BE49-F238E27FC236}">
                <a16:creationId xmlns:a16="http://schemas.microsoft.com/office/drawing/2014/main" id="{6D89E47B-B24F-42A5-B268-D3FE18CB07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6538" y="4694238"/>
          <a:ext cx="552450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公式" r:id="rId12" imgW="518036" imgH="388537" progId="Equation.3">
                  <p:embed/>
                </p:oleObj>
              </mc:Choice>
              <mc:Fallback>
                <p:oleObj name="公式" r:id="rId12" imgW="518036" imgH="38853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6538" y="4694238"/>
                        <a:ext cx="552450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Text Box 22">
            <a:extLst>
              <a:ext uri="{FF2B5EF4-FFF2-40B4-BE49-F238E27FC236}">
                <a16:creationId xmlns:a16="http://schemas.microsoft.com/office/drawing/2014/main" id="{A756FF86-FD49-4984-896D-4E4FD121B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3929063"/>
            <a:ext cx="579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d</a:t>
            </a:r>
            <a:r>
              <a:rPr lang="en-US" altLang="zh-CN" b="1" i="1"/>
              <a:t>N</a:t>
            </a:r>
          </a:p>
        </p:txBody>
      </p:sp>
      <p:sp>
        <p:nvSpPr>
          <p:cNvPr id="26647" name="Oval 23">
            <a:extLst>
              <a:ext uri="{FF2B5EF4-FFF2-40B4-BE49-F238E27FC236}">
                <a16:creationId xmlns:a16="http://schemas.microsoft.com/office/drawing/2014/main" id="{F8B817CD-4382-42C3-BBC4-2A59F80EF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1600" y="4465638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48" name="Rectangle 24">
            <a:extLst>
              <a:ext uri="{FF2B5EF4-FFF2-40B4-BE49-F238E27FC236}">
                <a16:creationId xmlns:a16="http://schemas.microsoft.com/office/drawing/2014/main" id="{E4DC9D7E-8B3D-4E9D-AAF9-99BE43DFD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5927725"/>
            <a:ext cx="144463" cy="144463"/>
          </a:xfrm>
          <a:prstGeom prst="rect">
            <a:avLst/>
          </a:prstGeom>
          <a:solidFill>
            <a:srgbClr val="003300">
              <a:alpha val="7097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49" name="Rectangle 25">
            <a:extLst>
              <a:ext uri="{FF2B5EF4-FFF2-40B4-BE49-F238E27FC236}">
                <a16:creationId xmlns:a16="http://schemas.microsoft.com/office/drawing/2014/main" id="{7A155044-A322-4637-B18E-1EB53C64D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927725"/>
            <a:ext cx="144462" cy="144463"/>
          </a:xfrm>
          <a:prstGeom prst="rect">
            <a:avLst/>
          </a:prstGeom>
          <a:solidFill>
            <a:srgbClr val="003300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50" name="Rectangle 26">
            <a:extLst>
              <a:ext uri="{FF2B5EF4-FFF2-40B4-BE49-F238E27FC236}">
                <a16:creationId xmlns:a16="http://schemas.microsoft.com/office/drawing/2014/main" id="{77697684-F5D2-4E08-A595-8E3467816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927725"/>
            <a:ext cx="144463" cy="144463"/>
          </a:xfrm>
          <a:prstGeom prst="rect">
            <a:avLst/>
          </a:prstGeom>
          <a:solidFill>
            <a:srgbClr val="003300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51" name="Rectangle 27">
            <a:extLst>
              <a:ext uri="{FF2B5EF4-FFF2-40B4-BE49-F238E27FC236}">
                <a16:creationId xmlns:a16="http://schemas.microsoft.com/office/drawing/2014/main" id="{6CF577DC-325E-4FA9-AF14-3CBE80722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5927725"/>
            <a:ext cx="144463" cy="144463"/>
          </a:xfrm>
          <a:prstGeom prst="rect">
            <a:avLst/>
          </a:prstGeom>
          <a:solidFill>
            <a:srgbClr val="003300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52" name="Rectangle 28">
            <a:extLst>
              <a:ext uri="{FF2B5EF4-FFF2-40B4-BE49-F238E27FC236}">
                <a16:creationId xmlns:a16="http://schemas.microsoft.com/office/drawing/2014/main" id="{D8E8078D-AB31-4653-BA2F-5C2B8C1A9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5495925"/>
            <a:ext cx="144462" cy="144463"/>
          </a:xfrm>
          <a:prstGeom prst="rect">
            <a:avLst/>
          </a:prstGeom>
          <a:solidFill>
            <a:srgbClr val="003300">
              <a:alpha val="8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53" name="Rectangle 29">
            <a:extLst>
              <a:ext uri="{FF2B5EF4-FFF2-40B4-BE49-F238E27FC236}">
                <a16:creationId xmlns:a16="http://schemas.microsoft.com/office/drawing/2014/main" id="{3E9A3D77-6823-424A-8082-AE88FB536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5495925"/>
            <a:ext cx="144462" cy="144463"/>
          </a:xfrm>
          <a:prstGeom prst="rect">
            <a:avLst/>
          </a:prstGeom>
          <a:solidFill>
            <a:srgbClr val="003300">
              <a:alpha val="89803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6654" name="Rectangle 30">
            <a:extLst>
              <a:ext uri="{FF2B5EF4-FFF2-40B4-BE49-F238E27FC236}">
                <a16:creationId xmlns:a16="http://schemas.microsoft.com/office/drawing/2014/main" id="{E9505D94-B53A-4FD7-B606-7517A2DD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6550" y="5927725"/>
            <a:ext cx="144463" cy="144463"/>
          </a:xfrm>
          <a:prstGeom prst="rect">
            <a:avLst/>
          </a:prstGeom>
          <a:solidFill>
            <a:srgbClr val="003300">
              <a:alpha val="7215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pic>
        <p:nvPicPr>
          <p:cNvPr id="26655" name="Picture 31" descr="j0293240">
            <a:extLst>
              <a:ext uri="{FF2B5EF4-FFF2-40B4-BE49-F238E27FC236}">
                <a16:creationId xmlns:a16="http://schemas.microsoft.com/office/drawing/2014/main" id="{887A51EA-8CDF-44C7-A0F7-F4D131C7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6432550"/>
            <a:ext cx="6111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Text Box 9">
            <a:extLst>
              <a:ext uri="{FF2B5EF4-FFF2-40B4-BE49-F238E27FC236}">
                <a16:creationId xmlns:a16="http://schemas.microsoft.com/office/drawing/2014/main" id="{54F8FDD0-3D61-40AE-9109-0171C82C3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053138"/>
            <a:ext cx="39766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66FF33"/>
              </a:buClr>
              <a:buFontTx/>
              <a:buChar char="•"/>
            </a:pP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静电场的电</a:t>
            </a:r>
            <a:r>
              <a:rPr lang="zh-CN" altLang="en-US" b="1"/>
              <a:t>力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线不闭合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6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66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5" dur="500"/>
                                        <p:tgtEl>
                                          <p:spTgt spid="2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6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1" grpId="0" autoUpdateAnimBg="0"/>
      <p:bldP spid="26633" grpId="0" autoUpdateAnimBg="0"/>
      <p:bldP spid="26634" grpId="0" autoUpdateAnimBg="0"/>
      <p:bldP spid="26646" grpId="0"/>
      <p:bldP spid="26647" grpId="0" animBg="1"/>
      <p:bldP spid="26648" grpId="0" animBg="1"/>
      <p:bldP spid="26649" grpId="0" animBg="1"/>
      <p:bldP spid="26650" grpId="0" animBg="1"/>
      <p:bldP spid="26651" grpId="0" animBg="1"/>
      <p:bldP spid="26652" grpId="0" animBg="1"/>
      <p:bldP spid="26653" grpId="0" animBg="1"/>
      <p:bldP spid="26654" grpId="0" animBg="1"/>
      <p:bldP spid="32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>
            <a:extLst>
              <a:ext uri="{FF2B5EF4-FFF2-40B4-BE49-F238E27FC236}">
                <a16:creationId xmlns:a16="http://schemas.microsoft.com/office/drawing/2014/main" id="{CF71A362-583A-4220-9C98-894CE53FB1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298450"/>
            <a:ext cx="3521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二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电通量 </a:t>
            </a: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3D216F89-B146-45B9-B7AF-B8320517C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338" y="800100"/>
            <a:ext cx="8424862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latin typeface="宋体" panose="02010600030101010101" pitchFamily="2" charset="-122"/>
              </a:rPr>
              <a:t>在电场中穿过某曲面</a:t>
            </a:r>
            <a:r>
              <a:rPr lang="en-US" altLang="zh-CN" b="1" i="1">
                <a:solidFill>
                  <a:srgbClr val="66FFFF"/>
                </a:solidFill>
              </a:rPr>
              <a:t>S</a:t>
            </a:r>
            <a:r>
              <a:rPr lang="en-US" altLang="zh-CN" b="1" i="1"/>
              <a:t> </a:t>
            </a:r>
            <a:r>
              <a:rPr lang="zh-CN" altLang="en-US" b="1">
                <a:latin typeface="宋体" panose="02010600030101010101" pitchFamily="2" charset="-122"/>
              </a:rPr>
              <a:t>的电场线条数称为穿过该面的电通量。 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AE8FAC2-8357-400A-B413-304B2F5A6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550" y="1833563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66FFFF"/>
                </a:solidFill>
              </a:rPr>
              <a:t>1. </a:t>
            </a:r>
            <a:r>
              <a:rPr lang="zh-CN" altLang="en-US" b="1">
                <a:solidFill>
                  <a:srgbClr val="66FFFF"/>
                </a:solidFill>
                <a:latin typeface="宋体" panose="02010600030101010101" pitchFamily="2" charset="-122"/>
              </a:rPr>
              <a:t>均匀场中</a:t>
            </a:r>
          </a:p>
        </p:txBody>
      </p:sp>
      <p:graphicFrame>
        <p:nvGraphicFramePr>
          <p:cNvPr id="27653" name="Object 5">
            <a:extLst>
              <a:ext uri="{FF2B5EF4-FFF2-40B4-BE49-F238E27FC236}">
                <a16:creationId xmlns:a16="http://schemas.microsoft.com/office/drawing/2014/main" id="{F54BA9F8-791F-4231-A4D2-1E90F0E8DD1E}"/>
              </a:ext>
            </a:extLst>
          </p:cNvPr>
          <p:cNvGraphicFramePr>
            <a:graphicFrameLocks/>
          </p:cNvGraphicFramePr>
          <p:nvPr/>
        </p:nvGraphicFramePr>
        <p:xfrm>
          <a:off x="939800" y="2540000"/>
          <a:ext cx="33496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2" name="公式" r:id="rId3" imgW="3322196" imgH="373574" progId="Equation.3">
                  <p:embed/>
                </p:oleObj>
              </mc:Choice>
              <mc:Fallback>
                <p:oleObj name="公式" r:id="rId3" imgW="3322196" imgH="373574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2540000"/>
                        <a:ext cx="33496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6">
            <a:extLst>
              <a:ext uri="{FF2B5EF4-FFF2-40B4-BE49-F238E27FC236}">
                <a16:creationId xmlns:a16="http://schemas.microsoft.com/office/drawing/2014/main" id="{7F850FAC-ECE3-4C7D-97DC-7AA706DB56D7}"/>
              </a:ext>
            </a:extLst>
          </p:cNvPr>
          <p:cNvGraphicFramePr>
            <a:graphicFrameLocks/>
          </p:cNvGraphicFramePr>
          <p:nvPr/>
        </p:nvGraphicFramePr>
        <p:xfrm>
          <a:off x="2244725" y="3292475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3" name="Equation" r:id="rId5" imgW="1287873" imgH="327688" progId="Equation.3">
                  <p:embed/>
                </p:oleObj>
              </mc:Choice>
              <mc:Fallback>
                <p:oleObj name="Equation" r:id="rId5" imgW="1287873" imgH="327688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725" y="3292475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5" name="Text Box 7">
            <a:extLst>
              <a:ext uri="{FF2B5EF4-FFF2-40B4-BE49-F238E27FC236}">
                <a16:creationId xmlns:a16="http://schemas.microsoft.com/office/drawing/2014/main" id="{D2CB5D79-F730-4634-8AEA-19ED45E3C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213100"/>
            <a:ext cx="1387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66FFFF"/>
                </a:solidFill>
              </a:rPr>
              <a:t>定义</a:t>
            </a:r>
          </a:p>
        </p:txBody>
      </p:sp>
      <p:graphicFrame>
        <p:nvGraphicFramePr>
          <p:cNvPr id="27656" name="Object 8">
            <a:extLst>
              <a:ext uri="{FF2B5EF4-FFF2-40B4-BE49-F238E27FC236}">
                <a16:creationId xmlns:a16="http://schemas.microsoft.com/office/drawing/2014/main" id="{21CB3F0B-39A5-4958-A23C-36B89A36A049}"/>
              </a:ext>
            </a:extLst>
          </p:cNvPr>
          <p:cNvGraphicFramePr>
            <a:graphicFrameLocks/>
          </p:cNvGraphicFramePr>
          <p:nvPr/>
        </p:nvGraphicFramePr>
        <p:xfrm>
          <a:off x="2049463" y="3933825"/>
          <a:ext cx="1803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4" name="Equation" r:id="rId7" imgW="1775553" imgH="411480" progId="Equation.3">
                  <p:embed/>
                </p:oleObj>
              </mc:Choice>
              <mc:Fallback>
                <p:oleObj name="Equation" r:id="rId7" imgW="1775553" imgH="41148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3933825"/>
                        <a:ext cx="1803400" cy="4429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DE88411D-2D88-437D-BE9E-5C52440C3D04}"/>
              </a:ext>
            </a:extLst>
          </p:cNvPr>
          <p:cNvGraphicFramePr>
            <a:graphicFrameLocks/>
          </p:cNvGraphicFramePr>
          <p:nvPr/>
        </p:nvGraphicFramePr>
        <p:xfrm>
          <a:off x="1993900" y="1350963"/>
          <a:ext cx="417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5" name="Equation" r:id="rId9" imgW="388651" imgH="403999" progId="Equation.3">
                  <p:embed/>
                </p:oleObj>
              </mc:Choice>
              <mc:Fallback>
                <p:oleObj name="Equation" r:id="rId9" imgW="388651" imgH="403999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1350963"/>
                        <a:ext cx="417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>
            <a:extLst>
              <a:ext uri="{FF2B5EF4-FFF2-40B4-BE49-F238E27FC236}">
                <a16:creationId xmlns:a16="http://schemas.microsoft.com/office/drawing/2014/main" id="{21F97317-07CB-4DC8-B09E-073AADB52A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1568450"/>
            <a:ext cx="457200" cy="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594E8FA2-FE20-4CAF-81F9-4D8A4B226F51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1887538"/>
            <a:ext cx="3311525" cy="1439862"/>
            <a:chOff x="3198" y="1298"/>
            <a:chExt cx="2086" cy="907"/>
          </a:xfrm>
        </p:grpSpPr>
        <p:sp>
          <p:nvSpPr>
            <p:cNvPr id="11309" name="Line 12">
              <a:extLst>
                <a:ext uri="{FF2B5EF4-FFF2-40B4-BE49-F238E27FC236}">
                  <a16:creationId xmlns:a16="http://schemas.microsoft.com/office/drawing/2014/main" id="{A17FF9C7-A5AE-49B5-8D2E-484E398FB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298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0" name="Line 13">
              <a:extLst>
                <a:ext uri="{FF2B5EF4-FFF2-40B4-BE49-F238E27FC236}">
                  <a16:creationId xmlns:a16="http://schemas.microsoft.com/office/drawing/2014/main" id="{13D94191-4F7B-4F7C-848D-E8818D380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479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1" name="Line 14">
              <a:extLst>
                <a:ext uri="{FF2B5EF4-FFF2-40B4-BE49-F238E27FC236}">
                  <a16:creationId xmlns:a16="http://schemas.microsoft.com/office/drawing/2014/main" id="{EC57C8A1-2328-4114-9BF1-5DDB6BB7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661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2" name="Line 15">
              <a:extLst>
                <a:ext uri="{FF2B5EF4-FFF2-40B4-BE49-F238E27FC236}">
                  <a16:creationId xmlns:a16="http://schemas.microsoft.com/office/drawing/2014/main" id="{34B4B75C-7151-44EF-9C95-48D85CD173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1842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3" name="Line 16">
              <a:extLst>
                <a:ext uri="{FF2B5EF4-FFF2-40B4-BE49-F238E27FC236}">
                  <a16:creationId xmlns:a16="http://schemas.microsoft.com/office/drawing/2014/main" id="{194E6386-C206-46E8-9608-1FEA2414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024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14" name="Line 17">
              <a:extLst>
                <a:ext uri="{FF2B5EF4-FFF2-40B4-BE49-F238E27FC236}">
                  <a16:creationId xmlns:a16="http://schemas.microsoft.com/office/drawing/2014/main" id="{0BDE044B-4451-481E-908D-252B78A02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8" y="2205"/>
              <a:ext cx="2086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8">
            <a:extLst>
              <a:ext uri="{FF2B5EF4-FFF2-40B4-BE49-F238E27FC236}">
                <a16:creationId xmlns:a16="http://schemas.microsoft.com/office/drawing/2014/main" id="{B36B87C5-B4E4-4E9B-BA01-CDFF8FE6E6C8}"/>
              </a:ext>
            </a:extLst>
          </p:cNvPr>
          <p:cNvGrpSpPr>
            <a:grpSpLocks/>
          </p:cNvGrpSpPr>
          <p:nvPr/>
        </p:nvGrpSpPr>
        <p:grpSpPr bwMode="auto">
          <a:xfrm>
            <a:off x="5795963" y="1455738"/>
            <a:ext cx="1439862" cy="2160587"/>
            <a:chOff x="3651" y="1026"/>
            <a:chExt cx="907" cy="1361"/>
          </a:xfrm>
        </p:grpSpPr>
        <p:sp>
          <p:nvSpPr>
            <p:cNvPr id="11302" name="AutoShape 19">
              <a:extLst>
                <a:ext uri="{FF2B5EF4-FFF2-40B4-BE49-F238E27FC236}">
                  <a16:creationId xmlns:a16="http://schemas.microsoft.com/office/drawing/2014/main" id="{F38B2CB4-132E-49DC-8C52-3D3683CFD6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333" y="1344"/>
              <a:ext cx="1361" cy="725"/>
            </a:xfrm>
            <a:prstGeom prst="parallelogram">
              <a:avLst>
                <a:gd name="adj" fmla="val 57925"/>
              </a:avLst>
            </a:prstGeom>
            <a:gradFill rotWithShape="1">
              <a:gsLst>
                <a:gs pos="0">
                  <a:srgbClr val="006699">
                    <a:alpha val="68999"/>
                  </a:srgbClr>
                </a:gs>
                <a:gs pos="100000">
                  <a:srgbClr val="002F47">
                    <a:alpha val="67000"/>
                  </a:srgbClr>
                </a:gs>
              </a:gsLst>
              <a:lin ang="0" scaled="1"/>
            </a:gra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303" name="Line 20">
              <a:extLst>
                <a:ext uri="{FF2B5EF4-FFF2-40B4-BE49-F238E27FC236}">
                  <a16:creationId xmlns:a16="http://schemas.microsoft.com/office/drawing/2014/main" id="{080E6029-59B4-4EA7-8A40-4BFE436CD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5" y="2024"/>
              <a:ext cx="453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4" name="Line 21">
              <a:extLst>
                <a:ext uri="{FF2B5EF4-FFF2-40B4-BE49-F238E27FC236}">
                  <a16:creationId xmlns:a16="http://schemas.microsoft.com/office/drawing/2014/main" id="{DB39D886-9E62-4F17-B4C2-3EFD0BF08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2205"/>
              <a:ext cx="498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5" name="Line 22">
              <a:extLst>
                <a:ext uri="{FF2B5EF4-FFF2-40B4-BE49-F238E27FC236}">
                  <a16:creationId xmlns:a16="http://schemas.microsoft.com/office/drawing/2014/main" id="{E307EC03-9321-45C7-9A56-6A81CC4E57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842"/>
              <a:ext cx="362" cy="0"/>
            </a:xfrm>
            <a:prstGeom prst="line">
              <a:avLst/>
            </a:prstGeom>
            <a:noFill/>
            <a:ln w="19050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6" name="Line 23">
              <a:extLst>
                <a:ext uri="{FF2B5EF4-FFF2-40B4-BE49-F238E27FC236}">
                  <a16:creationId xmlns:a16="http://schemas.microsoft.com/office/drawing/2014/main" id="{A173F159-7540-44FD-BA57-1CE528D8F0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05" y="1661"/>
              <a:ext cx="31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7" name="Line 24">
              <a:extLst>
                <a:ext uri="{FF2B5EF4-FFF2-40B4-BE49-F238E27FC236}">
                  <a16:creationId xmlns:a16="http://schemas.microsoft.com/office/drawing/2014/main" id="{500F37AF-A412-426B-9A20-A800D7361B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23" y="1480"/>
              <a:ext cx="90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8" name="Line 25">
              <a:extLst>
                <a:ext uri="{FF2B5EF4-FFF2-40B4-BE49-F238E27FC236}">
                  <a16:creationId xmlns:a16="http://schemas.microsoft.com/office/drawing/2014/main" id="{EF25817D-C4B9-4D27-868C-D4D13A6636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5" y="1298"/>
              <a:ext cx="137" cy="0"/>
            </a:xfrm>
            <a:prstGeom prst="line">
              <a:avLst/>
            </a:prstGeom>
            <a:noFill/>
            <a:ln w="9525">
              <a:solidFill>
                <a:srgbClr val="66FF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114238D1-3524-4776-84F9-07E1A40A7FB8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1671638"/>
            <a:ext cx="2232025" cy="1728787"/>
            <a:chOff x="3878" y="1162"/>
            <a:chExt cx="1406" cy="1089"/>
          </a:xfrm>
        </p:grpSpPr>
        <p:sp>
          <p:nvSpPr>
            <p:cNvPr id="11295" name="Rectangle 27">
              <a:extLst>
                <a:ext uri="{FF2B5EF4-FFF2-40B4-BE49-F238E27FC236}">
                  <a16:creationId xmlns:a16="http://schemas.microsoft.com/office/drawing/2014/main" id="{FAA77B06-853F-40D9-B2AC-0904B2D959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796158">
              <a:off x="3878" y="1162"/>
              <a:ext cx="816" cy="1089"/>
            </a:xfrm>
            <a:prstGeom prst="rect">
              <a:avLst/>
            </a:prstGeom>
            <a:gradFill rotWithShape="1">
              <a:gsLst>
                <a:gs pos="0">
                  <a:srgbClr val="006699">
                    <a:alpha val="56000"/>
                  </a:srgbClr>
                </a:gs>
                <a:gs pos="100000">
                  <a:srgbClr val="002F47">
                    <a:alpha val="57999"/>
                  </a:srgbClr>
                </a:gs>
              </a:gsLst>
              <a:lin ang="0" scaled="1"/>
            </a:gra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1296" name="Line 28">
              <a:extLst>
                <a:ext uri="{FF2B5EF4-FFF2-40B4-BE49-F238E27FC236}">
                  <a16:creationId xmlns:a16="http://schemas.microsoft.com/office/drawing/2014/main" id="{B0D05E95-2226-49F8-87D0-DC6858AAB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1" y="2205"/>
              <a:ext cx="1043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7" name="Line 29">
              <a:extLst>
                <a:ext uri="{FF2B5EF4-FFF2-40B4-BE49-F238E27FC236}">
                  <a16:creationId xmlns:a16="http://schemas.microsoft.com/office/drawing/2014/main" id="{27C3C4D5-7E25-4CFD-A5A6-9A7A8FBF8F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1298"/>
              <a:ext cx="95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8" name="Line 30">
              <a:extLst>
                <a:ext uri="{FF2B5EF4-FFF2-40B4-BE49-F238E27FC236}">
                  <a16:creationId xmlns:a16="http://schemas.microsoft.com/office/drawing/2014/main" id="{1860A7B7-9B04-4076-9392-8BE353BAA4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" y="1479"/>
              <a:ext cx="1270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9" name="Line 31">
              <a:extLst>
                <a:ext uri="{FF2B5EF4-FFF2-40B4-BE49-F238E27FC236}">
                  <a16:creationId xmlns:a16="http://schemas.microsoft.com/office/drawing/2014/main" id="{8015E903-EDC3-4B81-A185-4ADBCB74D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1661"/>
              <a:ext cx="862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0" name="Line 32">
              <a:extLst>
                <a:ext uri="{FF2B5EF4-FFF2-40B4-BE49-F238E27FC236}">
                  <a16:creationId xmlns:a16="http://schemas.microsoft.com/office/drawing/2014/main" id="{88D7BD56-848D-4EB5-B979-704872AA7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0" y="1842"/>
              <a:ext cx="1134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01" name="Line 33">
              <a:extLst>
                <a:ext uri="{FF2B5EF4-FFF2-40B4-BE49-F238E27FC236}">
                  <a16:creationId xmlns:a16="http://schemas.microsoft.com/office/drawing/2014/main" id="{59987076-A4CB-4A33-8763-F3372C8A5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" y="2024"/>
              <a:ext cx="726" cy="0"/>
            </a:xfrm>
            <a:prstGeom prst="line">
              <a:avLst/>
            </a:prstGeom>
            <a:noFill/>
            <a:ln w="12700">
              <a:solidFill>
                <a:srgbClr val="66FF33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682" name="Object 34">
            <a:extLst>
              <a:ext uri="{FF2B5EF4-FFF2-40B4-BE49-F238E27FC236}">
                <a16:creationId xmlns:a16="http://schemas.microsoft.com/office/drawing/2014/main" id="{0DEE47EB-90A5-4CB4-8714-762BBB4A95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0338" y="3390900"/>
          <a:ext cx="5016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6" name="公式" r:id="rId11" imgW="518036" imgH="388537" progId="Equation.3">
                  <p:embed/>
                </p:oleObj>
              </mc:Choice>
              <mc:Fallback>
                <p:oleObj name="公式" r:id="rId11" imgW="518036" imgH="388537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3390900"/>
                        <a:ext cx="5016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35">
            <a:extLst>
              <a:ext uri="{FF2B5EF4-FFF2-40B4-BE49-F238E27FC236}">
                <a16:creationId xmlns:a16="http://schemas.microsoft.com/office/drawing/2014/main" id="{5580F378-FB92-43E2-8CF1-05959327B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6913" y="3441700"/>
          <a:ext cx="3857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7" name="公式" r:id="rId13" imgW="388651" imgH="289782" progId="Equation.3">
                  <p:embed/>
                </p:oleObj>
              </mc:Choice>
              <mc:Fallback>
                <p:oleObj name="公式" r:id="rId13" imgW="388651" imgH="289782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3441700"/>
                        <a:ext cx="38576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36">
            <a:extLst>
              <a:ext uri="{FF2B5EF4-FFF2-40B4-BE49-F238E27FC236}">
                <a16:creationId xmlns:a16="http://schemas.microsoft.com/office/drawing/2014/main" id="{454E100D-0574-4F47-8EC3-75456D24C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2088" y="1841500"/>
          <a:ext cx="266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8" name="Equation" r:id="rId15" imgW="236376" imgH="258858" progId="Equation.3">
                  <p:embed/>
                </p:oleObj>
              </mc:Choice>
              <mc:Fallback>
                <p:oleObj name="Equation" r:id="rId15" imgW="236376" imgH="258858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088" y="1841500"/>
                        <a:ext cx="266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7">
            <a:extLst>
              <a:ext uri="{FF2B5EF4-FFF2-40B4-BE49-F238E27FC236}">
                <a16:creationId xmlns:a16="http://schemas.microsoft.com/office/drawing/2014/main" id="{4C2E07D5-F93C-4B1C-A63A-FAF65519CC88}"/>
              </a:ext>
            </a:extLst>
          </p:cNvPr>
          <p:cNvGrpSpPr>
            <a:grpSpLocks/>
          </p:cNvGrpSpPr>
          <p:nvPr/>
        </p:nvGrpSpPr>
        <p:grpSpPr bwMode="auto">
          <a:xfrm>
            <a:off x="5697538" y="2392363"/>
            <a:ext cx="530225" cy="457200"/>
            <a:chOff x="3589" y="1616"/>
            <a:chExt cx="334" cy="288"/>
          </a:xfrm>
        </p:grpSpPr>
        <p:sp>
          <p:nvSpPr>
            <p:cNvPr id="11293" name="Arc 38">
              <a:extLst>
                <a:ext uri="{FF2B5EF4-FFF2-40B4-BE49-F238E27FC236}">
                  <a16:creationId xmlns:a16="http://schemas.microsoft.com/office/drawing/2014/main" id="{856B5B83-81A8-4ECB-9845-2D057E454507}"/>
                </a:ext>
              </a:extLst>
            </p:cNvPr>
            <p:cNvSpPr>
              <a:spLocks/>
            </p:cNvSpPr>
            <p:nvPr/>
          </p:nvSpPr>
          <p:spPr bwMode="auto">
            <a:xfrm rot="13820305" flipH="1">
              <a:off x="3682" y="1572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627"/>
                <a:gd name="T11" fmla="*/ 21600 w 21600"/>
                <a:gd name="T12" fmla="*/ 16627 h 16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4" name="Text Box 39">
              <a:extLst>
                <a:ext uri="{FF2B5EF4-FFF2-40B4-BE49-F238E27FC236}">
                  <a16:creationId xmlns:a16="http://schemas.microsoft.com/office/drawing/2014/main" id="{CF2B8C8A-9385-4492-BB20-159FA96E0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1616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99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  <p:grpSp>
        <p:nvGrpSpPr>
          <p:cNvPr id="6" name="Group 40">
            <a:extLst>
              <a:ext uri="{FF2B5EF4-FFF2-40B4-BE49-F238E27FC236}">
                <a16:creationId xmlns:a16="http://schemas.microsoft.com/office/drawing/2014/main" id="{7F932A9E-024D-4681-BF70-17A665718270}"/>
              </a:ext>
            </a:extLst>
          </p:cNvPr>
          <p:cNvGrpSpPr>
            <a:grpSpLocks/>
          </p:cNvGrpSpPr>
          <p:nvPr/>
        </p:nvGrpSpPr>
        <p:grpSpPr bwMode="auto">
          <a:xfrm>
            <a:off x="7002463" y="2085975"/>
            <a:ext cx="530225" cy="457200"/>
            <a:chOff x="4411" y="1281"/>
            <a:chExt cx="334" cy="288"/>
          </a:xfrm>
        </p:grpSpPr>
        <p:sp>
          <p:nvSpPr>
            <p:cNvPr id="11291" name="Arc 41">
              <a:extLst>
                <a:ext uri="{FF2B5EF4-FFF2-40B4-BE49-F238E27FC236}">
                  <a16:creationId xmlns:a16="http://schemas.microsoft.com/office/drawing/2014/main" id="{7E7A81F7-FE0A-4763-95A1-9D234468585B}"/>
                </a:ext>
              </a:extLst>
            </p:cNvPr>
            <p:cNvSpPr>
              <a:spLocks/>
            </p:cNvSpPr>
            <p:nvPr/>
          </p:nvSpPr>
          <p:spPr bwMode="auto">
            <a:xfrm rot="8925455" flipH="1">
              <a:off x="4439" y="1395"/>
              <a:ext cx="45" cy="141"/>
            </a:xfrm>
            <a:custGeom>
              <a:avLst/>
              <a:gdLst>
                <a:gd name="T0" fmla="*/ 0 w 21600"/>
                <a:gd name="T1" fmla="*/ 0 h 16627"/>
                <a:gd name="T2" fmla="*/ 0 w 21600"/>
                <a:gd name="T3" fmla="*/ 0 h 16627"/>
                <a:gd name="T4" fmla="*/ 0 w 21600"/>
                <a:gd name="T5" fmla="*/ 0 h 1662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627"/>
                <a:gd name="T11" fmla="*/ 21600 w 21600"/>
                <a:gd name="T12" fmla="*/ 16627 h 166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627" fill="none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</a:path>
                <a:path w="21600" h="16627" stroke="0" extrusionOk="0">
                  <a:moveTo>
                    <a:pt x="13787" y="0"/>
                  </a:moveTo>
                  <a:cubicBezTo>
                    <a:pt x="18736" y="4103"/>
                    <a:pt x="21600" y="10198"/>
                    <a:pt x="21600" y="16627"/>
                  </a:cubicBezTo>
                  <a:lnTo>
                    <a:pt x="0" y="16627"/>
                  </a:lnTo>
                  <a:lnTo>
                    <a:pt x="13787" y="0"/>
                  </a:lnTo>
                  <a:close/>
                </a:path>
              </a:pathLst>
            </a:custGeom>
            <a:noFill/>
            <a:ln w="28575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292" name="Text Box 42">
              <a:extLst>
                <a:ext uri="{FF2B5EF4-FFF2-40B4-BE49-F238E27FC236}">
                  <a16:creationId xmlns:a16="http://schemas.microsoft.com/office/drawing/2014/main" id="{32614F5A-5CA9-49AD-B353-4689A45982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1281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9966"/>
                  </a:solidFill>
                  <a:sym typeface="Symbol" panose="05050102010706020507" pitchFamily="18" charset="2"/>
                </a:rPr>
                <a:t></a:t>
              </a:r>
            </a:p>
          </p:txBody>
        </p:sp>
      </p:grpSp>
      <p:sp>
        <p:nvSpPr>
          <p:cNvPr id="27691" name="Line 43">
            <a:extLst>
              <a:ext uri="{FF2B5EF4-FFF2-40B4-BE49-F238E27FC236}">
                <a16:creationId xmlns:a16="http://schemas.microsoft.com/office/drawing/2014/main" id="{BE59F7EE-3612-4B8E-874D-C6FCEED993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32588" y="1960563"/>
            <a:ext cx="1008062" cy="477837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7692" name="Object 44">
            <a:extLst>
              <a:ext uri="{FF2B5EF4-FFF2-40B4-BE49-F238E27FC236}">
                <a16:creationId xmlns:a16="http://schemas.microsoft.com/office/drawing/2014/main" id="{CB15BE5F-C2ED-435C-9A1D-C6E8167B4266}"/>
              </a:ext>
            </a:extLst>
          </p:cNvPr>
          <p:cNvGraphicFramePr>
            <a:graphicFrameLocks/>
          </p:cNvGraphicFramePr>
          <p:nvPr/>
        </p:nvGraphicFramePr>
        <p:xfrm>
          <a:off x="5562600" y="1357313"/>
          <a:ext cx="2778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9" name="公式" r:id="rId17" imgW="251304" imgH="335169" progId="Equation.3">
                  <p:embed/>
                </p:oleObj>
              </mc:Choice>
              <mc:Fallback>
                <p:oleObj name="公式" r:id="rId17" imgW="251304" imgH="335169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57313"/>
                        <a:ext cx="2778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9" name="Line 51">
            <a:extLst>
              <a:ext uri="{FF2B5EF4-FFF2-40B4-BE49-F238E27FC236}">
                <a16:creationId xmlns:a16="http://schemas.microsoft.com/office/drawing/2014/main" id="{C589334F-7669-4F2A-A238-0A55CD9A05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6113" y="3622675"/>
            <a:ext cx="1006475" cy="0"/>
          </a:xfrm>
          <a:prstGeom prst="line">
            <a:avLst/>
          </a:prstGeom>
          <a:noFill/>
          <a:ln w="9525">
            <a:solidFill>
              <a:srgbClr val="FFFF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700" name="Rectangle 52">
            <a:extLst>
              <a:ext uri="{FF2B5EF4-FFF2-40B4-BE49-F238E27FC236}">
                <a16:creationId xmlns:a16="http://schemas.microsoft.com/office/drawing/2014/main" id="{906D1EBE-32CD-4F84-BC19-B679A76FA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3" y="4627563"/>
            <a:ext cx="2176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电通量的正负</a:t>
            </a:r>
            <a:r>
              <a:rPr lang="en-US" altLang="zh-CN" b="1">
                <a:latin typeface="楷体_GB2312" pitchFamily="49" charset="-122"/>
                <a:ea typeface="楷体_GB2312" pitchFamily="49" charset="-122"/>
              </a:rPr>
              <a:t>:</a:t>
            </a:r>
          </a:p>
        </p:txBody>
      </p:sp>
      <p:sp>
        <p:nvSpPr>
          <p:cNvPr id="27701" name="Rectangle 53">
            <a:extLst>
              <a:ext uri="{FF2B5EF4-FFF2-40B4-BE49-F238E27FC236}">
                <a16:creationId xmlns:a16="http://schemas.microsoft.com/office/drawing/2014/main" id="{4971E10C-27B9-465B-A4E7-D3C980AA0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203825"/>
            <a:ext cx="1798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9966"/>
                </a:solidFill>
                <a:sym typeface="Symbol" panose="05050102010706020507" pitchFamily="18" charset="2"/>
              </a:rPr>
              <a:t> </a:t>
            </a:r>
            <a:r>
              <a:rPr lang="zh-CN" altLang="en-US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为锐角时</a:t>
            </a:r>
            <a:r>
              <a:rPr lang="en-US" altLang="zh-CN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7702" name="Rectangle 54">
            <a:extLst>
              <a:ext uri="{FF2B5EF4-FFF2-40B4-BE49-F238E27FC236}">
                <a16:creationId xmlns:a16="http://schemas.microsoft.com/office/drawing/2014/main" id="{A8E0EB48-09E9-401D-906C-634A60768F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5805488"/>
            <a:ext cx="17986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i="1">
                <a:solidFill>
                  <a:srgbClr val="FF9966"/>
                </a:solidFill>
                <a:sym typeface="Symbol" panose="05050102010706020507" pitchFamily="18" charset="2"/>
              </a:rPr>
              <a:t> </a:t>
            </a:r>
            <a:r>
              <a:rPr lang="zh-CN" altLang="en-US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为钝角时</a:t>
            </a:r>
            <a:r>
              <a:rPr lang="en-US" altLang="zh-CN" b="1">
                <a:solidFill>
                  <a:srgbClr val="FF99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:</a:t>
            </a:r>
          </a:p>
        </p:txBody>
      </p:sp>
      <p:sp>
        <p:nvSpPr>
          <p:cNvPr id="27703" name="Text Box 55">
            <a:extLst>
              <a:ext uri="{FF2B5EF4-FFF2-40B4-BE49-F238E27FC236}">
                <a16:creationId xmlns:a16="http://schemas.microsoft.com/office/drawing/2014/main" id="{54D2BA2D-9742-4994-A45A-C93DC1F18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589588"/>
            <a:ext cx="4968875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99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在非均匀场中</a:t>
            </a:r>
            <a:r>
              <a:rPr lang="en-US" altLang="zh-CN" b="1">
                <a:solidFill>
                  <a:srgbClr val="FF99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b="1">
                <a:solidFill>
                  <a:srgbClr val="FF99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通过曲面的电通量</a:t>
            </a:r>
            <a:r>
              <a:rPr lang="en-US" altLang="zh-CN" b="1">
                <a:solidFill>
                  <a:srgbClr val="FF99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?</a:t>
            </a:r>
          </a:p>
        </p:txBody>
      </p:sp>
      <p:graphicFrame>
        <p:nvGraphicFramePr>
          <p:cNvPr id="27705" name="Object 57">
            <a:extLst>
              <a:ext uri="{FF2B5EF4-FFF2-40B4-BE49-F238E27FC236}">
                <a16:creationId xmlns:a16="http://schemas.microsoft.com/office/drawing/2014/main" id="{C2F69575-847A-4582-A3C3-22B3E5DA3098}"/>
              </a:ext>
            </a:extLst>
          </p:cNvPr>
          <p:cNvGraphicFramePr>
            <a:graphicFrameLocks/>
          </p:cNvGraphicFramePr>
          <p:nvPr/>
        </p:nvGraphicFramePr>
        <p:xfrm>
          <a:off x="2195513" y="1916113"/>
          <a:ext cx="17129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0" name="公式" r:id="rId19" imgW="1683989" imgH="350631" progId="Equation.3">
                  <p:embed/>
                </p:oleObj>
              </mc:Choice>
              <mc:Fallback>
                <p:oleObj name="公式" r:id="rId19" imgW="1683989" imgH="350631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916113"/>
                        <a:ext cx="1712912" cy="381000"/>
                      </a:xfrm>
                      <a:prstGeom prst="rect">
                        <a:avLst/>
                      </a:prstGeom>
                      <a:solidFill>
                        <a:srgbClr val="3333CC">
                          <a:alpha val="39999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652" grpId="0" autoUpdateAnimBg="0"/>
      <p:bldP spid="27655" grpId="0" autoUpdateAnimBg="0"/>
      <p:bldP spid="27700" grpId="0"/>
      <p:bldP spid="27701" grpId="0"/>
      <p:bldP spid="27702" grpId="0"/>
      <p:bldP spid="27703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844FBEA-1C04-49F9-AE39-7A3EFA3F5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021388"/>
            <a:ext cx="8569325" cy="503237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b="1"/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89D2F801-5F60-4F8D-B6DD-7551263FF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434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66FFFF"/>
                </a:solidFill>
              </a:rPr>
              <a:t>2. </a:t>
            </a:r>
            <a:r>
              <a:rPr lang="zh-CN" altLang="en-US" b="1">
                <a:solidFill>
                  <a:srgbClr val="66FFFF"/>
                </a:solidFill>
                <a:latin typeface="宋体" panose="02010600030101010101" pitchFamily="2" charset="-122"/>
              </a:rPr>
              <a:t>非均匀场中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E157290-3462-4925-9163-5821B6F2EDD4}"/>
              </a:ext>
            </a:extLst>
          </p:cNvPr>
          <p:cNvGrpSpPr>
            <a:grpSpLocks/>
          </p:cNvGrpSpPr>
          <p:nvPr/>
        </p:nvGrpSpPr>
        <p:grpSpPr bwMode="auto">
          <a:xfrm>
            <a:off x="4356100" y="549275"/>
            <a:ext cx="4276725" cy="2386013"/>
            <a:chOff x="2823" y="2698"/>
            <a:chExt cx="2694" cy="1503"/>
          </a:xfrm>
        </p:grpSpPr>
        <p:sp>
          <p:nvSpPr>
            <p:cNvPr id="12351" name="Freeform 5">
              <a:extLst>
                <a:ext uri="{FF2B5EF4-FFF2-40B4-BE49-F238E27FC236}">
                  <a16:creationId xmlns:a16="http://schemas.microsoft.com/office/drawing/2014/main" id="{0517FE1F-618E-4AF9-A929-2FA855FE1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5" y="3718"/>
              <a:ext cx="2495" cy="227"/>
            </a:xfrm>
            <a:custGeom>
              <a:avLst/>
              <a:gdLst>
                <a:gd name="T0" fmla="*/ 0 w 2495"/>
                <a:gd name="T1" fmla="*/ 4 h 311"/>
                <a:gd name="T2" fmla="*/ 1559 w 2495"/>
                <a:gd name="T3" fmla="*/ 1 h 311"/>
                <a:gd name="T4" fmla="*/ 2495 w 2495"/>
                <a:gd name="T5" fmla="*/ 1 h 311"/>
                <a:gd name="T6" fmla="*/ 0 60000 65536"/>
                <a:gd name="T7" fmla="*/ 0 60000 65536"/>
                <a:gd name="T8" fmla="*/ 0 60000 65536"/>
                <a:gd name="T9" fmla="*/ 0 w 2495"/>
                <a:gd name="T10" fmla="*/ 0 h 311"/>
                <a:gd name="T11" fmla="*/ 2495 w 2495"/>
                <a:gd name="T12" fmla="*/ 311 h 3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5" h="311">
                  <a:moveTo>
                    <a:pt x="0" y="311"/>
                  </a:moveTo>
                  <a:cubicBezTo>
                    <a:pt x="571" y="183"/>
                    <a:pt x="1143" y="56"/>
                    <a:pt x="1559" y="28"/>
                  </a:cubicBezTo>
                  <a:cubicBezTo>
                    <a:pt x="1975" y="0"/>
                    <a:pt x="2339" y="122"/>
                    <a:pt x="2495" y="141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2" name="Freeform 6">
              <a:extLst>
                <a:ext uri="{FF2B5EF4-FFF2-40B4-BE49-F238E27FC236}">
                  <a16:creationId xmlns:a16="http://schemas.microsoft.com/office/drawing/2014/main" id="{7B73B1A8-68E7-423B-9128-5D70098F0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2745"/>
              <a:ext cx="2694" cy="718"/>
            </a:xfrm>
            <a:custGeom>
              <a:avLst/>
              <a:gdLst>
                <a:gd name="T0" fmla="*/ 0 w 2694"/>
                <a:gd name="T1" fmla="*/ 265 h 775"/>
                <a:gd name="T2" fmla="*/ 1446 w 2694"/>
                <a:gd name="T3" fmla="*/ 42 h 775"/>
                <a:gd name="T4" fmla="*/ 2694 w 2694"/>
                <a:gd name="T5" fmla="*/ 14 h 775"/>
                <a:gd name="T6" fmla="*/ 0 60000 65536"/>
                <a:gd name="T7" fmla="*/ 0 60000 65536"/>
                <a:gd name="T8" fmla="*/ 0 60000 65536"/>
                <a:gd name="T9" fmla="*/ 0 w 2694"/>
                <a:gd name="T10" fmla="*/ 0 h 775"/>
                <a:gd name="T11" fmla="*/ 2694 w 2694"/>
                <a:gd name="T12" fmla="*/ 775 h 7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694" h="775">
                  <a:moveTo>
                    <a:pt x="0" y="775"/>
                  </a:moveTo>
                  <a:cubicBezTo>
                    <a:pt x="498" y="510"/>
                    <a:pt x="997" y="246"/>
                    <a:pt x="1446" y="123"/>
                  </a:cubicBezTo>
                  <a:cubicBezTo>
                    <a:pt x="1895" y="0"/>
                    <a:pt x="2486" y="52"/>
                    <a:pt x="2694" y="38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3" name="Freeform 7">
              <a:extLst>
                <a:ext uri="{FF2B5EF4-FFF2-40B4-BE49-F238E27FC236}">
                  <a16:creationId xmlns:a16="http://schemas.microsoft.com/office/drawing/2014/main" id="{BD719333-0425-48E1-B6A2-6D8124716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0" y="3179"/>
              <a:ext cx="2637" cy="577"/>
            </a:xfrm>
            <a:custGeom>
              <a:avLst/>
              <a:gdLst>
                <a:gd name="T0" fmla="*/ 0 w 2495"/>
                <a:gd name="T1" fmla="*/ 97 h 662"/>
                <a:gd name="T2" fmla="*/ 2893 w 2495"/>
                <a:gd name="T3" fmla="*/ 14 h 662"/>
                <a:gd name="T4" fmla="*/ 5416 w 2495"/>
                <a:gd name="T5" fmla="*/ 14 h 662"/>
                <a:gd name="T6" fmla="*/ 0 60000 65536"/>
                <a:gd name="T7" fmla="*/ 0 60000 65536"/>
                <a:gd name="T8" fmla="*/ 0 60000 65536"/>
                <a:gd name="T9" fmla="*/ 0 w 2495"/>
                <a:gd name="T10" fmla="*/ 0 h 662"/>
                <a:gd name="T11" fmla="*/ 2495 w 2495"/>
                <a:gd name="T12" fmla="*/ 662 h 6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95" h="662">
                  <a:moveTo>
                    <a:pt x="0" y="662"/>
                  </a:moveTo>
                  <a:cubicBezTo>
                    <a:pt x="458" y="426"/>
                    <a:pt x="916" y="190"/>
                    <a:pt x="1332" y="95"/>
                  </a:cubicBezTo>
                  <a:cubicBezTo>
                    <a:pt x="1748" y="0"/>
                    <a:pt x="2301" y="95"/>
                    <a:pt x="2495" y="95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12354" name="Picture 8" descr="电通量">
              <a:extLst>
                <a:ext uri="{FF2B5EF4-FFF2-40B4-BE49-F238E27FC236}">
                  <a16:creationId xmlns:a16="http://schemas.microsoft.com/office/drawing/2014/main" id="{517029AA-9816-4FB4-9282-2A5D5ADB56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006792"/>
                </a:clrFrom>
                <a:clrTo>
                  <a:srgbClr val="00679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75"/>
            <a:stretch>
              <a:fillRect/>
            </a:stretch>
          </p:blipFill>
          <p:spPr bwMode="auto">
            <a:xfrm>
              <a:off x="2908" y="2698"/>
              <a:ext cx="2495" cy="1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92C2B7F-61F1-43C5-AFCE-4B6D57F62B5F}"/>
              </a:ext>
            </a:extLst>
          </p:cNvPr>
          <p:cNvGrpSpPr>
            <a:grpSpLocks/>
          </p:cNvGrpSpPr>
          <p:nvPr/>
        </p:nvGrpSpPr>
        <p:grpSpPr bwMode="auto">
          <a:xfrm>
            <a:off x="5942013" y="617538"/>
            <a:ext cx="1430337" cy="2144712"/>
            <a:chOff x="2485" y="90"/>
            <a:chExt cx="1392" cy="1758"/>
          </a:xfrm>
        </p:grpSpPr>
        <p:sp>
          <p:nvSpPr>
            <p:cNvPr id="12348" name="Freeform 10">
              <a:extLst>
                <a:ext uri="{FF2B5EF4-FFF2-40B4-BE49-F238E27FC236}">
                  <a16:creationId xmlns:a16="http://schemas.microsoft.com/office/drawing/2014/main" id="{BB165F52-B806-49B5-90E9-73F1F8DF4FD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85" y="124"/>
              <a:ext cx="588" cy="1667"/>
            </a:xfrm>
            <a:custGeom>
              <a:avLst/>
              <a:gdLst>
                <a:gd name="T0" fmla="*/ 0 w 822"/>
                <a:gd name="T1" fmla="*/ 0 h 2835"/>
                <a:gd name="T2" fmla="*/ 6 w 822"/>
                <a:gd name="T3" fmla="*/ 1 h 2835"/>
                <a:gd name="T4" fmla="*/ 8 w 822"/>
                <a:gd name="T5" fmla="*/ 2 h 2835"/>
                <a:gd name="T6" fmla="*/ 0 60000 65536"/>
                <a:gd name="T7" fmla="*/ 0 60000 65536"/>
                <a:gd name="T8" fmla="*/ 0 60000 65536"/>
                <a:gd name="T9" fmla="*/ 0 w 822"/>
                <a:gd name="T10" fmla="*/ 0 h 2835"/>
                <a:gd name="T11" fmla="*/ 822 w 822"/>
                <a:gd name="T12" fmla="*/ 2835 h 283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22" h="2835">
                  <a:moveTo>
                    <a:pt x="0" y="0"/>
                  </a:moveTo>
                  <a:cubicBezTo>
                    <a:pt x="243" y="373"/>
                    <a:pt x="487" y="747"/>
                    <a:pt x="624" y="1219"/>
                  </a:cubicBezTo>
                  <a:cubicBezTo>
                    <a:pt x="761" y="1691"/>
                    <a:pt x="789" y="2566"/>
                    <a:pt x="822" y="283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Freeform 11">
              <a:extLst>
                <a:ext uri="{FF2B5EF4-FFF2-40B4-BE49-F238E27FC236}">
                  <a16:creationId xmlns:a16="http://schemas.microsoft.com/office/drawing/2014/main" id="{C6E2B23D-803B-4EBA-9DF2-C75CAB485E1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895" y="90"/>
              <a:ext cx="549" cy="1701"/>
            </a:xfrm>
            <a:custGeom>
              <a:avLst/>
              <a:gdLst>
                <a:gd name="T0" fmla="*/ 0 w 793"/>
                <a:gd name="T1" fmla="*/ 0 h 2806"/>
                <a:gd name="T2" fmla="*/ 3 w 793"/>
                <a:gd name="T3" fmla="*/ 1 h 2806"/>
                <a:gd name="T4" fmla="*/ 4 w 793"/>
                <a:gd name="T5" fmla="*/ 1 h 2806"/>
                <a:gd name="T6" fmla="*/ 5 w 793"/>
                <a:gd name="T7" fmla="*/ 2 h 28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2806"/>
                <a:gd name="T14" fmla="*/ 793 w 793"/>
                <a:gd name="T15" fmla="*/ 2806 h 28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0" name="Freeform 12">
              <a:extLst>
                <a:ext uri="{FF2B5EF4-FFF2-40B4-BE49-F238E27FC236}">
                  <a16:creationId xmlns:a16="http://schemas.microsoft.com/office/drawing/2014/main" id="{5645FB26-054C-448A-84DA-8374EA26A8B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25" y="140"/>
              <a:ext cx="552" cy="1708"/>
            </a:xfrm>
            <a:custGeom>
              <a:avLst/>
              <a:gdLst>
                <a:gd name="T0" fmla="*/ 0 w 793"/>
                <a:gd name="T1" fmla="*/ 0 h 2806"/>
                <a:gd name="T2" fmla="*/ 3 w 793"/>
                <a:gd name="T3" fmla="*/ 1 h 2806"/>
                <a:gd name="T4" fmla="*/ 4 w 793"/>
                <a:gd name="T5" fmla="*/ 1 h 2806"/>
                <a:gd name="T6" fmla="*/ 5 w 793"/>
                <a:gd name="T7" fmla="*/ 2 h 28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3"/>
                <a:gd name="T13" fmla="*/ 0 h 2806"/>
                <a:gd name="T14" fmla="*/ 793 w 793"/>
                <a:gd name="T15" fmla="*/ 2806 h 28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3" h="2806">
                  <a:moveTo>
                    <a:pt x="0" y="0"/>
                  </a:moveTo>
                  <a:cubicBezTo>
                    <a:pt x="182" y="264"/>
                    <a:pt x="364" y="529"/>
                    <a:pt x="482" y="822"/>
                  </a:cubicBezTo>
                  <a:cubicBezTo>
                    <a:pt x="600" y="1115"/>
                    <a:pt x="656" y="1426"/>
                    <a:pt x="708" y="1757"/>
                  </a:cubicBezTo>
                  <a:cubicBezTo>
                    <a:pt x="760" y="2088"/>
                    <a:pt x="779" y="2631"/>
                    <a:pt x="793" y="28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685" name="Freeform 13">
            <a:extLst>
              <a:ext uri="{FF2B5EF4-FFF2-40B4-BE49-F238E27FC236}">
                <a16:creationId xmlns:a16="http://schemas.microsoft.com/office/drawing/2014/main" id="{69988C51-6433-4A2E-9EE3-F71B28F343E4}"/>
              </a:ext>
            </a:extLst>
          </p:cNvPr>
          <p:cNvSpPr>
            <a:spLocks/>
          </p:cNvSpPr>
          <p:nvPr/>
        </p:nvSpPr>
        <p:spPr bwMode="auto">
          <a:xfrm>
            <a:off x="6291263" y="1254125"/>
            <a:ext cx="539750" cy="404813"/>
          </a:xfrm>
          <a:custGeom>
            <a:avLst/>
            <a:gdLst>
              <a:gd name="T0" fmla="*/ 0 w 916"/>
              <a:gd name="T1" fmla="*/ 2147483646 h 705"/>
              <a:gd name="T2" fmla="*/ 2147483646 w 916"/>
              <a:gd name="T3" fmla="*/ 2147483646 h 705"/>
              <a:gd name="T4" fmla="*/ 2147483646 w 916"/>
              <a:gd name="T5" fmla="*/ 2147483646 h 705"/>
              <a:gd name="T6" fmla="*/ 2147483646 w 916"/>
              <a:gd name="T7" fmla="*/ 2147483646 h 705"/>
              <a:gd name="T8" fmla="*/ 2147483646 w 916"/>
              <a:gd name="T9" fmla="*/ 2147483646 h 705"/>
              <a:gd name="T10" fmla="*/ 2147483646 w 916"/>
              <a:gd name="T11" fmla="*/ 2147483646 h 705"/>
              <a:gd name="T12" fmla="*/ 2147483646 w 916"/>
              <a:gd name="T13" fmla="*/ 2147483646 h 705"/>
              <a:gd name="T14" fmla="*/ 2147483646 w 916"/>
              <a:gd name="T15" fmla="*/ 2147483646 h 705"/>
              <a:gd name="T16" fmla="*/ 2147483646 w 916"/>
              <a:gd name="T17" fmla="*/ 2147483646 h 705"/>
              <a:gd name="T18" fmla="*/ 2147483646 w 916"/>
              <a:gd name="T19" fmla="*/ 2147483646 h 705"/>
              <a:gd name="T20" fmla="*/ 2147483646 w 916"/>
              <a:gd name="T21" fmla="*/ 2147483646 h 705"/>
              <a:gd name="T22" fmla="*/ 2147483646 w 916"/>
              <a:gd name="T23" fmla="*/ 2147483646 h 705"/>
              <a:gd name="T24" fmla="*/ 2147483646 w 916"/>
              <a:gd name="T25" fmla="*/ 2147483646 h 705"/>
              <a:gd name="T26" fmla="*/ 2147483646 w 916"/>
              <a:gd name="T27" fmla="*/ 2147483646 h 705"/>
              <a:gd name="T28" fmla="*/ 2147483646 w 916"/>
              <a:gd name="T29" fmla="*/ 2147483646 h 705"/>
              <a:gd name="T30" fmla="*/ 2147483646 w 916"/>
              <a:gd name="T31" fmla="*/ 2147483646 h 705"/>
              <a:gd name="T32" fmla="*/ 2147483646 w 916"/>
              <a:gd name="T33" fmla="*/ 2147483646 h 705"/>
              <a:gd name="T34" fmla="*/ 0 w 916"/>
              <a:gd name="T35" fmla="*/ 2147483646 h 70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916"/>
              <a:gd name="T55" fmla="*/ 0 h 705"/>
              <a:gd name="T56" fmla="*/ 916 w 916"/>
              <a:gd name="T57" fmla="*/ 705 h 70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916" h="705">
                <a:moveTo>
                  <a:pt x="0" y="75"/>
                </a:moveTo>
                <a:cubicBezTo>
                  <a:pt x="33" y="71"/>
                  <a:pt x="66" y="70"/>
                  <a:pt x="98" y="63"/>
                </a:cubicBezTo>
                <a:cubicBezTo>
                  <a:pt x="123" y="58"/>
                  <a:pt x="146" y="42"/>
                  <a:pt x="172" y="39"/>
                </a:cubicBezTo>
                <a:cubicBezTo>
                  <a:pt x="311" y="21"/>
                  <a:pt x="237" y="29"/>
                  <a:pt x="392" y="14"/>
                </a:cubicBezTo>
                <a:cubicBezTo>
                  <a:pt x="506" y="18"/>
                  <a:pt x="624" y="0"/>
                  <a:pt x="735" y="26"/>
                </a:cubicBezTo>
                <a:cubicBezTo>
                  <a:pt x="760" y="32"/>
                  <a:pt x="752" y="75"/>
                  <a:pt x="760" y="100"/>
                </a:cubicBezTo>
                <a:cubicBezTo>
                  <a:pt x="779" y="157"/>
                  <a:pt x="793" y="214"/>
                  <a:pt x="809" y="272"/>
                </a:cubicBezTo>
                <a:cubicBezTo>
                  <a:pt x="822" y="321"/>
                  <a:pt x="842" y="371"/>
                  <a:pt x="858" y="419"/>
                </a:cubicBezTo>
                <a:cubicBezTo>
                  <a:pt x="866" y="443"/>
                  <a:pt x="883" y="492"/>
                  <a:pt x="883" y="492"/>
                </a:cubicBezTo>
                <a:cubicBezTo>
                  <a:pt x="887" y="516"/>
                  <a:pt x="916" y="650"/>
                  <a:pt x="883" y="664"/>
                </a:cubicBezTo>
                <a:cubicBezTo>
                  <a:pt x="807" y="696"/>
                  <a:pt x="719" y="673"/>
                  <a:pt x="637" y="676"/>
                </a:cubicBezTo>
                <a:cubicBezTo>
                  <a:pt x="515" y="681"/>
                  <a:pt x="392" y="684"/>
                  <a:pt x="270" y="688"/>
                </a:cubicBezTo>
                <a:cubicBezTo>
                  <a:pt x="258" y="692"/>
                  <a:pt x="245" y="705"/>
                  <a:pt x="233" y="700"/>
                </a:cubicBezTo>
                <a:cubicBezTo>
                  <a:pt x="203" y="688"/>
                  <a:pt x="198" y="600"/>
                  <a:pt x="196" y="590"/>
                </a:cubicBezTo>
                <a:cubicBezTo>
                  <a:pt x="173" y="486"/>
                  <a:pt x="146" y="362"/>
                  <a:pt x="86" y="272"/>
                </a:cubicBezTo>
                <a:cubicBezTo>
                  <a:pt x="69" y="223"/>
                  <a:pt x="53" y="173"/>
                  <a:pt x="37" y="124"/>
                </a:cubicBezTo>
                <a:cubicBezTo>
                  <a:pt x="33" y="112"/>
                  <a:pt x="36" y="94"/>
                  <a:pt x="25" y="88"/>
                </a:cubicBezTo>
                <a:cubicBezTo>
                  <a:pt x="17" y="84"/>
                  <a:pt x="8" y="79"/>
                  <a:pt x="0" y="75"/>
                </a:cubicBezTo>
                <a:close/>
              </a:path>
            </a:pathLst>
          </a:custGeom>
          <a:gradFill rotWithShape="1">
            <a:gsLst>
              <a:gs pos="0">
                <a:srgbClr val="0099FF"/>
              </a:gs>
              <a:gs pos="100000">
                <a:srgbClr val="004776">
                  <a:alpha val="70000"/>
                </a:srgbClr>
              </a:gs>
            </a:gsLst>
            <a:lin ang="189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462C3338-D8A8-4D2C-9BBE-DC71BC98DB90}"/>
              </a:ext>
            </a:extLst>
          </p:cNvPr>
          <p:cNvGrpSpPr>
            <a:grpSpLocks/>
          </p:cNvGrpSpPr>
          <p:nvPr/>
        </p:nvGrpSpPr>
        <p:grpSpPr bwMode="auto">
          <a:xfrm>
            <a:off x="6605588" y="741363"/>
            <a:ext cx="1082675" cy="1489075"/>
            <a:chOff x="4325" y="2819"/>
            <a:chExt cx="682" cy="938"/>
          </a:xfrm>
        </p:grpSpPr>
        <p:sp>
          <p:nvSpPr>
            <p:cNvPr id="12345" name="Freeform 15">
              <a:extLst>
                <a:ext uri="{FF2B5EF4-FFF2-40B4-BE49-F238E27FC236}">
                  <a16:creationId xmlns:a16="http://schemas.microsoft.com/office/drawing/2014/main" id="{AA7E6B83-E863-46CE-8B68-ED8343AB29CE}"/>
                </a:ext>
              </a:extLst>
            </p:cNvPr>
            <p:cNvSpPr>
              <a:spLocks/>
            </p:cNvSpPr>
            <p:nvPr/>
          </p:nvSpPr>
          <p:spPr bwMode="auto">
            <a:xfrm rot="-180767">
              <a:off x="4325" y="3238"/>
              <a:ext cx="622" cy="27"/>
            </a:xfrm>
            <a:custGeom>
              <a:avLst/>
              <a:gdLst>
                <a:gd name="T0" fmla="*/ 0 w 312"/>
                <a:gd name="T1" fmla="*/ 0 h 66"/>
                <a:gd name="T2" fmla="*/ 2664859 w 312"/>
                <a:gd name="T3" fmla="*/ 0 h 66"/>
                <a:gd name="T4" fmla="*/ 4886591 w 312"/>
                <a:gd name="T5" fmla="*/ 0 h 66"/>
                <a:gd name="T6" fmla="*/ 0 60000 65536"/>
                <a:gd name="T7" fmla="*/ 0 60000 65536"/>
                <a:gd name="T8" fmla="*/ 0 60000 65536"/>
                <a:gd name="T9" fmla="*/ 0 w 312"/>
                <a:gd name="T10" fmla="*/ 0 h 66"/>
                <a:gd name="T11" fmla="*/ 312 w 312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Freeform 16">
              <a:extLst>
                <a:ext uri="{FF2B5EF4-FFF2-40B4-BE49-F238E27FC236}">
                  <a16:creationId xmlns:a16="http://schemas.microsoft.com/office/drawing/2014/main" id="{90960BD6-5DAD-4932-A6A3-297D9A10BC46}"/>
                </a:ext>
              </a:extLst>
            </p:cNvPr>
            <p:cNvSpPr>
              <a:spLocks/>
            </p:cNvSpPr>
            <p:nvPr/>
          </p:nvSpPr>
          <p:spPr bwMode="auto">
            <a:xfrm rot="245137">
              <a:off x="4579" y="3730"/>
              <a:ext cx="428" cy="27"/>
            </a:xfrm>
            <a:custGeom>
              <a:avLst/>
              <a:gdLst>
                <a:gd name="T0" fmla="*/ 0 w 312"/>
                <a:gd name="T1" fmla="*/ 0 h 66"/>
                <a:gd name="T2" fmla="*/ 14208 w 312"/>
                <a:gd name="T3" fmla="*/ 0 h 66"/>
                <a:gd name="T4" fmla="*/ 26042 w 312"/>
                <a:gd name="T5" fmla="*/ 0 h 66"/>
                <a:gd name="T6" fmla="*/ 0 60000 65536"/>
                <a:gd name="T7" fmla="*/ 0 60000 65536"/>
                <a:gd name="T8" fmla="*/ 0 60000 65536"/>
                <a:gd name="T9" fmla="*/ 0 w 312"/>
                <a:gd name="T10" fmla="*/ 0 h 66"/>
                <a:gd name="T11" fmla="*/ 312 w 312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Freeform 17">
              <a:extLst>
                <a:ext uri="{FF2B5EF4-FFF2-40B4-BE49-F238E27FC236}">
                  <a16:creationId xmlns:a16="http://schemas.microsoft.com/office/drawing/2014/main" id="{61AD9F10-B4A5-4263-896F-9F9CA4D9A40D}"/>
                </a:ext>
              </a:extLst>
            </p:cNvPr>
            <p:cNvSpPr>
              <a:spLocks/>
            </p:cNvSpPr>
            <p:nvPr/>
          </p:nvSpPr>
          <p:spPr bwMode="auto">
            <a:xfrm rot="-407602">
              <a:off x="4353" y="2819"/>
              <a:ext cx="255" cy="30"/>
            </a:xfrm>
            <a:custGeom>
              <a:avLst/>
              <a:gdLst>
                <a:gd name="T0" fmla="*/ 0 w 312"/>
                <a:gd name="T1" fmla="*/ 0 h 66"/>
                <a:gd name="T2" fmla="*/ 11 w 312"/>
                <a:gd name="T3" fmla="*/ 0 h 66"/>
                <a:gd name="T4" fmla="*/ 19 w 312"/>
                <a:gd name="T5" fmla="*/ 0 h 66"/>
                <a:gd name="T6" fmla="*/ 0 60000 65536"/>
                <a:gd name="T7" fmla="*/ 0 60000 65536"/>
                <a:gd name="T8" fmla="*/ 0 60000 65536"/>
                <a:gd name="T9" fmla="*/ 0 w 312"/>
                <a:gd name="T10" fmla="*/ 0 h 66"/>
                <a:gd name="T11" fmla="*/ 312 w 312"/>
                <a:gd name="T12" fmla="*/ 66 h 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2" h="66">
                  <a:moveTo>
                    <a:pt x="0" y="66"/>
                  </a:moveTo>
                  <a:cubicBezTo>
                    <a:pt x="59" y="42"/>
                    <a:pt x="118" y="18"/>
                    <a:pt x="170" y="9"/>
                  </a:cubicBezTo>
                  <a:cubicBezTo>
                    <a:pt x="222" y="0"/>
                    <a:pt x="288" y="9"/>
                    <a:pt x="312" y="9"/>
                  </a:cubicBezTo>
                </a:path>
              </a:pathLst>
            </a:custGeom>
            <a:noFill/>
            <a:ln w="952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8B0A757A-01B6-42DE-8577-18D8DF339DEF}"/>
              </a:ext>
            </a:extLst>
          </p:cNvPr>
          <p:cNvGrpSpPr>
            <a:grpSpLocks/>
          </p:cNvGrpSpPr>
          <p:nvPr/>
        </p:nvGrpSpPr>
        <p:grpSpPr bwMode="auto">
          <a:xfrm>
            <a:off x="5773738" y="946150"/>
            <a:ext cx="1868487" cy="1584325"/>
            <a:chOff x="2313" y="321"/>
            <a:chExt cx="1818" cy="1299"/>
          </a:xfrm>
        </p:grpSpPr>
        <p:sp>
          <p:nvSpPr>
            <p:cNvPr id="12340" name="Freeform 19">
              <a:extLst>
                <a:ext uri="{FF2B5EF4-FFF2-40B4-BE49-F238E27FC236}">
                  <a16:creationId xmlns:a16="http://schemas.microsoft.com/office/drawing/2014/main" id="{6244FAB4-8E1D-4F21-A10F-88F38280A08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13" y="321"/>
              <a:ext cx="1529" cy="116"/>
            </a:xfrm>
            <a:custGeom>
              <a:avLst/>
              <a:gdLst>
                <a:gd name="T0" fmla="*/ 0 w 2041"/>
                <a:gd name="T1" fmla="*/ 1 h 208"/>
                <a:gd name="T2" fmla="*/ 10 w 2041"/>
                <a:gd name="T3" fmla="*/ 1 h 208"/>
                <a:gd name="T4" fmla="*/ 20 w 2041"/>
                <a:gd name="T5" fmla="*/ 1 h 208"/>
                <a:gd name="T6" fmla="*/ 30 w 2041"/>
                <a:gd name="T7" fmla="*/ 1 h 208"/>
                <a:gd name="T8" fmla="*/ 36 w 2041"/>
                <a:gd name="T9" fmla="*/ 1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1"/>
                <a:gd name="T16" fmla="*/ 0 h 208"/>
                <a:gd name="T17" fmla="*/ 2041 w 204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1" name="Freeform 20">
              <a:extLst>
                <a:ext uri="{FF2B5EF4-FFF2-40B4-BE49-F238E27FC236}">
                  <a16:creationId xmlns:a16="http://schemas.microsoft.com/office/drawing/2014/main" id="{71E31575-21CE-449A-A446-CB390A46B87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485" y="568"/>
              <a:ext cx="1486" cy="115"/>
            </a:xfrm>
            <a:custGeom>
              <a:avLst/>
              <a:gdLst>
                <a:gd name="T0" fmla="*/ 0 w 2041"/>
                <a:gd name="T1" fmla="*/ 1 h 208"/>
                <a:gd name="T2" fmla="*/ 7 w 2041"/>
                <a:gd name="T3" fmla="*/ 1 h 208"/>
                <a:gd name="T4" fmla="*/ 14 w 2041"/>
                <a:gd name="T5" fmla="*/ 1 h 208"/>
                <a:gd name="T6" fmla="*/ 20 w 2041"/>
                <a:gd name="T7" fmla="*/ 1 h 208"/>
                <a:gd name="T8" fmla="*/ 24 w 2041"/>
                <a:gd name="T9" fmla="*/ 1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1"/>
                <a:gd name="T16" fmla="*/ 0 h 208"/>
                <a:gd name="T17" fmla="*/ 2041 w 204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2" name="Freeform 21">
              <a:extLst>
                <a:ext uri="{FF2B5EF4-FFF2-40B4-BE49-F238E27FC236}">
                  <a16:creationId xmlns:a16="http://schemas.microsoft.com/office/drawing/2014/main" id="{FB8BCA14-2934-4A40-BB4B-E206A4DFE2B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578" y="881"/>
              <a:ext cx="1493" cy="117"/>
            </a:xfrm>
            <a:custGeom>
              <a:avLst/>
              <a:gdLst>
                <a:gd name="T0" fmla="*/ 0 w 2041"/>
                <a:gd name="T1" fmla="*/ 1 h 208"/>
                <a:gd name="T2" fmla="*/ 7 w 2041"/>
                <a:gd name="T3" fmla="*/ 1 h 208"/>
                <a:gd name="T4" fmla="*/ 15 w 2041"/>
                <a:gd name="T5" fmla="*/ 1 h 208"/>
                <a:gd name="T6" fmla="*/ 21 w 2041"/>
                <a:gd name="T7" fmla="*/ 1 h 208"/>
                <a:gd name="T8" fmla="*/ 26 w 2041"/>
                <a:gd name="T9" fmla="*/ 1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1"/>
                <a:gd name="T16" fmla="*/ 0 h 208"/>
                <a:gd name="T17" fmla="*/ 2041 w 204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3" name="Freeform 22">
              <a:extLst>
                <a:ext uri="{FF2B5EF4-FFF2-40B4-BE49-F238E27FC236}">
                  <a16:creationId xmlns:a16="http://schemas.microsoft.com/office/drawing/2014/main" id="{63A2059C-9AA1-4E6A-B74F-3629C6EDC37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57" y="1210"/>
              <a:ext cx="1464" cy="115"/>
            </a:xfrm>
            <a:custGeom>
              <a:avLst/>
              <a:gdLst>
                <a:gd name="T0" fmla="*/ 0 w 2041"/>
                <a:gd name="T1" fmla="*/ 1 h 208"/>
                <a:gd name="T2" fmla="*/ 6 w 2041"/>
                <a:gd name="T3" fmla="*/ 1 h 208"/>
                <a:gd name="T4" fmla="*/ 11 w 2041"/>
                <a:gd name="T5" fmla="*/ 1 h 208"/>
                <a:gd name="T6" fmla="*/ 16 w 2041"/>
                <a:gd name="T7" fmla="*/ 1 h 208"/>
                <a:gd name="T8" fmla="*/ 19 w 2041"/>
                <a:gd name="T9" fmla="*/ 1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41"/>
                <a:gd name="T16" fmla="*/ 0 h 208"/>
                <a:gd name="T17" fmla="*/ 2041 w 2041"/>
                <a:gd name="T18" fmla="*/ 208 h 2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41" h="208">
                  <a:moveTo>
                    <a:pt x="0" y="208"/>
                  </a:moveTo>
                  <a:cubicBezTo>
                    <a:pt x="200" y="139"/>
                    <a:pt x="401" y="71"/>
                    <a:pt x="595" y="38"/>
                  </a:cubicBezTo>
                  <a:cubicBezTo>
                    <a:pt x="789" y="5"/>
                    <a:pt x="978" y="0"/>
                    <a:pt x="1162" y="9"/>
                  </a:cubicBezTo>
                  <a:cubicBezTo>
                    <a:pt x="1346" y="18"/>
                    <a:pt x="1554" y="61"/>
                    <a:pt x="1701" y="94"/>
                  </a:cubicBezTo>
                  <a:cubicBezTo>
                    <a:pt x="1848" y="127"/>
                    <a:pt x="1984" y="189"/>
                    <a:pt x="2041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4" name="Freeform 23">
              <a:extLst>
                <a:ext uri="{FF2B5EF4-FFF2-40B4-BE49-F238E27FC236}">
                  <a16:creationId xmlns:a16="http://schemas.microsoft.com/office/drawing/2014/main" id="{FD992160-0FE8-4137-A657-C21DFAFA57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710" y="1510"/>
              <a:ext cx="1421" cy="110"/>
            </a:xfrm>
            <a:custGeom>
              <a:avLst/>
              <a:gdLst>
                <a:gd name="T0" fmla="*/ 0 w 1871"/>
                <a:gd name="T1" fmla="*/ 11 h 132"/>
                <a:gd name="T2" fmla="*/ 13 w 1871"/>
                <a:gd name="T3" fmla="*/ 2 h 132"/>
                <a:gd name="T4" fmla="*/ 24 w 1871"/>
                <a:gd name="T5" fmla="*/ 2 h 132"/>
                <a:gd name="T6" fmla="*/ 33 w 1871"/>
                <a:gd name="T7" fmla="*/ 6 h 132"/>
                <a:gd name="T8" fmla="*/ 39 w 1871"/>
                <a:gd name="T9" fmla="*/ 11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1"/>
                <a:gd name="T16" fmla="*/ 0 h 132"/>
                <a:gd name="T17" fmla="*/ 1871 w 1871"/>
                <a:gd name="T18" fmla="*/ 132 h 1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1" h="132">
                  <a:moveTo>
                    <a:pt x="0" y="132"/>
                  </a:moveTo>
                  <a:cubicBezTo>
                    <a:pt x="203" y="85"/>
                    <a:pt x="407" y="38"/>
                    <a:pt x="596" y="19"/>
                  </a:cubicBezTo>
                  <a:cubicBezTo>
                    <a:pt x="785" y="0"/>
                    <a:pt x="973" y="10"/>
                    <a:pt x="1134" y="19"/>
                  </a:cubicBezTo>
                  <a:cubicBezTo>
                    <a:pt x="1295" y="28"/>
                    <a:pt x="1437" y="57"/>
                    <a:pt x="1560" y="76"/>
                  </a:cubicBezTo>
                  <a:cubicBezTo>
                    <a:pt x="1683" y="95"/>
                    <a:pt x="1819" y="123"/>
                    <a:pt x="1871" y="1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8696" name="Object 24">
            <a:extLst>
              <a:ext uri="{FF2B5EF4-FFF2-40B4-BE49-F238E27FC236}">
                <a16:creationId xmlns:a16="http://schemas.microsoft.com/office/drawing/2014/main" id="{137248B3-0FCE-4228-8C58-0BEDA83D1D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6813" y="909638"/>
          <a:ext cx="36036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name="公式" r:id="rId4" imgW="388651" imgH="350631" progId="Equation.3">
                  <p:embed/>
                </p:oleObj>
              </mc:Choice>
              <mc:Fallback>
                <p:oleObj name="公式" r:id="rId4" imgW="388651" imgH="350631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909638"/>
                        <a:ext cx="36036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7" name="Object 25">
            <a:extLst>
              <a:ext uri="{FF2B5EF4-FFF2-40B4-BE49-F238E27FC236}">
                <a16:creationId xmlns:a16="http://schemas.microsoft.com/office/drawing/2014/main" id="{B2EFD38D-9FAA-4D03-8FFB-EE56B92AE5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8125" y="1054100"/>
          <a:ext cx="317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name="公式" r:id="rId6" imgW="289622" imgH="335169" progId="Equation.3">
                  <p:embed/>
                </p:oleObj>
              </mc:Choice>
              <mc:Fallback>
                <p:oleObj name="公式" r:id="rId6" imgW="289622" imgH="335169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1054100"/>
                        <a:ext cx="317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>
            <a:extLst>
              <a:ext uri="{FF2B5EF4-FFF2-40B4-BE49-F238E27FC236}">
                <a16:creationId xmlns:a16="http://schemas.microsoft.com/office/drawing/2014/main" id="{44E79FC6-8907-44CD-9F9B-F7991D74399C}"/>
              </a:ext>
            </a:extLst>
          </p:cNvPr>
          <p:cNvGraphicFramePr>
            <a:graphicFrameLocks/>
          </p:cNvGraphicFramePr>
          <p:nvPr/>
        </p:nvGraphicFramePr>
        <p:xfrm>
          <a:off x="755650" y="919163"/>
          <a:ext cx="18034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name="Equation" r:id="rId8" imgW="1775553" imgH="411480" progId="Equation.3">
                  <p:embed/>
                </p:oleObj>
              </mc:Choice>
              <mc:Fallback>
                <p:oleObj name="Equation" r:id="rId8" imgW="1775553" imgH="41148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919163"/>
                        <a:ext cx="18034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9" name="Object 27">
            <a:extLst>
              <a:ext uri="{FF2B5EF4-FFF2-40B4-BE49-F238E27FC236}">
                <a16:creationId xmlns:a16="http://schemas.microsoft.com/office/drawing/2014/main" id="{79CFBFB9-6694-4234-A81A-83FCB89EB6E5}"/>
              </a:ext>
            </a:extLst>
          </p:cNvPr>
          <p:cNvGraphicFramePr>
            <a:graphicFrameLocks/>
          </p:cNvGraphicFramePr>
          <p:nvPr/>
        </p:nvGraphicFramePr>
        <p:xfrm>
          <a:off x="922338" y="1412875"/>
          <a:ext cx="297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" name="Equation" r:id="rId10" imgW="2941507" imgH="579065" progId="Equation.3">
                  <p:embed/>
                </p:oleObj>
              </mc:Choice>
              <mc:Fallback>
                <p:oleObj name="Equation" r:id="rId10" imgW="2941507" imgH="579065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338" y="1412875"/>
                        <a:ext cx="2971800" cy="609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Text Box 28">
            <a:extLst>
              <a:ext uri="{FF2B5EF4-FFF2-40B4-BE49-F238E27FC236}">
                <a16:creationId xmlns:a16="http://schemas.microsoft.com/office/drawing/2014/main" id="{80545849-84D0-4B55-8B7A-359B06D8F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3346450"/>
            <a:ext cx="17287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ea typeface="楷体_GB2312" pitchFamily="49" charset="-122"/>
              </a:rPr>
              <a:t>向外为正</a:t>
            </a:r>
          </a:p>
          <a:p>
            <a:pPr eaLnBrk="1" hangingPunct="1"/>
            <a:r>
              <a:rPr lang="zh-CN" altLang="en-US" b="1">
                <a:ea typeface="楷体_GB2312" pitchFamily="49" charset="-122"/>
              </a:rPr>
              <a:t>向内为负</a:t>
            </a:r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ACB0C0FB-503C-4434-844D-BDCA9A76E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051050"/>
            <a:ext cx="26336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FFFF"/>
                </a:solidFill>
              </a:rPr>
              <a:t>3. </a:t>
            </a:r>
            <a:r>
              <a:rPr lang="zh-CN" altLang="en-US" b="1">
                <a:solidFill>
                  <a:srgbClr val="00FFFF"/>
                </a:solidFill>
              </a:rPr>
              <a:t>闭合曲面电</a:t>
            </a:r>
            <a:r>
              <a:rPr lang="zh-CN" altLang="en-US" b="1">
                <a:solidFill>
                  <a:srgbClr val="66FFFF"/>
                </a:solidFill>
              </a:rPr>
              <a:t>通量</a:t>
            </a:r>
          </a:p>
        </p:txBody>
      </p:sp>
      <p:graphicFrame>
        <p:nvGraphicFramePr>
          <p:cNvPr id="28702" name="Object 30">
            <a:extLst>
              <a:ext uri="{FF2B5EF4-FFF2-40B4-BE49-F238E27FC236}">
                <a16:creationId xmlns:a16="http://schemas.microsoft.com/office/drawing/2014/main" id="{3DEE0B0D-2518-4ED5-8C61-A03336344222}"/>
              </a:ext>
            </a:extLst>
          </p:cNvPr>
          <p:cNvGraphicFramePr>
            <a:graphicFrameLocks/>
          </p:cNvGraphicFramePr>
          <p:nvPr/>
        </p:nvGraphicFramePr>
        <p:xfrm>
          <a:off x="869950" y="2554288"/>
          <a:ext cx="297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7" name="Equation" r:id="rId12" imgW="2941507" imgH="579065" progId="Equation.3">
                  <p:embed/>
                </p:oleObj>
              </mc:Choice>
              <mc:Fallback>
                <p:oleObj name="Equation" r:id="rId12" imgW="2941507" imgH="579065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950" y="2554288"/>
                        <a:ext cx="2971800" cy="6096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03" name="Object 31">
            <a:extLst>
              <a:ext uri="{FF2B5EF4-FFF2-40B4-BE49-F238E27FC236}">
                <a16:creationId xmlns:a16="http://schemas.microsoft.com/office/drawing/2014/main" id="{BF413336-D3BB-490C-A724-334DADC92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4238" y="3392488"/>
          <a:ext cx="266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8" name="Equation" r:id="rId14" imgW="236376" imgH="335169" progId="Equation.3">
                  <p:embed/>
                </p:oleObj>
              </mc:Choice>
              <mc:Fallback>
                <p:oleObj name="Equation" r:id="rId14" imgW="236376" imgH="335169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392488"/>
                        <a:ext cx="266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4" name="Text Box 32">
            <a:extLst>
              <a:ext uri="{FF2B5EF4-FFF2-40B4-BE49-F238E27FC236}">
                <a16:creationId xmlns:a16="http://schemas.microsoft.com/office/drawing/2014/main" id="{95F28BAA-D5B0-4C4D-AA31-74774DF00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3322638"/>
            <a:ext cx="3805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方向的规定</a:t>
            </a:r>
            <a:r>
              <a:rPr lang="en-US" altLang="zh-CN" sz="2000" b="1">
                <a:ea typeface="楷体_GB2312" pitchFamily="49" charset="-122"/>
              </a:rPr>
              <a:t>(</a:t>
            </a:r>
            <a:r>
              <a:rPr lang="zh-CN" altLang="en-US" sz="2000" b="1">
                <a:solidFill>
                  <a:srgbClr val="FF9900"/>
                </a:solidFill>
                <a:ea typeface="楷体_GB2312" pitchFamily="49" charset="-122"/>
              </a:rPr>
              <a:t>闭合曲面</a:t>
            </a:r>
            <a:r>
              <a:rPr lang="en-US" altLang="zh-CN" sz="2000" b="1">
                <a:ea typeface="楷体_GB2312" pitchFamily="49" charset="-122"/>
              </a:rPr>
              <a:t>)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grpSp>
        <p:nvGrpSpPr>
          <p:cNvPr id="6" name="Group 33">
            <a:extLst>
              <a:ext uri="{FF2B5EF4-FFF2-40B4-BE49-F238E27FC236}">
                <a16:creationId xmlns:a16="http://schemas.microsoft.com/office/drawing/2014/main" id="{821787AC-1061-4B52-AE6F-C96F78506548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4822825"/>
            <a:ext cx="973138" cy="417513"/>
            <a:chOff x="4071" y="1933"/>
            <a:chExt cx="613" cy="263"/>
          </a:xfrm>
        </p:grpSpPr>
        <p:sp>
          <p:nvSpPr>
            <p:cNvPr id="12338" name="Line 34">
              <a:extLst>
                <a:ext uri="{FF2B5EF4-FFF2-40B4-BE49-F238E27FC236}">
                  <a16:creationId xmlns:a16="http://schemas.microsoft.com/office/drawing/2014/main" id="{1B8A4E56-6851-49DD-A1E0-DDCAEF5E60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1" y="2018"/>
              <a:ext cx="397" cy="178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2339" name="Object 35">
              <a:extLst>
                <a:ext uri="{FF2B5EF4-FFF2-40B4-BE49-F238E27FC236}">
                  <a16:creationId xmlns:a16="http://schemas.microsoft.com/office/drawing/2014/main" id="{D9BB5DAD-7A31-4264-BF16-7EDB06E188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84" y="1933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" name="公式" r:id="rId16" imgW="289622" imgH="335169" progId="Equation.3">
                    <p:embed/>
                  </p:oleObj>
                </mc:Choice>
                <mc:Fallback>
                  <p:oleObj name="公式" r:id="rId16" imgW="289622" imgH="335169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4" y="1933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36">
            <a:extLst>
              <a:ext uri="{FF2B5EF4-FFF2-40B4-BE49-F238E27FC236}">
                <a16:creationId xmlns:a16="http://schemas.microsoft.com/office/drawing/2014/main" id="{B89B0EAF-7417-443A-8C32-14B680EBA596}"/>
              </a:ext>
            </a:extLst>
          </p:cNvPr>
          <p:cNvGrpSpPr>
            <a:grpSpLocks/>
          </p:cNvGrpSpPr>
          <p:nvPr/>
        </p:nvGrpSpPr>
        <p:grpSpPr bwMode="auto">
          <a:xfrm>
            <a:off x="4500563" y="2852738"/>
            <a:ext cx="4535487" cy="2881312"/>
            <a:chOff x="2881" y="1434"/>
            <a:chExt cx="2857" cy="1815"/>
          </a:xfrm>
        </p:grpSpPr>
        <p:grpSp>
          <p:nvGrpSpPr>
            <p:cNvPr id="12334" name="Group 37">
              <a:extLst>
                <a:ext uri="{FF2B5EF4-FFF2-40B4-BE49-F238E27FC236}">
                  <a16:creationId xmlns:a16="http://schemas.microsoft.com/office/drawing/2014/main" id="{1E0EADB5-85C6-47F9-B2E4-A7E31431E8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1849"/>
              <a:ext cx="2857" cy="1400"/>
              <a:chOff x="2881" y="1849"/>
              <a:chExt cx="2857" cy="1400"/>
            </a:xfrm>
          </p:grpSpPr>
          <p:sp>
            <p:nvSpPr>
              <p:cNvPr id="12336" name="Freeform 38">
                <a:extLst>
                  <a:ext uri="{FF2B5EF4-FFF2-40B4-BE49-F238E27FC236}">
                    <a16:creationId xmlns:a16="http://schemas.microsoft.com/office/drawing/2014/main" id="{5745D1F9-418A-42C6-A7CC-CC05C27A6DE4}"/>
                  </a:ext>
                </a:extLst>
              </p:cNvPr>
              <p:cNvSpPr>
                <a:spLocks/>
              </p:cNvSpPr>
              <p:nvPr/>
            </p:nvSpPr>
            <p:spPr bwMode="auto">
              <a:xfrm rot="-760095">
                <a:off x="2881" y="1849"/>
                <a:ext cx="2857" cy="1134"/>
              </a:xfrm>
              <a:custGeom>
                <a:avLst/>
                <a:gdLst>
                  <a:gd name="T0" fmla="*/ 0 w 2767"/>
                  <a:gd name="T1" fmla="*/ 1134 h 1134"/>
                  <a:gd name="T2" fmla="*/ 1916 w 2767"/>
                  <a:gd name="T3" fmla="*/ 953 h 1134"/>
                  <a:gd name="T4" fmla="*/ 3406 w 2767"/>
                  <a:gd name="T5" fmla="*/ 499 h 1134"/>
                  <a:gd name="T6" fmla="*/ 4331 w 2767"/>
                  <a:gd name="T7" fmla="*/ 0 h 1134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67"/>
                  <a:gd name="T13" fmla="*/ 0 h 1134"/>
                  <a:gd name="T14" fmla="*/ 2767 w 2767"/>
                  <a:gd name="T15" fmla="*/ 1134 h 1134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67" h="1134">
                    <a:moveTo>
                      <a:pt x="0" y="1134"/>
                    </a:moveTo>
                    <a:cubicBezTo>
                      <a:pt x="431" y="1096"/>
                      <a:pt x="862" y="1059"/>
                      <a:pt x="1225" y="953"/>
                    </a:cubicBezTo>
                    <a:cubicBezTo>
                      <a:pt x="1588" y="847"/>
                      <a:pt x="1920" y="658"/>
                      <a:pt x="2177" y="499"/>
                    </a:cubicBezTo>
                    <a:cubicBezTo>
                      <a:pt x="2434" y="340"/>
                      <a:pt x="2669" y="83"/>
                      <a:pt x="2767" y="0"/>
                    </a:cubicBezTo>
                  </a:path>
                </a:pathLst>
              </a:custGeom>
              <a:noFill/>
              <a:ln w="38100">
                <a:solidFill>
                  <a:srgbClr val="FFCC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37" name="Rectangle 39">
                <a:extLst>
                  <a:ext uri="{FF2B5EF4-FFF2-40B4-BE49-F238E27FC236}">
                    <a16:creationId xmlns:a16="http://schemas.microsoft.com/office/drawing/2014/main" id="{4A1CA91C-D33C-40D8-B670-5D7CDECF6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076862">
                <a:off x="3016" y="3113"/>
                <a:ext cx="453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b="1"/>
              </a:p>
            </p:txBody>
          </p:sp>
        </p:grpSp>
        <p:sp>
          <p:nvSpPr>
            <p:cNvPr id="12335" name="Rectangle 40">
              <a:extLst>
                <a:ext uri="{FF2B5EF4-FFF2-40B4-BE49-F238E27FC236}">
                  <a16:creationId xmlns:a16="http://schemas.microsoft.com/office/drawing/2014/main" id="{71DCD6D2-B2FF-4CE7-986E-3ECE69508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1" y="1434"/>
              <a:ext cx="91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9" name="Group 41">
            <a:extLst>
              <a:ext uri="{FF2B5EF4-FFF2-40B4-BE49-F238E27FC236}">
                <a16:creationId xmlns:a16="http://schemas.microsoft.com/office/drawing/2014/main" id="{02E65E6B-BC6B-4CA9-90A8-CD5B55E8FCBB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3776663"/>
            <a:ext cx="2617788" cy="1739900"/>
            <a:chOff x="2335" y="2742"/>
            <a:chExt cx="1649" cy="1096"/>
          </a:xfrm>
        </p:grpSpPr>
        <p:sp>
          <p:nvSpPr>
            <p:cNvPr id="28714" name="Oval 42">
              <a:extLst>
                <a:ext uri="{FF2B5EF4-FFF2-40B4-BE49-F238E27FC236}">
                  <a16:creationId xmlns:a16="http://schemas.microsoft.com/office/drawing/2014/main" id="{033CC39F-947D-4C93-9E2D-F95B927DA95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89796">
              <a:off x="2335" y="2794"/>
              <a:ext cx="1649" cy="1044"/>
            </a:xfrm>
            <a:prstGeom prst="ellipse">
              <a:avLst/>
            </a:prstGeom>
            <a:gradFill rotWithShape="1">
              <a:gsLst>
                <a:gs pos="0">
                  <a:srgbClr val="00CC99">
                    <a:gamma/>
                    <a:shade val="46275"/>
                    <a:invGamma/>
                    <a:alpha val="80000"/>
                  </a:srgbClr>
                </a:gs>
                <a:gs pos="50000">
                  <a:srgbClr val="00CC99">
                    <a:alpha val="70000"/>
                  </a:srgbClr>
                </a:gs>
                <a:gs pos="100000">
                  <a:srgbClr val="00CC99">
                    <a:gamma/>
                    <a:shade val="46275"/>
                    <a:invGamma/>
                    <a:alpha val="80000"/>
                  </a:srgbClr>
                </a:gs>
              </a:gsLst>
              <a:lin ang="5400000" scaled="1"/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/>
            </a:p>
          </p:txBody>
        </p:sp>
        <p:sp>
          <p:nvSpPr>
            <p:cNvPr id="12332" name="AutoShape 43">
              <a:extLst>
                <a:ext uri="{FF2B5EF4-FFF2-40B4-BE49-F238E27FC236}">
                  <a16:creationId xmlns:a16="http://schemas.microsoft.com/office/drawing/2014/main" id="{04238446-92A1-4569-A025-15BE92785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2449" y="3589"/>
              <a:ext cx="272" cy="136"/>
            </a:xfrm>
            <a:prstGeom prst="parallelogram">
              <a:avLst>
                <a:gd name="adj" fmla="val 100361"/>
              </a:avLst>
            </a:prstGeom>
            <a:solidFill>
              <a:srgbClr val="000000">
                <a:alpha val="79999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2333" name="AutoShape 44">
              <a:extLst>
                <a:ext uri="{FF2B5EF4-FFF2-40B4-BE49-F238E27FC236}">
                  <a16:creationId xmlns:a16="http://schemas.microsoft.com/office/drawing/2014/main" id="{BD8A1612-31A1-4307-A9F7-099DCB82D8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7274160">
              <a:off x="3540" y="2833"/>
              <a:ext cx="318" cy="136"/>
            </a:xfrm>
            <a:prstGeom prst="parallelogram">
              <a:avLst>
                <a:gd name="adj" fmla="val 93400"/>
              </a:avLst>
            </a:prstGeom>
            <a:solidFill>
              <a:srgbClr val="000000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grpSp>
        <p:nvGrpSpPr>
          <p:cNvPr id="10" name="Group 45">
            <a:extLst>
              <a:ext uri="{FF2B5EF4-FFF2-40B4-BE49-F238E27FC236}">
                <a16:creationId xmlns:a16="http://schemas.microsoft.com/office/drawing/2014/main" id="{D6CC3AEC-5799-421C-9404-7379D8ABFA5E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3573463"/>
            <a:ext cx="2351088" cy="1781175"/>
            <a:chOff x="2443" y="2614"/>
            <a:chExt cx="1481" cy="1122"/>
          </a:xfrm>
        </p:grpSpPr>
        <p:sp>
          <p:nvSpPr>
            <p:cNvPr id="12326" name="Freeform 46">
              <a:extLst>
                <a:ext uri="{FF2B5EF4-FFF2-40B4-BE49-F238E27FC236}">
                  <a16:creationId xmlns:a16="http://schemas.microsoft.com/office/drawing/2014/main" id="{29C0D447-B124-47F9-994F-FFE6296A2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3" y="3657"/>
              <a:ext cx="165" cy="79"/>
            </a:xfrm>
            <a:custGeom>
              <a:avLst/>
              <a:gdLst>
                <a:gd name="T0" fmla="*/ 0 w 182"/>
                <a:gd name="T1" fmla="*/ 13 h 91"/>
                <a:gd name="T2" fmla="*/ 46 w 182"/>
                <a:gd name="T3" fmla="*/ 0 h 91"/>
                <a:gd name="T4" fmla="*/ 0 60000 65536"/>
                <a:gd name="T5" fmla="*/ 0 60000 65536"/>
                <a:gd name="T6" fmla="*/ 0 w 182"/>
                <a:gd name="T7" fmla="*/ 0 h 91"/>
                <a:gd name="T8" fmla="*/ 182 w 182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1">
                  <a:moveTo>
                    <a:pt x="0" y="91"/>
                  </a:moveTo>
                  <a:cubicBezTo>
                    <a:pt x="76" y="53"/>
                    <a:pt x="152" y="15"/>
                    <a:pt x="182" y="0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7" name="Freeform 47">
              <a:extLst>
                <a:ext uri="{FF2B5EF4-FFF2-40B4-BE49-F238E27FC236}">
                  <a16:creationId xmlns:a16="http://schemas.microsoft.com/office/drawing/2014/main" id="{402F1CFE-96C1-4028-90F7-4D134373F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795"/>
              <a:ext cx="91" cy="91"/>
            </a:xfrm>
            <a:custGeom>
              <a:avLst/>
              <a:gdLst>
                <a:gd name="T0" fmla="*/ 0 w 91"/>
                <a:gd name="T1" fmla="*/ 91 h 91"/>
                <a:gd name="T2" fmla="*/ 91 w 91"/>
                <a:gd name="T3" fmla="*/ 0 h 91"/>
                <a:gd name="T4" fmla="*/ 0 60000 65536"/>
                <a:gd name="T5" fmla="*/ 0 60000 65536"/>
                <a:gd name="T6" fmla="*/ 0 w 91"/>
                <a:gd name="T7" fmla="*/ 0 h 91"/>
                <a:gd name="T8" fmla="*/ 91 w 91"/>
                <a:gd name="T9" fmla="*/ 91 h 9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" h="91">
                  <a:moveTo>
                    <a:pt x="0" y="91"/>
                  </a:moveTo>
                  <a:cubicBezTo>
                    <a:pt x="38" y="53"/>
                    <a:pt x="76" y="15"/>
                    <a:pt x="91" y="0"/>
                  </a:cubicBezTo>
                </a:path>
              </a:pathLst>
            </a:custGeom>
            <a:noFill/>
            <a:ln w="38100">
              <a:solidFill>
                <a:srgbClr val="FFCC66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28" name="Line 48">
              <a:extLst>
                <a:ext uri="{FF2B5EF4-FFF2-40B4-BE49-F238E27FC236}">
                  <a16:creationId xmlns:a16="http://schemas.microsoft.com/office/drawing/2014/main" id="{5C0EEFF0-97A6-4635-8413-23D812BB96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3" y="2614"/>
              <a:ext cx="91" cy="136"/>
            </a:xfrm>
            <a:prstGeom prst="line">
              <a:avLst/>
            </a:prstGeom>
            <a:noFill/>
            <a:ln w="38100">
              <a:solidFill>
                <a:srgbClr val="FFCC66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8721" name="Line 49">
            <a:extLst>
              <a:ext uri="{FF2B5EF4-FFF2-40B4-BE49-F238E27FC236}">
                <a16:creationId xmlns:a16="http://schemas.microsoft.com/office/drawing/2014/main" id="{338C91D4-E2F8-4967-A7AA-663887D7E0C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7988" y="3644900"/>
            <a:ext cx="574675" cy="4318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722" name="Line 50">
            <a:extLst>
              <a:ext uri="{FF2B5EF4-FFF2-40B4-BE49-F238E27FC236}">
                <a16:creationId xmlns:a16="http://schemas.microsoft.com/office/drawing/2014/main" id="{F9032F89-09B6-449A-9120-D60F2AAC9C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5963" y="5303838"/>
            <a:ext cx="504825" cy="358775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8723" name="Object 51">
            <a:extLst>
              <a:ext uri="{FF2B5EF4-FFF2-40B4-BE49-F238E27FC236}">
                <a16:creationId xmlns:a16="http://schemas.microsoft.com/office/drawing/2014/main" id="{A97858A7-7491-4A4D-8276-63E675DBB3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4738" y="4652963"/>
          <a:ext cx="4730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0" name="公式" r:id="rId18" imgW="441898" imgH="426942" progId="Equation.3">
                  <p:embed/>
                </p:oleObj>
              </mc:Choice>
              <mc:Fallback>
                <p:oleObj name="公式" r:id="rId18" imgW="441898" imgH="426942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4652963"/>
                        <a:ext cx="4730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4" name="Object 52">
            <a:extLst>
              <a:ext uri="{FF2B5EF4-FFF2-40B4-BE49-F238E27FC236}">
                <a16:creationId xmlns:a16="http://schemas.microsoft.com/office/drawing/2014/main" id="{2CD99C0D-6208-4DE2-A63E-9D83046D10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39063" y="4221163"/>
          <a:ext cx="5111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1" name="公式" r:id="rId20" imgW="480216" imgH="426942" progId="Equation.3">
                  <p:embed/>
                </p:oleObj>
              </mc:Choice>
              <mc:Fallback>
                <p:oleObj name="公式" r:id="rId20" imgW="480216" imgH="426942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9063" y="4221163"/>
                        <a:ext cx="5111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5" name="Object 53">
            <a:extLst>
              <a:ext uri="{FF2B5EF4-FFF2-40B4-BE49-F238E27FC236}">
                <a16:creationId xmlns:a16="http://schemas.microsoft.com/office/drawing/2014/main" id="{42D5A971-6C3F-4AAD-AB0A-4CF3F10D0E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5229225"/>
          <a:ext cx="307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2" name="公式" r:id="rId22" imgW="274196" imgH="312226" progId="Equation.3">
                  <p:embed/>
                </p:oleObj>
              </mc:Choice>
              <mc:Fallback>
                <p:oleObj name="公式" r:id="rId22" imgW="274196" imgH="312226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5229225"/>
                        <a:ext cx="307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6" name="Object 54">
            <a:extLst>
              <a:ext uri="{FF2B5EF4-FFF2-40B4-BE49-F238E27FC236}">
                <a16:creationId xmlns:a16="http://schemas.microsoft.com/office/drawing/2014/main" id="{82C3A6CD-A51A-4EFC-AD6E-B7C6E3084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8350" y="2781300"/>
          <a:ext cx="3079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3" name="公式" r:id="rId24" imgW="274196" imgH="312226" progId="Equation.3">
                  <p:embed/>
                </p:oleObj>
              </mc:Choice>
              <mc:Fallback>
                <p:oleObj name="公式" r:id="rId24" imgW="274196" imgH="312226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8350" y="2781300"/>
                        <a:ext cx="307975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7" name="Object 55">
            <a:extLst>
              <a:ext uri="{FF2B5EF4-FFF2-40B4-BE49-F238E27FC236}">
                <a16:creationId xmlns:a16="http://schemas.microsoft.com/office/drawing/2014/main" id="{48EADB62-21F4-4F2F-938B-24BE08E3E5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0425" y="5516563"/>
          <a:ext cx="3079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4" name="公式" r:id="rId26" imgW="274196" imgH="373574" progId="Equation.3">
                  <p:embed/>
                </p:oleObj>
              </mc:Choice>
              <mc:Fallback>
                <p:oleObj name="公式" r:id="rId26" imgW="274196" imgH="373574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5516563"/>
                        <a:ext cx="3079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28" name="Object 56">
            <a:extLst>
              <a:ext uri="{FF2B5EF4-FFF2-40B4-BE49-F238E27FC236}">
                <a16:creationId xmlns:a16="http://schemas.microsoft.com/office/drawing/2014/main" id="{57488663-250B-4BDD-8FA9-BF87305864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2813" y="3717925"/>
          <a:ext cx="3333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5" name="公式" r:id="rId28" imgW="297087" imgH="373574" progId="Equation.3">
                  <p:embed/>
                </p:oleObj>
              </mc:Choice>
              <mc:Fallback>
                <p:oleObj name="公式" r:id="rId28" imgW="297087" imgH="373574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2813" y="3717925"/>
                        <a:ext cx="3333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9" name="Rectangle 57">
            <a:extLst>
              <a:ext uri="{FF2B5EF4-FFF2-40B4-BE49-F238E27FC236}">
                <a16:creationId xmlns:a16="http://schemas.microsoft.com/office/drawing/2014/main" id="{BB36DBA2-0DBB-49DE-A136-32460C20D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07670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讨论</a:t>
            </a:r>
            <a:r>
              <a:rPr lang="zh-CN" altLang="en-US" b="1">
                <a:solidFill>
                  <a:srgbClr val="FF9900"/>
                </a:solidFill>
                <a:latin typeface="楷体_GB2312" pitchFamily="49" charset="-122"/>
                <a:ea typeface="楷体_GB2312" pitchFamily="49" charset="-122"/>
              </a:rPr>
              <a:t>电通量的正负</a:t>
            </a:r>
            <a:r>
              <a:rPr lang="en-US" altLang="zh-CN" b="1">
                <a:solidFill>
                  <a:srgbClr val="FF9900"/>
                </a:solidFill>
              </a:rPr>
              <a:t>:</a:t>
            </a:r>
          </a:p>
        </p:txBody>
      </p:sp>
      <p:sp>
        <p:nvSpPr>
          <p:cNvPr id="28730" name="Rectangle 58">
            <a:extLst>
              <a:ext uri="{FF2B5EF4-FFF2-40B4-BE49-F238E27FC236}">
                <a16:creationId xmlns:a16="http://schemas.microsoft.com/office/drawing/2014/main" id="{0BF1BE76-FE46-4BCB-BC79-EE192B066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5130800"/>
            <a:ext cx="1444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穿出为正 </a:t>
            </a:r>
          </a:p>
        </p:txBody>
      </p:sp>
      <p:sp>
        <p:nvSpPr>
          <p:cNvPr id="28731" name="Rectangle 59">
            <a:extLst>
              <a:ext uri="{FF2B5EF4-FFF2-40B4-BE49-F238E27FC236}">
                <a16:creationId xmlns:a16="http://schemas.microsoft.com/office/drawing/2014/main" id="{9C5FF1D5-AD15-4F98-85BE-3C70C363C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8038" y="4556125"/>
            <a:ext cx="1419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穿入为负 </a:t>
            </a:r>
          </a:p>
        </p:txBody>
      </p:sp>
      <p:graphicFrame>
        <p:nvGraphicFramePr>
          <p:cNvPr id="28732" name="Object 60">
            <a:extLst>
              <a:ext uri="{FF2B5EF4-FFF2-40B4-BE49-F238E27FC236}">
                <a16:creationId xmlns:a16="http://schemas.microsoft.com/office/drawing/2014/main" id="{982F511D-7FE4-4D58-8DA4-669ADEDE4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595813"/>
          <a:ext cx="24495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6" name="公式" r:id="rId30" imgW="2408044" imgH="441905" progId="Equation.3">
                  <p:embed/>
                </p:oleObj>
              </mc:Choice>
              <mc:Fallback>
                <p:oleObj name="公式" r:id="rId30" imgW="2408044" imgH="44190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595813"/>
                        <a:ext cx="2449513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3" name="Object 61">
            <a:extLst>
              <a:ext uri="{FF2B5EF4-FFF2-40B4-BE49-F238E27FC236}">
                <a16:creationId xmlns:a16="http://schemas.microsoft.com/office/drawing/2014/main" id="{5D87FD2F-FC15-4B85-8302-AFDF52B9B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6125" y="5119688"/>
          <a:ext cx="2540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7" name="公式" r:id="rId32" imgW="2499609" imgH="441905" progId="Equation.3">
                  <p:embed/>
                </p:oleObj>
              </mc:Choice>
              <mc:Fallback>
                <p:oleObj name="公式" r:id="rId32" imgW="2499609" imgH="44190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5119688"/>
                        <a:ext cx="2540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734" name="Object 62">
            <a:extLst>
              <a:ext uri="{FF2B5EF4-FFF2-40B4-BE49-F238E27FC236}">
                <a16:creationId xmlns:a16="http://schemas.microsoft.com/office/drawing/2014/main" id="{C2071A4F-0E8D-4B9B-8AFE-EF0327B81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988050"/>
          <a:ext cx="295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18" name="公式" r:id="rId34" imgW="2926080" imgH="579065" progId="Equation.3">
                  <p:embed/>
                </p:oleObj>
              </mc:Choice>
              <mc:Fallback>
                <p:oleObj name="公式" r:id="rId34" imgW="2926080" imgH="57906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988050"/>
                        <a:ext cx="295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35" name="Rectangle 63">
            <a:extLst>
              <a:ext uri="{FF2B5EF4-FFF2-40B4-BE49-F238E27FC236}">
                <a16:creationId xmlns:a16="http://schemas.microsoft.com/office/drawing/2014/main" id="{8D06AA0A-34FB-4E56-82A2-80FC2CF2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5975350"/>
            <a:ext cx="5113338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b="1">
                <a:solidFill>
                  <a:schemeClr val="hlink"/>
                </a:solidFill>
                <a:ea typeface="楷体_GB2312" pitchFamily="49" charset="-122"/>
              </a:rPr>
              <a:t>: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穿出、穿入闭合面电力线条数之差</a:t>
            </a:r>
          </a:p>
        </p:txBody>
      </p:sp>
      <p:pic>
        <p:nvPicPr>
          <p:cNvPr id="28736" name="Picture 64" descr="j0293240">
            <a:extLst>
              <a:ext uri="{FF2B5EF4-FFF2-40B4-BE49-F238E27FC236}">
                <a16:creationId xmlns:a16="http://schemas.microsoft.com/office/drawing/2014/main" id="{D6C6416C-F433-43A0-AB23-7D29454EC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325" y="6381750"/>
            <a:ext cx="611188" cy="45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1000"/>
                                        <p:tgtEl>
                                          <p:spTgt spid="28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8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2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2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8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8" dur="500"/>
                                        <p:tgtEl>
                                          <p:spTgt spid="28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3" dur="500"/>
                                        <p:tgtEl>
                                          <p:spTgt spid="2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2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8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8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nimBg="1"/>
      <p:bldP spid="28675" grpId="0" autoUpdateAnimBg="0"/>
      <p:bldP spid="28700" grpId="0" autoUpdateAnimBg="0"/>
      <p:bldP spid="28701" grpId="0"/>
      <p:bldP spid="28704" grpId="0" autoUpdateAnimBg="0"/>
      <p:bldP spid="28729" grpId="0" autoUpdateAnimBg="0"/>
      <p:bldP spid="28730" grpId="0" autoUpdateAnimBg="0"/>
      <p:bldP spid="28731" grpId="0" autoUpdateAnimBg="0"/>
      <p:bldP spid="287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D514C118-C282-4AE2-8E2D-5DFDCE44B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875"/>
            <a:ext cx="2900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00"/>
                </a:solidFill>
              </a:rPr>
              <a:t>库仑定律</a:t>
            </a:r>
          </a:p>
        </p:txBody>
      </p:sp>
      <p:graphicFrame>
        <p:nvGraphicFramePr>
          <p:cNvPr id="36" name="Object 20">
            <a:extLst>
              <a:ext uri="{FF2B5EF4-FFF2-40B4-BE49-F238E27FC236}">
                <a16:creationId xmlns:a16="http://schemas.microsoft.com/office/drawing/2014/main" id="{EFE93BC7-CDB7-4782-BFD8-E026D79C26BE}"/>
              </a:ext>
            </a:extLst>
          </p:cNvPr>
          <p:cNvGraphicFramePr>
            <a:graphicFrameLocks/>
          </p:cNvGraphicFramePr>
          <p:nvPr/>
        </p:nvGraphicFramePr>
        <p:xfrm>
          <a:off x="2627313" y="404813"/>
          <a:ext cx="234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Equation" r:id="rId3" imgW="2316480" imgH="883809" progId="Equation.3">
                  <p:embed/>
                </p:oleObj>
              </mc:Choice>
              <mc:Fallback>
                <p:oleObj name="Equation" r:id="rId3" imgW="2316480" imgH="883809" progId="Equation.3">
                  <p:embed/>
                  <p:pic>
                    <p:nvPicPr>
                      <p:cNvPr id="0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04813"/>
                        <a:ext cx="2349500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26" descr="j0293240">
            <a:extLst>
              <a:ext uri="{FF2B5EF4-FFF2-40B4-BE49-F238E27FC236}">
                <a16:creationId xmlns:a16="http://schemas.microsoft.com/office/drawing/2014/main" id="{3E7FD38F-EB0E-4798-B2F0-E9D8FD92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6215063"/>
            <a:ext cx="6111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 Box 21">
            <a:extLst>
              <a:ext uri="{FF2B5EF4-FFF2-40B4-BE49-F238E27FC236}">
                <a16:creationId xmlns:a16="http://schemas.microsoft.com/office/drawing/2014/main" id="{04907AA7-83AF-4A1A-BC1F-CB8E64CF5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80975" y="2133600"/>
            <a:ext cx="501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66FFFF"/>
                </a:solidFill>
              </a:rPr>
              <a:t>对电荷连续分布的带电体</a:t>
            </a:r>
          </a:p>
        </p:txBody>
      </p:sp>
      <p:graphicFrame>
        <p:nvGraphicFramePr>
          <p:cNvPr id="28" name="Object 22">
            <a:extLst>
              <a:ext uri="{FF2B5EF4-FFF2-40B4-BE49-F238E27FC236}">
                <a16:creationId xmlns:a16="http://schemas.microsoft.com/office/drawing/2014/main" id="{D2B0C97E-4BC4-4E32-AAA6-2E7BB08645C9}"/>
              </a:ext>
            </a:extLst>
          </p:cNvPr>
          <p:cNvGraphicFramePr>
            <a:graphicFrameLocks/>
          </p:cNvGraphicFramePr>
          <p:nvPr/>
        </p:nvGraphicFramePr>
        <p:xfrm>
          <a:off x="4356100" y="1844675"/>
          <a:ext cx="212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Equation" r:id="rId6" imgW="2088067" imgH="883809" progId="Equation.3">
                  <p:embed/>
                </p:oleObj>
              </mc:Choice>
              <mc:Fallback>
                <p:oleObj name="Equation" r:id="rId6" imgW="2088067" imgH="883809" progId="Equation.3">
                  <p:embed/>
                  <p:pic>
                    <p:nvPicPr>
                      <p:cNvPr id="0" name="Object 22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1844675"/>
                        <a:ext cx="212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3">
            <a:extLst>
              <a:ext uri="{FF2B5EF4-FFF2-40B4-BE49-F238E27FC236}">
                <a16:creationId xmlns:a16="http://schemas.microsoft.com/office/drawing/2014/main" id="{10AA28F7-2B67-4C73-9525-ECA5CC9A3D33}"/>
              </a:ext>
            </a:extLst>
          </p:cNvPr>
          <p:cNvGraphicFramePr>
            <a:graphicFrameLocks/>
          </p:cNvGraphicFramePr>
          <p:nvPr/>
        </p:nvGraphicFramePr>
        <p:xfrm>
          <a:off x="4356100" y="2781300"/>
          <a:ext cx="2235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Equation" r:id="rId8" imgW="2202024" imgH="883809" progId="Equation.3">
                  <p:embed/>
                </p:oleObj>
              </mc:Choice>
              <mc:Fallback>
                <p:oleObj name="Equation" r:id="rId8" imgW="2202024" imgH="883809" progId="Equation.3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781300"/>
                        <a:ext cx="2235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39">
            <a:extLst>
              <a:ext uri="{FF2B5EF4-FFF2-40B4-BE49-F238E27FC236}">
                <a16:creationId xmlns:a16="http://schemas.microsoft.com/office/drawing/2014/main" id="{CAAE078E-E3D1-4648-AA3C-B9CDAFCF1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57338"/>
            <a:ext cx="291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FF00"/>
                </a:solidFill>
                <a:ea typeface="楷体_GB2312" pitchFamily="49" charset="-122"/>
              </a:rPr>
              <a:t>库仑力的叠加原理 </a:t>
            </a:r>
          </a:p>
        </p:txBody>
      </p:sp>
      <p:sp>
        <p:nvSpPr>
          <p:cNvPr id="31" name="Text Box 40">
            <a:extLst>
              <a:ext uri="{FF2B5EF4-FFF2-40B4-BE49-F238E27FC236}">
                <a16:creationId xmlns:a16="http://schemas.microsoft.com/office/drawing/2014/main" id="{27301B48-B580-4A78-A358-E3EA4A739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716338"/>
            <a:ext cx="3048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FF00"/>
                </a:solidFill>
              </a:rPr>
              <a:t>电场强度</a:t>
            </a:r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id="{CF796C77-FFA4-4C17-9BBD-016EDCD79B16}"/>
              </a:ext>
            </a:extLst>
          </p:cNvPr>
          <p:cNvGrpSpPr>
            <a:grpSpLocks/>
          </p:cNvGrpSpPr>
          <p:nvPr/>
        </p:nvGrpSpPr>
        <p:grpSpPr bwMode="auto">
          <a:xfrm>
            <a:off x="2771775" y="3644900"/>
            <a:ext cx="1676400" cy="1066800"/>
            <a:chOff x="4368" y="252"/>
            <a:chExt cx="1056" cy="672"/>
          </a:xfrm>
        </p:grpSpPr>
        <p:graphicFrame>
          <p:nvGraphicFramePr>
            <p:cNvPr id="3088" name="Object 13">
              <a:extLst>
                <a:ext uri="{FF2B5EF4-FFF2-40B4-BE49-F238E27FC236}">
                  <a16:creationId xmlns:a16="http://schemas.microsoft.com/office/drawing/2014/main" id="{F9E3FBE0-8207-450D-8839-B0521CF6DBB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555" y="300"/>
            <a:ext cx="617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10" imgW="945004" imgH="899271" progId="Equation.3">
                    <p:embed/>
                  </p:oleObj>
                </mc:Choice>
                <mc:Fallback>
                  <p:oleObj name="Equation" r:id="rId10" imgW="945004" imgH="899271" progId="Equation.3">
                    <p:embed/>
                    <p:pic>
                      <p:nvPicPr>
                        <p:cNvPr id="0" name="Object 1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5" y="300"/>
                          <a:ext cx="617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Rectangle 14">
              <a:extLst>
                <a:ext uri="{FF2B5EF4-FFF2-40B4-BE49-F238E27FC236}">
                  <a16:creationId xmlns:a16="http://schemas.microsoft.com/office/drawing/2014/main" id="{B8ACCCA5-9B15-4DDE-A2AE-AE9042099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52"/>
              <a:ext cx="1056" cy="672"/>
            </a:xfrm>
            <a:prstGeom prst="rect">
              <a:avLst/>
            </a:prstGeom>
            <a:noFill/>
            <a:ln w="19050">
              <a:solidFill>
                <a:srgbClr val="66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b="1"/>
            </a:p>
          </p:txBody>
        </p:sp>
      </p:grpSp>
      <p:sp>
        <p:nvSpPr>
          <p:cNvPr id="50" name="Text Box 36">
            <a:extLst>
              <a:ext uri="{FF2B5EF4-FFF2-40B4-BE49-F238E27FC236}">
                <a16:creationId xmlns:a16="http://schemas.microsoft.com/office/drawing/2014/main" id="{B73BB7A9-2C93-457E-87FD-A2BB60C0D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443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66FFFF"/>
                </a:solidFill>
              </a:rPr>
              <a:t>点电荷的电场</a:t>
            </a:r>
          </a:p>
        </p:txBody>
      </p:sp>
      <p:graphicFrame>
        <p:nvGraphicFramePr>
          <p:cNvPr id="51" name="Object 45">
            <a:extLst>
              <a:ext uri="{FF2B5EF4-FFF2-40B4-BE49-F238E27FC236}">
                <a16:creationId xmlns:a16="http://schemas.microsoft.com/office/drawing/2014/main" id="{A6B4683B-C46F-41F2-A8E5-7E476C78B495}"/>
              </a:ext>
            </a:extLst>
          </p:cNvPr>
          <p:cNvGraphicFramePr>
            <a:graphicFrameLocks/>
          </p:cNvGraphicFramePr>
          <p:nvPr/>
        </p:nvGraphicFramePr>
        <p:xfrm>
          <a:off x="3995738" y="4797425"/>
          <a:ext cx="2309812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公式" r:id="rId12" imgW="2278162" imgH="785054" progId="Equation.3">
                  <p:embed/>
                </p:oleObj>
              </mc:Choice>
              <mc:Fallback>
                <p:oleObj name="公式" r:id="rId12" imgW="2278162" imgH="785054" progId="Equation.3">
                  <p:embed/>
                  <p:pic>
                    <p:nvPicPr>
                      <p:cNvPr id="0" name="Object 45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797425"/>
                        <a:ext cx="2309812" cy="814388"/>
                      </a:xfrm>
                      <a:prstGeom prst="rect">
                        <a:avLst/>
                      </a:prstGeom>
                      <a:solidFill>
                        <a:srgbClr val="0000FF">
                          <a:alpha val="20000"/>
                        </a:srgbClr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 Box 4">
            <a:extLst>
              <a:ext uri="{FF2B5EF4-FFF2-40B4-BE49-F238E27FC236}">
                <a16:creationId xmlns:a16="http://schemas.microsoft.com/office/drawing/2014/main" id="{F2970F6A-36CF-42FA-BBFA-3DDED2CB4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950" y="5792788"/>
            <a:ext cx="2713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66FFFF"/>
                </a:solidFill>
                <a:latin typeface="宋体" panose="02010600030101010101" pitchFamily="2" charset="-122"/>
              </a:rPr>
              <a:t>连续分布带电体</a:t>
            </a:r>
          </a:p>
        </p:txBody>
      </p:sp>
      <p:graphicFrame>
        <p:nvGraphicFramePr>
          <p:cNvPr id="53" name="Object 8">
            <a:extLst>
              <a:ext uri="{FF2B5EF4-FFF2-40B4-BE49-F238E27FC236}">
                <a16:creationId xmlns:a16="http://schemas.microsoft.com/office/drawing/2014/main" id="{B595AD12-BFB6-4748-9428-1956B65CD5B7}"/>
              </a:ext>
            </a:extLst>
          </p:cNvPr>
          <p:cNvGraphicFramePr>
            <a:graphicFrameLocks/>
          </p:cNvGraphicFramePr>
          <p:nvPr/>
        </p:nvGraphicFramePr>
        <p:xfrm>
          <a:off x="3887788" y="5724525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公式" r:id="rId14" imgW="1851691" imgH="807498" progId="Equation.3">
                  <p:embed/>
                </p:oleObj>
              </mc:Choice>
              <mc:Fallback>
                <p:oleObj name="公式" r:id="rId14" imgW="1851691" imgH="807498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7788" y="5724525"/>
                        <a:ext cx="1879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9">
            <a:extLst>
              <a:ext uri="{FF2B5EF4-FFF2-40B4-BE49-F238E27FC236}">
                <a16:creationId xmlns:a16="http://schemas.microsoft.com/office/drawing/2014/main" id="{54AC9C30-7423-4094-A0EE-320C4293F409}"/>
              </a:ext>
            </a:extLst>
          </p:cNvPr>
          <p:cNvGraphicFramePr>
            <a:graphicFrameLocks/>
          </p:cNvGraphicFramePr>
          <p:nvPr/>
        </p:nvGraphicFramePr>
        <p:xfrm>
          <a:off x="6300788" y="5661025"/>
          <a:ext cx="1790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16" imgW="1760127" imgH="807498" progId="Equation.3">
                  <p:embed/>
                </p:oleObj>
              </mc:Choice>
              <mc:Fallback>
                <p:oleObj name="公式" r:id="rId16" imgW="1760127" imgH="807498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5661025"/>
                        <a:ext cx="1790700" cy="8382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66FF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27" grpId="0" autoUpdateAnimBg="0"/>
      <p:bldP spid="30" grpId="0" build="p" autoUpdateAnimBg="0"/>
      <p:bldP spid="31" grpId="0" autoUpdateAnimBg="0"/>
      <p:bldP spid="50" grpId="0" autoUpdateAnimBg="0"/>
      <p:bldP spid="52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2">
            <a:extLst>
              <a:ext uri="{FF2B5EF4-FFF2-40B4-BE49-F238E27FC236}">
                <a16:creationId xmlns:a16="http://schemas.microsoft.com/office/drawing/2014/main" id="{18E2C35A-0908-4AB9-A7F7-E728337D31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4388" y="1930400"/>
            <a:ext cx="503237" cy="647700"/>
          </a:xfrm>
          <a:prstGeom prst="line">
            <a:avLst/>
          </a:prstGeom>
          <a:noFill/>
          <a:ln w="38100">
            <a:solidFill>
              <a:srgbClr val="FFFF66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74BDBE3E-03D0-4394-9788-BE74CD5B5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8" y="330200"/>
            <a:ext cx="2338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三</a:t>
            </a:r>
            <a:r>
              <a:rPr lang="en-US" altLang="zh-CN" sz="2800" b="1">
                <a:solidFill>
                  <a:srgbClr val="FFFF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FFFF00"/>
                </a:solidFill>
                <a:latin typeface="宋体" panose="02010600030101010101" pitchFamily="2" charset="-122"/>
              </a:rPr>
              <a:t>高斯定理</a:t>
            </a:r>
            <a:r>
              <a:rPr lang="zh-CN" altLang="en-US" sz="2800" b="1">
                <a:latin typeface="宋体" panose="02010600030101010101" pitchFamily="2" charset="-122"/>
              </a:rPr>
              <a:t> </a:t>
            </a:r>
          </a:p>
        </p:txBody>
      </p:sp>
      <p:graphicFrame>
        <p:nvGraphicFramePr>
          <p:cNvPr id="29700" name="Object 4">
            <a:extLst>
              <a:ext uri="{FF2B5EF4-FFF2-40B4-BE49-F238E27FC236}">
                <a16:creationId xmlns:a16="http://schemas.microsoft.com/office/drawing/2014/main" id="{D8E30DA9-CA35-4B8B-8B1D-A0D05933C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575" y="2117725"/>
          <a:ext cx="179546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公式" r:id="rId3" imgW="1775553" imgH="579065" progId="Equation.3">
                  <p:embed/>
                </p:oleObj>
              </mc:Choice>
              <mc:Fallback>
                <p:oleObj name="公式" r:id="rId3" imgW="1775553" imgH="5790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2117725"/>
                        <a:ext cx="179546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>
            <a:extLst>
              <a:ext uri="{FF2B5EF4-FFF2-40B4-BE49-F238E27FC236}">
                <a16:creationId xmlns:a16="http://schemas.microsoft.com/office/drawing/2014/main" id="{B91A9DC0-5540-4057-B8C3-05BC82FC3C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6050" y="2114550"/>
          <a:ext cx="1155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公式" r:id="rId5" imgW="1127636" imgH="579065" progId="Equation.3">
                  <p:embed/>
                </p:oleObj>
              </mc:Choice>
              <mc:Fallback>
                <p:oleObj name="公式" r:id="rId5" imgW="1127636" imgH="5790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6050" y="2114550"/>
                        <a:ext cx="1155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>
            <a:extLst>
              <a:ext uri="{FF2B5EF4-FFF2-40B4-BE49-F238E27FC236}">
                <a16:creationId xmlns:a16="http://schemas.microsoft.com/office/drawing/2014/main" id="{60CB84A0-E891-47EE-9FBF-3F9B5C97BA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6363" y="2754313"/>
          <a:ext cx="2320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公式" r:id="rId7" imgW="2293589" imgH="883809" progId="Equation.3">
                  <p:embed/>
                </p:oleObj>
              </mc:Choice>
              <mc:Fallback>
                <p:oleObj name="公式" r:id="rId7" imgW="2293589" imgH="88380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6363" y="2754313"/>
                        <a:ext cx="2320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>
            <a:extLst>
              <a:ext uri="{FF2B5EF4-FFF2-40B4-BE49-F238E27FC236}">
                <a16:creationId xmlns:a16="http://schemas.microsoft.com/office/drawing/2014/main" id="{9F22BF30-44BD-4A15-9917-D87FDD65F1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675" y="4470400"/>
            <a:ext cx="4914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Tx/>
              <a:buChar char="•"/>
            </a:pP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  q  </a:t>
            </a:r>
            <a:r>
              <a:rPr lang="zh-CN" altLang="en-US" b="1">
                <a:sym typeface="Symbol" panose="05050102010706020507" pitchFamily="18" charset="2"/>
              </a:rPr>
              <a:t>在</a:t>
            </a:r>
            <a:r>
              <a:rPr lang="zh-CN" altLang="en-US" b="1"/>
              <a:t>任意闭合面内，电通量为</a:t>
            </a:r>
          </a:p>
        </p:txBody>
      </p:sp>
      <p:graphicFrame>
        <p:nvGraphicFramePr>
          <p:cNvPr id="29704" name="Object 8">
            <a:extLst>
              <a:ext uri="{FF2B5EF4-FFF2-40B4-BE49-F238E27FC236}">
                <a16:creationId xmlns:a16="http://schemas.microsoft.com/office/drawing/2014/main" id="{121150F4-0D17-4805-98E9-610C1BEE96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1175" y="5186363"/>
          <a:ext cx="18002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2" name="公式" r:id="rId9" imgW="1775553" imgH="579065" progId="Equation.3">
                  <p:embed/>
                </p:oleObj>
              </mc:Choice>
              <mc:Fallback>
                <p:oleObj name="公式" r:id="rId9" imgW="1775553" imgH="5790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1175" y="5186363"/>
                        <a:ext cx="1800225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>
            <a:extLst>
              <a:ext uri="{FF2B5EF4-FFF2-40B4-BE49-F238E27FC236}">
                <a16:creationId xmlns:a16="http://schemas.microsoft.com/office/drawing/2014/main" id="{9B9A88F2-335C-43EB-A990-C2DC411509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1588" y="5030788"/>
          <a:ext cx="6492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3" name="公式" r:id="rId11" imgW="617064" imgH="883809" progId="Equation.3">
                  <p:embed/>
                </p:oleObj>
              </mc:Choice>
              <mc:Fallback>
                <p:oleObj name="公式" r:id="rId11" imgW="617064" imgH="883809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1588" y="5030788"/>
                        <a:ext cx="6492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6" name="Text Box 10">
            <a:extLst>
              <a:ext uri="{FF2B5EF4-FFF2-40B4-BE49-F238E27FC236}">
                <a16:creationId xmlns:a16="http://schemas.microsoft.com/office/drawing/2014/main" id="{054E6071-4599-4A2C-BE44-E9CBFB8F4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5995988"/>
            <a:ext cx="8532812" cy="528637"/>
          </a:xfrm>
          <a:prstGeom prst="rect">
            <a:avLst/>
          </a:prstGeom>
          <a:solidFill>
            <a:srgbClr val="3333CC">
              <a:alpha val="39999"/>
            </a:srgbClr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</a:t>
            </a:r>
            <a:r>
              <a:rPr lang="en-US" altLang="zh-CN" sz="2800" b="1" i="1" baseline="-25000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="1" i="1" baseline="-25000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chemeClr val="hlink"/>
                </a:solidFill>
                <a:ea typeface="楷体_GB2312" pitchFamily="49" charset="-122"/>
                <a:sym typeface="Symbol" panose="05050102010706020507" pitchFamily="18" charset="2"/>
              </a:rPr>
              <a:t>只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闭合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曲面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包围的电荷电量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00FFFF"/>
                </a:solidFill>
                <a:ea typeface="楷体_GB2312" pitchFamily="49" charset="-122"/>
                <a:sym typeface="Symbol" panose="05050102010706020507" pitchFamily="18" charset="2"/>
              </a:rPr>
              <a:t>q 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有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关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与闭合曲面无关。</a:t>
            </a:r>
          </a:p>
        </p:txBody>
      </p:sp>
      <p:sp>
        <p:nvSpPr>
          <p:cNvPr id="13323" name="Text Box 11">
            <a:extLst>
              <a:ext uri="{FF2B5EF4-FFF2-40B4-BE49-F238E27FC236}">
                <a16:creationId xmlns:a16="http://schemas.microsoft.com/office/drawing/2014/main" id="{13210443-6468-4403-A6BF-5C1736DDD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968375"/>
            <a:ext cx="233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b="1">
                <a:solidFill>
                  <a:srgbClr val="00FFFF"/>
                </a:solidFill>
              </a:rPr>
              <a:t>点电荷</a:t>
            </a:r>
            <a:r>
              <a:rPr lang="zh-CN" altLang="en-US" b="1"/>
              <a:t> </a:t>
            </a: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q</a:t>
            </a:r>
            <a:endParaRPr lang="en-US" altLang="zh-CN" b="1"/>
          </a:p>
        </p:txBody>
      </p:sp>
      <p:graphicFrame>
        <p:nvGraphicFramePr>
          <p:cNvPr id="29708" name="Object 12">
            <a:extLst>
              <a:ext uri="{FF2B5EF4-FFF2-40B4-BE49-F238E27FC236}">
                <a16:creationId xmlns:a16="http://schemas.microsoft.com/office/drawing/2014/main" id="{96551F9A-E8C8-41B6-9313-B49ED1CC00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62375" y="2754313"/>
          <a:ext cx="647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4" name="公式" r:id="rId13" imgW="617064" imgH="883809" progId="Equation.3">
                  <p:embed/>
                </p:oleObj>
              </mc:Choice>
              <mc:Fallback>
                <p:oleObj name="公式" r:id="rId13" imgW="617064" imgH="88380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2754313"/>
                        <a:ext cx="647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25" name="Group 13">
            <a:extLst>
              <a:ext uri="{FF2B5EF4-FFF2-40B4-BE49-F238E27FC236}">
                <a16:creationId xmlns:a16="http://schemas.microsoft.com/office/drawing/2014/main" id="{74EE5D78-0072-4C07-8F12-1A90A56CF424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2308225"/>
            <a:ext cx="508000" cy="457200"/>
            <a:chOff x="4319" y="1108"/>
            <a:chExt cx="320" cy="288"/>
          </a:xfrm>
        </p:grpSpPr>
        <p:sp>
          <p:nvSpPr>
            <p:cNvPr id="13350" name="Oval 14">
              <a:extLst>
                <a:ext uri="{FF2B5EF4-FFF2-40B4-BE49-F238E27FC236}">
                  <a16:creationId xmlns:a16="http://schemas.microsoft.com/office/drawing/2014/main" id="{A411F928-EC9A-4C3B-8CEC-3F05842B3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9" y="1236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66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51" name="Text Box 15">
              <a:extLst>
                <a:ext uri="{FF2B5EF4-FFF2-40B4-BE49-F238E27FC236}">
                  <a16:creationId xmlns:a16="http://schemas.microsoft.com/office/drawing/2014/main" id="{77539CDB-24F4-4F77-BBFE-1524171D6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9" y="110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953D6343-56B0-4B00-8B7D-3F907BF29F4E}"/>
              </a:ext>
            </a:extLst>
          </p:cNvPr>
          <p:cNvGrpSpPr>
            <a:grpSpLocks/>
          </p:cNvGrpSpPr>
          <p:nvPr/>
        </p:nvGrpSpPr>
        <p:grpSpPr bwMode="auto">
          <a:xfrm>
            <a:off x="6069013" y="1503363"/>
            <a:ext cx="2159000" cy="2160587"/>
            <a:chOff x="3836" y="474"/>
            <a:chExt cx="1360" cy="1361"/>
          </a:xfrm>
        </p:grpSpPr>
        <p:sp>
          <p:nvSpPr>
            <p:cNvPr id="29713" name="Oval 17">
              <a:extLst>
                <a:ext uri="{FF2B5EF4-FFF2-40B4-BE49-F238E27FC236}">
                  <a16:creationId xmlns:a16="http://schemas.microsoft.com/office/drawing/2014/main" id="{0E26E56F-4D39-4027-A851-013BAE30F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1" y="480"/>
              <a:ext cx="1349" cy="1349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62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80000"/>
                  </a:schemeClr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b="1"/>
            </a:p>
          </p:txBody>
        </p:sp>
        <p:sp>
          <p:nvSpPr>
            <p:cNvPr id="13341" name="Oval 18">
              <a:extLst>
                <a:ext uri="{FF2B5EF4-FFF2-40B4-BE49-F238E27FC236}">
                  <a16:creationId xmlns:a16="http://schemas.microsoft.com/office/drawing/2014/main" id="{A072B642-4AFF-4C59-8885-E466B6363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7" y="474"/>
              <a:ext cx="857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2" name="Oval 19">
              <a:extLst>
                <a:ext uri="{FF2B5EF4-FFF2-40B4-BE49-F238E27FC236}">
                  <a16:creationId xmlns:a16="http://schemas.microsoft.com/office/drawing/2014/main" id="{06C75DAA-85A4-4323-8F2B-4BA2FFB42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474"/>
              <a:ext cx="53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3" name="Oval 20">
              <a:extLst>
                <a:ext uri="{FF2B5EF4-FFF2-40B4-BE49-F238E27FC236}">
                  <a16:creationId xmlns:a16="http://schemas.microsoft.com/office/drawing/2014/main" id="{F4DEAF06-EFB1-4750-A9C5-768899A3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647"/>
              <a:ext cx="1315" cy="101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4" name="Oval 21">
              <a:extLst>
                <a:ext uri="{FF2B5EF4-FFF2-40B4-BE49-F238E27FC236}">
                  <a16:creationId xmlns:a16="http://schemas.microsoft.com/office/drawing/2014/main" id="{BCFCCF84-79EB-4E45-91A3-C4746C64F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802"/>
              <a:ext cx="1315" cy="70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5" name="Oval 22">
              <a:extLst>
                <a:ext uri="{FF2B5EF4-FFF2-40B4-BE49-F238E27FC236}">
                  <a16:creationId xmlns:a16="http://schemas.microsoft.com/office/drawing/2014/main" id="{9A991AC5-3A48-4046-A64D-34C524551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9" y="950"/>
              <a:ext cx="1315" cy="40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6" name="Oval 23">
              <a:extLst>
                <a:ext uri="{FF2B5EF4-FFF2-40B4-BE49-F238E27FC236}">
                  <a16:creationId xmlns:a16="http://schemas.microsoft.com/office/drawing/2014/main" id="{74C15E72-AA3A-4671-9328-E848C0D54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1086"/>
              <a:ext cx="1360" cy="13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7" name="Oval 24">
              <a:extLst>
                <a:ext uri="{FF2B5EF4-FFF2-40B4-BE49-F238E27FC236}">
                  <a16:creationId xmlns:a16="http://schemas.microsoft.com/office/drawing/2014/main" id="{FEFBE0F3-8882-4E5B-AA7C-1EE8566B3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7" y="474"/>
              <a:ext cx="198" cy="136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8" name="Oval 25">
              <a:extLst>
                <a:ext uri="{FF2B5EF4-FFF2-40B4-BE49-F238E27FC236}">
                  <a16:creationId xmlns:a16="http://schemas.microsoft.com/office/drawing/2014/main" id="{D0C304B6-87B9-4B80-92A0-785AB60A0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2" y="482"/>
              <a:ext cx="1088" cy="134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  <p:sp>
          <p:nvSpPr>
            <p:cNvPr id="13349" name="Oval 26">
              <a:extLst>
                <a:ext uri="{FF2B5EF4-FFF2-40B4-BE49-F238E27FC236}">
                  <a16:creationId xmlns:a16="http://schemas.microsoft.com/office/drawing/2014/main" id="{5C409EB7-9C8C-476E-B642-1B610C91E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80"/>
              <a:ext cx="1349" cy="1349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b="1"/>
            </a:p>
          </p:txBody>
        </p:sp>
      </p:grpSp>
      <p:sp>
        <p:nvSpPr>
          <p:cNvPr id="29723" name="Freeform 27">
            <a:extLst>
              <a:ext uri="{FF2B5EF4-FFF2-40B4-BE49-F238E27FC236}">
                <a16:creationId xmlns:a16="http://schemas.microsoft.com/office/drawing/2014/main" id="{2D7CC0FF-EE7E-4BE2-80A4-CDADA2EED00B}"/>
              </a:ext>
            </a:extLst>
          </p:cNvPr>
          <p:cNvSpPr>
            <a:spLocks/>
          </p:cNvSpPr>
          <p:nvPr/>
        </p:nvSpPr>
        <p:spPr bwMode="auto">
          <a:xfrm>
            <a:off x="7445375" y="1785938"/>
            <a:ext cx="336550" cy="333375"/>
          </a:xfrm>
          <a:custGeom>
            <a:avLst/>
            <a:gdLst>
              <a:gd name="T0" fmla="*/ 0 w 212"/>
              <a:gd name="T1" fmla="*/ 2147483646 h 210"/>
              <a:gd name="T2" fmla="*/ 2147483646 w 212"/>
              <a:gd name="T3" fmla="*/ 2147483646 h 210"/>
              <a:gd name="T4" fmla="*/ 2147483646 w 212"/>
              <a:gd name="T5" fmla="*/ 2147483646 h 210"/>
              <a:gd name="T6" fmla="*/ 2147483646 w 212"/>
              <a:gd name="T7" fmla="*/ 2147483646 h 210"/>
              <a:gd name="T8" fmla="*/ 2147483646 w 212"/>
              <a:gd name="T9" fmla="*/ 2147483646 h 210"/>
              <a:gd name="T10" fmla="*/ 2147483646 w 212"/>
              <a:gd name="T11" fmla="*/ 2147483646 h 210"/>
              <a:gd name="T12" fmla="*/ 2147483646 w 212"/>
              <a:gd name="T13" fmla="*/ 2147483646 h 210"/>
              <a:gd name="T14" fmla="*/ 2147483646 w 212"/>
              <a:gd name="T15" fmla="*/ 2147483646 h 210"/>
              <a:gd name="T16" fmla="*/ 0 w 212"/>
              <a:gd name="T17" fmla="*/ 2147483646 h 21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2"/>
              <a:gd name="T28" fmla="*/ 0 h 210"/>
              <a:gd name="T29" fmla="*/ 212 w 212"/>
              <a:gd name="T30" fmla="*/ 210 h 21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2" h="210">
                <a:moveTo>
                  <a:pt x="0" y="22"/>
                </a:moveTo>
                <a:cubicBezTo>
                  <a:pt x="8" y="45"/>
                  <a:pt x="16" y="69"/>
                  <a:pt x="24" y="92"/>
                </a:cubicBezTo>
                <a:cubicBezTo>
                  <a:pt x="28" y="104"/>
                  <a:pt x="32" y="115"/>
                  <a:pt x="36" y="127"/>
                </a:cubicBezTo>
                <a:cubicBezTo>
                  <a:pt x="40" y="139"/>
                  <a:pt x="38" y="154"/>
                  <a:pt x="47" y="163"/>
                </a:cubicBezTo>
                <a:cubicBezTo>
                  <a:pt x="70" y="186"/>
                  <a:pt x="110" y="177"/>
                  <a:pt x="141" y="186"/>
                </a:cubicBezTo>
                <a:cubicBezTo>
                  <a:pt x="165" y="193"/>
                  <a:pt x="212" y="210"/>
                  <a:pt x="212" y="210"/>
                </a:cubicBezTo>
                <a:cubicBezTo>
                  <a:pt x="194" y="158"/>
                  <a:pt x="188" y="71"/>
                  <a:pt x="130" y="45"/>
                </a:cubicBezTo>
                <a:cubicBezTo>
                  <a:pt x="115" y="39"/>
                  <a:pt x="99" y="37"/>
                  <a:pt x="83" y="33"/>
                </a:cubicBezTo>
                <a:cubicBezTo>
                  <a:pt x="55" y="25"/>
                  <a:pt x="22" y="0"/>
                  <a:pt x="0" y="22"/>
                </a:cubicBezTo>
                <a:close/>
              </a:path>
            </a:pathLst>
          </a:custGeom>
          <a:solidFill>
            <a:srgbClr val="0099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4" name="Line 28">
            <a:extLst>
              <a:ext uri="{FF2B5EF4-FFF2-40B4-BE49-F238E27FC236}">
                <a16:creationId xmlns:a16="http://schemas.microsoft.com/office/drawing/2014/main" id="{2310E325-5F54-41BE-9B85-AE703FE258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4763" y="1155700"/>
            <a:ext cx="639762" cy="822325"/>
          </a:xfrm>
          <a:prstGeom prst="line">
            <a:avLst/>
          </a:prstGeom>
          <a:noFill/>
          <a:ln w="76200">
            <a:solidFill>
              <a:srgbClr val="FFCC66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725" name="Line 29">
            <a:extLst>
              <a:ext uri="{FF2B5EF4-FFF2-40B4-BE49-F238E27FC236}">
                <a16:creationId xmlns:a16="http://schemas.microsoft.com/office/drawing/2014/main" id="{DE36FC86-CE38-4D7B-A6F8-FA3C823E40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1588" y="704850"/>
            <a:ext cx="985837" cy="1268413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9726" name="Object 30">
            <a:extLst>
              <a:ext uri="{FF2B5EF4-FFF2-40B4-BE49-F238E27FC236}">
                <a16:creationId xmlns:a16="http://schemas.microsoft.com/office/drawing/2014/main" id="{D9C0F754-41E7-4E6D-8F04-F93800196A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1775" y="2114550"/>
          <a:ext cx="1130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5" name="公式" r:id="rId15" imgW="1097280" imgH="579065" progId="Equation.3">
                  <p:embed/>
                </p:oleObj>
              </mc:Choice>
              <mc:Fallback>
                <p:oleObj name="公式" r:id="rId15" imgW="1097280" imgH="579065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114550"/>
                        <a:ext cx="1130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27" name="Text Box 31">
            <a:extLst>
              <a:ext uri="{FF2B5EF4-FFF2-40B4-BE49-F238E27FC236}">
                <a16:creationId xmlns:a16="http://schemas.microsoft.com/office/drawing/2014/main" id="{3A6C7EC9-68AB-4075-BB44-E53FE194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100" y="3803650"/>
            <a:ext cx="5040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穿过球面的电力线条数为 </a:t>
            </a: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q/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FFFF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2200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endParaRPr lang="en-US" altLang="en-US" b="1" i="1" baseline="-2200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sp>
        <p:nvSpPr>
          <p:cNvPr id="29728" name="Text Box 32">
            <a:extLst>
              <a:ext uri="{FF2B5EF4-FFF2-40B4-BE49-F238E27FC236}">
                <a16:creationId xmlns:a16="http://schemas.microsoft.com/office/drawing/2014/main" id="{92F539F5-8B66-43D0-B26D-0F9B196CE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663" y="4972050"/>
            <a:ext cx="3014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穿过闭合面的电力线条数仍为</a:t>
            </a:r>
            <a:r>
              <a:rPr lang="zh-CN" altLang="en-US" b="1">
                <a:ea typeface="楷体_GB2312" pitchFamily="49" charset="-122"/>
              </a:rPr>
              <a:t> </a:t>
            </a: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q/</a:t>
            </a:r>
            <a:r>
              <a:rPr lang="en-US" altLang="zh-CN" b="1">
                <a:sym typeface="Symbol" panose="05050102010706020507" pitchFamily="18" charset="2"/>
              </a:rPr>
              <a:t> </a:t>
            </a:r>
            <a:r>
              <a:rPr lang="en-US" altLang="zh-CN" b="1">
                <a:solidFill>
                  <a:srgbClr val="00FFFF"/>
                </a:solidFill>
                <a:sym typeface="Symbol" panose="05050102010706020507" pitchFamily="18" charset="2"/>
              </a:rPr>
              <a:t></a:t>
            </a:r>
            <a:r>
              <a:rPr lang="en-US" altLang="zh-CN" b="1" i="1" baseline="-22000">
                <a:solidFill>
                  <a:srgbClr val="00FFFF"/>
                </a:solidFill>
                <a:sym typeface="Symbol" panose="05050102010706020507" pitchFamily="18" charset="2"/>
              </a:rPr>
              <a:t>0</a:t>
            </a:r>
            <a:endParaRPr lang="en-US" altLang="en-US" b="1" i="1" baseline="-22000">
              <a:solidFill>
                <a:srgbClr val="00FFFF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9729" name="Object 33">
            <a:extLst>
              <a:ext uri="{FF2B5EF4-FFF2-40B4-BE49-F238E27FC236}">
                <a16:creationId xmlns:a16="http://schemas.microsoft.com/office/drawing/2014/main" id="{A750CCC2-31BF-44E8-AB7E-9617BC2FA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5963" y="1122363"/>
          <a:ext cx="4222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公式" r:id="rId17" imgW="388651" imgH="350631" progId="Equation.3">
                  <p:embed/>
                </p:oleObj>
              </mc:Choice>
              <mc:Fallback>
                <p:oleObj name="公式" r:id="rId17" imgW="388651" imgH="35063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1122363"/>
                        <a:ext cx="42227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fol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30" name="Object 34">
            <a:extLst>
              <a:ext uri="{FF2B5EF4-FFF2-40B4-BE49-F238E27FC236}">
                <a16:creationId xmlns:a16="http://schemas.microsoft.com/office/drawing/2014/main" id="{606E081F-ABFC-4929-A14F-5290286B17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01013" y="488950"/>
          <a:ext cx="2809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公式" r:id="rId19" imgW="251304" imgH="335169" progId="Equation.3">
                  <p:embed/>
                </p:oleObj>
              </mc:Choice>
              <mc:Fallback>
                <p:oleObj name="公式" r:id="rId19" imgW="251304" imgH="335169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1013" y="488950"/>
                        <a:ext cx="280987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1" name="Rectangle 35">
            <a:extLst>
              <a:ext uri="{FF2B5EF4-FFF2-40B4-BE49-F238E27FC236}">
                <a16:creationId xmlns:a16="http://schemas.microsoft.com/office/drawing/2014/main" id="{D4D6D724-38FF-4A75-9465-E53ED44D2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675" y="1501775"/>
            <a:ext cx="4079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Tx/>
              <a:buChar char="•"/>
            </a:pPr>
            <a:r>
              <a:rPr lang="en-US" altLang="zh-CN" b="1" i="1">
                <a:solidFill>
                  <a:srgbClr val="66FFFF"/>
                </a:solidFill>
                <a:sym typeface="Symbol" panose="05050102010706020507" pitchFamily="18" charset="2"/>
              </a:rPr>
              <a:t>  q </a:t>
            </a:r>
            <a:r>
              <a:rPr lang="zh-CN" altLang="en-US" b="1"/>
              <a:t>在球心处，球面电通量为</a:t>
            </a:r>
          </a:p>
        </p:txBody>
      </p:sp>
      <p:grpSp>
        <p:nvGrpSpPr>
          <p:cNvPr id="4" name="Group 36">
            <a:extLst>
              <a:ext uri="{FF2B5EF4-FFF2-40B4-BE49-F238E27FC236}">
                <a16:creationId xmlns:a16="http://schemas.microsoft.com/office/drawing/2014/main" id="{AAE3ACBB-5087-4A83-9BE0-BAB1EEF91DB7}"/>
              </a:ext>
            </a:extLst>
          </p:cNvPr>
          <p:cNvGrpSpPr>
            <a:grpSpLocks/>
          </p:cNvGrpSpPr>
          <p:nvPr/>
        </p:nvGrpSpPr>
        <p:grpSpPr bwMode="auto">
          <a:xfrm>
            <a:off x="7227888" y="2451100"/>
            <a:ext cx="1035050" cy="457200"/>
            <a:chOff x="4553" y="1536"/>
            <a:chExt cx="652" cy="288"/>
          </a:xfrm>
        </p:grpSpPr>
        <p:sp>
          <p:nvSpPr>
            <p:cNvPr id="13338" name="Line 37">
              <a:extLst>
                <a:ext uri="{FF2B5EF4-FFF2-40B4-BE49-F238E27FC236}">
                  <a16:creationId xmlns:a16="http://schemas.microsoft.com/office/drawing/2014/main" id="{D4EA2918-5C9F-4CCA-8936-22ACDC3478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3" y="1621"/>
              <a:ext cx="652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39" name="Text Box 38">
              <a:extLst>
                <a:ext uri="{FF2B5EF4-FFF2-40B4-BE49-F238E27FC236}">
                  <a16:creationId xmlns:a16="http://schemas.microsoft.com/office/drawing/2014/main" id="{0C2F5E99-E189-4108-851F-0D79F99A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1" y="153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hlink"/>
                  </a:solidFill>
                </a:rPr>
                <a:t>r</a:t>
              </a:r>
            </a:p>
          </p:txBody>
        </p:sp>
      </p:grpSp>
      <p:sp>
        <p:nvSpPr>
          <p:cNvPr id="29735" name="Oval 39">
            <a:extLst>
              <a:ext uri="{FF2B5EF4-FFF2-40B4-BE49-F238E27FC236}">
                <a16:creationId xmlns:a16="http://schemas.microsoft.com/office/drawing/2014/main" id="{58E2ED8F-A975-4840-A46A-B74D95B3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3" y="2320925"/>
            <a:ext cx="503237" cy="504825"/>
          </a:xfrm>
          <a:prstGeom prst="ellipse">
            <a:avLst/>
          </a:prstGeom>
          <a:gradFill rotWithShape="1">
            <a:gsLst>
              <a:gs pos="0">
                <a:schemeClr val="accent1">
                  <a:alpha val="77000"/>
                </a:schemeClr>
              </a:gs>
              <a:gs pos="100000">
                <a:schemeClr val="accent1">
                  <a:gamma/>
                  <a:shade val="46275"/>
                  <a:invGamma/>
                  <a:alpha val="39999"/>
                </a:schemeClr>
              </a:gs>
            </a:gsLst>
            <a:path path="shape">
              <a:fillToRect l="50000" t="50000" r="50000" b="50000"/>
            </a:path>
          </a:gradFill>
          <a:ln w="9525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 b="1"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9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10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10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297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297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29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297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3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0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2717E-7 L -0.03663 3.32717E-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9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29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3" grpId="0" autoUpdateAnimBg="0"/>
      <p:bldP spid="29706" grpId="0" animBg="1" autoUpdateAnimBg="0"/>
      <p:bldP spid="29727" grpId="0"/>
      <p:bldP spid="29728" grpId="0"/>
      <p:bldP spid="29731" grpId="0"/>
      <p:bldP spid="2973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>
            <a:extLst>
              <a:ext uri="{FF2B5EF4-FFF2-40B4-BE49-F238E27FC236}">
                <a16:creationId xmlns:a16="http://schemas.microsoft.com/office/drawing/2014/main" id="{FFDEC216-C2C3-4493-9A4F-E74CE5F26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7075" y="385763"/>
          <a:ext cx="9525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7" name="公式" r:id="rId3" imgW="922113" imgH="403999" progId="Equation.3">
                  <p:embed/>
                </p:oleObj>
              </mc:Choice>
              <mc:Fallback>
                <p:oleObj name="公式" r:id="rId3" imgW="922113" imgH="40399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7075" y="385763"/>
                        <a:ext cx="9525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9" name="Text Box 3">
            <a:extLst>
              <a:ext uri="{FF2B5EF4-FFF2-40B4-BE49-F238E27FC236}">
                <a16:creationId xmlns:a16="http://schemas.microsoft.com/office/drawing/2014/main" id="{6475C663-CD3C-4010-8310-BDBC7377B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963" y="668338"/>
            <a:ext cx="585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FF00"/>
                </a:solidFill>
              </a:rPr>
              <a:t>+ </a:t>
            </a:r>
            <a:r>
              <a:rPr lang="en-US" altLang="zh-CN" b="1" i="1">
                <a:solidFill>
                  <a:srgbClr val="FFFF00"/>
                </a:solidFill>
              </a:rPr>
              <a:t>q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57FFD46E-6C23-467C-8890-AB881D5D7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63" y="341313"/>
            <a:ext cx="318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FF00"/>
              </a:buClr>
              <a:buFontTx/>
              <a:buChar char="•"/>
            </a:pPr>
            <a:r>
              <a:rPr lang="en-US" altLang="zh-CN" b="1" i="1">
                <a:solidFill>
                  <a:srgbClr val="66FFFF"/>
                </a:solidFill>
              </a:rPr>
              <a:t>  q </a:t>
            </a:r>
            <a:r>
              <a:rPr lang="zh-CN" altLang="en-US" b="1">
                <a:latin typeface="宋体" panose="02010600030101010101" pitchFamily="2" charset="-122"/>
              </a:rPr>
              <a:t>在</a:t>
            </a:r>
            <a:r>
              <a:rPr lang="zh-CN" altLang="en-US" b="1"/>
              <a:t>闭合</a:t>
            </a:r>
            <a:r>
              <a:rPr lang="zh-CN" altLang="en-US" b="1">
                <a:latin typeface="宋体" panose="02010600030101010101" pitchFamily="2" charset="-122"/>
              </a:rPr>
              <a:t>面外</a:t>
            </a:r>
          </a:p>
        </p:txBody>
      </p:sp>
      <p:sp>
        <p:nvSpPr>
          <p:cNvPr id="30725" name="Text Box 5">
            <a:extLst>
              <a:ext uri="{FF2B5EF4-FFF2-40B4-BE49-F238E27FC236}">
                <a16:creationId xmlns:a16="http://schemas.microsoft.com/office/drawing/2014/main" id="{4F7A269B-656E-4113-9835-056659559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" y="1538288"/>
            <a:ext cx="27003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b="1">
                <a:solidFill>
                  <a:srgbClr val="00FFFF"/>
                </a:solidFill>
                <a:latin typeface="仿宋_GB2312" pitchFamily="49" charset="-122"/>
                <a:ea typeface="仿宋_GB2312" pitchFamily="49" charset="-122"/>
                <a:sym typeface="Wingdings" panose="05000000000000000000" pitchFamily="2" charset="2"/>
              </a:rPr>
              <a:t>）</a:t>
            </a:r>
            <a:r>
              <a:rPr lang="zh-CN" altLang="en-US" b="1">
                <a:solidFill>
                  <a:srgbClr val="00FFFF"/>
                </a:solidFill>
              </a:rPr>
              <a:t>多个电荷</a:t>
            </a:r>
          </a:p>
        </p:txBody>
      </p:sp>
      <p:graphicFrame>
        <p:nvGraphicFramePr>
          <p:cNvPr id="30726" name="Object 6">
            <a:extLst>
              <a:ext uri="{FF2B5EF4-FFF2-40B4-BE49-F238E27FC236}">
                <a16:creationId xmlns:a16="http://schemas.microsoft.com/office/drawing/2014/main" id="{1197C987-17EC-49EF-BDCC-F7A92A8DCA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2111375"/>
          <a:ext cx="2909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8" name="公式" r:id="rId5" imgW="2880298" imgH="441905" progId="Equation.3">
                  <p:embed/>
                </p:oleObj>
              </mc:Choice>
              <mc:Fallback>
                <p:oleObj name="公式" r:id="rId5" imgW="2880298" imgH="4419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111375"/>
                        <a:ext cx="29098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>
            <a:extLst>
              <a:ext uri="{FF2B5EF4-FFF2-40B4-BE49-F238E27FC236}">
                <a16:creationId xmlns:a16="http://schemas.microsoft.com/office/drawing/2014/main" id="{C1C68EEE-4FAA-4FA1-BC64-8FCA87000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287713"/>
          <a:ext cx="5045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9" name="公式" r:id="rId7" imgW="5326162" imgH="480309" progId="Equation.3">
                  <p:embed/>
                </p:oleObj>
              </mc:Choice>
              <mc:Fallback>
                <p:oleObj name="公式" r:id="rId7" imgW="5326162" imgH="48030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87713"/>
                        <a:ext cx="5045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5817EFD8-26A1-4BC2-92B1-DB2BA5C39257}"/>
              </a:ext>
            </a:extLst>
          </p:cNvPr>
          <p:cNvGrpSpPr>
            <a:grpSpLocks/>
          </p:cNvGrpSpPr>
          <p:nvPr/>
        </p:nvGrpSpPr>
        <p:grpSpPr bwMode="auto">
          <a:xfrm>
            <a:off x="5661025" y="333375"/>
            <a:ext cx="3276600" cy="1998663"/>
            <a:chOff x="3504" y="325"/>
            <a:chExt cx="2064" cy="1259"/>
          </a:xfrm>
        </p:grpSpPr>
        <p:sp>
          <p:nvSpPr>
            <p:cNvPr id="14394" name="Line 9">
              <a:extLst>
                <a:ext uri="{FF2B5EF4-FFF2-40B4-BE49-F238E27FC236}">
                  <a16:creationId xmlns:a16="http://schemas.microsoft.com/office/drawing/2014/main" id="{916F36DE-1F87-4B40-B57F-5254D352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008"/>
              <a:ext cx="1248" cy="0"/>
            </a:xfrm>
            <a:prstGeom prst="line">
              <a:avLst/>
            </a:prstGeom>
            <a:noFill/>
            <a:ln w="28575">
              <a:solidFill>
                <a:srgbClr val="66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395" name="Group 10">
              <a:extLst>
                <a:ext uri="{FF2B5EF4-FFF2-40B4-BE49-F238E27FC236}">
                  <a16:creationId xmlns:a16="http://schemas.microsoft.com/office/drawing/2014/main" id="{FC8152C7-4CB0-400C-AE99-538DBEAEF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25"/>
              <a:ext cx="2064" cy="1259"/>
              <a:chOff x="3504" y="325"/>
              <a:chExt cx="2064" cy="1259"/>
            </a:xfrm>
          </p:grpSpPr>
          <p:sp>
            <p:nvSpPr>
              <p:cNvPr id="14396" name="Line 11">
                <a:extLst>
                  <a:ext uri="{FF2B5EF4-FFF2-40B4-BE49-F238E27FC236}">
                    <a16:creationId xmlns:a16="http://schemas.microsoft.com/office/drawing/2014/main" id="{477378D4-CCC9-4ED2-8E2B-12AADA738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7" name="Line 12">
                <a:extLst>
                  <a:ext uri="{FF2B5EF4-FFF2-40B4-BE49-F238E27FC236}">
                    <a16:creationId xmlns:a16="http://schemas.microsoft.com/office/drawing/2014/main" id="{2D56C849-A061-410F-BBC7-6C8A0F90C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480" cy="144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13">
                <a:extLst>
                  <a:ext uri="{FF2B5EF4-FFF2-40B4-BE49-F238E27FC236}">
                    <a16:creationId xmlns:a16="http://schemas.microsoft.com/office/drawing/2014/main" id="{A9CDD2C5-984B-4C3F-9613-01E45E62F6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85" y="325"/>
                <a:ext cx="432" cy="192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Line 14">
                <a:extLst>
                  <a:ext uri="{FF2B5EF4-FFF2-40B4-BE49-F238E27FC236}">
                    <a16:creationId xmlns:a16="http://schemas.microsoft.com/office/drawing/2014/main" id="{79D01775-61E2-4872-9789-593B36C93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1008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Line 15">
                <a:extLst>
                  <a:ext uri="{FF2B5EF4-FFF2-40B4-BE49-F238E27FC236}">
                    <a16:creationId xmlns:a16="http://schemas.microsoft.com/office/drawing/2014/main" id="{4DEFC425-F9B0-472C-8B1A-D875A664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440"/>
                <a:ext cx="432" cy="144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1" name="Line 16">
                <a:extLst>
                  <a:ext uri="{FF2B5EF4-FFF2-40B4-BE49-F238E27FC236}">
                    <a16:creationId xmlns:a16="http://schemas.microsoft.com/office/drawing/2014/main" id="{8BAE70EC-11A3-48DF-97DD-30005848B9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04" y="336"/>
                <a:ext cx="1152" cy="624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2" name="Line 17">
                <a:extLst>
                  <a:ext uri="{FF2B5EF4-FFF2-40B4-BE49-F238E27FC236}">
                    <a16:creationId xmlns:a16="http://schemas.microsoft.com/office/drawing/2014/main" id="{B9660432-B33C-4F2E-9E95-A098A2F3E0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008"/>
                <a:ext cx="1056" cy="576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3" name="Line 18">
                <a:extLst>
                  <a:ext uri="{FF2B5EF4-FFF2-40B4-BE49-F238E27FC236}">
                    <a16:creationId xmlns:a16="http://schemas.microsoft.com/office/drawing/2014/main" id="{7F66FE01-4695-4217-9F5D-79C38CAA0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816"/>
                <a:ext cx="432" cy="144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4" name="Line 19">
                <a:extLst>
                  <a:ext uri="{FF2B5EF4-FFF2-40B4-BE49-F238E27FC236}">
                    <a16:creationId xmlns:a16="http://schemas.microsoft.com/office/drawing/2014/main" id="{E14CEEB5-D985-4A19-A77B-BF076D34F0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84" y="528"/>
                <a:ext cx="864" cy="288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5" name="Line 20">
                <a:extLst>
                  <a:ext uri="{FF2B5EF4-FFF2-40B4-BE49-F238E27FC236}">
                    <a16:creationId xmlns:a16="http://schemas.microsoft.com/office/drawing/2014/main" id="{053A3AD7-774B-4E2B-8EBB-8DFAE68FF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1200"/>
                <a:ext cx="768" cy="240"/>
              </a:xfrm>
              <a:prstGeom prst="line">
                <a:avLst/>
              </a:prstGeom>
              <a:noFill/>
              <a:ln w="28575">
                <a:solidFill>
                  <a:srgbClr val="66FF66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30741" name="Object 21">
            <a:extLst>
              <a:ext uri="{FF2B5EF4-FFF2-40B4-BE49-F238E27FC236}">
                <a16:creationId xmlns:a16="http://schemas.microsoft.com/office/drawing/2014/main" id="{B2406E26-E35E-4361-A246-D7CE50E1FC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2200" y="4586288"/>
          <a:ext cx="199231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0" name="公式" r:id="rId9" imgW="1966147" imgH="883809" progId="Equation.3">
                  <p:embed/>
                </p:oleObj>
              </mc:Choice>
              <mc:Fallback>
                <p:oleObj name="公式" r:id="rId9" imgW="1966147" imgH="883809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4586288"/>
                        <a:ext cx="1992313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>
            <a:extLst>
              <a:ext uri="{FF2B5EF4-FFF2-40B4-BE49-F238E27FC236}">
                <a16:creationId xmlns:a16="http://schemas.microsoft.com/office/drawing/2014/main" id="{B824DF7A-60C1-4479-A8E7-A724B417C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5318125"/>
            <a:ext cx="3743325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800" b="1" i="1">
                <a:solidFill>
                  <a:srgbClr val="00FF00"/>
                </a:solidFill>
              </a:rPr>
              <a:t>    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是所有电荷产生的</a:t>
            </a:r>
            <a:r>
              <a:rPr lang="en-US" altLang="zh-CN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en-US" altLang="zh-CN" b="1">
                <a:latin typeface="宋体" panose="02010600030101010101" pitchFamily="2" charset="-122"/>
              </a:rPr>
              <a:t> </a:t>
            </a:r>
          </a:p>
          <a:p>
            <a:pPr eaLnBrk="1" hangingPunct="1">
              <a:lnSpc>
                <a:spcPct val="125000"/>
              </a:lnSpc>
              <a:buFont typeface="Symbol" panose="05050102010706020507" pitchFamily="18" charset="2"/>
              <a:buChar char="F"/>
            </a:pPr>
            <a:r>
              <a:rPr lang="en-US" altLang="zh-CN" b="1" baseline="-25000">
                <a:solidFill>
                  <a:srgbClr val="66FFFF"/>
                </a:solidFill>
                <a:sym typeface="Symbol" panose="05050102010706020507" pitchFamily="18" charset="2"/>
              </a:rPr>
              <a:t>e</a:t>
            </a:r>
            <a:r>
              <a:rPr lang="en-US" altLang="zh-CN" b="1" baseline="-2500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只与闭合曲面包含的   </a:t>
            </a:r>
          </a:p>
          <a:p>
            <a:pPr eaLnBrk="1" hangingPunct="1">
              <a:lnSpc>
                <a:spcPct val="125000"/>
              </a:lnSpc>
              <a:buFont typeface="Symbol" panose="05050102010706020507" pitchFamily="18" charset="2"/>
              <a:buNone/>
            </a:pPr>
            <a:r>
              <a:rPr lang="zh-CN" altLang="en-US" b="1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内部电荷有关。</a:t>
            </a:r>
          </a:p>
        </p:txBody>
      </p:sp>
      <p:graphicFrame>
        <p:nvGraphicFramePr>
          <p:cNvPr id="30743" name="Object 23">
            <a:extLst>
              <a:ext uri="{FF2B5EF4-FFF2-40B4-BE49-F238E27FC236}">
                <a16:creationId xmlns:a16="http://schemas.microsoft.com/office/drawing/2014/main" id="{BD4834F0-9667-4A74-B95E-F6AAA5B2B3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445125"/>
          <a:ext cx="366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1" name="Equation" r:id="rId11" imgW="121920" imgH="160103" progId="Equation.3">
                  <p:embed/>
                </p:oleObj>
              </mc:Choice>
              <mc:Fallback>
                <p:oleObj name="Equation" r:id="rId11" imgW="121920" imgH="16010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45125"/>
                        <a:ext cx="366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4" name="Object 24">
            <a:extLst>
              <a:ext uri="{FF2B5EF4-FFF2-40B4-BE49-F238E27FC236}">
                <a16:creationId xmlns:a16="http://schemas.microsoft.com/office/drawing/2014/main" id="{29B62351-FDCC-4AA4-8C44-677E7B3CE507}"/>
              </a:ext>
            </a:extLst>
          </p:cNvPr>
          <p:cNvGraphicFramePr>
            <a:graphicFrameLocks/>
          </p:cNvGraphicFramePr>
          <p:nvPr/>
        </p:nvGraphicFramePr>
        <p:xfrm>
          <a:off x="844550" y="4006850"/>
          <a:ext cx="45370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2" name="公式" r:id="rId13" imgW="4747416" imgH="480309" progId="Equation.3">
                  <p:embed/>
                </p:oleObj>
              </mc:Choice>
              <mc:Fallback>
                <p:oleObj name="公式" r:id="rId13" imgW="4747416" imgH="480309" progId="Equation.3">
                  <p:embed/>
                  <p:pic>
                    <p:nvPicPr>
                      <p:cNvPr id="0" name="Object 24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006850"/>
                        <a:ext cx="45370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5">
            <a:extLst>
              <a:ext uri="{FF2B5EF4-FFF2-40B4-BE49-F238E27FC236}">
                <a16:creationId xmlns:a16="http://schemas.microsoft.com/office/drawing/2014/main" id="{077FE4BD-1216-42E5-AF92-C71F4C703C51}"/>
              </a:ext>
            </a:extLst>
          </p:cNvPr>
          <p:cNvGrpSpPr>
            <a:grpSpLocks/>
          </p:cNvGrpSpPr>
          <p:nvPr/>
        </p:nvGrpSpPr>
        <p:grpSpPr bwMode="auto">
          <a:xfrm>
            <a:off x="7440613" y="4502150"/>
            <a:ext cx="455612" cy="457200"/>
            <a:chOff x="4611" y="2659"/>
            <a:chExt cx="287" cy="288"/>
          </a:xfrm>
        </p:grpSpPr>
        <p:sp>
          <p:nvSpPr>
            <p:cNvPr id="14392" name="Oval 26">
              <a:extLst>
                <a:ext uri="{FF2B5EF4-FFF2-40B4-BE49-F238E27FC236}">
                  <a16:creationId xmlns:a16="http://schemas.microsoft.com/office/drawing/2014/main" id="{69458EF7-24E3-47D2-AA16-59386884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1" y="2660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93" name="Text Box 27">
              <a:extLst>
                <a:ext uri="{FF2B5EF4-FFF2-40B4-BE49-F238E27FC236}">
                  <a16:creationId xmlns:a16="http://schemas.microsoft.com/office/drawing/2014/main" id="{3187E45B-2A24-4443-90FE-0600282D1E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1" y="2659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q</a:t>
              </a:r>
              <a:r>
                <a:rPr lang="en-US" altLang="zh-CN" b="1" baseline="-25000"/>
                <a:t>1</a:t>
              </a:r>
              <a:endParaRPr lang="en-US" altLang="zh-CN" b="1"/>
            </a:p>
          </p:txBody>
        </p:sp>
      </p:grpSp>
      <p:grpSp>
        <p:nvGrpSpPr>
          <p:cNvPr id="5" name="Group 28">
            <a:extLst>
              <a:ext uri="{FF2B5EF4-FFF2-40B4-BE49-F238E27FC236}">
                <a16:creationId xmlns:a16="http://schemas.microsoft.com/office/drawing/2014/main" id="{CE3C8972-4E18-4EB9-A8FB-5A258BF1CBCC}"/>
              </a:ext>
            </a:extLst>
          </p:cNvPr>
          <p:cNvGrpSpPr>
            <a:grpSpLocks/>
          </p:cNvGrpSpPr>
          <p:nvPr/>
        </p:nvGrpSpPr>
        <p:grpSpPr bwMode="auto">
          <a:xfrm>
            <a:off x="7586663" y="3278188"/>
            <a:ext cx="438150" cy="646112"/>
            <a:chOff x="4701" y="2024"/>
            <a:chExt cx="276" cy="407"/>
          </a:xfrm>
        </p:grpSpPr>
        <p:sp>
          <p:nvSpPr>
            <p:cNvPr id="14390" name="Oval 29">
              <a:extLst>
                <a:ext uri="{FF2B5EF4-FFF2-40B4-BE49-F238E27FC236}">
                  <a16:creationId xmlns:a16="http://schemas.microsoft.com/office/drawing/2014/main" id="{5E6D9005-715E-46C2-8DA0-6CC28A9A9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7" y="2341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91" name="Text Box 30">
              <a:extLst>
                <a:ext uri="{FF2B5EF4-FFF2-40B4-BE49-F238E27FC236}">
                  <a16:creationId xmlns:a16="http://schemas.microsoft.com/office/drawing/2014/main" id="{F0E48CB0-655B-4AFE-9494-B1D57102F6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1" y="2024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  <a:r>
                <a:rPr lang="en-US" altLang="zh-CN" b="1" i="1" baseline="-25000"/>
                <a:t>2</a:t>
              </a:r>
              <a:endParaRPr lang="en-US" altLang="zh-CN" b="1" i="1"/>
            </a:p>
          </p:txBody>
        </p:sp>
      </p:grpSp>
      <p:grpSp>
        <p:nvGrpSpPr>
          <p:cNvPr id="6" name="Group 31">
            <a:extLst>
              <a:ext uri="{FF2B5EF4-FFF2-40B4-BE49-F238E27FC236}">
                <a16:creationId xmlns:a16="http://schemas.microsoft.com/office/drawing/2014/main" id="{812A9168-8042-4FB0-9E96-0FACDE00BEE9}"/>
              </a:ext>
            </a:extLst>
          </p:cNvPr>
          <p:cNvGrpSpPr>
            <a:grpSpLocks/>
          </p:cNvGrpSpPr>
          <p:nvPr/>
        </p:nvGrpSpPr>
        <p:grpSpPr bwMode="auto">
          <a:xfrm>
            <a:off x="6867525" y="3068638"/>
            <a:ext cx="438150" cy="600075"/>
            <a:chOff x="4425" y="2008"/>
            <a:chExt cx="276" cy="378"/>
          </a:xfrm>
        </p:grpSpPr>
        <p:sp>
          <p:nvSpPr>
            <p:cNvPr id="14388" name="Text Box 32">
              <a:extLst>
                <a:ext uri="{FF2B5EF4-FFF2-40B4-BE49-F238E27FC236}">
                  <a16:creationId xmlns:a16="http://schemas.microsoft.com/office/drawing/2014/main" id="{8FEDF669-CA8F-4F95-93D8-BA99A59A72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" y="2008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  <a:r>
                <a:rPr lang="en-US" altLang="zh-CN" b="1" i="1" baseline="-25000"/>
                <a:t>3</a:t>
              </a:r>
              <a:endParaRPr lang="en-US" altLang="zh-CN" b="1" i="1"/>
            </a:p>
          </p:txBody>
        </p:sp>
        <p:sp>
          <p:nvSpPr>
            <p:cNvPr id="14389" name="Oval 33">
              <a:extLst>
                <a:ext uri="{FF2B5EF4-FFF2-40B4-BE49-F238E27FC236}">
                  <a16:creationId xmlns:a16="http://schemas.microsoft.com/office/drawing/2014/main" id="{209FAE0B-BEC2-469D-958B-0AAB45429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5" y="2296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pSp>
        <p:nvGrpSpPr>
          <p:cNvPr id="7" name="Group 34">
            <a:extLst>
              <a:ext uri="{FF2B5EF4-FFF2-40B4-BE49-F238E27FC236}">
                <a16:creationId xmlns:a16="http://schemas.microsoft.com/office/drawing/2014/main" id="{704102A8-E492-4A89-A25A-9FF3C9B17B49}"/>
              </a:ext>
            </a:extLst>
          </p:cNvPr>
          <p:cNvGrpSpPr>
            <a:grpSpLocks/>
          </p:cNvGrpSpPr>
          <p:nvPr/>
        </p:nvGrpSpPr>
        <p:grpSpPr bwMode="auto">
          <a:xfrm>
            <a:off x="6642100" y="2852738"/>
            <a:ext cx="1800225" cy="2303462"/>
            <a:chOff x="4184" y="1797"/>
            <a:chExt cx="1134" cy="1451"/>
          </a:xfrm>
        </p:grpSpPr>
        <p:sp>
          <p:nvSpPr>
            <p:cNvPr id="30755" name="Oval 35">
              <a:extLst>
                <a:ext uri="{FF2B5EF4-FFF2-40B4-BE49-F238E27FC236}">
                  <a16:creationId xmlns:a16="http://schemas.microsoft.com/office/drawing/2014/main" id="{11AFC948-DF66-47F0-9E4E-D2722416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797"/>
              <a:ext cx="1133" cy="145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gamma/>
                    <a:shade val="46275"/>
                    <a:invGamma/>
                    <a:alpha val="50000"/>
                  </a:schemeClr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b="1">
                <a:solidFill>
                  <a:schemeClr val="tx1"/>
                </a:solidFill>
              </a:endParaRPr>
            </a:p>
          </p:txBody>
        </p:sp>
        <p:sp>
          <p:nvSpPr>
            <p:cNvPr id="14379" name="Oval 36">
              <a:extLst>
                <a:ext uri="{FF2B5EF4-FFF2-40B4-BE49-F238E27FC236}">
                  <a16:creationId xmlns:a16="http://schemas.microsoft.com/office/drawing/2014/main" id="{6289F4AA-862A-4F24-9A62-F02407B34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269"/>
              <a:ext cx="1134" cy="507"/>
            </a:xfrm>
            <a:prstGeom prst="ellipse">
              <a:avLst/>
            </a:prstGeom>
            <a:noFill/>
            <a:ln w="6350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0" name="Oval 37">
              <a:extLst>
                <a:ext uri="{FF2B5EF4-FFF2-40B4-BE49-F238E27FC236}">
                  <a16:creationId xmlns:a16="http://schemas.microsoft.com/office/drawing/2014/main" id="{01CB6F7C-88B9-4F9C-BE44-13094E06E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123"/>
              <a:ext cx="1134" cy="798"/>
            </a:xfrm>
            <a:prstGeom prst="ellipse">
              <a:avLst/>
            </a:prstGeom>
            <a:noFill/>
            <a:ln w="6350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1" name="Oval 38">
              <a:extLst>
                <a:ext uri="{FF2B5EF4-FFF2-40B4-BE49-F238E27FC236}">
                  <a16:creationId xmlns:a16="http://schemas.microsoft.com/office/drawing/2014/main" id="{E834FB5A-6240-4270-A369-2B89A29378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006"/>
              <a:ext cx="1134" cy="1033"/>
            </a:xfrm>
            <a:prstGeom prst="ellipse">
              <a:avLst/>
            </a:prstGeom>
            <a:noFill/>
            <a:ln w="6350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2" name="Oval 39">
              <a:extLst>
                <a:ext uri="{FF2B5EF4-FFF2-40B4-BE49-F238E27FC236}">
                  <a16:creationId xmlns:a16="http://schemas.microsoft.com/office/drawing/2014/main" id="{C1B41C90-0DFD-4CBC-9F58-A0979EE21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906"/>
              <a:ext cx="1134" cy="1232"/>
            </a:xfrm>
            <a:prstGeom prst="ellipse">
              <a:avLst/>
            </a:prstGeom>
            <a:noFill/>
            <a:ln w="6350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3" name="Oval 40">
              <a:extLst>
                <a:ext uri="{FF2B5EF4-FFF2-40B4-BE49-F238E27FC236}">
                  <a16:creationId xmlns:a16="http://schemas.microsoft.com/office/drawing/2014/main" id="{CA55F093-5088-476D-9FEA-CEE1E2CA5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7" y="1797"/>
              <a:ext cx="208" cy="1450"/>
            </a:xfrm>
            <a:prstGeom prst="ellipse">
              <a:avLst/>
            </a:prstGeom>
            <a:noFill/>
            <a:ln w="6350">
              <a:solidFill>
                <a:srgbClr val="000000">
                  <a:alpha val="54117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4" name="Oval 41">
              <a:extLst>
                <a:ext uri="{FF2B5EF4-FFF2-40B4-BE49-F238E27FC236}">
                  <a16:creationId xmlns:a16="http://schemas.microsoft.com/office/drawing/2014/main" id="{A7357DD4-DA26-4582-912B-44DADC476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7" y="1797"/>
              <a:ext cx="548" cy="1450"/>
            </a:xfrm>
            <a:prstGeom prst="ellipse">
              <a:avLst/>
            </a:prstGeom>
            <a:noFill/>
            <a:ln w="6350">
              <a:solidFill>
                <a:srgbClr val="000000">
                  <a:alpha val="54117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5" name="Oval 42">
              <a:extLst>
                <a:ext uri="{FF2B5EF4-FFF2-40B4-BE49-F238E27FC236}">
                  <a16:creationId xmlns:a16="http://schemas.microsoft.com/office/drawing/2014/main" id="{DDB88026-5F25-40E0-AA71-00209F95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1797"/>
              <a:ext cx="832" cy="1450"/>
            </a:xfrm>
            <a:prstGeom prst="ellipse">
              <a:avLst/>
            </a:prstGeom>
            <a:noFill/>
            <a:ln w="6350">
              <a:solidFill>
                <a:srgbClr val="000000">
                  <a:alpha val="54117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6" name="Oval 43">
              <a:extLst>
                <a:ext uri="{FF2B5EF4-FFF2-40B4-BE49-F238E27FC236}">
                  <a16:creationId xmlns:a16="http://schemas.microsoft.com/office/drawing/2014/main" id="{841869AF-733D-4001-9CD1-B1BFF2F5F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2441"/>
              <a:ext cx="1134" cy="164"/>
            </a:xfrm>
            <a:prstGeom prst="ellipse">
              <a:avLst/>
            </a:prstGeom>
            <a:noFill/>
            <a:ln w="6350">
              <a:solidFill>
                <a:srgbClr val="000000">
                  <a:alpha val="50195"/>
                </a:srgb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87" name="Oval 44">
              <a:extLst>
                <a:ext uri="{FF2B5EF4-FFF2-40B4-BE49-F238E27FC236}">
                  <a16:creationId xmlns:a16="http://schemas.microsoft.com/office/drawing/2014/main" id="{46740CC4-C6D1-4226-9487-B3645C42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4" y="1797"/>
              <a:ext cx="1133" cy="1451"/>
            </a:xfrm>
            <a:prstGeom prst="ellipse">
              <a:avLst/>
            </a:prstGeom>
            <a:noFill/>
            <a:ln w="63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45">
            <a:extLst>
              <a:ext uri="{FF2B5EF4-FFF2-40B4-BE49-F238E27FC236}">
                <a16:creationId xmlns:a16="http://schemas.microsoft.com/office/drawing/2014/main" id="{B580447E-42F7-4C45-9F34-0F5AE34170D1}"/>
              </a:ext>
            </a:extLst>
          </p:cNvPr>
          <p:cNvGrpSpPr>
            <a:grpSpLocks/>
          </p:cNvGrpSpPr>
          <p:nvPr/>
        </p:nvGrpSpPr>
        <p:grpSpPr bwMode="auto">
          <a:xfrm>
            <a:off x="6045200" y="3259138"/>
            <a:ext cx="509588" cy="1851025"/>
            <a:chOff x="4056" y="2053"/>
            <a:chExt cx="321" cy="1166"/>
          </a:xfrm>
        </p:grpSpPr>
        <p:sp>
          <p:nvSpPr>
            <p:cNvPr id="14374" name="Text Box 46">
              <a:extLst>
                <a:ext uri="{FF2B5EF4-FFF2-40B4-BE49-F238E27FC236}">
                  <a16:creationId xmlns:a16="http://schemas.microsoft.com/office/drawing/2014/main" id="{9DBF3A65-D9C4-4B57-B982-E8C72D0982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931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  <a:r>
                <a:rPr lang="en-US" altLang="zh-CN" b="1" i="1" baseline="-25000"/>
                <a:t>4</a:t>
              </a:r>
              <a:endParaRPr lang="en-US" altLang="zh-CN" b="1" i="1"/>
            </a:p>
          </p:txBody>
        </p:sp>
        <p:sp>
          <p:nvSpPr>
            <p:cNvPr id="14375" name="Text Box 47">
              <a:extLst>
                <a:ext uri="{FF2B5EF4-FFF2-40B4-BE49-F238E27FC236}">
                  <a16:creationId xmlns:a16="http://schemas.microsoft.com/office/drawing/2014/main" id="{F7081CA8-A954-40BB-B23F-ED3C02CB0D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2053"/>
              <a:ext cx="2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q</a:t>
              </a:r>
              <a:r>
                <a:rPr lang="en-US" altLang="zh-CN" b="1" i="1" baseline="-25000"/>
                <a:t>5</a:t>
              </a:r>
              <a:endParaRPr lang="en-US" altLang="zh-CN" b="1" i="1"/>
            </a:p>
          </p:txBody>
        </p:sp>
        <p:sp>
          <p:nvSpPr>
            <p:cNvPr id="14376" name="Oval 48">
              <a:extLst>
                <a:ext uri="{FF2B5EF4-FFF2-40B4-BE49-F238E27FC236}">
                  <a16:creationId xmlns:a16="http://schemas.microsoft.com/office/drawing/2014/main" id="{CA1D4687-DEBC-4FB0-A1FF-F83DDF91D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931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7C8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4377" name="Oval 49">
              <a:extLst>
                <a:ext uri="{FF2B5EF4-FFF2-40B4-BE49-F238E27FC236}">
                  <a16:creationId xmlns:a16="http://schemas.microsoft.com/office/drawing/2014/main" id="{B469BACC-D616-40D2-A1E5-755DADF74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" y="2341"/>
              <a:ext cx="90" cy="90"/>
            </a:xfrm>
            <a:prstGeom prst="ellipse">
              <a:avLst/>
            </a:prstGeom>
            <a:gradFill rotWithShape="1">
              <a:gsLst>
                <a:gs pos="0">
                  <a:srgbClr val="FFFF66"/>
                </a:gs>
                <a:gs pos="100000">
                  <a:srgbClr val="FF7C80"/>
                </a:gs>
              </a:gsLst>
              <a:path path="shape">
                <a:fillToRect l="50000" t="50000" r="50000" b="50000"/>
              </a:path>
            </a:gra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b="1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50">
            <a:extLst>
              <a:ext uri="{FF2B5EF4-FFF2-40B4-BE49-F238E27FC236}">
                <a16:creationId xmlns:a16="http://schemas.microsoft.com/office/drawing/2014/main" id="{32EE3AEE-2E0B-4C56-9EE4-754578E71916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4059238"/>
            <a:ext cx="285750" cy="503237"/>
            <a:chOff x="4595" y="2557"/>
            <a:chExt cx="180" cy="317"/>
          </a:xfrm>
        </p:grpSpPr>
        <p:sp>
          <p:nvSpPr>
            <p:cNvPr id="14371" name="WordArt 51">
              <a:extLst>
                <a:ext uri="{FF2B5EF4-FFF2-40B4-BE49-F238E27FC236}">
                  <a16:creationId xmlns:a16="http://schemas.microsoft.com/office/drawing/2014/main" id="{7EC318DA-C0EB-4044-9A8A-D3164D1506E2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649" y="2557"/>
              <a:ext cx="91" cy="13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48176"/>
                </a:avLst>
              </a:prstTxWarp>
            </a:bodyPr>
            <a:lstStyle/>
            <a:p>
              <a:pPr algn="ctr"/>
              <a:r>
                <a:rPr lang="en-US" altLang="zh-CN" sz="3600" i="1" kern="10">
                  <a:ln w="9525">
                    <a:solidFill>
                      <a:srgbClr val="FF5050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宋体" panose="02010600030101010101" pitchFamily="2" charset="-122"/>
                </a:rPr>
                <a:t>P</a:t>
              </a:r>
              <a:endParaRPr lang="zh-CN" altLang="en-US" sz="3600" i="1" kern="10">
                <a:ln w="9525">
                  <a:solidFill>
                    <a:srgbClr val="FF5050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4372" name="Freeform 52">
              <a:extLst>
                <a:ext uri="{FF2B5EF4-FFF2-40B4-BE49-F238E27FC236}">
                  <a16:creationId xmlns:a16="http://schemas.microsoft.com/office/drawing/2014/main" id="{C5991F6A-F6C2-45F6-939A-F39194D1B073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4595" y="2694"/>
              <a:ext cx="180" cy="180"/>
            </a:xfrm>
            <a:custGeom>
              <a:avLst/>
              <a:gdLst>
                <a:gd name="T0" fmla="*/ 0 w 212"/>
                <a:gd name="T1" fmla="*/ 5 h 210"/>
                <a:gd name="T2" fmla="*/ 4 w 212"/>
                <a:gd name="T3" fmla="*/ 20 h 210"/>
                <a:gd name="T4" fmla="*/ 7 w 212"/>
                <a:gd name="T5" fmla="*/ 28 h 210"/>
                <a:gd name="T6" fmla="*/ 9 w 212"/>
                <a:gd name="T7" fmla="*/ 34 h 210"/>
                <a:gd name="T8" fmla="*/ 27 w 212"/>
                <a:gd name="T9" fmla="*/ 39 h 210"/>
                <a:gd name="T10" fmla="*/ 41 w 212"/>
                <a:gd name="T11" fmla="*/ 45 h 210"/>
                <a:gd name="T12" fmla="*/ 25 w 212"/>
                <a:gd name="T13" fmla="*/ 9 h 210"/>
                <a:gd name="T14" fmla="*/ 16 w 212"/>
                <a:gd name="T15" fmla="*/ 7 h 210"/>
                <a:gd name="T16" fmla="*/ 0 w 212"/>
                <a:gd name="T17" fmla="*/ 5 h 21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12"/>
                <a:gd name="T28" fmla="*/ 0 h 210"/>
                <a:gd name="T29" fmla="*/ 212 w 212"/>
                <a:gd name="T30" fmla="*/ 210 h 21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12" h="210">
                  <a:moveTo>
                    <a:pt x="0" y="22"/>
                  </a:moveTo>
                  <a:cubicBezTo>
                    <a:pt x="8" y="45"/>
                    <a:pt x="16" y="69"/>
                    <a:pt x="24" y="92"/>
                  </a:cubicBezTo>
                  <a:cubicBezTo>
                    <a:pt x="28" y="104"/>
                    <a:pt x="32" y="115"/>
                    <a:pt x="36" y="127"/>
                  </a:cubicBezTo>
                  <a:cubicBezTo>
                    <a:pt x="40" y="139"/>
                    <a:pt x="38" y="154"/>
                    <a:pt x="47" y="163"/>
                  </a:cubicBezTo>
                  <a:cubicBezTo>
                    <a:pt x="70" y="186"/>
                    <a:pt x="110" y="177"/>
                    <a:pt x="141" y="186"/>
                  </a:cubicBezTo>
                  <a:cubicBezTo>
                    <a:pt x="165" y="193"/>
                    <a:pt x="212" y="210"/>
                    <a:pt x="212" y="210"/>
                  </a:cubicBezTo>
                  <a:cubicBezTo>
                    <a:pt x="194" y="158"/>
                    <a:pt x="188" y="71"/>
                    <a:pt x="130" y="45"/>
                  </a:cubicBezTo>
                  <a:cubicBezTo>
                    <a:pt x="115" y="39"/>
                    <a:pt x="99" y="37"/>
                    <a:pt x="83" y="33"/>
                  </a:cubicBezTo>
                  <a:cubicBezTo>
                    <a:pt x="55" y="25"/>
                    <a:pt x="22" y="0"/>
                    <a:pt x="0" y="22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73" name="Oval 53">
              <a:extLst>
                <a:ext uri="{FF2B5EF4-FFF2-40B4-BE49-F238E27FC236}">
                  <a16:creationId xmlns:a16="http://schemas.microsoft.com/office/drawing/2014/main" id="{B71B1AFD-1DA9-48A0-B3CE-22FC08699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" y="2768"/>
              <a:ext cx="45" cy="45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30774" name="AutoShape 54">
            <a:extLst>
              <a:ext uri="{FF2B5EF4-FFF2-40B4-BE49-F238E27FC236}">
                <a16:creationId xmlns:a16="http://schemas.microsoft.com/office/drawing/2014/main" id="{A8918CF4-8A07-452C-977F-6871D0C24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89588"/>
            <a:ext cx="3168650" cy="944562"/>
          </a:xfrm>
          <a:prstGeom prst="bevel">
            <a:avLst>
              <a:gd name="adj" fmla="val 3556"/>
            </a:avLst>
          </a:prstGeom>
          <a:solidFill>
            <a:srgbClr val="006666">
              <a:alpha val="3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0775" name="Object 55">
            <a:extLst>
              <a:ext uri="{FF2B5EF4-FFF2-40B4-BE49-F238E27FC236}">
                <a16:creationId xmlns:a16="http://schemas.microsoft.com/office/drawing/2014/main" id="{897ED7DC-2EA6-4A13-9664-3D8448B31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7088" y="5589588"/>
          <a:ext cx="2590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3" name="公式" r:id="rId15" imgW="2560320" imgH="883809" progId="Equation.3">
                  <p:embed/>
                </p:oleObj>
              </mc:Choice>
              <mc:Fallback>
                <p:oleObj name="公式" r:id="rId15" imgW="2560320" imgH="883809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9588"/>
                        <a:ext cx="2590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76" name="Oval 56">
            <a:extLst>
              <a:ext uri="{FF2B5EF4-FFF2-40B4-BE49-F238E27FC236}">
                <a16:creationId xmlns:a16="http://schemas.microsoft.com/office/drawing/2014/main" id="{90B69E7B-0620-4D73-94FD-11FB953AB12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571456" y="329407"/>
            <a:ext cx="1582737" cy="2089150"/>
          </a:xfrm>
          <a:prstGeom prst="ellipse">
            <a:avLst/>
          </a:prstGeom>
          <a:gradFill rotWithShape="1">
            <a:gsLst>
              <a:gs pos="0">
                <a:schemeClr val="accent1">
                  <a:alpha val="63000"/>
                </a:schemeClr>
              </a:gs>
              <a:gs pos="100000">
                <a:schemeClr val="accent1">
                  <a:gamma/>
                  <a:shade val="46275"/>
                  <a:invGamma/>
                  <a:alpha val="63000"/>
                </a:schemeClr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 eaLnBrk="1" hangingPunct="1">
              <a:defRPr/>
            </a:pPr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14358" name="Oval 57">
            <a:extLst>
              <a:ext uri="{FF2B5EF4-FFF2-40B4-BE49-F238E27FC236}">
                <a16:creationId xmlns:a16="http://schemas.microsoft.com/office/drawing/2014/main" id="{8E35D4B8-441C-48CC-9551-048D4D1C4168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0662" y="1012826"/>
            <a:ext cx="1584325" cy="7302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59" name="Oval 58">
            <a:extLst>
              <a:ext uri="{FF2B5EF4-FFF2-40B4-BE49-F238E27FC236}">
                <a16:creationId xmlns:a16="http://schemas.microsoft.com/office/drawing/2014/main" id="{4DA8F46C-C793-467F-A762-310698ADAE2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69869" y="804069"/>
            <a:ext cx="1584325" cy="11477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0" name="Oval 59">
            <a:extLst>
              <a:ext uri="{FF2B5EF4-FFF2-40B4-BE49-F238E27FC236}">
                <a16:creationId xmlns:a16="http://schemas.microsoft.com/office/drawing/2014/main" id="{1583CBD6-5E4A-47ED-9CB9-F0E46D801FB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0663" y="633413"/>
            <a:ext cx="1584325" cy="14890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1" name="Oval 60">
            <a:extLst>
              <a:ext uri="{FF2B5EF4-FFF2-40B4-BE49-F238E27FC236}">
                <a16:creationId xmlns:a16="http://schemas.microsoft.com/office/drawing/2014/main" id="{A87F0CB6-64D9-4190-AEFD-2D4D3E97849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0663" y="490538"/>
            <a:ext cx="1584325" cy="17748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2" name="Oval 61">
            <a:extLst>
              <a:ext uri="{FF2B5EF4-FFF2-40B4-BE49-F238E27FC236}">
                <a16:creationId xmlns:a16="http://schemas.microsoft.com/office/drawing/2014/main" id="{AA19801A-59AF-4AB7-8AD7-789F7A6A2F6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7217569" y="334169"/>
            <a:ext cx="288925" cy="2087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3" name="Oval 62">
            <a:extLst>
              <a:ext uri="{FF2B5EF4-FFF2-40B4-BE49-F238E27FC236}">
                <a16:creationId xmlns:a16="http://schemas.microsoft.com/office/drawing/2014/main" id="{14CEEC6A-AF27-46BE-AE43-04925484B73B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979444" y="334169"/>
            <a:ext cx="765175" cy="2087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4" name="Oval 63">
            <a:extLst>
              <a:ext uri="{FF2B5EF4-FFF2-40B4-BE49-F238E27FC236}">
                <a16:creationId xmlns:a16="http://schemas.microsoft.com/office/drawing/2014/main" id="{5A63C5EF-BCDC-4321-980A-EAD0DF84E340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781007" y="334168"/>
            <a:ext cx="1162050" cy="208756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5" name="Oval 64">
            <a:extLst>
              <a:ext uri="{FF2B5EF4-FFF2-40B4-BE49-F238E27FC236}">
                <a16:creationId xmlns:a16="http://schemas.microsoft.com/office/drawing/2014/main" id="{FB4E1ED6-EC1B-4D5D-8F27-4758288252A1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83362" y="1258888"/>
            <a:ext cx="1584325" cy="234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366" name="Oval 65">
            <a:extLst>
              <a:ext uri="{FF2B5EF4-FFF2-40B4-BE49-F238E27FC236}">
                <a16:creationId xmlns:a16="http://schemas.microsoft.com/office/drawing/2014/main" id="{4AB33CE7-4860-445D-9174-048888A3B1AE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6571456" y="332582"/>
            <a:ext cx="1582737" cy="2089150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1">
              <a:solidFill>
                <a:schemeClr val="tx1"/>
              </a:solidFill>
            </a:endParaRPr>
          </a:p>
        </p:txBody>
      </p:sp>
      <p:sp>
        <p:nvSpPr>
          <p:cNvPr id="30786" name="AutoShape 66">
            <a:extLst>
              <a:ext uri="{FF2B5EF4-FFF2-40B4-BE49-F238E27FC236}">
                <a16:creationId xmlns:a16="http://schemas.microsoft.com/office/drawing/2014/main" id="{00738D15-CC8C-4DB1-9B97-AFE6A898C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8000"/>
            <a:ext cx="504825" cy="936625"/>
          </a:xfrm>
          <a:prstGeom prst="verticalScroll">
            <a:avLst>
              <a:gd name="adj" fmla="val 10065"/>
            </a:avLst>
          </a:prstGeom>
          <a:solidFill>
            <a:srgbClr val="0000FF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说</a:t>
            </a:r>
          </a:p>
          <a:p>
            <a:pPr algn="ctr" eaLnBrk="1" hangingPunct="1"/>
            <a:r>
              <a:rPr lang="zh-CN" altLang="en-US" b="1"/>
              <a:t>明</a:t>
            </a:r>
          </a:p>
        </p:txBody>
      </p:sp>
      <p:sp>
        <p:nvSpPr>
          <p:cNvPr id="14368" name="Oval 67">
            <a:extLst>
              <a:ext uri="{FF2B5EF4-FFF2-40B4-BE49-F238E27FC236}">
                <a16:creationId xmlns:a16="http://schemas.microsoft.com/office/drawing/2014/main" id="{A482D525-96DF-48BC-8F31-8560CE2CC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268413"/>
            <a:ext cx="173038" cy="173037"/>
          </a:xfrm>
          <a:prstGeom prst="ellipse">
            <a:avLst/>
          </a:prstGeom>
          <a:gradFill rotWithShape="1">
            <a:gsLst>
              <a:gs pos="0">
                <a:srgbClr val="FFFF66"/>
              </a:gs>
              <a:gs pos="100000">
                <a:srgbClr val="FF7C8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30788" name="Rectangle 68">
            <a:extLst>
              <a:ext uri="{FF2B5EF4-FFF2-40B4-BE49-F238E27FC236}">
                <a16:creationId xmlns:a16="http://schemas.microsoft.com/office/drawing/2014/main" id="{BC8FBC74-51E2-417E-8FAF-4C4CBC29E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909638"/>
            <a:ext cx="414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chemeClr val="hlink"/>
                </a:solidFill>
                <a:ea typeface="楷体_GB2312" pitchFamily="49" charset="-122"/>
              </a:rPr>
              <a:t>穿出、穿入的电力线条数相等</a:t>
            </a:r>
          </a:p>
        </p:txBody>
      </p:sp>
      <p:sp>
        <p:nvSpPr>
          <p:cNvPr id="30789" name="Rectangle 69">
            <a:extLst>
              <a:ext uri="{FF2B5EF4-FFF2-40B4-BE49-F238E27FC236}">
                <a16:creationId xmlns:a16="http://schemas.microsoft.com/office/drawing/2014/main" id="{7E8C0CEF-DDFB-43D2-8777-6A61337C7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8" y="2663825"/>
            <a:ext cx="2949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/>
              <a:t>任意闭合面电通量为</a:t>
            </a:r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3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utoUpdateAnimBg="0"/>
      <p:bldP spid="30742" grpId="0" autoUpdateAnimBg="0"/>
      <p:bldP spid="30774" grpId="0" animBg="1"/>
      <p:bldP spid="30786" grpId="0" animBg="1"/>
      <p:bldP spid="30788" grpId="0"/>
      <p:bldP spid="3078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770FC248-A0C5-46C4-BD97-207765C17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457200"/>
            <a:ext cx="8086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求电偶极子在延长线上和中垂线上一点产生的电场强度。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978FBE2-66BE-490A-8197-820817CC4E2F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1381125"/>
            <a:ext cx="1930400" cy="941388"/>
            <a:chOff x="2880" y="873"/>
            <a:chExt cx="1216" cy="593"/>
          </a:xfrm>
        </p:grpSpPr>
        <p:sp>
          <p:nvSpPr>
            <p:cNvPr id="10269" name="Oval 4">
              <a:extLst>
                <a:ext uri="{FF2B5EF4-FFF2-40B4-BE49-F238E27FC236}">
                  <a16:creationId xmlns:a16="http://schemas.microsoft.com/office/drawing/2014/main" id="{43E6E151-5272-4CD8-9DD9-38ACE6989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104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0270" name="Oval 5">
              <a:extLst>
                <a:ext uri="{FF2B5EF4-FFF2-40B4-BE49-F238E27FC236}">
                  <a16:creationId xmlns:a16="http://schemas.microsoft.com/office/drawing/2014/main" id="{9CBAC910-4A70-425A-A602-B68424CEF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104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10271" name="Object 6">
              <a:extLst>
                <a:ext uri="{FF2B5EF4-FFF2-40B4-BE49-F238E27FC236}">
                  <a16:creationId xmlns:a16="http://schemas.microsoft.com/office/drawing/2014/main" id="{83015BC1-1238-451E-A59A-C80B2710862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80" y="1257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0" name="Equation" r:id="rId3" imgW="449362" imgH="266839" progId="Equation.3">
                    <p:embed/>
                  </p:oleObj>
                </mc:Choice>
                <mc:Fallback>
                  <p:oleObj name="Equation" r:id="rId3" imgW="449362" imgH="266839" progId="Equation.3">
                    <p:embed/>
                    <p:pic>
                      <p:nvPicPr>
                        <p:cNvPr id="10271" name="Object 6">
                          <a:extLst>
                            <a:ext uri="{FF2B5EF4-FFF2-40B4-BE49-F238E27FC236}">
                              <a16:creationId xmlns:a16="http://schemas.microsoft.com/office/drawing/2014/main" id="{83015BC1-1238-451E-A59A-C80B2710862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257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Object 7">
              <a:extLst>
                <a:ext uri="{FF2B5EF4-FFF2-40B4-BE49-F238E27FC236}">
                  <a16:creationId xmlns:a16="http://schemas.microsoft.com/office/drawing/2014/main" id="{7278783E-F6CE-46D4-859D-FDF6876832F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92" y="1257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1" name="Equation" r:id="rId5" imgW="449362" imgH="297263" progId="Equation.3">
                    <p:embed/>
                  </p:oleObj>
                </mc:Choice>
                <mc:Fallback>
                  <p:oleObj name="Equation" r:id="rId5" imgW="449362" imgH="297263" progId="Equation.3">
                    <p:embed/>
                    <p:pic>
                      <p:nvPicPr>
                        <p:cNvPr id="10272" name="Object 7">
                          <a:extLst>
                            <a:ext uri="{FF2B5EF4-FFF2-40B4-BE49-F238E27FC236}">
                              <a16:creationId xmlns:a16="http://schemas.microsoft.com/office/drawing/2014/main" id="{7278783E-F6CE-46D4-859D-FDF6876832F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257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3" name="Line 8">
              <a:extLst>
                <a:ext uri="{FF2B5EF4-FFF2-40B4-BE49-F238E27FC236}">
                  <a16:creationId xmlns:a16="http://schemas.microsoft.com/office/drawing/2014/main" id="{58902A7C-30EF-402D-9EE8-1C2402EAA8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1152"/>
              <a:ext cx="7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4" name="Object 9">
              <a:extLst>
                <a:ext uri="{FF2B5EF4-FFF2-40B4-BE49-F238E27FC236}">
                  <a16:creationId xmlns:a16="http://schemas.microsoft.com/office/drawing/2014/main" id="{00F8776C-77F2-4341-B792-8889BE8A27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456" y="873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42" name="Equation" r:id="rId7" imgW="106493" imgH="289782" progId="Equation.3">
                    <p:embed/>
                  </p:oleObj>
                </mc:Choice>
                <mc:Fallback>
                  <p:oleObj name="Equation" r:id="rId7" imgW="106493" imgH="289782" progId="Equation.3">
                    <p:embed/>
                    <p:pic>
                      <p:nvPicPr>
                        <p:cNvPr id="10274" name="Object 9">
                          <a:extLst>
                            <a:ext uri="{FF2B5EF4-FFF2-40B4-BE49-F238E27FC236}">
                              <a16:creationId xmlns:a16="http://schemas.microsoft.com/office/drawing/2014/main" id="{00F8776C-77F2-4341-B792-8889BE8A27FD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873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4" name="Text Box 10">
            <a:extLst>
              <a:ext uri="{FF2B5EF4-FFF2-40B4-BE49-F238E27FC236}">
                <a16:creationId xmlns:a16="http://schemas.microsoft.com/office/drawing/2014/main" id="{F9CCDFF7-B9CD-459D-8CDD-A2F13C0B2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049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16395" name="Object 11">
            <a:extLst>
              <a:ext uri="{FF2B5EF4-FFF2-40B4-BE49-F238E27FC236}">
                <a16:creationId xmlns:a16="http://schemas.microsoft.com/office/drawing/2014/main" id="{191D6F27-BA99-4551-9ECB-6D49570E5546}"/>
              </a:ext>
            </a:extLst>
          </p:cNvPr>
          <p:cNvGraphicFramePr>
            <a:graphicFrameLocks/>
          </p:cNvGraphicFramePr>
          <p:nvPr/>
        </p:nvGraphicFramePr>
        <p:xfrm>
          <a:off x="6477000" y="1233488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3" name="Equation" r:id="rId9" imgW="365760" imgH="403999" progId="Equation.3">
                  <p:embed/>
                </p:oleObj>
              </mc:Choice>
              <mc:Fallback>
                <p:oleObj name="Equation" r:id="rId9" imgW="365760" imgH="403999" progId="Equation.3">
                  <p:embed/>
                  <p:pic>
                    <p:nvPicPr>
                      <p:cNvPr id="16395" name="Object 11">
                        <a:extLst>
                          <a:ext uri="{FF2B5EF4-FFF2-40B4-BE49-F238E27FC236}">
                            <a16:creationId xmlns:a16="http://schemas.microsoft.com/office/drawing/2014/main" id="{191D6F27-BA99-4551-9ECB-6D49570E55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233488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>
            <a:extLst>
              <a:ext uri="{FF2B5EF4-FFF2-40B4-BE49-F238E27FC236}">
                <a16:creationId xmlns:a16="http://schemas.microsoft.com/office/drawing/2014/main" id="{C857D2FE-2EBF-4DF9-A124-F08276F69CE6}"/>
              </a:ext>
            </a:extLst>
          </p:cNvPr>
          <p:cNvGraphicFramePr>
            <a:graphicFrameLocks/>
          </p:cNvGraphicFramePr>
          <p:nvPr/>
        </p:nvGraphicFramePr>
        <p:xfrm>
          <a:off x="7315200" y="1233488"/>
          <a:ext cx="3921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4" name="Equation" r:id="rId11" imgW="365760" imgH="403999" progId="Equation.3">
                  <p:embed/>
                </p:oleObj>
              </mc:Choice>
              <mc:Fallback>
                <p:oleObj name="Equation" r:id="rId11" imgW="365760" imgH="403999" progId="Equation.3">
                  <p:embed/>
                  <p:pic>
                    <p:nvPicPr>
                      <p:cNvPr id="16396" name="Object 12">
                        <a:extLst>
                          <a:ext uri="{FF2B5EF4-FFF2-40B4-BE49-F238E27FC236}">
                            <a16:creationId xmlns:a16="http://schemas.microsoft.com/office/drawing/2014/main" id="{C857D2FE-2EBF-4DF9-A124-F08276F69C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1233488"/>
                        <a:ext cx="3921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>
            <a:extLst>
              <a:ext uri="{FF2B5EF4-FFF2-40B4-BE49-F238E27FC236}">
                <a16:creationId xmlns:a16="http://schemas.microsoft.com/office/drawing/2014/main" id="{E9654FB6-A274-4BC6-86D4-0E82DEC387A2}"/>
              </a:ext>
            </a:extLst>
          </p:cNvPr>
          <p:cNvGraphicFramePr>
            <a:graphicFrameLocks/>
          </p:cNvGraphicFramePr>
          <p:nvPr/>
        </p:nvGraphicFramePr>
        <p:xfrm>
          <a:off x="900113" y="2205038"/>
          <a:ext cx="2971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5" name="Equation" r:id="rId13" imgW="2933544" imgH="876328" progId="Equation.3">
                  <p:embed/>
                </p:oleObj>
              </mc:Choice>
              <mc:Fallback>
                <p:oleObj name="Equation" r:id="rId13" imgW="2933544" imgH="876328" progId="Equation.3">
                  <p:embed/>
                  <p:pic>
                    <p:nvPicPr>
                      <p:cNvPr id="16397" name="Object 13">
                        <a:extLst>
                          <a:ext uri="{FF2B5EF4-FFF2-40B4-BE49-F238E27FC236}">
                            <a16:creationId xmlns:a16="http://schemas.microsoft.com/office/drawing/2014/main" id="{E9654FB6-A274-4BC6-86D4-0E82DEC387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05038"/>
                        <a:ext cx="2971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Rectangle 14">
            <a:extLst>
              <a:ext uri="{FF2B5EF4-FFF2-40B4-BE49-F238E27FC236}">
                <a16:creationId xmlns:a16="http://schemas.microsoft.com/office/drawing/2014/main" id="{2EAC66B7-C982-4578-B46C-43D87B4ED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45720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6A2A1902-9749-46AE-9952-7624CC4CF169}"/>
              </a:ext>
            </a:extLst>
          </p:cNvPr>
          <p:cNvGrpSpPr>
            <a:grpSpLocks/>
          </p:cNvGrpSpPr>
          <p:nvPr/>
        </p:nvGrpSpPr>
        <p:grpSpPr bwMode="auto">
          <a:xfrm>
            <a:off x="5394325" y="1766888"/>
            <a:ext cx="3071813" cy="595312"/>
            <a:chOff x="3398" y="3456"/>
            <a:chExt cx="1935" cy="375"/>
          </a:xfrm>
        </p:grpSpPr>
        <p:grpSp>
          <p:nvGrpSpPr>
            <p:cNvPr id="10264" name="Group 16">
              <a:extLst>
                <a:ext uri="{FF2B5EF4-FFF2-40B4-BE49-F238E27FC236}">
                  <a16:creationId xmlns:a16="http://schemas.microsoft.com/office/drawing/2014/main" id="{2314026F-6088-41E8-8BC6-0C92C73AB8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3495"/>
              <a:ext cx="1935" cy="336"/>
              <a:chOff x="3398" y="3495"/>
              <a:chExt cx="1935" cy="336"/>
            </a:xfrm>
          </p:grpSpPr>
          <p:sp>
            <p:nvSpPr>
              <p:cNvPr id="10266" name="Line 17">
                <a:extLst>
                  <a:ext uri="{FF2B5EF4-FFF2-40B4-BE49-F238E27FC236}">
                    <a16:creationId xmlns:a16="http://schemas.microsoft.com/office/drawing/2014/main" id="{D3B9073F-FCBB-4E27-9F03-6CE896D556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495"/>
                <a:ext cx="1824" cy="0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267" name="Text Box 18">
                <a:extLst>
                  <a:ext uri="{FF2B5EF4-FFF2-40B4-BE49-F238E27FC236}">
                    <a16:creationId xmlns:a16="http://schemas.microsoft.com/office/drawing/2014/main" id="{5904F50F-22E0-463D-BA8B-0BCEDC2F02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98" y="354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O</a:t>
                </a:r>
              </a:p>
            </p:txBody>
          </p:sp>
          <p:sp>
            <p:nvSpPr>
              <p:cNvPr id="10268" name="Text Box 19">
                <a:extLst>
                  <a:ext uri="{FF2B5EF4-FFF2-40B4-BE49-F238E27FC236}">
                    <a16:creationId xmlns:a16="http://schemas.microsoft.com/office/drawing/2014/main" id="{A02A29D9-2A0E-4236-B952-036AC4FB3A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" y="354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i="1">
                    <a:solidFill>
                      <a:srgbClr val="FFFF66"/>
                    </a:solidFill>
                  </a:rPr>
                  <a:t>x</a:t>
                </a:r>
              </a:p>
            </p:txBody>
          </p:sp>
        </p:grpSp>
        <p:sp>
          <p:nvSpPr>
            <p:cNvPr id="10265" name="Oval 20">
              <a:extLst>
                <a:ext uri="{FF2B5EF4-FFF2-40B4-BE49-F238E27FC236}">
                  <a16:creationId xmlns:a16="http://schemas.microsoft.com/office/drawing/2014/main" id="{41D918E5-20F7-4FAC-8B65-E261C9523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3456"/>
              <a:ext cx="48" cy="48"/>
            </a:xfrm>
            <a:prstGeom prst="ellipse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sp>
        <p:nvSpPr>
          <p:cNvPr id="16405" name="Line 21">
            <a:extLst>
              <a:ext uri="{FF2B5EF4-FFF2-40B4-BE49-F238E27FC236}">
                <a16:creationId xmlns:a16="http://schemas.microsoft.com/office/drawing/2014/main" id="{872B81E1-DF89-46C2-9EE4-25E9AD7F3E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48450" y="1828800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Line 22">
            <a:extLst>
              <a:ext uri="{FF2B5EF4-FFF2-40B4-BE49-F238E27FC236}">
                <a16:creationId xmlns:a16="http://schemas.microsoft.com/office/drawing/2014/main" id="{5A3DE359-2733-4B2B-8C14-4EA813C1B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1827213"/>
            <a:ext cx="457200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id="{29F75D52-579C-45FA-88D2-FA7C05ECCC71}"/>
              </a:ext>
            </a:extLst>
          </p:cNvPr>
          <p:cNvGrpSpPr>
            <a:grpSpLocks/>
          </p:cNvGrpSpPr>
          <p:nvPr/>
        </p:nvGrpSpPr>
        <p:grpSpPr bwMode="auto">
          <a:xfrm>
            <a:off x="6994525" y="1793875"/>
            <a:ext cx="473075" cy="568325"/>
            <a:chOff x="4406" y="1130"/>
            <a:chExt cx="298" cy="358"/>
          </a:xfrm>
        </p:grpSpPr>
        <p:sp>
          <p:nvSpPr>
            <p:cNvPr id="10262" name="Text Box 24">
              <a:extLst>
                <a:ext uri="{FF2B5EF4-FFF2-40B4-BE49-F238E27FC236}">
                  <a16:creationId xmlns:a16="http://schemas.microsoft.com/office/drawing/2014/main" id="{15156B47-DEDD-405E-871C-015F0D591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1200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i="1">
                  <a:solidFill>
                    <a:srgbClr val="FFFF66"/>
                  </a:solidFill>
                </a:rPr>
                <a:t>P</a:t>
              </a:r>
            </a:p>
          </p:txBody>
        </p:sp>
        <p:sp>
          <p:nvSpPr>
            <p:cNvPr id="10263" name="Oval 25">
              <a:extLst>
                <a:ext uri="{FF2B5EF4-FFF2-40B4-BE49-F238E27FC236}">
                  <a16:creationId xmlns:a16="http://schemas.microsoft.com/office/drawing/2014/main" id="{A4BD107C-C61A-45B8-9CE5-4959033F1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3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</p:grpSp>
      <p:graphicFrame>
        <p:nvGraphicFramePr>
          <p:cNvPr id="16410" name="Object 26">
            <a:extLst>
              <a:ext uri="{FF2B5EF4-FFF2-40B4-BE49-F238E27FC236}">
                <a16:creationId xmlns:a16="http://schemas.microsoft.com/office/drawing/2014/main" id="{2AD7495C-466C-4FA9-B02C-D7012D02A5C1}"/>
              </a:ext>
            </a:extLst>
          </p:cNvPr>
          <p:cNvGraphicFramePr>
            <a:graphicFrameLocks/>
          </p:cNvGraphicFramePr>
          <p:nvPr/>
        </p:nvGraphicFramePr>
        <p:xfrm>
          <a:off x="884238" y="3211513"/>
          <a:ext cx="32131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15" imgW="3185347" imgH="876328" progId="Equation.3">
                  <p:embed/>
                </p:oleObj>
              </mc:Choice>
              <mc:Fallback>
                <p:oleObj name="Equation" r:id="rId15" imgW="3185347" imgH="876328" progId="Equation.3">
                  <p:embed/>
                  <p:pic>
                    <p:nvPicPr>
                      <p:cNvPr id="16410" name="Object 26">
                        <a:extLst>
                          <a:ext uri="{FF2B5EF4-FFF2-40B4-BE49-F238E27FC236}">
                            <a16:creationId xmlns:a16="http://schemas.microsoft.com/office/drawing/2014/main" id="{2AD7495C-466C-4FA9-B02C-D7012D02A5C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211513"/>
                        <a:ext cx="32131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27">
            <a:extLst>
              <a:ext uri="{FF2B5EF4-FFF2-40B4-BE49-F238E27FC236}">
                <a16:creationId xmlns:a16="http://schemas.microsoft.com/office/drawing/2014/main" id="{75E909C5-87E6-4D50-B885-A7B62124A244}"/>
              </a:ext>
            </a:extLst>
          </p:cNvPr>
          <p:cNvGraphicFramePr>
            <a:graphicFrameLocks/>
          </p:cNvGraphicFramePr>
          <p:nvPr/>
        </p:nvGraphicFramePr>
        <p:xfrm>
          <a:off x="846138" y="4572000"/>
          <a:ext cx="16652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17" imgW="1630742" imgH="403999" progId="Equation.3">
                  <p:embed/>
                </p:oleObj>
              </mc:Choice>
              <mc:Fallback>
                <p:oleObj name="Equation" r:id="rId17" imgW="1630742" imgH="403999" progId="Equation.3">
                  <p:embed/>
                  <p:pic>
                    <p:nvPicPr>
                      <p:cNvPr id="16411" name="Object 27">
                        <a:extLst>
                          <a:ext uri="{FF2B5EF4-FFF2-40B4-BE49-F238E27FC236}">
                            <a16:creationId xmlns:a16="http://schemas.microsoft.com/office/drawing/2014/main" id="{75E909C5-87E6-4D50-B885-A7B62124A24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572000"/>
                        <a:ext cx="16652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28">
            <a:extLst>
              <a:ext uri="{FF2B5EF4-FFF2-40B4-BE49-F238E27FC236}">
                <a16:creationId xmlns:a16="http://schemas.microsoft.com/office/drawing/2014/main" id="{2ADC2F83-33B4-444B-B8B5-B88E2D77869A}"/>
              </a:ext>
            </a:extLst>
          </p:cNvPr>
          <p:cNvGraphicFramePr>
            <a:graphicFrameLocks/>
          </p:cNvGraphicFramePr>
          <p:nvPr/>
        </p:nvGraphicFramePr>
        <p:xfrm>
          <a:off x="2706688" y="4360863"/>
          <a:ext cx="28686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Equation" r:id="rId19" imgW="2842478" imgH="876328" progId="Equation.3">
                  <p:embed/>
                </p:oleObj>
              </mc:Choice>
              <mc:Fallback>
                <p:oleObj name="Equation" r:id="rId19" imgW="2842478" imgH="876328" progId="Equation.3">
                  <p:embed/>
                  <p:pic>
                    <p:nvPicPr>
                      <p:cNvPr id="16412" name="Object 28">
                        <a:extLst>
                          <a:ext uri="{FF2B5EF4-FFF2-40B4-BE49-F238E27FC236}">
                            <a16:creationId xmlns:a16="http://schemas.microsoft.com/office/drawing/2014/main" id="{2ADC2F83-33B4-444B-B8B5-B88E2D77869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4360863"/>
                        <a:ext cx="28686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29">
            <a:extLst>
              <a:ext uri="{FF2B5EF4-FFF2-40B4-BE49-F238E27FC236}">
                <a16:creationId xmlns:a16="http://schemas.microsoft.com/office/drawing/2014/main" id="{66A3378F-BB2A-4B86-B749-D933FD77BB05}"/>
              </a:ext>
            </a:extLst>
          </p:cNvPr>
          <p:cNvGraphicFramePr>
            <a:graphicFrameLocks/>
          </p:cNvGraphicFramePr>
          <p:nvPr/>
        </p:nvGraphicFramePr>
        <p:xfrm>
          <a:off x="6596063" y="4560888"/>
          <a:ext cx="979487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9" name="Equation" r:id="rId21" imgW="945004" imgH="411480" progId="Equation.3">
                  <p:embed/>
                </p:oleObj>
              </mc:Choice>
              <mc:Fallback>
                <p:oleObj name="Equation" r:id="rId21" imgW="945004" imgH="411480" progId="Equation.3">
                  <p:embed/>
                  <p:pic>
                    <p:nvPicPr>
                      <p:cNvPr id="16413" name="Object 29">
                        <a:extLst>
                          <a:ext uri="{FF2B5EF4-FFF2-40B4-BE49-F238E27FC236}">
                            <a16:creationId xmlns:a16="http://schemas.microsoft.com/office/drawing/2014/main" id="{66A3378F-BB2A-4B86-B749-D933FD77BB0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6063" y="4560888"/>
                        <a:ext cx="979487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30">
            <a:extLst>
              <a:ext uri="{FF2B5EF4-FFF2-40B4-BE49-F238E27FC236}">
                <a16:creationId xmlns:a16="http://schemas.microsoft.com/office/drawing/2014/main" id="{D44E67DC-5672-4274-A5D9-14C42D7BF8FC}"/>
              </a:ext>
            </a:extLst>
          </p:cNvPr>
          <p:cNvGraphicFramePr>
            <a:graphicFrameLocks/>
          </p:cNvGraphicFramePr>
          <p:nvPr/>
        </p:nvGraphicFramePr>
        <p:xfrm>
          <a:off x="1195388" y="5657850"/>
          <a:ext cx="2667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name="Equation" r:id="rId23" imgW="2628993" imgH="876328" progId="Equation.3">
                  <p:embed/>
                </p:oleObj>
              </mc:Choice>
              <mc:Fallback>
                <p:oleObj name="Equation" r:id="rId23" imgW="2628993" imgH="876328" progId="Equation.3">
                  <p:embed/>
                  <p:pic>
                    <p:nvPicPr>
                      <p:cNvPr id="16414" name="Object 30">
                        <a:extLst>
                          <a:ext uri="{FF2B5EF4-FFF2-40B4-BE49-F238E27FC236}">
                            <a16:creationId xmlns:a16="http://schemas.microsoft.com/office/drawing/2014/main" id="{D44E67DC-5672-4274-A5D9-14C42D7BF8F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657850"/>
                        <a:ext cx="2667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5" name="Rectangle 31">
            <a:extLst>
              <a:ext uri="{FF2B5EF4-FFF2-40B4-BE49-F238E27FC236}">
                <a16:creationId xmlns:a16="http://schemas.microsoft.com/office/drawing/2014/main" id="{CFFF5AB3-469D-489F-9CB7-BA7F8F45E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4581525"/>
            <a:ext cx="3608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定义：            </a:t>
            </a:r>
            <a:r>
              <a:rPr lang="en-US" altLang="zh-CN" sz="2000">
                <a:solidFill>
                  <a:srgbClr val="FFFF00"/>
                </a:solidFill>
              </a:rPr>
              <a:t>(</a:t>
            </a:r>
            <a:r>
              <a:rPr lang="zh-CN" altLang="en-US" sz="2000">
                <a:ea typeface="楷体_GB2312" pitchFamily="49" charset="-122"/>
              </a:rPr>
              <a:t>电偶极矩</a:t>
            </a:r>
            <a:r>
              <a:rPr lang="en-US" altLang="zh-CN" sz="2000">
                <a:ea typeface="楷体_GB2312" pitchFamily="49" charset="-122"/>
              </a:rPr>
              <a:t>)</a:t>
            </a:r>
          </a:p>
        </p:txBody>
      </p:sp>
      <p:graphicFrame>
        <p:nvGraphicFramePr>
          <p:cNvPr id="16416" name="Object 32">
            <a:extLst>
              <a:ext uri="{FF2B5EF4-FFF2-40B4-BE49-F238E27FC236}">
                <a16:creationId xmlns:a16="http://schemas.microsoft.com/office/drawing/2014/main" id="{EF2E89CE-E631-4203-974A-A4EE0822C680}"/>
              </a:ext>
            </a:extLst>
          </p:cNvPr>
          <p:cNvGraphicFramePr>
            <a:graphicFrameLocks/>
          </p:cNvGraphicFramePr>
          <p:nvPr/>
        </p:nvGraphicFramePr>
        <p:xfrm>
          <a:off x="3787775" y="5492750"/>
          <a:ext cx="8128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1" name="公式" r:id="rId25" imgW="784767" imgH="266839" progId="Equation.3">
                  <p:embed/>
                </p:oleObj>
              </mc:Choice>
              <mc:Fallback>
                <p:oleObj name="公式" r:id="rId25" imgW="784767" imgH="266839" progId="Equation.3">
                  <p:embed/>
                  <p:pic>
                    <p:nvPicPr>
                      <p:cNvPr id="16416" name="Object 32">
                        <a:extLst>
                          <a:ext uri="{FF2B5EF4-FFF2-40B4-BE49-F238E27FC236}">
                            <a16:creationId xmlns:a16="http://schemas.microsoft.com/office/drawing/2014/main" id="{EF2E89CE-E631-4203-974A-A4EE0822C68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5492750"/>
                        <a:ext cx="812800" cy="3032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33">
            <a:extLst>
              <a:ext uri="{FF2B5EF4-FFF2-40B4-BE49-F238E27FC236}">
                <a16:creationId xmlns:a16="http://schemas.microsoft.com/office/drawing/2014/main" id="{77BCE95C-EE79-48A7-83D4-B2A0C1EB0C81}"/>
              </a:ext>
            </a:extLst>
          </p:cNvPr>
          <p:cNvGraphicFramePr>
            <a:graphicFrameLocks/>
          </p:cNvGraphicFramePr>
          <p:nvPr/>
        </p:nvGraphicFramePr>
        <p:xfrm>
          <a:off x="4508500" y="5708650"/>
          <a:ext cx="1270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2" name="公式" r:id="rId27" imgW="1242091" imgH="830441" progId="Equation.3">
                  <p:embed/>
                </p:oleObj>
              </mc:Choice>
              <mc:Fallback>
                <p:oleObj name="公式" r:id="rId27" imgW="1242091" imgH="830441" progId="Equation.3">
                  <p:embed/>
                  <p:pic>
                    <p:nvPicPr>
                      <p:cNvPr id="16417" name="Object 33">
                        <a:extLst>
                          <a:ext uri="{FF2B5EF4-FFF2-40B4-BE49-F238E27FC236}">
                            <a16:creationId xmlns:a16="http://schemas.microsoft.com/office/drawing/2014/main" id="{77BCE95C-EE79-48A7-83D4-B2A0C1EB0C8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5708650"/>
                        <a:ext cx="1270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19" name="Text Box 35">
            <a:extLst>
              <a:ext uri="{FF2B5EF4-FFF2-40B4-BE49-F238E27FC236}">
                <a16:creationId xmlns:a16="http://schemas.microsoft.com/office/drawing/2014/main" id="{AD1A2893-6A1E-44BE-B857-125E82143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196975"/>
            <a:ext cx="3095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CC"/>
                </a:solidFill>
                <a:ea typeface="楷体_GB2312" pitchFamily="49" charset="-122"/>
              </a:rPr>
              <a:t>电偶极子 </a:t>
            </a:r>
            <a:r>
              <a:rPr lang="en-US" altLang="zh-CN">
                <a:solidFill>
                  <a:srgbClr val="FFFFCC"/>
                </a:solidFill>
                <a:ea typeface="楷体_GB2312" pitchFamily="49" charset="-122"/>
              </a:rPr>
              <a:t>( dipole ) </a:t>
            </a:r>
            <a:endParaRPr lang="en-US" altLang="zh-CN">
              <a:solidFill>
                <a:schemeClr val="hlink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  <p:bldP spid="16394" grpId="0" autoUpdateAnimBg="0"/>
      <p:bldP spid="16398" grpId="0" autoUpdateAnimBg="0"/>
      <p:bldP spid="16415" grpId="0" autoUpdateAnimBg="0"/>
      <p:bldP spid="164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77ACDF09-FF63-483A-921C-0F4508FAC6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85025" y="700088"/>
            <a:ext cx="228600" cy="5334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1FF8AE64-C6DC-4E94-88ED-D5C9CFEBA84C}"/>
              </a:ext>
            </a:extLst>
          </p:cNvPr>
          <p:cNvGrpSpPr>
            <a:grpSpLocks/>
          </p:cNvGrpSpPr>
          <p:nvPr/>
        </p:nvGrpSpPr>
        <p:grpSpPr bwMode="auto">
          <a:xfrm>
            <a:off x="6446838" y="2816225"/>
            <a:ext cx="2006600" cy="560388"/>
            <a:chOff x="4080" y="3350"/>
            <a:chExt cx="1264" cy="353"/>
          </a:xfrm>
        </p:grpSpPr>
        <p:sp>
          <p:nvSpPr>
            <p:cNvPr id="11293" name="Oval 4">
              <a:extLst>
                <a:ext uri="{FF2B5EF4-FFF2-40B4-BE49-F238E27FC236}">
                  <a16:creationId xmlns:a16="http://schemas.microsoft.com/office/drawing/2014/main" id="{91D72469-05F9-4679-9335-EBC8FA6A98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350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sp>
          <p:nvSpPr>
            <p:cNvPr id="11294" name="Oval 5">
              <a:extLst>
                <a:ext uri="{FF2B5EF4-FFF2-40B4-BE49-F238E27FC236}">
                  <a16:creationId xmlns:a16="http://schemas.microsoft.com/office/drawing/2014/main" id="{F1D1626A-A5E9-4A4A-B3D0-063DA46D58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3" y="3350"/>
              <a:ext cx="96" cy="96"/>
            </a:xfrm>
            <a:prstGeom prst="ellipse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algn="ctr" eaLnBrk="1" hangingPunct="1"/>
              <a:endParaRPr lang="zh-CN" altLang="en-US"/>
            </a:p>
          </p:txBody>
        </p:sp>
        <p:graphicFrame>
          <p:nvGraphicFramePr>
            <p:cNvPr id="11295" name="Object 6">
              <a:extLst>
                <a:ext uri="{FF2B5EF4-FFF2-40B4-BE49-F238E27FC236}">
                  <a16:creationId xmlns:a16="http://schemas.microsoft.com/office/drawing/2014/main" id="{78FDC31F-CC2D-4A7E-AC97-C9C9D08D96E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080" y="3504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8" name="Equation" r:id="rId3" imgW="449362" imgH="266839" progId="Equation.3">
                    <p:embed/>
                  </p:oleObj>
                </mc:Choice>
                <mc:Fallback>
                  <p:oleObj name="Equation" r:id="rId3" imgW="449362" imgH="266839" progId="Equation.3">
                    <p:embed/>
                    <p:pic>
                      <p:nvPicPr>
                        <p:cNvPr id="11295" name="Object 6">
                          <a:extLst>
                            <a:ext uri="{FF2B5EF4-FFF2-40B4-BE49-F238E27FC236}">
                              <a16:creationId xmlns:a16="http://schemas.microsoft.com/office/drawing/2014/main" id="{78FDC31F-CC2D-4A7E-AC97-C9C9D08D96E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504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6" name="Object 7">
              <a:extLst>
                <a:ext uri="{FF2B5EF4-FFF2-40B4-BE49-F238E27FC236}">
                  <a16:creationId xmlns:a16="http://schemas.microsoft.com/office/drawing/2014/main" id="{D636C095-347D-4395-9FDB-0A78BD1CD76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040" y="3456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69" name="Equation" r:id="rId5" imgW="449362" imgH="297263" progId="Equation.3">
                    <p:embed/>
                  </p:oleObj>
                </mc:Choice>
                <mc:Fallback>
                  <p:oleObj name="Equation" r:id="rId5" imgW="449362" imgH="297263" progId="Equation.3">
                    <p:embed/>
                    <p:pic>
                      <p:nvPicPr>
                        <p:cNvPr id="11296" name="Object 7">
                          <a:extLst>
                            <a:ext uri="{FF2B5EF4-FFF2-40B4-BE49-F238E27FC236}">
                              <a16:creationId xmlns:a16="http://schemas.microsoft.com/office/drawing/2014/main" id="{D636C095-347D-4395-9FDB-0A78BD1CD766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456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7" name="Line 8">
              <a:extLst>
                <a:ext uri="{FF2B5EF4-FFF2-40B4-BE49-F238E27FC236}">
                  <a16:creationId xmlns:a16="http://schemas.microsoft.com/office/drawing/2014/main" id="{F70B7BD8-592A-4245-A3C8-D8C3675287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409"/>
              <a:ext cx="7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8" name="Object 9">
              <a:extLst>
                <a:ext uri="{FF2B5EF4-FFF2-40B4-BE49-F238E27FC236}">
                  <a16:creationId xmlns:a16="http://schemas.microsoft.com/office/drawing/2014/main" id="{516E59C9-1963-4083-B437-FE5CC4FDA7E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56" y="3504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0" name="Equation" r:id="rId7" imgW="106493" imgH="289782" progId="Equation.3">
                    <p:embed/>
                  </p:oleObj>
                </mc:Choice>
                <mc:Fallback>
                  <p:oleObj name="Equation" r:id="rId7" imgW="106493" imgH="289782" progId="Equation.3">
                    <p:embed/>
                    <p:pic>
                      <p:nvPicPr>
                        <p:cNvPr id="11298" name="Object 9">
                          <a:extLst>
                            <a:ext uri="{FF2B5EF4-FFF2-40B4-BE49-F238E27FC236}">
                              <a16:creationId xmlns:a16="http://schemas.microsoft.com/office/drawing/2014/main" id="{516E59C9-1963-4083-B437-FE5CC4FDA7E1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504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8" name="Line 10">
            <a:extLst>
              <a:ext uri="{FF2B5EF4-FFF2-40B4-BE49-F238E27FC236}">
                <a16:creationId xmlns:a16="http://schemas.microsoft.com/office/drawing/2014/main" id="{A5D5CB0B-2131-46DB-ACC9-C65CBA2700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37438" y="1309688"/>
            <a:ext cx="0" cy="16002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9" name="Oval 11">
            <a:extLst>
              <a:ext uri="{FF2B5EF4-FFF2-40B4-BE49-F238E27FC236}">
                <a16:creationId xmlns:a16="http://schemas.microsoft.com/office/drawing/2014/main" id="{6B571A49-E210-4DD0-9054-8F0410130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4888" y="1174750"/>
            <a:ext cx="152400" cy="152400"/>
          </a:xfrm>
          <a:prstGeom prst="ellipse">
            <a:avLst/>
          </a:prstGeom>
          <a:solidFill>
            <a:srgbClr val="00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7420" name="Text Box 12">
            <a:extLst>
              <a:ext uri="{FF2B5EF4-FFF2-40B4-BE49-F238E27FC236}">
                <a16:creationId xmlns:a16="http://schemas.microsoft.com/office/drawing/2014/main" id="{7B356285-39FD-4A13-97A9-749929E76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103505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i="1">
                <a:solidFill>
                  <a:srgbClr val="FFFF99"/>
                </a:solidFill>
              </a:rPr>
              <a:t>P</a:t>
            </a:r>
          </a:p>
        </p:txBody>
      </p:sp>
      <p:sp>
        <p:nvSpPr>
          <p:cNvPr id="17421" name="Text Box 13">
            <a:extLst>
              <a:ext uri="{FF2B5EF4-FFF2-40B4-BE49-F238E27FC236}">
                <a16:creationId xmlns:a16="http://schemas.microsoft.com/office/drawing/2014/main" id="{E302F75A-BE19-4AFB-92F9-D65C56FD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5225" y="2085975"/>
            <a:ext cx="4730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en-US" altLang="zh-CN" sz="2800" i="1">
                <a:solidFill>
                  <a:srgbClr val="FFFF99"/>
                </a:solidFill>
              </a:rPr>
              <a:t>r</a:t>
            </a:r>
          </a:p>
        </p:txBody>
      </p:sp>
      <p:sp>
        <p:nvSpPr>
          <p:cNvPr id="17422" name="Line 14">
            <a:extLst>
              <a:ext uri="{FF2B5EF4-FFF2-40B4-BE49-F238E27FC236}">
                <a16:creationId xmlns:a16="http://schemas.microsoft.com/office/drawing/2014/main" id="{530A3129-EB3C-4B29-B31D-BF11415CF4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6563" y="1309688"/>
            <a:ext cx="609600" cy="1524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3" name="Line 15">
            <a:extLst>
              <a:ext uri="{FF2B5EF4-FFF2-40B4-BE49-F238E27FC236}">
                <a16:creationId xmlns:a16="http://schemas.microsoft.com/office/drawing/2014/main" id="{B5F8980F-6B38-458A-AFBD-BB5C5A7DF7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72363" y="1309688"/>
            <a:ext cx="609600" cy="1524000"/>
          </a:xfrm>
          <a:prstGeom prst="line">
            <a:avLst/>
          </a:prstGeom>
          <a:noFill/>
          <a:ln w="28575">
            <a:solidFill>
              <a:srgbClr val="FFFF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4" name="Line 16">
            <a:extLst>
              <a:ext uri="{FF2B5EF4-FFF2-40B4-BE49-F238E27FC236}">
                <a16:creationId xmlns:a16="http://schemas.microsoft.com/office/drawing/2014/main" id="{151E6FD7-4BD0-46B7-AC11-F5F3E4C17C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9150" y="1309688"/>
            <a:ext cx="227013" cy="550862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25" name="Object 17">
            <a:extLst>
              <a:ext uri="{FF2B5EF4-FFF2-40B4-BE49-F238E27FC236}">
                <a16:creationId xmlns:a16="http://schemas.microsoft.com/office/drawing/2014/main" id="{01DFD17C-DCCC-4990-9C84-7C4462C39310}"/>
              </a:ext>
            </a:extLst>
          </p:cNvPr>
          <p:cNvGraphicFramePr>
            <a:graphicFrameLocks/>
          </p:cNvGraphicFramePr>
          <p:nvPr/>
        </p:nvGraphicFramePr>
        <p:xfrm>
          <a:off x="6618288" y="1589088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9" imgW="365760" imgH="403999" progId="Equation.3">
                  <p:embed/>
                </p:oleObj>
              </mc:Choice>
              <mc:Fallback>
                <p:oleObj name="Equation" r:id="rId9" imgW="365760" imgH="403999" progId="Equation.3">
                  <p:embed/>
                  <p:pic>
                    <p:nvPicPr>
                      <p:cNvPr id="17425" name="Object 17">
                        <a:extLst>
                          <a:ext uri="{FF2B5EF4-FFF2-40B4-BE49-F238E27FC236}">
                            <a16:creationId xmlns:a16="http://schemas.microsoft.com/office/drawing/2014/main" id="{01DFD17C-DCCC-4990-9C84-7C4462C3931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8288" y="1589088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>
            <a:extLst>
              <a:ext uri="{FF2B5EF4-FFF2-40B4-BE49-F238E27FC236}">
                <a16:creationId xmlns:a16="http://schemas.microsoft.com/office/drawing/2014/main" id="{D0E662ED-050D-4A8E-88FF-52EA37C9FD9B}"/>
              </a:ext>
            </a:extLst>
          </p:cNvPr>
          <p:cNvGraphicFramePr>
            <a:graphicFrameLocks/>
          </p:cNvGraphicFramePr>
          <p:nvPr/>
        </p:nvGraphicFramePr>
        <p:xfrm>
          <a:off x="7342188" y="525463"/>
          <a:ext cx="3937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2" name="Equation" r:id="rId11" imgW="365760" imgH="403999" progId="Equation.3">
                  <p:embed/>
                </p:oleObj>
              </mc:Choice>
              <mc:Fallback>
                <p:oleObj name="Equation" r:id="rId11" imgW="365760" imgH="403999" progId="Equation.3">
                  <p:embed/>
                  <p:pic>
                    <p:nvPicPr>
                      <p:cNvPr id="17426" name="Object 18">
                        <a:extLst>
                          <a:ext uri="{FF2B5EF4-FFF2-40B4-BE49-F238E27FC236}">
                            <a16:creationId xmlns:a16="http://schemas.microsoft.com/office/drawing/2014/main" id="{D0E662ED-050D-4A8E-88FF-52EA37C9FD9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2188" y="525463"/>
                        <a:ext cx="393700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Line 19">
            <a:extLst>
              <a:ext uri="{FF2B5EF4-FFF2-40B4-BE49-F238E27FC236}">
                <a16:creationId xmlns:a16="http://schemas.microsoft.com/office/drawing/2014/main" id="{4E3713B0-D5D9-40C6-ADB9-895D2AEE96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04038" y="1252538"/>
            <a:ext cx="5334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28" name="Object 20">
            <a:extLst>
              <a:ext uri="{FF2B5EF4-FFF2-40B4-BE49-F238E27FC236}">
                <a16:creationId xmlns:a16="http://schemas.microsoft.com/office/drawing/2014/main" id="{9B5E1507-FFF2-414D-8E51-614452BC14E7}"/>
              </a:ext>
            </a:extLst>
          </p:cNvPr>
          <p:cNvGraphicFramePr>
            <a:graphicFrameLocks/>
          </p:cNvGraphicFramePr>
          <p:nvPr/>
        </p:nvGraphicFramePr>
        <p:xfrm>
          <a:off x="6465888" y="1081088"/>
          <a:ext cx="280987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3" name="Equation" r:id="rId13" imgW="251304" imgH="304745" progId="Equation.3">
                  <p:embed/>
                </p:oleObj>
              </mc:Choice>
              <mc:Fallback>
                <p:oleObj name="Equation" r:id="rId13" imgW="251304" imgH="304745" progId="Equation.3">
                  <p:embed/>
                  <p:pic>
                    <p:nvPicPr>
                      <p:cNvPr id="17428" name="Object 20">
                        <a:extLst>
                          <a:ext uri="{FF2B5EF4-FFF2-40B4-BE49-F238E27FC236}">
                            <a16:creationId xmlns:a16="http://schemas.microsoft.com/office/drawing/2014/main" id="{9B5E1507-FFF2-414D-8E51-614452BC14E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1081088"/>
                        <a:ext cx="280987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9" name="Freeform 21">
            <a:extLst>
              <a:ext uri="{FF2B5EF4-FFF2-40B4-BE49-F238E27FC236}">
                <a16:creationId xmlns:a16="http://schemas.microsoft.com/office/drawing/2014/main" id="{442AF567-341C-4934-8AC4-E3412941E15A}"/>
              </a:ext>
            </a:extLst>
          </p:cNvPr>
          <p:cNvSpPr>
            <a:spLocks/>
          </p:cNvSpPr>
          <p:nvPr/>
        </p:nvSpPr>
        <p:spPr bwMode="auto">
          <a:xfrm>
            <a:off x="6859588" y="2659063"/>
            <a:ext cx="171450" cy="247650"/>
          </a:xfrm>
          <a:custGeom>
            <a:avLst/>
            <a:gdLst>
              <a:gd name="T0" fmla="*/ 0 w 108"/>
              <a:gd name="T1" fmla="*/ 0 h 156"/>
              <a:gd name="T2" fmla="*/ 2147483646 w 108"/>
              <a:gd name="T3" fmla="*/ 2147483646 h 156"/>
              <a:gd name="T4" fmla="*/ 2147483646 w 108"/>
              <a:gd name="T5" fmla="*/ 2147483646 h 156"/>
              <a:gd name="T6" fmla="*/ 2147483646 w 108"/>
              <a:gd name="T7" fmla="*/ 2147483646 h 156"/>
              <a:gd name="T8" fmla="*/ 2147483646 w 108"/>
              <a:gd name="T9" fmla="*/ 2147483646 h 156"/>
              <a:gd name="T10" fmla="*/ 2147483646 w 108"/>
              <a:gd name="T11" fmla="*/ 2147483646 h 156"/>
              <a:gd name="T12" fmla="*/ 2147483646 w 108"/>
              <a:gd name="T13" fmla="*/ 2147483646 h 1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8"/>
              <a:gd name="T22" fmla="*/ 0 h 156"/>
              <a:gd name="T23" fmla="*/ 108 w 108"/>
              <a:gd name="T24" fmla="*/ 156 h 1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8" h="156">
                <a:moveTo>
                  <a:pt x="0" y="0"/>
                </a:moveTo>
                <a:cubicBezTo>
                  <a:pt x="11" y="2"/>
                  <a:pt x="31" y="3"/>
                  <a:pt x="44" y="9"/>
                </a:cubicBezTo>
                <a:cubicBezTo>
                  <a:pt x="57" y="15"/>
                  <a:pt x="72" y="28"/>
                  <a:pt x="80" y="36"/>
                </a:cubicBezTo>
                <a:cubicBezTo>
                  <a:pt x="87" y="44"/>
                  <a:pt x="88" y="49"/>
                  <a:pt x="92" y="57"/>
                </a:cubicBezTo>
                <a:cubicBezTo>
                  <a:pt x="96" y="65"/>
                  <a:pt x="101" y="74"/>
                  <a:pt x="104" y="84"/>
                </a:cubicBezTo>
                <a:cubicBezTo>
                  <a:pt x="107" y="94"/>
                  <a:pt x="108" y="105"/>
                  <a:pt x="107" y="117"/>
                </a:cubicBezTo>
                <a:cubicBezTo>
                  <a:pt x="106" y="129"/>
                  <a:pt x="100" y="148"/>
                  <a:pt x="98" y="156"/>
                </a:cubicBezTo>
              </a:path>
            </a:pathLst>
          </a:custGeom>
          <a:noFill/>
          <a:ln w="28575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430" name="Object 22">
            <a:extLst>
              <a:ext uri="{FF2B5EF4-FFF2-40B4-BE49-F238E27FC236}">
                <a16:creationId xmlns:a16="http://schemas.microsoft.com/office/drawing/2014/main" id="{E1094D9C-64C5-42FB-9CA7-89F00F950CCC}"/>
              </a:ext>
            </a:extLst>
          </p:cNvPr>
          <p:cNvGraphicFramePr>
            <a:graphicFrameLocks/>
          </p:cNvGraphicFramePr>
          <p:nvPr/>
        </p:nvGraphicFramePr>
        <p:xfrm>
          <a:off x="7073900" y="2420938"/>
          <a:ext cx="230188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4" name="Equation" r:id="rId15" imgW="190593" imgH="289782" progId="Equation.3">
                  <p:embed/>
                </p:oleObj>
              </mc:Choice>
              <mc:Fallback>
                <p:oleObj name="Equation" r:id="rId15" imgW="190593" imgH="289782" progId="Equation.3">
                  <p:embed/>
                  <p:pic>
                    <p:nvPicPr>
                      <p:cNvPr id="17430" name="Object 22">
                        <a:extLst>
                          <a:ext uri="{FF2B5EF4-FFF2-40B4-BE49-F238E27FC236}">
                            <a16:creationId xmlns:a16="http://schemas.microsoft.com/office/drawing/2014/main" id="{E1094D9C-64C5-42FB-9CA7-89F00F950C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420938"/>
                        <a:ext cx="230188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23">
            <a:extLst>
              <a:ext uri="{FF2B5EF4-FFF2-40B4-BE49-F238E27FC236}">
                <a16:creationId xmlns:a16="http://schemas.microsoft.com/office/drawing/2014/main" id="{315E9281-7CAA-437D-9222-D98866B31D1B}"/>
              </a:ext>
            </a:extLst>
          </p:cNvPr>
          <p:cNvGraphicFramePr>
            <a:graphicFrameLocks/>
          </p:cNvGraphicFramePr>
          <p:nvPr/>
        </p:nvGraphicFramePr>
        <p:xfrm>
          <a:off x="736600" y="966788"/>
          <a:ext cx="3695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5" name="Equation" r:id="rId17" imgW="3657600" imgH="876328" progId="Equation.3">
                  <p:embed/>
                </p:oleObj>
              </mc:Choice>
              <mc:Fallback>
                <p:oleObj name="Equation" r:id="rId17" imgW="3657600" imgH="876328" progId="Equation.3">
                  <p:embed/>
                  <p:pic>
                    <p:nvPicPr>
                      <p:cNvPr id="17431" name="Object 23">
                        <a:extLst>
                          <a:ext uri="{FF2B5EF4-FFF2-40B4-BE49-F238E27FC236}">
                            <a16:creationId xmlns:a16="http://schemas.microsoft.com/office/drawing/2014/main" id="{315E9281-7CAA-437D-9222-D98866B31D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966788"/>
                        <a:ext cx="3695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2" name="Rectangle 24">
            <a:extLst>
              <a:ext uri="{FF2B5EF4-FFF2-40B4-BE49-F238E27FC236}">
                <a16:creationId xmlns:a16="http://schemas.microsoft.com/office/drawing/2014/main" id="{5BC14A5C-C5BE-4C27-B153-F05B36797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048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/>
              <a:t>在中垂线上</a:t>
            </a:r>
          </a:p>
        </p:txBody>
      </p:sp>
      <p:graphicFrame>
        <p:nvGraphicFramePr>
          <p:cNvPr id="17433" name="Object 25">
            <a:extLst>
              <a:ext uri="{FF2B5EF4-FFF2-40B4-BE49-F238E27FC236}">
                <a16:creationId xmlns:a16="http://schemas.microsoft.com/office/drawing/2014/main" id="{D49B8F10-EB40-492B-8303-D82304087F95}"/>
              </a:ext>
            </a:extLst>
          </p:cNvPr>
          <p:cNvGraphicFramePr>
            <a:graphicFrameLocks/>
          </p:cNvGraphicFramePr>
          <p:nvPr/>
        </p:nvGraphicFramePr>
        <p:xfrm>
          <a:off x="666750" y="1966913"/>
          <a:ext cx="1954213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19" imgW="1927829" imgH="381055" progId="Equation.3">
                  <p:embed/>
                </p:oleObj>
              </mc:Choice>
              <mc:Fallback>
                <p:oleObj name="Equation" r:id="rId19" imgW="1927829" imgH="381055" progId="Equation.3">
                  <p:embed/>
                  <p:pic>
                    <p:nvPicPr>
                      <p:cNvPr id="17433" name="Object 25">
                        <a:extLst>
                          <a:ext uri="{FF2B5EF4-FFF2-40B4-BE49-F238E27FC236}">
                            <a16:creationId xmlns:a16="http://schemas.microsoft.com/office/drawing/2014/main" id="{D49B8F10-EB40-492B-8303-D82304087F9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966913"/>
                        <a:ext cx="1954213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26">
            <a:extLst>
              <a:ext uri="{FF2B5EF4-FFF2-40B4-BE49-F238E27FC236}">
                <a16:creationId xmlns:a16="http://schemas.microsoft.com/office/drawing/2014/main" id="{40A9A288-4312-4EFE-8F9F-9A86184DB850}"/>
              </a:ext>
            </a:extLst>
          </p:cNvPr>
          <p:cNvGraphicFramePr>
            <a:graphicFrameLocks/>
          </p:cNvGraphicFramePr>
          <p:nvPr/>
        </p:nvGraphicFramePr>
        <p:xfrm>
          <a:off x="684213" y="2522538"/>
          <a:ext cx="30178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公式" r:id="rId21" imgW="2994753" imgH="822960" progId="Equation.3">
                  <p:embed/>
                </p:oleObj>
              </mc:Choice>
              <mc:Fallback>
                <p:oleObj name="公式" r:id="rId21" imgW="2994753" imgH="822960" progId="Equation.3">
                  <p:embed/>
                  <p:pic>
                    <p:nvPicPr>
                      <p:cNvPr id="17434" name="Object 26">
                        <a:extLst>
                          <a:ext uri="{FF2B5EF4-FFF2-40B4-BE49-F238E27FC236}">
                            <a16:creationId xmlns:a16="http://schemas.microsoft.com/office/drawing/2014/main" id="{40A9A288-4312-4EFE-8F9F-9A86184DB85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22538"/>
                        <a:ext cx="30178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27">
            <a:extLst>
              <a:ext uri="{FF2B5EF4-FFF2-40B4-BE49-F238E27FC236}">
                <a16:creationId xmlns:a16="http://schemas.microsoft.com/office/drawing/2014/main" id="{E9119736-1503-41DD-9D15-25660B0FE622}"/>
              </a:ext>
            </a:extLst>
          </p:cNvPr>
          <p:cNvGraphicFramePr>
            <a:graphicFrameLocks/>
          </p:cNvGraphicFramePr>
          <p:nvPr/>
        </p:nvGraphicFramePr>
        <p:xfrm>
          <a:off x="669925" y="3843338"/>
          <a:ext cx="30480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8" name="公式" r:id="rId23" imgW="3009682" imgH="830441" progId="Equation.3">
                  <p:embed/>
                </p:oleObj>
              </mc:Choice>
              <mc:Fallback>
                <p:oleObj name="公式" r:id="rId23" imgW="3009682" imgH="830441" progId="Equation.3">
                  <p:embed/>
                  <p:pic>
                    <p:nvPicPr>
                      <p:cNvPr id="17435" name="Object 27">
                        <a:extLst>
                          <a:ext uri="{FF2B5EF4-FFF2-40B4-BE49-F238E27FC236}">
                            <a16:creationId xmlns:a16="http://schemas.microsoft.com/office/drawing/2014/main" id="{E9119736-1503-41DD-9D15-25660B0FE62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843338"/>
                        <a:ext cx="30480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28">
            <a:extLst>
              <a:ext uri="{FF2B5EF4-FFF2-40B4-BE49-F238E27FC236}">
                <a16:creationId xmlns:a16="http://schemas.microsoft.com/office/drawing/2014/main" id="{DFDD2538-D5AF-46D8-B3B3-80D0F8BEACC3}"/>
              </a:ext>
            </a:extLst>
          </p:cNvPr>
          <p:cNvGraphicFramePr>
            <a:graphicFrameLocks/>
          </p:cNvGraphicFramePr>
          <p:nvPr/>
        </p:nvGraphicFramePr>
        <p:xfrm>
          <a:off x="407988" y="5048250"/>
          <a:ext cx="800100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9" name="公式" r:id="rId25" imgW="761876" imgH="266839" progId="Equation.3">
                  <p:embed/>
                </p:oleObj>
              </mc:Choice>
              <mc:Fallback>
                <p:oleObj name="公式" r:id="rId25" imgW="761876" imgH="266839" progId="Equation.3">
                  <p:embed/>
                  <p:pic>
                    <p:nvPicPr>
                      <p:cNvPr id="17436" name="Object 28">
                        <a:extLst>
                          <a:ext uri="{FF2B5EF4-FFF2-40B4-BE49-F238E27FC236}">
                            <a16:creationId xmlns:a16="http://schemas.microsoft.com/office/drawing/2014/main" id="{DFDD2538-D5AF-46D8-B3B3-80D0F8BEACC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8" y="5048250"/>
                        <a:ext cx="800100" cy="303213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30">
            <a:extLst>
              <a:ext uri="{FF2B5EF4-FFF2-40B4-BE49-F238E27FC236}">
                <a16:creationId xmlns:a16="http://schemas.microsoft.com/office/drawing/2014/main" id="{BA589189-8D76-474E-AFFB-8889B295EC75}"/>
              </a:ext>
            </a:extLst>
          </p:cNvPr>
          <p:cNvGraphicFramePr>
            <a:graphicFrameLocks/>
          </p:cNvGraphicFramePr>
          <p:nvPr/>
        </p:nvGraphicFramePr>
        <p:xfrm>
          <a:off x="965200" y="5430838"/>
          <a:ext cx="1766888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公式" r:id="rId27" imgW="1737236" imgH="838422" progId="Equation.3">
                  <p:embed/>
                </p:oleObj>
              </mc:Choice>
              <mc:Fallback>
                <p:oleObj name="公式" r:id="rId27" imgW="1737236" imgH="838422" progId="Equation.3">
                  <p:embed/>
                  <p:pic>
                    <p:nvPicPr>
                      <p:cNvPr id="17438" name="Object 30">
                        <a:extLst>
                          <a:ext uri="{FF2B5EF4-FFF2-40B4-BE49-F238E27FC236}">
                            <a16:creationId xmlns:a16="http://schemas.microsoft.com/office/drawing/2014/main" id="{BA589189-8D76-474E-AFFB-8889B295EC7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5430838"/>
                        <a:ext cx="1766888" cy="877887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33">
            <a:extLst>
              <a:ext uri="{FF2B5EF4-FFF2-40B4-BE49-F238E27FC236}">
                <a16:creationId xmlns:a16="http://schemas.microsoft.com/office/drawing/2014/main" id="{AE97A32E-8053-4BA4-8DBA-1126079F0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5763" y="3567113"/>
          <a:ext cx="3128962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29" imgW="1394367" imgH="647894" progId="Equation.DSMT4">
                  <p:embed/>
                </p:oleObj>
              </mc:Choice>
              <mc:Fallback>
                <p:oleObj name="Equation" r:id="rId29" imgW="1394367" imgH="647894" progId="Equation.DSMT4">
                  <p:embed/>
                  <p:pic>
                    <p:nvPicPr>
                      <p:cNvPr id="9249" name="Object 33">
                        <a:extLst>
                          <a:ext uri="{FF2B5EF4-FFF2-40B4-BE49-F238E27FC236}">
                            <a16:creationId xmlns:a16="http://schemas.microsoft.com/office/drawing/2014/main" id="{AE97A32E-8053-4BA4-8DBA-1126079F0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3567113"/>
                        <a:ext cx="3128962" cy="15081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30">
            <a:extLst>
              <a:ext uri="{FF2B5EF4-FFF2-40B4-BE49-F238E27FC236}">
                <a16:creationId xmlns:a16="http://schemas.microsoft.com/office/drawing/2014/main" id="{2BF18A37-9F14-4200-8E1C-EAC84A531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3" y="6024563"/>
            <a:ext cx="838200" cy="457200"/>
          </a:xfrm>
          <a:prstGeom prst="leftRightArrow">
            <a:avLst>
              <a:gd name="adj1" fmla="val 50000"/>
              <a:gd name="adj2" fmla="val 3666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53091FDD-7B40-4A6C-B7AC-AFDE62756A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41825" y="5586413"/>
          <a:ext cx="1954213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31" imgW="860904" imgH="403999" progId="Equation.DSMT4">
                  <p:embed/>
                </p:oleObj>
              </mc:Choice>
              <mc:Fallback>
                <p:oleObj name="Equation" r:id="rId31" imgW="860904" imgH="403999" progId="Equation.DSMT4">
                  <p:embed/>
                  <p:pic>
                    <p:nvPicPr>
                      <p:cNvPr id="35" name="Object 34">
                        <a:extLst>
                          <a:ext uri="{FF2B5EF4-FFF2-40B4-BE49-F238E27FC236}">
                            <a16:creationId xmlns:a16="http://schemas.microsoft.com/office/drawing/2014/main" id="{53091FDD-7B40-4A6C-B7AC-AFDE62756A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1825" y="5586413"/>
                        <a:ext cx="1954213" cy="949325"/>
                      </a:xfrm>
                      <a:prstGeom prst="rect">
                        <a:avLst/>
                      </a:prstGeom>
                      <a:noFill/>
                      <a:ln w="22225">
                        <a:solidFill>
                          <a:srgbClr val="00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2">
            <a:extLst>
              <a:ext uri="{FF2B5EF4-FFF2-40B4-BE49-F238E27FC236}">
                <a16:creationId xmlns:a16="http://schemas.microsoft.com/office/drawing/2014/main" id="{9073B41E-B459-4967-9DC2-9AA5FABFA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0" y="50927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点电荷场强</a:t>
            </a:r>
          </a:p>
        </p:txBody>
      </p:sp>
      <p:sp>
        <p:nvSpPr>
          <p:cNvPr id="37" name="Text Box 33">
            <a:extLst>
              <a:ext uri="{FF2B5EF4-FFF2-40B4-BE49-F238E27FC236}">
                <a16:creationId xmlns:a16="http://schemas.microsoft.com/office/drawing/2014/main" id="{E103896C-C953-49E7-9251-C911B7FEC5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5608638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楷体_GB2312" pitchFamily="49" charset="-122"/>
              </a:rPr>
              <a:t>比较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  <p:bldP spid="17420" grpId="0" autoUpdateAnimBg="0"/>
      <p:bldP spid="17421" grpId="0" autoUpdateAnimBg="0"/>
      <p:bldP spid="17432" grpId="0" autoUpdateAnimBg="0"/>
      <p:bldP spid="34" grpId="0" animBg="1"/>
      <p:bldP spid="36" grpId="0" build="p" autoUpdateAnimBg="0"/>
      <p:bldP spid="3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A76A8D7C-71F3-42A9-91D5-2965BB50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88" y="339725"/>
            <a:ext cx="777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例</a:t>
            </a:r>
            <a:endParaRPr lang="zh-CN" altLang="en-US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AD3B4FF7-6920-49C9-B184-19359409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92233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2D3CA661-72ED-4047-BC1E-F2D8CB83D7F5}"/>
              </a:ext>
            </a:extLst>
          </p:cNvPr>
          <p:cNvGraphicFramePr>
            <a:graphicFrameLocks/>
          </p:cNvGraphicFramePr>
          <p:nvPr/>
        </p:nvGraphicFramePr>
        <p:xfrm>
          <a:off x="900113" y="968375"/>
          <a:ext cx="1169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Equation" r:id="rId3" imgW="1135598" imgH="403999" progId="Equation.3">
                  <p:embed/>
                </p:oleObj>
              </mc:Choice>
              <mc:Fallback>
                <p:oleObj name="Equation" r:id="rId3" imgW="1135598" imgH="403999" progId="Equation.3">
                  <p:embed/>
                  <p:pic>
                    <p:nvPicPr>
                      <p:cNvPr id="25604" name="Object 4">
                        <a:extLst>
                          <a:ext uri="{FF2B5EF4-FFF2-40B4-BE49-F238E27FC236}">
                            <a16:creationId xmlns:a16="http://schemas.microsoft.com/office/drawing/2014/main" id="{2D3CA661-72ED-4047-BC1E-F2D8CB83D7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68375"/>
                        <a:ext cx="11699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CDB8AC9E-18EA-43AF-B6EE-4A7829AF7346}"/>
              </a:ext>
            </a:extLst>
          </p:cNvPr>
          <p:cNvGraphicFramePr>
            <a:graphicFrameLocks/>
          </p:cNvGraphicFramePr>
          <p:nvPr/>
        </p:nvGraphicFramePr>
        <p:xfrm>
          <a:off x="2957513" y="962025"/>
          <a:ext cx="1371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5" name="Equation" r:id="rId5" imgW="1333656" imgH="403999" progId="Equation.3">
                  <p:embed/>
                </p:oleObj>
              </mc:Choice>
              <mc:Fallback>
                <p:oleObj name="Equation" r:id="rId5" imgW="1333656" imgH="403999" progId="Equation.3">
                  <p:embed/>
                  <p:pic>
                    <p:nvPicPr>
                      <p:cNvPr id="25605" name="Object 5">
                        <a:extLst>
                          <a:ext uri="{FF2B5EF4-FFF2-40B4-BE49-F238E27FC236}">
                            <a16:creationId xmlns:a16="http://schemas.microsoft.com/office/drawing/2014/main" id="{CDB8AC9E-18EA-43AF-B6EE-4A7829AF734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962025"/>
                        <a:ext cx="1371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6" name="Text Box 6">
            <a:extLst>
              <a:ext uri="{FF2B5EF4-FFF2-40B4-BE49-F238E27FC236}">
                <a16:creationId xmlns:a16="http://schemas.microsoft.com/office/drawing/2014/main" id="{A4F1EA2E-4F7E-4C12-9176-0631795EC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1531938"/>
            <a:ext cx="359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相对于</a:t>
            </a:r>
            <a:r>
              <a:rPr lang="en-US" altLang="zh-CN" i="1">
                <a:solidFill>
                  <a:srgbClr val="66FFFF"/>
                </a:solidFill>
              </a:rPr>
              <a:t>O</a:t>
            </a:r>
            <a:r>
              <a:rPr lang="zh-CN" altLang="en-US">
                <a:latin typeface="宋体" panose="02010600030101010101" pitchFamily="2" charset="-122"/>
              </a:rPr>
              <a:t>点的力矩</a:t>
            </a:r>
          </a:p>
        </p:txBody>
      </p:sp>
      <p:graphicFrame>
        <p:nvGraphicFramePr>
          <p:cNvPr id="25607" name="Object 7">
            <a:extLst>
              <a:ext uri="{FF2B5EF4-FFF2-40B4-BE49-F238E27FC236}">
                <a16:creationId xmlns:a16="http://schemas.microsoft.com/office/drawing/2014/main" id="{E1B3B8F8-9662-4D36-BB30-B86A92C10BA9}"/>
              </a:ext>
            </a:extLst>
          </p:cNvPr>
          <p:cNvGraphicFramePr>
            <a:graphicFrameLocks/>
          </p:cNvGraphicFramePr>
          <p:nvPr/>
        </p:nvGraphicFramePr>
        <p:xfrm>
          <a:off x="884238" y="2027238"/>
          <a:ext cx="4216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6" name="公式" r:id="rId7" imgW="4183598" imgH="792535" progId="Equation.3">
                  <p:embed/>
                </p:oleObj>
              </mc:Choice>
              <mc:Fallback>
                <p:oleObj name="公式" r:id="rId7" imgW="4183598" imgH="792535" progId="Equation.3">
                  <p:embed/>
                  <p:pic>
                    <p:nvPicPr>
                      <p:cNvPr id="25607" name="Object 7">
                        <a:extLst>
                          <a:ext uri="{FF2B5EF4-FFF2-40B4-BE49-F238E27FC236}">
                            <a16:creationId xmlns:a16="http://schemas.microsoft.com/office/drawing/2014/main" id="{E1B3B8F8-9662-4D36-BB30-B86A92C10BA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2027238"/>
                        <a:ext cx="4216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>
            <a:extLst>
              <a:ext uri="{FF2B5EF4-FFF2-40B4-BE49-F238E27FC236}">
                <a16:creationId xmlns:a16="http://schemas.microsoft.com/office/drawing/2014/main" id="{57FEAC4A-9F9C-42CF-A92D-28F19A45ABE6}"/>
              </a:ext>
            </a:extLst>
          </p:cNvPr>
          <p:cNvGraphicFramePr>
            <a:graphicFrameLocks/>
          </p:cNvGraphicFramePr>
          <p:nvPr/>
        </p:nvGraphicFramePr>
        <p:xfrm>
          <a:off x="1268413" y="2981325"/>
          <a:ext cx="15224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7" name="公式" r:id="rId9" imgW="1485931" imgH="365594" progId="Equation.3">
                  <p:embed/>
                </p:oleObj>
              </mc:Choice>
              <mc:Fallback>
                <p:oleObj name="公式" r:id="rId9" imgW="1485931" imgH="365594" progId="Equation.3">
                  <p:embed/>
                  <p:pic>
                    <p:nvPicPr>
                      <p:cNvPr id="25608" name="Object 8">
                        <a:extLst>
                          <a:ext uri="{FF2B5EF4-FFF2-40B4-BE49-F238E27FC236}">
                            <a16:creationId xmlns:a16="http://schemas.microsoft.com/office/drawing/2014/main" id="{57FEAC4A-9F9C-42CF-A92D-28F19A45ABE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981325"/>
                        <a:ext cx="1522412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>
            <a:extLst>
              <a:ext uri="{FF2B5EF4-FFF2-40B4-BE49-F238E27FC236}">
                <a16:creationId xmlns:a16="http://schemas.microsoft.com/office/drawing/2014/main" id="{EF12B8C5-4BBB-4788-A49E-BF30DC1F39DE}"/>
              </a:ext>
            </a:extLst>
          </p:cNvPr>
          <p:cNvGraphicFramePr>
            <a:graphicFrameLocks/>
          </p:cNvGraphicFramePr>
          <p:nvPr/>
        </p:nvGraphicFramePr>
        <p:xfrm>
          <a:off x="896938" y="3567113"/>
          <a:ext cx="27670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8" name="Equation" r:id="rId11" imgW="2735487" imgH="411480" progId="Equation.3">
                  <p:embed/>
                </p:oleObj>
              </mc:Choice>
              <mc:Fallback>
                <p:oleObj name="Equation" r:id="rId11" imgW="2735487" imgH="411480" progId="Equation.3">
                  <p:embed/>
                  <p:pic>
                    <p:nvPicPr>
                      <p:cNvPr id="25609" name="Object 9">
                        <a:extLst>
                          <a:ext uri="{FF2B5EF4-FFF2-40B4-BE49-F238E27FC236}">
                            <a16:creationId xmlns:a16="http://schemas.microsoft.com/office/drawing/2014/main" id="{EF12B8C5-4BBB-4788-A49E-BF30DC1F39D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3567113"/>
                        <a:ext cx="27670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Text Box 10">
            <a:extLst>
              <a:ext uri="{FF2B5EF4-FFF2-40B4-BE49-F238E27FC236}">
                <a16:creationId xmlns:a16="http://schemas.microsoft.com/office/drawing/2014/main" id="{001FACFC-E121-4593-8E4B-893DF920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468947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(1)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F7874DDB-C573-48F0-8C30-D93D04A5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8138" y="473075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力偶矩最大 </a:t>
            </a:r>
          </a:p>
        </p:txBody>
      </p:sp>
      <p:graphicFrame>
        <p:nvGraphicFramePr>
          <p:cNvPr id="25612" name="Object 12">
            <a:extLst>
              <a:ext uri="{FF2B5EF4-FFF2-40B4-BE49-F238E27FC236}">
                <a16:creationId xmlns:a16="http://schemas.microsoft.com/office/drawing/2014/main" id="{3425D5B7-2C34-4688-AB86-0673BED6C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6850" y="4537075"/>
          <a:ext cx="81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9" name="公式" r:id="rId13" imgW="784767" imgH="792535" progId="Equation.3">
                  <p:embed/>
                </p:oleObj>
              </mc:Choice>
              <mc:Fallback>
                <p:oleObj name="公式" r:id="rId13" imgW="784767" imgH="792535" progId="Equation.3">
                  <p:embed/>
                  <p:pic>
                    <p:nvPicPr>
                      <p:cNvPr id="25612" name="Object 12">
                        <a:extLst>
                          <a:ext uri="{FF2B5EF4-FFF2-40B4-BE49-F238E27FC236}">
                            <a16:creationId xmlns:a16="http://schemas.microsoft.com/office/drawing/2014/main" id="{3425D5B7-2C34-4688-AB86-0673BED6C6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4537075"/>
                        <a:ext cx="81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>
            <a:extLst>
              <a:ext uri="{FF2B5EF4-FFF2-40B4-BE49-F238E27FC236}">
                <a16:creationId xmlns:a16="http://schemas.microsoft.com/office/drawing/2014/main" id="{77A2F63B-1624-417D-9682-E55D8E089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25" y="530383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力偶矩为零</a:t>
            </a:r>
            <a:r>
              <a:rPr lang="zh-CN" altLang="en-US" sz="2800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25614" name="Text Box 14">
            <a:extLst>
              <a:ext uri="{FF2B5EF4-FFF2-40B4-BE49-F238E27FC236}">
                <a16:creationId xmlns:a16="http://schemas.microsoft.com/office/drawing/2014/main" id="{DAABA809-C026-4786-A592-B2014F03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1350" y="5368925"/>
            <a:ext cx="4054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电偶极子处于稳定平衡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aphicFrame>
        <p:nvGraphicFramePr>
          <p:cNvPr id="25615" name="Object 15">
            <a:extLst>
              <a:ext uri="{FF2B5EF4-FFF2-40B4-BE49-F238E27FC236}">
                <a16:creationId xmlns:a16="http://schemas.microsoft.com/office/drawing/2014/main" id="{3276FBD5-9E2D-426E-AE01-EA29F3531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5456238"/>
          <a:ext cx="7810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15" imgW="724056" imgH="289782" progId="Equation.3">
                  <p:embed/>
                </p:oleObj>
              </mc:Choice>
              <mc:Fallback>
                <p:oleObj name="Equation" r:id="rId15" imgW="724056" imgH="289782" progId="Equation.3">
                  <p:embed/>
                  <p:pic>
                    <p:nvPicPr>
                      <p:cNvPr id="25615" name="Object 15">
                        <a:extLst>
                          <a:ext uri="{FF2B5EF4-FFF2-40B4-BE49-F238E27FC236}">
                            <a16:creationId xmlns:a16="http://schemas.microsoft.com/office/drawing/2014/main" id="{3276FBD5-9E2D-426E-AE01-EA29F35315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456238"/>
                        <a:ext cx="7810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Text Box 16">
            <a:extLst>
              <a:ext uri="{FF2B5EF4-FFF2-40B4-BE49-F238E27FC236}">
                <a16:creationId xmlns:a16="http://schemas.microsoft.com/office/drawing/2014/main" id="{ADF73200-DE40-4DEB-8691-CDE271E5F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380038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</a:t>
            </a:r>
          </a:p>
        </p:txBody>
      </p:sp>
      <p:graphicFrame>
        <p:nvGraphicFramePr>
          <p:cNvPr id="25617" name="Object 17">
            <a:extLst>
              <a:ext uri="{FF2B5EF4-FFF2-40B4-BE49-F238E27FC236}">
                <a16:creationId xmlns:a16="http://schemas.microsoft.com/office/drawing/2014/main" id="{490694A4-37BB-4B4A-AF7E-3F4B100EA4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6005513"/>
          <a:ext cx="804863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17" imgW="754411" imgH="289782" progId="Equation.3">
                  <p:embed/>
                </p:oleObj>
              </mc:Choice>
              <mc:Fallback>
                <p:oleObj name="Equation" r:id="rId17" imgW="754411" imgH="289782" progId="Equation.3">
                  <p:embed/>
                  <p:pic>
                    <p:nvPicPr>
                      <p:cNvPr id="25617" name="Object 17">
                        <a:extLst>
                          <a:ext uri="{FF2B5EF4-FFF2-40B4-BE49-F238E27FC236}">
                            <a16:creationId xmlns:a16="http://schemas.microsoft.com/office/drawing/2014/main" id="{490694A4-37BB-4B4A-AF7E-3F4B100EA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6005513"/>
                        <a:ext cx="804863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18">
            <a:extLst>
              <a:ext uri="{FF2B5EF4-FFF2-40B4-BE49-F238E27FC236}">
                <a16:creationId xmlns:a16="http://schemas.microsoft.com/office/drawing/2014/main" id="{21030919-3F8F-4EF8-888B-97EF70C5D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965825"/>
            <a:ext cx="53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(3)</a:t>
            </a:r>
          </a:p>
        </p:txBody>
      </p:sp>
      <p:sp>
        <p:nvSpPr>
          <p:cNvPr id="25619" name="Text Box 19">
            <a:extLst>
              <a:ext uri="{FF2B5EF4-FFF2-40B4-BE49-F238E27FC236}">
                <a16:creationId xmlns:a16="http://schemas.microsoft.com/office/drawing/2014/main" id="{64B63089-BE4A-4FFC-BC9E-FE7CC69B62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5935663"/>
            <a:ext cx="2790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力偶矩为零 </a:t>
            </a:r>
          </a:p>
        </p:txBody>
      </p:sp>
      <p:sp>
        <p:nvSpPr>
          <p:cNvPr id="25620" name="Text Box 20">
            <a:extLst>
              <a:ext uri="{FF2B5EF4-FFF2-40B4-BE49-F238E27FC236}">
                <a16:creationId xmlns:a16="http://schemas.microsoft.com/office/drawing/2014/main" id="{0E5A188A-98C2-4FB4-8480-DA6341A00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5935663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</a:t>
            </a:r>
            <a:r>
              <a:rPr lang="zh-CN" altLang="en-US">
                <a:ea typeface="楷体_GB2312" pitchFamily="49" charset="-122"/>
              </a:rPr>
              <a:t>电偶极子处于非稳定平衡</a:t>
            </a:r>
            <a:r>
              <a:rPr lang="en-US" altLang="zh-CN">
                <a:ea typeface="楷体_GB2312" pitchFamily="49" charset="-122"/>
              </a:rPr>
              <a:t>)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F6B90824-8DDD-4A20-9783-057CD8655225}"/>
              </a:ext>
            </a:extLst>
          </p:cNvPr>
          <p:cNvGrpSpPr>
            <a:grpSpLocks/>
          </p:cNvGrpSpPr>
          <p:nvPr/>
        </p:nvGrpSpPr>
        <p:grpSpPr bwMode="auto">
          <a:xfrm>
            <a:off x="5676900" y="1857375"/>
            <a:ext cx="2819400" cy="1905000"/>
            <a:chOff x="3408" y="768"/>
            <a:chExt cx="1776" cy="1200"/>
          </a:xfrm>
        </p:grpSpPr>
        <p:sp>
          <p:nvSpPr>
            <p:cNvPr id="12332" name="Line 22">
              <a:extLst>
                <a:ext uri="{FF2B5EF4-FFF2-40B4-BE49-F238E27FC236}">
                  <a16:creationId xmlns:a16="http://schemas.microsoft.com/office/drawing/2014/main" id="{BB226B20-C562-4DE2-91B1-34673BA366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7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3" name="Line 23">
              <a:extLst>
                <a:ext uri="{FF2B5EF4-FFF2-40B4-BE49-F238E27FC236}">
                  <a16:creationId xmlns:a16="http://schemas.microsoft.com/office/drawing/2014/main" id="{4BE50FE4-184B-4E52-BD8E-012B291DD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200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4" name="Line 24">
              <a:extLst>
                <a:ext uri="{FF2B5EF4-FFF2-40B4-BE49-F238E27FC236}">
                  <a16:creationId xmlns:a16="http://schemas.microsoft.com/office/drawing/2014/main" id="{048BE4C9-420E-493B-BEBE-38320DFD5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584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5" name="Line 25">
              <a:extLst>
                <a:ext uri="{FF2B5EF4-FFF2-40B4-BE49-F238E27FC236}">
                  <a16:creationId xmlns:a16="http://schemas.microsoft.com/office/drawing/2014/main" id="{59EA820E-2333-46C1-ACEE-A0298AFCB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1968"/>
              <a:ext cx="1776" cy="0"/>
            </a:xfrm>
            <a:prstGeom prst="line">
              <a:avLst/>
            </a:prstGeom>
            <a:noFill/>
            <a:ln w="28575">
              <a:solidFill>
                <a:srgbClr val="CCFF99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5626" name="Object 26">
            <a:extLst>
              <a:ext uri="{FF2B5EF4-FFF2-40B4-BE49-F238E27FC236}">
                <a16:creationId xmlns:a16="http://schemas.microsoft.com/office/drawing/2014/main" id="{E05BD0E5-4C1D-4436-BE50-3892CEEC4293}"/>
              </a:ext>
            </a:extLst>
          </p:cNvPr>
          <p:cNvGraphicFramePr>
            <a:graphicFrameLocks/>
          </p:cNvGraphicFramePr>
          <p:nvPr/>
        </p:nvGraphicFramePr>
        <p:xfrm>
          <a:off x="7899400" y="3914775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2" name="Equation" r:id="rId19" imgW="251304" imgH="304745" progId="Equation.3">
                  <p:embed/>
                </p:oleObj>
              </mc:Choice>
              <mc:Fallback>
                <p:oleObj name="Equation" r:id="rId19" imgW="251304" imgH="304745" progId="Equation.3">
                  <p:embed/>
                  <p:pic>
                    <p:nvPicPr>
                      <p:cNvPr id="25626" name="Object 26">
                        <a:extLst>
                          <a:ext uri="{FF2B5EF4-FFF2-40B4-BE49-F238E27FC236}">
                            <a16:creationId xmlns:a16="http://schemas.microsoft.com/office/drawing/2014/main" id="{E05BD0E5-4C1D-4436-BE50-3892CEEC429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400" y="3914775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>
            <a:extLst>
              <a:ext uri="{FF2B5EF4-FFF2-40B4-BE49-F238E27FC236}">
                <a16:creationId xmlns:a16="http://schemas.microsoft.com/office/drawing/2014/main" id="{AC63A702-281C-4445-87E0-56D304661C62}"/>
              </a:ext>
            </a:extLst>
          </p:cNvPr>
          <p:cNvGrpSpPr>
            <a:grpSpLocks/>
          </p:cNvGrpSpPr>
          <p:nvPr/>
        </p:nvGrpSpPr>
        <p:grpSpPr bwMode="auto">
          <a:xfrm>
            <a:off x="6421438" y="1944688"/>
            <a:ext cx="1447800" cy="1741487"/>
            <a:chOff x="4045" y="823"/>
            <a:chExt cx="912" cy="1097"/>
          </a:xfrm>
        </p:grpSpPr>
        <p:sp>
          <p:nvSpPr>
            <p:cNvPr id="12326" name="Oval 28">
              <a:extLst>
                <a:ext uri="{FF2B5EF4-FFF2-40B4-BE49-F238E27FC236}">
                  <a16:creationId xmlns:a16="http://schemas.microsoft.com/office/drawing/2014/main" id="{16A692BB-8B75-44A3-AF24-57BB54E0B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" y="89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7" name="Oval 29">
              <a:extLst>
                <a:ext uri="{FF2B5EF4-FFF2-40B4-BE49-F238E27FC236}">
                  <a16:creationId xmlns:a16="http://schemas.microsoft.com/office/drawing/2014/main" id="{71881FD4-A9C2-4373-AF37-4ED80686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5" y="1680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FF"/>
                </a:gs>
                <a:gs pos="100000">
                  <a:srgbClr val="CC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8" name="Line 30">
              <a:extLst>
                <a:ext uri="{FF2B5EF4-FFF2-40B4-BE49-F238E27FC236}">
                  <a16:creationId xmlns:a16="http://schemas.microsoft.com/office/drawing/2014/main" id="{15443CB9-C254-4945-B07F-E7802819E1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0" y="1045"/>
              <a:ext cx="576" cy="672"/>
            </a:xfrm>
            <a:prstGeom prst="line">
              <a:avLst/>
            </a:prstGeom>
            <a:noFill/>
            <a:ln w="28575">
              <a:solidFill>
                <a:srgbClr val="FF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329" name="Object 31">
              <a:extLst>
                <a:ext uri="{FF2B5EF4-FFF2-40B4-BE49-F238E27FC236}">
                  <a16:creationId xmlns:a16="http://schemas.microsoft.com/office/drawing/2014/main" id="{7183959C-D2D1-4398-8BF7-CAAE3180FC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256" y="1727"/>
            <a:ext cx="304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3" name="Equation" r:id="rId21" imgW="449362" imgH="266839" progId="Equation.3">
                    <p:embed/>
                  </p:oleObj>
                </mc:Choice>
                <mc:Fallback>
                  <p:oleObj name="Equation" r:id="rId21" imgW="449362" imgH="266839" progId="Equation.3">
                    <p:embed/>
                    <p:pic>
                      <p:nvPicPr>
                        <p:cNvPr id="12329" name="Object 31">
                          <a:extLst>
                            <a:ext uri="{FF2B5EF4-FFF2-40B4-BE49-F238E27FC236}">
                              <a16:creationId xmlns:a16="http://schemas.microsoft.com/office/drawing/2014/main" id="{7183959C-D2D1-4398-8BF7-CAAE3180FCF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727"/>
                          <a:ext cx="304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0" name="Object 32">
              <a:extLst>
                <a:ext uri="{FF2B5EF4-FFF2-40B4-BE49-F238E27FC236}">
                  <a16:creationId xmlns:a16="http://schemas.microsoft.com/office/drawing/2014/main" id="{EB54AD87-A731-4778-953B-E20376FD58C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48" y="823"/>
            <a:ext cx="304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4" name="Equation" r:id="rId23" imgW="449362" imgH="297263" progId="Equation.3">
                    <p:embed/>
                  </p:oleObj>
                </mc:Choice>
                <mc:Fallback>
                  <p:oleObj name="Equation" r:id="rId23" imgW="449362" imgH="297263" progId="Equation.3">
                    <p:embed/>
                    <p:pic>
                      <p:nvPicPr>
                        <p:cNvPr id="12330" name="Object 32">
                          <a:extLst>
                            <a:ext uri="{FF2B5EF4-FFF2-40B4-BE49-F238E27FC236}">
                              <a16:creationId xmlns:a16="http://schemas.microsoft.com/office/drawing/2014/main" id="{EB54AD87-A731-4778-953B-E20376FD58C5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823"/>
                          <a:ext cx="304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1" name="Object 33">
              <a:extLst>
                <a:ext uri="{FF2B5EF4-FFF2-40B4-BE49-F238E27FC236}">
                  <a16:creationId xmlns:a16="http://schemas.microsoft.com/office/drawing/2014/main" id="{422D2327-6B7A-491F-9AED-7E33CCC0F74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328" y="1253"/>
            <a:ext cx="88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05" name="Equation" r:id="rId25" imgW="106493" imgH="289782" progId="Equation.3">
                    <p:embed/>
                  </p:oleObj>
                </mc:Choice>
                <mc:Fallback>
                  <p:oleObj name="Equation" r:id="rId25" imgW="106493" imgH="289782" progId="Equation.3">
                    <p:embed/>
                    <p:pic>
                      <p:nvPicPr>
                        <p:cNvPr id="12331" name="Object 33">
                          <a:extLst>
                            <a:ext uri="{FF2B5EF4-FFF2-40B4-BE49-F238E27FC236}">
                              <a16:creationId xmlns:a16="http://schemas.microsoft.com/office/drawing/2014/main" id="{422D2327-6B7A-491F-9AED-7E33CCC0F74A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253"/>
                          <a:ext cx="88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634" name="Line 34">
            <a:extLst>
              <a:ext uri="{FF2B5EF4-FFF2-40B4-BE49-F238E27FC236}">
                <a16:creationId xmlns:a16="http://schemas.microsoft.com/office/drawing/2014/main" id="{3F6EF684-20C2-49B5-B0A7-E5CFD4A40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2175" y="3457575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5" name="Line 35">
            <a:extLst>
              <a:ext uri="{FF2B5EF4-FFF2-40B4-BE49-F238E27FC236}">
                <a16:creationId xmlns:a16="http://schemas.microsoft.com/office/drawing/2014/main" id="{EE32E48A-80C0-45C1-8621-4D67E01911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9238" y="2208213"/>
            <a:ext cx="457200" cy="0"/>
          </a:xfrm>
          <a:prstGeom prst="line">
            <a:avLst/>
          </a:prstGeom>
          <a:noFill/>
          <a:ln w="38100">
            <a:solidFill>
              <a:srgbClr val="66FF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36" name="Object 36">
            <a:extLst>
              <a:ext uri="{FF2B5EF4-FFF2-40B4-BE49-F238E27FC236}">
                <a16:creationId xmlns:a16="http://schemas.microsoft.com/office/drawing/2014/main" id="{20D57F87-85EC-4AD2-A998-648B16B2352D}"/>
              </a:ext>
            </a:extLst>
          </p:cNvPr>
          <p:cNvGraphicFramePr>
            <a:graphicFrameLocks/>
          </p:cNvGraphicFramePr>
          <p:nvPr/>
        </p:nvGraphicFramePr>
        <p:xfrm>
          <a:off x="8343900" y="2009775"/>
          <a:ext cx="3667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6" name="Equation" r:id="rId27" imgW="335404" imgH="403999" progId="Equation.3">
                  <p:embed/>
                </p:oleObj>
              </mc:Choice>
              <mc:Fallback>
                <p:oleObj name="Equation" r:id="rId27" imgW="335404" imgH="403999" progId="Equation.3">
                  <p:embed/>
                  <p:pic>
                    <p:nvPicPr>
                      <p:cNvPr id="25636" name="Object 36">
                        <a:extLst>
                          <a:ext uri="{FF2B5EF4-FFF2-40B4-BE49-F238E27FC236}">
                            <a16:creationId xmlns:a16="http://schemas.microsoft.com/office/drawing/2014/main" id="{20D57F87-85EC-4AD2-A998-648B16B2352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3900" y="2009775"/>
                        <a:ext cx="3667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37">
            <a:extLst>
              <a:ext uri="{FF2B5EF4-FFF2-40B4-BE49-F238E27FC236}">
                <a16:creationId xmlns:a16="http://schemas.microsoft.com/office/drawing/2014/main" id="{07CF5CD2-C909-4A6B-AC4F-3E2CDAEA789D}"/>
              </a:ext>
            </a:extLst>
          </p:cNvPr>
          <p:cNvGraphicFramePr>
            <a:graphicFrameLocks/>
          </p:cNvGraphicFramePr>
          <p:nvPr/>
        </p:nvGraphicFramePr>
        <p:xfrm>
          <a:off x="5524500" y="3228975"/>
          <a:ext cx="3667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7" name="Equation" r:id="rId29" imgW="335404" imgH="403999" progId="Equation.3">
                  <p:embed/>
                </p:oleObj>
              </mc:Choice>
              <mc:Fallback>
                <p:oleObj name="Equation" r:id="rId29" imgW="335404" imgH="403999" progId="Equation.3">
                  <p:embed/>
                  <p:pic>
                    <p:nvPicPr>
                      <p:cNvPr id="25637" name="Object 37">
                        <a:extLst>
                          <a:ext uri="{FF2B5EF4-FFF2-40B4-BE49-F238E27FC236}">
                            <a16:creationId xmlns:a16="http://schemas.microsoft.com/office/drawing/2014/main" id="{07CF5CD2-C909-4A6B-AC4F-3E2CDAEA789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228975"/>
                        <a:ext cx="366713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38">
            <a:extLst>
              <a:ext uri="{FF2B5EF4-FFF2-40B4-BE49-F238E27FC236}">
                <a16:creationId xmlns:a16="http://schemas.microsoft.com/office/drawing/2014/main" id="{FC5C3DDE-FCDB-4725-B89D-0FC80CA7A9F4}"/>
              </a:ext>
            </a:extLst>
          </p:cNvPr>
          <p:cNvGraphicFramePr>
            <a:graphicFrameLocks/>
          </p:cNvGraphicFramePr>
          <p:nvPr/>
        </p:nvGraphicFramePr>
        <p:xfrm>
          <a:off x="7180263" y="2816225"/>
          <a:ext cx="2301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8" name="公式" r:id="rId31" imgW="190593" imgH="251377" progId="Equation.3">
                  <p:embed/>
                </p:oleObj>
              </mc:Choice>
              <mc:Fallback>
                <p:oleObj name="公式" r:id="rId31" imgW="190593" imgH="251377" progId="Equation.3">
                  <p:embed/>
                  <p:pic>
                    <p:nvPicPr>
                      <p:cNvPr id="25638" name="Object 38">
                        <a:extLst>
                          <a:ext uri="{FF2B5EF4-FFF2-40B4-BE49-F238E27FC236}">
                            <a16:creationId xmlns:a16="http://schemas.microsoft.com/office/drawing/2014/main" id="{FC5C3DDE-FCDB-4725-B89D-0FC80CA7A9F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263" y="2816225"/>
                        <a:ext cx="230187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39" name="Line 39">
            <a:extLst>
              <a:ext uri="{FF2B5EF4-FFF2-40B4-BE49-F238E27FC236}">
                <a16:creationId xmlns:a16="http://schemas.microsoft.com/office/drawing/2014/main" id="{2933882E-8977-4311-9637-C663A28DA2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35838" y="2806700"/>
            <a:ext cx="457200" cy="533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5640" name="Object 40">
            <a:extLst>
              <a:ext uri="{FF2B5EF4-FFF2-40B4-BE49-F238E27FC236}">
                <a16:creationId xmlns:a16="http://schemas.microsoft.com/office/drawing/2014/main" id="{A4D3A5D8-70B8-4125-B11C-1F84C7F57986}"/>
              </a:ext>
            </a:extLst>
          </p:cNvPr>
          <p:cNvGraphicFramePr>
            <a:graphicFrameLocks/>
          </p:cNvGraphicFramePr>
          <p:nvPr/>
        </p:nvGraphicFramePr>
        <p:xfrm>
          <a:off x="7810500" y="2695575"/>
          <a:ext cx="279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9" name="Equation" r:id="rId33" imgW="251304" imgH="304745" progId="Equation.3">
                  <p:embed/>
                </p:oleObj>
              </mc:Choice>
              <mc:Fallback>
                <p:oleObj name="Equation" r:id="rId33" imgW="251304" imgH="304745" progId="Equation.3">
                  <p:embed/>
                  <p:pic>
                    <p:nvPicPr>
                      <p:cNvPr id="25640" name="Object 40">
                        <a:extLst>
                          <a:ext uri="{FF2B5EF4-FFF2-40B4-BE49-F238E27FC236}">
                            <a16:creationId xmlns:a16="http://schemas.microsoft.com/office/drawing/2014/main" id="{A4D3A5D8-70B8-4125-B11C-1F84C7F579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0" y="2695575"/>
                        <a:ext cx="279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41" name="Rectangle 41">
            <a:extLst>
              <a:ext uri="{FF2B5EF4-FFF2-40B4-BE49-F238E27FC236}">
                <a16:creationId xmlns:a16="http://schemas.microsoft.com/office/drawing/2014/main" id="{06F2C517-C329-4C99-81CA-EBC6AB44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315913"/>
            <a:ext cx="586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</a:rPr>
              <a:t>求电偶极子在均匀电场中受到的力偶矩。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</a:p>
        </p:txBody>
      </p:sp>
      <p:sp>
        <p:nvSpPr>
          <p:cNvPr id="25642" name="Rectangle 42">
            <a:extLst>
              <a:ext uri="{FF2B5EF4-FFF2-40B4-BE49-F238E27FC236}">
                <a16:creationId xmlns:a16="http://schemas.microsoft.com/office/drawing/2014/main" id="{A1321F94-17F4-4F28-BE02-5F41AE9FA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73525"/>
            <a:ext cx="2686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讨论</a:t>
            </a: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158A6B6C-1F8E-4739-A2D3-5EBF4ECA68AA}"/>
              </a:ext>
            </a:extLst>
          </p:cNvPr>
          <p:cNvGrpSpPr>
            <a:grpSpLocks/>
          </p:cNvGrpSpPr>
          <p:nvPr/>
        </p:nvGrpSpPr>
        <p:grpSpPr bwMode="auto">
          <a:xfrm>
            <a:off x="6915150" y="2352675"/>
            <a:ext cx="404813" cy="495300"/>
            <a:chOff x="4356" y="1080"/>
            <a:chExt cx="255" cy="312"/>
          </a:xfrm>
        </p:grpSpPr>
        <p:sp>
          <p:nvSpPr>
            <p:cNvPr id="12324" name="Oval 44">
              <a:extLst>
                <a:ext uri="{FF2B5EF4-FFF2-40B4-BE49-F238E27FC236}">
                  <a16:creationId xmlns:a16="http://schemas.microsoft.com/office/drawing/2014/main" id="{4B6DF6BC-549E-4174-BD31-5EF63B48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344"/>
              <a:ext cx="48" cy="48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rgbClr val="FF66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5" name="Rectangle 45">
              <a:extLst>
                <a:ext uri="{FF2B5EF4-FFF2-40B4-BE49-F238E27FC236}">
                  <a16:creationId xmlns:a16="http://schemas.microsoft.com/office/drawing/2014/main" id="{55054F18-8231-4FDA-8EDA-73C840E6F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6" y="108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</a:rPr>
                <a:t>O</a:t>
              </a:r>
            </a:p>
          </p:txBody>
        </p:sp>
      </p:grpSp>
      <p:sp>
        <p:nvSpPr>
          <p:cNvPr id="25646" name="AutoShape 46">
            <a:extLst>
              <a:ext uri="{FF2B5EF4-FFF2-40B4-BE49-F238E27FC236}">
                <a16:creationId xmlns:a16="http://schemas.microsoft.com/office/drawing/2014/main" id="{758CE066-20BB-496C-AEED-62C321AD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4040188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47" name="Arc 47">
            <a:extLst>
              <a:ext uri="{FF2B5EF4-FFF2-40B4-BE49-F238E27FC236}">
                <a16:creationId xmlns:a16="http://schemas.microsoft.com/office/drawing/2014/main" id="{91927507-B70D-457C-A2CD-59028318A2AE}"/>
              </a:ext>
            </a:extLst>
          </p:cNvPr>
          <p:cNvSpPr>
            <a:spLocks/>
          </p:cNvSpPr>
          <p:nvPr/>
        </p:nvSpPr>
        <p:spPr bwMode="auto">
          <a:xfrm rot="-2464591">
            <a:off x="6843713" y="3017838"/>
            <a:ext cx="301625" cy="193675"/>
          </a:xfrm>
          <a:custGeom>
            <a:avLst/>
            <a:gdLst>
              <a:gd name="T0" fmla="*/ 2147483646 w 21600"/>
              <a:gd name="T1" fmla="*/ 2147483646 h 14491"/>
              <a:gd name="T2" fmla="*/ 2147483646 w 21600"/>
              <a:gd name="T3" fmla="*/ 2147483646 h 14491"/>
              <a:gd name="T4" fmla="*/ 0 w 21600"/>
              <a:gd name="T5" fmla="*/ 0 h 14491"/>
              <a:gd name="T6" fmla="*/ 0 60000 65536"/>
              <a:gd name="T7" fmla="*/ 0 60000 65536"/>
              <a:gd name="T8" fmla="*/ 0 60000 65536"/>
              <a:gd name="T9" fmla="*/ 0 w 21600"/>
              <a:gd name="T10" fmla="*/ 0 h 14491"/>
              <a:gd name="T11" fmla="*/ 21600 w 21600"/>
              <a:gd name="T12" fmla="*/ 14491 h 1449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4491" fill="none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</a:path>
              <a:path w="21600" h="14491" stroke="0" extrusionOk="0">
                <a:moveTo>
                  <a:pt x="21599" y="115"/>
                </a:moveTo>
                <a:cubicBezTo>
                  <a:pt x="21571" y="5431"/>
                  <a:pt x="19583" y="10549"/>
                  <a:pt x="16017" y="14490"/>
                </a:cubicBezTo>
                <a:lnTo>
                  <a:pt x="0" y="0"/>
                </a:lnTo>
                <a:lnTo>
                  <a:pt x="21599" y="115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2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utoUpdateAnimBg="0"/>
      <p:bldP spid="25603" grpId="0" autoUpdateAnimBg="0"/>
      <p:bldP spid="25606" grpId="0" autoUpdateAnimBg="0"/>
      <p:bldP spid="25610" grpId="0" autoUpdateAnimBg="0"/>
      <p:bldP spid="25611" grpId="0" autoUpdateAnimBg="0"/>
      <p:bldP spid="25613" grpId="0" autoUpdateAnimBg="0"/>
      <p:bldP spid="25614" grpId="0" autoUpdateAnimBg="0"/>
      <p:bldP spid="25616" grpId="0" autoUpdateAnimBg="0"/>
      <p:bldP spid="25618" grpId="0" autoUpdateAnimBg="0"/>
      <p:bldP spid="25619" grpId="0" autoUpdateAnimBg="0"/>
      <p:bldP spid="25620" grpId="0" autoUpdateAnimBg="0"/>
      <p:bldP spid="25641" grpId="0" autoUpdateAnimBg="0"/>
      <p:bldP spid="25642" grpId="0" autoUpdateAnimBg="0"/>
      <p:bldP spid="256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5054762-2620-4DFD-94FD-5E71D9155C33}"/>
              </a:ext>
            </a:extLst>
          </p:cNvPr>
          <p:cNvGrpSpPr>
            <a:grpSpLocks/>
          </p:cNvGrpSpPr>
          <p:nvPr/>
        </p:nvGrpSpPr>
        <p:grpSpPr bwMode="auto">
          <a:xfrm>
            <a:off x="7261225" y="2743200"/>
            <a:ext cx="361950" cy="1066800"/>
            <a:chOff x="4646" y="1584"/>
            <a:chExt cx="228" cy="672"/>
          </a:xfrm>
        </p:grpSpPr>
        <p:sp>
          <p:nvSpPr>
            <p:cNvPr id="14384" name="Text Box 3">
              <a:extLst>
                <a:ext uri="{FF2B5EF4-FFF2-40B4-BE49-F238E27FC236}">
                  <a16:creationId xmlns:a16="http://schemas.microsoft.com/office/drawing/2014/main" id="{EFC49409-F8A4-4F5B-B30A-226D4DAA6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46" y="181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66"/>
                  </a:solidFill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4385" name="Line 4">
              <a:extLst>
                <a:ext uri="{FF2B5EF4-FFF2-40B4-BE49-F238E27FC236}">
                  <a16:creationId xmlns:a16="http://schemas.microsoft.com/office/drawing/2014/main" id="{9F1E3728-9D7C-49ED-B578-B1E1FEC7C0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84"/>
              <a:ext cx="0" cy="672"/>
            </a:xfrm>
            <a:prstGeom prst="line">
              <a:avLst/>
            </a:prstGeom>
            <a:noFill/>
            <a:ln w="28575">
              <a:solidFill>
                <a:srgbClr val="FFFF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37" name="Rectangle 5">
            <a:extLst>
              <a:ext uri="{FF2B5EF4-FFF2-40B4-BE49-F238E27FC236}">
                <a16:creationId xmlns:a16="http://schemas.microsoft.com/office/drawing/2014/main" id="{0F4892FF-0F44-41BE-8BFF-04055C452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768725"/>
            <a:ext cx="2362200" cy="152400"/>
          </a:xfrm>
          <a:prstGeom prst="rect">
            <a:avLst/>
          </a:prstGeom>
          <a:gradFill rotWithShape="0">
            <a:gsLst>
              <a:gs pos="0">
                <a:srgbClr val="764776"/>
              </a:gs>
              <a:gs pos="50000">
                <a:srgbClr val="FF99FF"/>
              </a:gs>
              <a:gs pos="100000">
                <a:srgbClr val="7647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3142D873-109D-4639-9327-C221A25BF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825" y="2362200"/>
            <a:ext cx="396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ea typeface="宋体" panose="02010600030101010101" pitchFamily="2" charset="-122"/>
              </a:rPr>
              <a:t>P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57E4EA01-5CB3-46BC-9366-412F788284BE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1447800"/>
            <a:ext cx="3505200" cy="3052763"/>
            <a:chOff x="2784" y="1008"/>
            <a:chExt cx="2208" cy="1923"/>
          </a:xfrm>
        </p:grpSpPr>
        <p:sp>
          <p:nvSpPr>
            <p:cNvPr id="14379" name="Line 8">
              <a:extLst>
                <a:ext uri="{FF2B5EF4-FFF2-40B4-BE49-F238E27FC236}">
                  <a16:creationId xmlns:a16="http://schemas.microsoft.com/office/drawing/2014/main" id="{F7DA1CCE-AB89-4CCB-B4E4-2D57D5C947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0" y="1104"/>
              <a:ext cx="0" cy="146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Line 9">
              <a:extLst>
                <a:ext uri="{FF2B5EF4-FFF2-40B4-BE49-F238E27FC236}">
                  <a16:creationId xmlns:a16="http://schemas.microsoft.com/office/drawing/2014/main" id="{72120791-1DCC-4A3A-9C14-6A7DFDA966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66"/>
              <a:ext cx="220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1" name="Text Box 10">
              <a:extLst>
                <a:ext uri="{FF2B5EF4-FFF2-40B4-BE49-F238E27FC236}">
                  <a16:creationId xmlns:a16="http://schemas.microsoft.com/office/drawing/2014/main" id="{09352487-1C74-4D95-AA26-A4EC57E40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2" y="2640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14382" name="Text Box 11">
              <a:extLst>
                <a:ext uri="{FF2B5EF4-FFF2-40B4-BE49-F238E27FC236}">
                  <a16:creationId xmlns:a16="http://schemas.microsoft.com/office/drawing/2014/main" id="{715E4D4C-03C3-4653-8C11-687226AF68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008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y</a:t>
              </a:r>
            </a:p>
          </p:txBody>
        </p:sp>
        <p:sp>
          <p:nvSpPr>
            <p:cNvPr id="14383" name="Text Box 12">
              <a:extLst>
                <a:ext uri="{FF2B5EF4-FFF2-40B4-BE49-F238E27FC236}">
                  <a16:creationId xmlns:a16="http://schemas.microsoft.com/office/drawing/2014/main" id="{C37686CE-8B04-464E-9978-EE3F0981D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259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</p:grpSp>
      <p:sp>
        <p:nvSpPr>
          <p:cNvPr id="18445" name="Text Box 13">
            <a:extLst>
              <a:ext uri="{FF2B5EF4-FFF2-40B4-BE49-F238E27FC236}">
                <a16:creationId xmlns:a16="http://schemas.microsoft.com/office/drawing/2014/main" id="{156B2104-2D80-4CD0-8FE5-C00DA1438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792163"/>
            <a:ext cx="8380412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它在空间一点</a:t>
            </a:r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产生的电场强度（</a:t>
            </a:r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点到杆的垂直距离为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)</a:t>
            </a:r>
            <a:endParaRPr lang="en-US" altLang="zh-CN">
              <a:solidFill>
                <a:srgbClr val="FF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446" name="Text Box 14">
            <a:extLst>
              <a:ext uri="{FF2B5EF4-FFF2-40B4-BE49-F238E27FC236}">
                <a16:creationId xmlns:a16="http://schemas.microsoft.com/office/drawing/2014/main" id="{D501050B-FDFB-43C6-AA90-8DFAEB461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3" y="15652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18447" name="Rectangle 15">
            <a:extLst>
              <a:ext uri="{FF2B5EF4-FFF2-40B4-BE49-F238E27FC236}">
                <a16:creationId xmlns:a16="http://schemas.microsoft.com/office/drawing/2014/main" id="{7EE5020C-776C-49A9-BAC7-5E7A95E5A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300" y="3773488"/>
            <a:ext cx="79375" cy="12382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57647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shade val="57647"/>
                  <a:invGamma/>
                </a:schemeClr>
              </a:gs>
            </a:gsLst>
            <a:lin ang="5400000" scaled="1"/>
          </a:gradFill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18448" name="Text Box 16">
            <a:extLst>
              <a:ext uri="{FF2B5EF4-FFF2-40B4-BE49-F238E27FC236}">
                <a16:creationId xmlns:a16="http://schemas.microsoft.com/office/drawing/2014/main" id="{EEC24561-073A-4609-B5F3-9A7044B3D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5" y="3835400"/>
            <a:ext cx="7016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00FF00"/>
                </a:solidFill>
                <a:ea typeface="宋体" panose="02010600030101010101" pitchFamily="2" charset="-122"/>
              </a:rPr>
              <a:t>d</a:t>
            </a:r>
            <a:r>
              <a:rPr lang="en-US" altLang="zh-CN" sz="2800" i="1">
                <a:solidFill>
                  <a:srgbClr val="00FF00"/>
                </a:solidFill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0FEE7C1C-A076-4206-99F5-742881ED816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7100" y="2057400"/>
            <a:ext cx="38100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76F40842-AE84-4E04-82F2-2A9C3C2E5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2057400"/>
            <a:ext cx="381000" cy="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1" name="Line 19">
            <a:extLst>
              <a:ext uri="{FF2B5EF4-FFF2-40B4-BE49-F238E27FC236}">
                <a16:creationId xmlns:a16="http://schemas.microsoft.com/office/drawing/2014/main" id="{EDCECFA9-19EF-4CE9-8BBA-89A98F39C7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7100" y="2057400"/>
            <a:ext cx="0" cy="6858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2" name="Line 20">
            <a:extLst>
              <a:ext uri="{FF2B5EF4-FFF2-40B4-BE49-F238E27FC236}">
                <a16:creationId xmlns:a16="http://schemas.microsoft.com/office/drawing/2014/main" id="{E4757A73-8FE1-4048-850F-D998715ACF3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2743200"/>
            <a:ext cx="381000" cy="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3" name="Line 21">
            <a:extLst>
              <a:ext uri="{FF2B5EF4-FFF2-40B4-BE49-F238E27FC236}">
                <a16:creationId xmlns:a16="http://schemas.microsoft.com/office/drawing/2014/main" id="{E49A12CC-A51F-4AD0-A131-D5CC63295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8100" y="2063750"/>
            <a:ext cx="0" cy="685800"/>
          </a:xfrm>
          <a:prstGeom prst="line">
            <a:avLst/>
          </a:prstGeom>
          <a:noFill/>
          <a:ln w="9525">
            <a:solidFill>
              <a:schemeClr val="bg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4" name="Object 22">
            <a:extLst>
              <a:ext uri="{FF2B5EF4-FFF2-40B4-BE49-F238E27FC236}">
                <a16:creationId xmlns:a16="http://schemas.microsoft.com/office/drawing/2014/main" id="{C3FF7A3E-B45D-4535-A29E-C203CD59C96E}"/>
              </a:ext>
            </a:extLst>
          </p:cNvPr>
          <p:cNvGraphicFramePr>
            <a:graphicFrameLocks/>
          </p:cNvGraphicFramePr>
          <p:nvPr/>
        </p:nvGraphicFramePr>
        <p:xfrm>
          <a:off x="838200" y="1641475"/>
          <a:ext cx="12811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5" name="Equation" r:id="rId3" imgW="1249556" imgH="365594" progId="Equation.3">
                  <p:embed/>
                </p:oleObj>
              </mc:Choice>
              <mc:Fallback>
                <p:oleObj name="Equation" r:id="rId3" imgW="1249556" imgH="365594" progId="Equation.3">
                  <p:embed/>
                  <p:pic>
                    <p:nvPicPr>
                      <p:cNvPr id="18454" name="Object 22">
                        <a:extLst>
                          <a:ext uri="{FF2B5EF4-FFF2-40B4-BE49-F238E27FC236}">
                            <a16:creationId xmlns:a16="http://schemas.microsoft.com/office/drawing/2014/main" id="{C3FF7A3E-B45D-4535-A29E-C203CD59C9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41475"/>
                        <a:ext cx="12811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23">
            <a:extLst>
              <a:ext uri="{FF2B5EF4-FFF2-40B4-BE49-F238E27FC236}">
                <a16:creationId xmlns:a16="http://schemas.microsoft.com/office/drawing/2014/main" id="{9D94368F-7C9D-4BE8-96CC-F0E998D749A2}"/>
              </a:ext>
            </a:extLst>
          </p:cNvPr>
          <p:cNvGraphicFramePr>
            <a:graphicFrameLocks/>
          </p:cNvGraphicFramePr>
          <p:nvPr/>
        </p:nvGraphicFramePr>
        <p:xfrm>
          <a:off x="3124200" y="1412875"/>
          <a:ext cx="2119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6" name="Equation" r:id="rId5" imgW="2088067" imgH="876328" progId="Equation.3">
                  <p:embed/>
                </p:oleObj>
              </mc:Choice>
              <mc:Fallback>
                <p:oleObj name="Equation" r:id="rId5" imgW="2088067" imgH="876328" progId="Equation.3">
                  <p:embed/>
                  <p:pic>
                    <p:nvPicPr>
                      <p:cNvPr id="18455" name="Object 23">
                        <a:extLst>
                          <a:ext uri="{FF2B5EF4-FFF2-40B4-BE49-F238E27FC236}">
                            <a16:creationId xmlns:a16="http://schemas.microsoft.com/office/drawing/2014/main" id="{9D94368F-7C9D-4BE8-96CC-F0E998D749A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412875"/>
                        <a:ext cx="211931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6" name="Line 24">
            <a:extLst>
              <a:ext uri="{FF2B5EF4-FFF2-40B4-BE49-F238E27FC236}">
                <a16:creationId xmlns:a16="http://schemas.microsoft.com/office/drawing/2014/main" id="{83EAB961-3985-40C5-82CB-672B3BA849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4325" y="2705100"/>
            <a:ext cx="609600" cy="1066800"/>
          </a:xfrm>
          <a:prstGeom prst="line">
            <a:avLst/>
          </a:prstGeom>
          <a:noFill/>
          <a:ln w="28575">
            <a:solidFill>
              <a:srgbClr val="66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0C95EE54-599B-473D-8FEA-B9AA5595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3009900"/>
            <a:ext cx="54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66FFFF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195E7044-5311-41A3-A197-9617D9D63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324225"/>
            <a:ext cx="342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</a:p>
        </p:txBody>
      </p:sp>
      <p:graphicFrame>
        <p:nvGraphicFramePr>
          <p:cNvPr id="18459" name="Object 27">
            <a:extLst>
              <a:ext uri="{FF2B5EF4-FFF2-40B4-BE49-F238E27FC236}">
                <a16:creationId xmlns:a16="http://schemas.microsoft.com/office/drawing/2014/main" id="{987A7CA3-003F-40A2-867E-4922CA770451}"/>
              </a:ext>
            </a:extLst>
          </p:cNvPr>
          <p:cNvGraphicFramePr>
            <a:graphicFrameLocks/>
          </p:cNvGraphicFramePr>
          <p:nvPr/>
        </p:nvGraphicFramePr>
        <p:xfrm>
          <a:off x="3352800" y="2420938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7" name="Equation" r:id="rId7" imgW="2011929" imgH="441905" progId="Equation.3">
                  <p:embed/>
                </p:oleObj>
              </mc:Choice>
              <mc:Fallback>
                <p:oleObj name="Equation" r:id="rId7" imgW="2011929" imgH="441905" progId="Equation.3">
                  <p:embed/>
                  <p:pic>
                    <p:nvPicPr>
                      <p:cNvPr id="18459" name="Object 27">
                        <a:extLst>
                          <a:ext uri="{FF2B5EF4-FFF2-40B4-BE49-F238E27FC236}">
                            <a16:creationId xmlns:a16="http://schemas.microsoft.com/office/drawing/2014/main" id="{987A7CA3-003F-40A2-867E-4922CA77045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420938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30AE8767-71FC-4FDB-8195-F8585C873FB8}"/>
              </a:ext>
            </a:extLst>
          </p:cNvPr>
          <p:cNvGraphicFramePr>
            <a:graphicFrameLocks/>
          </p:cNvGraphicFramePr>
          <p:nvPr/>
        </p:nvGraphicFramePr>
        <p:xfrm>
          <a:off x="838200" y="2420938"/>
          <a:ext cx="20843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8" name="Equation" r:id="rId9" imgW="2049749" imgH="403999" progId="Equation.3">
                  <p:embed/>
                </p:oleObj>
              </mc:Choice>
              <mc:Fallback>
                <p:oleObj name="Equation" r:id="rId9" imgW="2049749" imgH="403999" progId="Equation.3">
                  <p:embed/>
                  <p:pic>
                    <p:nvPicPr>
                      <p:cNvPr id="18460" name="Object 28">
                        <a:extLst>
                          <a:ext uri="{FF2B5EF4-FFF2-40B4-BE49-F238E27FC236}">
                            <a16:creationId xmlns:a16="http://schemas.microsoft.com/office/drawing/2014/main" id="{30AE8767-71FC-4FDB-8195-F8585C873FB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420938"/>
                        <a:ext cx="20843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Text Box 29">
            <a:extLst>
              <a:ext uri="{FF2B5EF4-FFF2-40B4-BE49-F238E27FC236}">
                <a16:creationId xmlns:a16="http://schemas.microsoft.com/office/drawing/2014/main" id="{EBECA16D-F533-4450-9B94-4807E80F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924175"/>
            <a:ext cx="4968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由图上的几何关系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en-US" altLang="zh-CN">
                <a:ea typeface="仿宋_GB2312" pitchFamily="49" charset="-122"/>
              </a:rPr>
              <a:t>•</a:t>
            </a:r>
            <a:r>
              <a:rPr lang="en-US" altLang="zh-CN">
                <a:latin typeface="仿宋_GB2312" pitchFamily="49" charset="-122"/>
                <a:ea typeface="仿宋_GB2312" pitchFamily="49" charset="-122"/>
              </a:rPr>
              <a:t> </a:t>
            </a:r>
            <a:r>
              <a:rPr lang="zh-CN" altLang="en-US">
                <a:latin typeface="仿宋_GB2312" pitchFamily="49" charset="-122"/>
                <a:ea typeface="仿宋_GB2312" pitchFamily="49" charset="-122"/>
              </a:rPr>
              <a:t>统一变量</a:t>
            </a:r>
          </a:p>
        </p:txBody>
      </p:sp>
      <p:sp>
        <p:nvSpPr>
          <p:cNvPr id="18462" name="Line 30">
            <a:extLst>
              <a:ext uri="{FF2B5EF4-FFF2-40B4-BE49-F238E27FC236}">
                <a16:creationId xmlns:a16="http://schemas.microsoft.com/office/drawing/2014/main" id="{943E969D-C3EB-42B9-B4BE-2126EBA44A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81650" y="2690813"/>
            <a:ext cx="1676400" cy="1195387"/>
          </a:xfrm>
          <a:prstGeom prst="line">
            <a:avLst/>
          </a:prstGeom>
          <a:noFill/>
          <a:ln w="28575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3" name="Line 31">
            <a:extLst>
              <a:ext uri="{FF2B5EF4-FFF2-40B4-BE49-F238E27FC236}">
                <a16:creationId xmlns:a16="http://schemas.microsoft.com/office/drawing/2014/main" id="{2598E878-C443-4AB9-9F6F-4075DFF197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277100" y="2701925"/>
            <a:ext cx="914400" cy="1219200"/>
          </a:xfrm>
          <a:prstGeom prst="line">
            <a:avLst/>
          </a:prstGeom>
          <a:noFill/>
          <a:ln w="28575">
            <a:solidFill>
              <a:srgbClr val="FFFF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64" name="Text Box 32">
            <a:extLst>
              <a:ext uri="{FF2B5EF4-FFF2-40B4-BE49-F238E27FC236}">
                <a16:creationId xmlns:a16="http://schemas.microsoft.com/office/drawing/2014/main" id="{6EE981C7-9F80-4A4A-8211-E46C1D4B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3" y="3406775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FF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000" baseline="-25000">
                <a:solidFill>
                  <a:srgbClr val="FF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endParaRPr lang="en-US" altLang="zh-CN" sz="2000">
              <a:solidFill>
                <a:srgbClr val="FF9933"/>
              </a:solidFill>
              <a:ea typeface="宋体" panose="02010600030101010101" pitchFamily="2" charset="-122"/>
            </a:endParaRP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05374822-C5AC-499B-A0D7-D5299402B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3" y="3328988"/>
            <a:ext cx="44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baseline="-25000">
                <a:solidFill>
                  <a:srgbClr val="FF9933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endParaRPr lang="en-US" altLang="zh-CN">
              <a:solidFill>
                <a:srgbClr val="FF9933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18466" name="Object 34">
            <a:extLst>
              <a:ext uri="{FF2B5EF4-FFF2-40B4-BE49-F238E27FC236}">
                <a16:creationId xmlns:a16="http://schemas.microsoft.com/office/drawing/2014/main" id="{0DC315E2-8A94-4F7A-B03D-18571AE3AE71}"/>
              </a:ext>
            </a:extLst>
          </p:cNvPr>
          <p:cNvGraphicFramePr>
            <a:graphicFrameLocks/>
          </p:cNvGraphicFramePr>
          <p:nvPr/>
        </p:nvGraphicFramePr>
        <p:xfrm>
          <a:off x="971550" y="3716338"/>
          <a:ext cx="1473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9" name="公式" r:id="rId11" imgW="1440149" imgH="266839" progId="Equation.3">
                  <p:embed/>
                </p:oleObj>
              </mc:Choice>
              <mc:Fallback>
                <p:oleObj name="公式" r:id="rId11" imgW="1440149" imgH="266839" progId="Equation.3">
                  <p:embed/>
                  <p:pic>
                    <p:nvPicPr>
                      <p:cNvPr id="18466" name="Object 34">
                        <a:extLst>
                          <a:ext uri="{FF2B5EF4-FFF2-40B4-BE49-F238E27FC236}">
                            <a16:creationId xmlns:a16="http://schemas.microsoft.com/office/drawing/2014/main" id="{0DC315E2-8A94-4F7A-B03D-18571AE3AE71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16338"/>
                        <a:ext cx="1473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>
            <a:extLst>
              <a:ext uri="{FF2B5EF4-FFF2-40B4-BE49-F238E27FC236}">
                <a16:creationId xmlns:a16="http://schemas.microsoft.com/office/drawing/2014/main" id="{D97CFF51-530C-40C5-9095-FE48A6748413}"/>
              </a:ext>
            </a:extLst>
          </p:cNvPr>
          <p:cNvGraphicFramePr>
            <a:graphicFrameLocks/>
          </p:cNvGraphicFramePr>
          <p:nvPr/>
        </p:nvGraphicFramePr>
        <p:xfrm>
          <a:off x="3348038" y="3500438"/>
          <a:ext cx="145891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0" name="公式" r:id="rId13" imgW="1432684" imgH="754629" progId="Equation.3">
                  <p:embed/>
                </p:oleObj>
              </mc:Choice>
              <mc:Fallback>
                <p:oleObj name="公式" r:id="rId13" imgW="1432684" imgH="754629" progId="Equation.3">
                  <p:embed/>
                  <p:pic>
                    <p:nvPicPr>
                      <p:cNvPr id="18467" name="Object 35">
                        <a:extLst>
                          <a:ext uri="{FF2B5EF4-FFF2-40B4-BE49-F238E27FC236}">
                            <a16:creationId xmlns:a16="http://schemas.microsoft.com/office/drawing/2014/main" id="{D97CFF51-530C-40C5-9095-FE48A674841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500438"/>
                        <a:ext cx="1458912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8" name="Object 36">
            <a:extLst>
              <a:ext uri="{FF2B5EF4-FFF2-40B4-BE49-F238E27FC236}">
                <a16:creationId xmlns:a16="http://schemas.microsoft.com/office/drawing/2014/main" id="{754B0F87-E801-47C1-B48F-2A9D8C82D15B}"/>
              </a:ext>
            </a:extLst>
          </p:cNvPr>
          <p:cNvGraphicFramePr>
            <a:graphicFrameLocks/>
          </p:cNvGraphicFramePr>
          <p:nvPr/>
        </p:nvGraphicFramePr>
        <p:xfrm>
          <a:off x="900113" y="4581525"/>
          <a:ext cx="194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1" name="公式" r:id="rId15" imgW="1904938" imgH="343149" progId="Equation.3">
                  <p:embed/>
                </p:oleObj>
              </mc:Choice>
              <mc:Fallback>
                <p:oleObj name="公式" r:id="rId15" imgW="1904938" imgH="343149" progId="Equation.3">
                  <p:embed/>
                  <p:pic>
                    <p:nvPicPr>
                      <p:cNvPr id="18468" name="Object 36">
                        <a:extLst>
                          <a:ext uri="{FF2B5EF4-FFF2-40B4-BE49-F238E27FC236}">
                            <a16:creationId xmlns:a16="http://schemas.microsoft.com/office/drawing/2014/main" id="{754B0F87-E801-47C1-B48F-2A9D8C82D1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194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37">
            <a:extLst>
              <a:ext uri="{FF2B5EF4-FFF2-40B4-BE49-F238E27FC236}">
                <a16:creationId xmlns:a16="http://schemas.microsoft.com/office/drawing/2014/main" id="{6E48FB6D-6939-45F9-AEB1-ADC899818E0D}"/>
              </a:ext>
            </a:extLst>
          </p:cNvPr>
          <p:cNvGraphicFramePr>
            <a:graphicFrameLocks/>
          </p:cNvGraphicFramePr>
          <p:nvPr/>
        </p:nvGraphicFramePr>
        <p:xfrm>
          <a:off x="7505700" y="1600200"/>
          <a:ext cx="44291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name="Equation" r:id="rId17" imgW="411542" imgH="327688" progId="Equation.3">
                  <p:embed/>
                </p:oleObj>
              </mc:Choice>
              <mc:Fallback>
                <p:oleObj name="Equation" r:id="rId17" imgW="411542" imgH="327688" progId="Equation.3">
                  <p:embed/>
                  <p:pic>
                    <p:nvPicPr>
                      <p:cNvPr id="18469" name="Object 37">
                        <a:extLst>
                          <a:ext uri="{FF2B5EF4-FFF2-40B4-BE49-F238E27FC236}">
                            <a16:creationId xmlns:a16="http://schemas.microsoft.com/office/drawing/2014/main" id="{6E48FB6D-6939-45F9-AEB1-ADC899818E0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700" y="1600200"/>
                        <a:ext cx="442913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8">
            <a:extLst>
              <a:ext uri="{FF2B5EF4-FFF2-40B4-BE49-F238E27FC236}">
                <a16:creationId xmlns:a16="http://schemas.microsoft.com/office/drawing/2014/main" id="{DC9039E0-82CD-48C5-98F1-D35097D0CC42}"/>
              </a:ext>
            </a:extLst>
          </p:cNvPr>
          <p:cNvGraphicFramePr>
            <a:graphicFrameLocks/>
          </p:cNvGraphicFramePr>
          <p:nvPr/>
        </p:nvGraphicFramePr>
        <p:xfrm>
          <a:off x="7785100" y="2514600"/>
          <a:ext cx="5461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name="Equation" r:id="rId19" imgW="518036" imgH="403999" progId="Equation.3">
                  <p:embed/>
                </p:oleObj>
              </mc:Choice>
              <mc:Fallback>
                <p:oleObj name="Equation" r:id="rId19" imgW="518036" imgH="403999" progId="Equation.3">
                  <p:embed/>
                  <p:pic>
                    <p:nvPicPr>
                      <p:cNvPr id="18470" name="Object 38">
                        <a:extLst>
                          <a:ext uri="{FF2B5EF4-FFF2-40B4-BE49-F238E27FC236}">
                            <a16:creationId xmlns:a16="http://schemas.microsoft.com/office/drawing/2014/main" id="{DC9039E0-82CD-48C5-98F1-D35097D0CC4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2514600"/>
                        <a:ext cx="5461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1" name="Object 39">
            <a:extLst>
              <a:ext uri="{FF2B5EF4-FFF2-40B4-BE49-F238E27FC236}">
                <a16:creationId xmlns:a16="http://schemas.microsoft.com/office/drawing/2014/main" id="{7A791ABB-1852-4F0A-B4A5-CB683186CD8D}"/>
              </a:ext>
            </a:extLst>
          </p:cNvPr>
          <p:cNvGraphicFramePr>
            <a:graphicFrameLocks/>
          </p:cNvGraphicFramePr>
          <p:nvPr/>
        </p:nvGraphicFramePr>
        <p:xfrm>
          <a:off x="6600825" y="1887538"/>
          <a:ext cx="55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name="Equation" r:id="rId21" imgW="525998" imgH="441905" progId="Equation.3">
                  <p:embed/>
                </p:oleObj>
              </mc:Choice>
              <mc:Fallback>
                <p:oleObj name="Equation" r:id="rId21" imgW="525998" imgH="441905" progId="Equation.3">
                  <p:embed/>
                  <p:pic>
                    <p:nvPicPr>
                      <p:cNvPr id="18471" name="Object 39">
                        <a:extLst>
                          <a:ext uri="{FF2B5EF4-FFF2-40B4-BE49-F238E27FC236}">
                            <a16:creationId xmlns:a16="http://schemas.microsoft.com/office/drawing/2014/main" id="{7A791ABB-1852-4F0A-B4A5-CB683186CD8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825" y="1887538"/>
                        <a:ext cx="55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Rectangle 40">
            <a:extLst>
              <a:ext uri="{FF2B5EF4-FFF2-40B4-BE49-F238E27FC236}">
                <a16:creationId xmlns:a16="http://schemas.microsoft.com/office/drawing/2014/main" id="{C4C7B49F-145B-44E1-8D67-31AC990CD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225" y="3317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18473" name="Rectangle 41">
            <a:extLst>
              <a:ext uri="{FF2B5EF4-FFF2-40B4-BE49-F238E27FC236}">
                <a16:creationId xmlns:a16="http://schemas.microsoft.com/office/drawing/2014/main" id="{BA229A47-F30C-4E08-8B1E-DEBF52CCA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463" y="352425"/>
            <a:ext cx="714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长为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L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的均匀带电直杆，电荷线密度为</a:t>
            </a:r>
            <a:r>
              <a:rPr lang="zh-CN" altLang="en-US" i="1">
                <a:solidFill>
                  <a:srgbClr val="66FFFF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</a:t>
            </a:r>
          </a:p>
        </p:txBody>
      </p:sp>
      <p:sp>
        <p:nvSpPr>
          <p:cNvPr id="18474" name="Rectangle 42">
            <a:extLst>
              <a:ext uri="{FF2B5EF4-FFF2-40B4-BE49-F238E27FC236}">
                <a16:creationId xmlns:a16="http://schemas.microsoft.com/office/drawing/2014/main" id="{738150B1-AF52-4497-A9BD-FFD60A4E9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75" y="827088"/>
            <a:ext cx="630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求</a:t>
            </a:r>
          </a:p>
        </p:txBody>
      </p:sp>
      <p:sp>
        <p:nvSpPr>
          <p:cNvPr id="18475" name="Oval 43">
            <a:extLst>
              <a:ext uri="{FF2B5EF4-FFF2-40B4-BE49-F238E27FC236}">
                <a16:creationId xmlns:a16="http://schemas.microsoft.com/office/drawing/2014/main" id="{851C9AEB-5FF9-430F-BE4C-A6B55F20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5" y="2701925"/>
            <a:ext cx="76200" cy="76200"/>
          </a:xfrm>
          <a:prstGeom prst="ellipse">
            <a:avLst/>
          </a:prstGeom>
          <a:solidFill>
            <a:srgbClr val="FF66FF"/>
          </a:solidFill>
          <a:ln w="9525">
            <a:solidFill>
              <a:srgbClr val="FF66FF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8478" name="Arc 46">
            <a:extLst>
              <a:ext uri="{FF2B5EF4-FFF2-40B4-BE49-F238E27FC236}">
                <a16:creationId xmlns:a16="http://schemas.microsoft.com/office/drawing/2014/main" id="{7CE8ED74-9BE3-4571-8137-8098C19FC8C3}"/>
              </a:ext>
            </a:extLst>
          </p:cNvPr>
          <p:cNvSpPr>
            <a:spLocks/>
          </p:cNvSpPr>
          <p:nvPr/>
        </p:nvSpPr>
        <p:spPr bwMode="auto">
          <a:xfrm rot="-3021349">
            <a:off x="8016081" y="3734594"/>
            <a:ext cx="287338" cy="323850"/>
          </a:xfrm>
          <a:custGeom>
            <a:avLst/>
            <a:gdLst>
              <a:gd name="T0" fmla="*/ 2147483646 w 21600"/>
              <a:gd name="T1" fmla="*/ 0 h 24405"/>
              <a:gd name="T2" fmla="*/ 2147483646 w 21600"/>
              <a:gd name="T3" fmla="*/ 2147483646 h 24405"/>
              <a:gd name="T4" fmla="*/ 0 w 21600"/>
              <a:gd name="T5" fmla="*/ 2147483646 h 24405"/>
              <a:gd name="T6" fmla="*/ 0 60000 65536"/>
              <a:gd name="T7" fmla="*/ 0 60000 65536"/>
              <a:gd name="T8" fmla="*/ 0 60000 65536"/>
              <a:gd name="T9" fmla="*/ 0 w 21600"/>
              <a:gd name="T10" fmla="*/ 0 h 24405"/>
              <a:gd name="T11" fmla="*/ 21600 w 21600"/>
              <a:gd name="T12" fmla="*/ 24405 h 244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4405" fill="none" extrusionOk="0">
                <a:moveTo>
                  <a:pt x="15027" y="-1"/>
                </a:moveTo>
                <a:cubicBezTo>
                  <a:pt x="19228" y="4068"/>
                  <a:pt x="21600" y="9667"/>
                  <a:pt x="21600" y="15516"/>
                </a:cubicBezTo>
                <a:cubicBezTo>
                  <a:pt x="21600" y="18581"/>
                  <a:pt x="20947" y="21611"/>
                  <a:pt x="19686" y="24405"/>
                </a:cubicBezTo>
              </a:path>
              <a:path w="21600" h="24405" stroke="0" extrusionOk="0">
                <a:moveTo>
                  <a:pt x="15027" y="-1"/>
                </a:moveTo>
                <a:cubicBezTo>
                  <a:pt x="19228" y="4068"/>
                  <a:pt x="21600" y="9667"/>
                  <a:pt x="21600" y="15516"/>
                </a:cubicBezTo>
                <a:cubicBezTo>
                  <a:pt x="21600" y="18581"/>
                  <a:pt x="20947" y="21611"/>
                  <a:pt x="19686" y="24405"/>
                </a:cubicBezTo>
                <a:lnTo>
                  <a:pt x="0" y="15516"/>
                </a:lnTo>
                <a:lnTo>
                  <a:pt x="15027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79" name="Arc 47">
            <a:extLst>
              <a:ext uri="{FF2B5EF4-FFF2-40B4-BE49-F238E27FC236}">
                <a16:creationId xmlns:a16="http://schemas.microsoft.com/office/drawing/2014/main" id="{B5C33E75-0BA4-401B-ACC8-EC4414489855}"/>
              </a:ext>
            </a:extLst>
          </p:cNvPr>
          <p:cNvSpPr>
            <a:spLocks/>
          </p:cNvSpPr>
          <p:nvPr/>
        </p:nvSpPr>
        <p:spPr bwMode="auto">
          <a:xfrm rot="-785760">
            <a:off x="5886450" y="3565525"/>
            <a:ext cx="287338" cy="246063"/>
          </a:xfrm>
          <a:custGeom>
            <a:avLst/>
            <a:gdLst>
              <a:gd name="T0" fmla="*/ 2147483646 w 21600"/>
              <a:gd name="T1" fmla="*/ 0 h 18561"/>
              <a:gd name="T2" fmla="*/ 2147483646 w 21600"/>
              <a:gd name="T3" fmla="*/ 2147483646 h 18561"/>
              <a:gd name="T4" fmla="*/ 0 w 21600"/>
              <a:gd name="T5" fmla="*/ 2147483646 h 18561"/>
              <a:gd name="T6" fmla="*/ 0 60000 65536"/>
              <a:gd name="T7" fmla="*/ 0 60000 65536"/>
              <a:gd name="T8" fmla="*/ 0 60000 65536"/>
              <a:gd name="T9" fmla="*/ 0 w 21600"/>
              <a:gd name="T10" fmla="*/ 0 h 18561"/>
              <a:gd name="T11" fmla="*/ 21600 w 21600"/>
              <a:gd name="T12" fmla="*/ 18561 h 1856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8561" fill="none" extrusionOk="0">
                <a:moveTo>
                  <a:pt x="16097" y="-1"/>
                </a:moveTo>
                <a:cubicBezTo>
                  <a:pt x="19640" y="3960"/>
                  <a:pt x="21600" y="9088"/>
                  <a:pt x="21600" y="14403"/>
                </a:cubicBezTo>
                <a:cubicBezTo>
                  <a:pt x="21600" y="15798"/>
                  <a:pt x="21464" y="17191"/>
                  <a:pt x="21196" y="18561"/>
                </a:cubicBezTo>
              </a:path>
              <a:path w="21600" h="18561" stroke="0" extrusionOk="0">
                <a:moveTo>
                  <a:pt x="16097" y="-1"/>
                </a:moveTo>
                <a:cubicBezTo>
                  <a:pt x="19640" y="3960"/>
                  <a:pt x="21600" y="9088"/>
                  <a:pt x="21600" y="14403"/>
                </a:cubicBezTo>
                <a:cubicBezTo>
                  <a:pt x="21600" y="15798"/>
                  <a:pt x="21464" y="17191"/>
                  <a:pt x="21196" y="18561"/>
                </a:cubicBezTo>
                <a:lnTo>
                  <a:pt x="0" y="14403"/>
                </a:lnTo>
                <a:lnTo>
                  <a:pt x="16097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480" name="Arc 48">
            <a:extLst>
              <a:ext uri="{FF2B5EF4-FFF2-40B4-BE49-F238E27FC236}">
                <a16:creationId xmlns:a16="http://schemas.microsoft.com/office/drawing/2014/main" id="{34E6EB54-BD87-4908-A67F-59EC0AE7E3D6}"/>
              </a:ext>
            </a:extLst>
          </p:cNvPr>
          <p:cNvSpPr>
            <a:spLocks/>
          </p:cNvSpPr>
          <p:nvPr/>
        </p:nvSpPr>
        <p:spPr bwMode="auto">
          <a:xfrm rot="-1005612">
            <a:off x="6602413" y="3598863"/>
            <a:ext cx="287337" cy="211137"/>
          </a:xfrm>
          <a:custGeom>
            <a:avLst/>
            <a:gdLst>
              <a:gd name="T0" fmla="*/ 2147483646 w 21600"/>
              <a:gd name="T1" fmla="*/ 0 h 16021"/>
              <a:gd name="T2" fmla="*/ 2147483646 w 21600"/>
              <a:gd name="T3" fmla="*/ 2147483646 h 16021"/>
              <a:gd name="T4" fmla="*/ 0 w 21600"/>
              <a:gd name="T5" fmla="*/ 2147483646 h 16021"/>
              <a:gd name="T6" fmla="*/ 0 60000 65536"/>
              <a:gd name="T7" fmla="*/ 0 60000 65536"/>
              <a:gd name="T8" fmla="*/ 0 60000 65536"/>
              <a:gd name="T9" fmla="*/ 0 w 21600"/>
              <a:gd name="T10" fmla="*/ 0 h 16021"/>
              <a:gd name="T11" fmla="*/ 21600 w 21600"/>
              <a:gd name="T12" fmla="*/ 16021 h 1602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021" fill="none" extrusionOk="0">
                <a:moveTo>
                  <a:pt x="16097" y="-1"/>
                </a:moveTo>
                <a:cubicBezTo>
                  <a:pt x="19640" y="3960"/>
                  <a:pt x="21600" y="9088"/>
                  <a:pt x="21600" y="14403"/>
                </a:cubicBezTo>
                <a:cubicBezTo>
                  <a:pt x="21600" y="14942"/>
                  <a:pt x="21579" y="15482"/>
                  <a:pt x="21539" y="16021"/>
                </a:cubicBezTo>
              </a:path>
              <a:path w="21600" h="16021" stroke="0" extrusionOk="0">
                <a:moveTo>
                  <a:pt x="16097" y="-1"/>
                </a:moveTo>
                <a:cubicBezTo>
                  <a:pt x="19640" y="3960"/>
                  <a:pt x="21600" y="9088"/>
                  <a:pt x="21600" y="14403"/>
                </a:cubicBezTo>
                <a:cubicBezTo>
                  <a:pt x="21600" y="14942"/>
                  <a:pt x="21579" y="15482"/>
                  <a:pt x="21539" y="16021"/>
                </a:cubicBezTo>
                <a:lnTo>
                  <a:pt x="0" y="14403"/>
                </a:lnTo>
                <a:lnTo>
                  <a:pt x="16097" y="-1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482" name="Object 50">
            <a:extLst>
              <a:ext uri="{FF2B5EF4-FFF2-40B4-BE49-F238E27FC236}">
                <a16:creationId xmlns:a16="http://schemas.microsoft.com/office/drawing/2014/main" id="{975874EB-7392-4680-A9CB-7654541ED24D}"/>
              </a:ext>
            </a:extLst>
          </p:cNvPr>
          <p:cNvGraphicFramePr>
            <a:graphicFrameLocks/>
          </p:cNvGraphicFramePr>
          <p:nvPr/>
        </p:nvGraphicFramePr>
        <p:xfrm>
          <a:off x="3348038" y="4508500"/>
          <a:ext cx="41878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name="公式" r:id="rId23" imgW="4152744" imgH="800017" progId="Equation.3">
                  <p:embed/>
                </p:oleObj>
              </mc:Choice>
              <mc:Fallback>
                <p:oleObj name="公式" r:id="rId23" imgW="4152744" imgH="800017" progId="Equation.3">
                  <p:embed/>
                  <p:pic>
                    <p:nvPicPr>
                      <p:cNvPr id="18482" name="Object 50">
                        <a:extLst>
                          <a:ext uri="{FF2B5EF4-FFF2-40B4-BE49-F238E27FC236}">
                            <a16:creationId xmlns:a16="http://schemas.microsoft.com/office/drawing/2014/main" id="{975874EB-7392-4680-A9CB-7654541ED24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508500"/>
                        <a:ext cx="41878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3" name="Object 51">
            <a:extLst>
              <a:ext uri="{FF2B5EF4-FFF2-40B4-BE49-F238E27FC236}">
                <a16:creationId xmlns:a16="http://schemas.microsoft.com/office/drawing/2014/main" id="{AE55EA67-A63B-4F8F-B839-36855E84B5BD}"/>
              </a:ext>
            </a:extLst>
          </p:cNvPr>
          <p:cNvGraphicFramePr>
            <a:graphicFrameLocks/>
          </p:cNvGraphicFramePr>
          <p:nvPr/>
        </p:nvGraphicFramePr>
        <p:xfrm>
          <a:off x="4572000" y="5653088"/>
          <a:ext cx="2501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6" name="公式" r:id="rId25" imgW="2468756" imgH="762111" progId="Equation.3">
                  <p:embed/>
                </p:oleObj>
              </mc:Choice>
              <mc:Fallback>
                <p:oleObj name="公式" r:id="rId25" imgW="2468756" imgH="762111" progId="Equation.3">
                  <p:embed/>
                  <p:pic>
                    <p:nvPicPr>
                      <p:cNvPr id="18483" name="Object 51">
                        <a:extLst>
                          <a:ext uri="{FF2B5EF4-FFF2-40B4-BE49-F238E27FC236}">
                            <a16:creationId xmlns:a16="http://schemas.microsoft.com/office/drawing/2014/main" id="{AE55EA67-A63B-4F8F-B839-36855E84B5B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53088"/>
                        <a:ext cx="2501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84" name="Object 52">
            <a:extLst>
              <a:ext uri="{FF2B5EF4-FFF2-40B4-BE49-F238E27FC236}">
                <a16:creationId xmlns:a16="http://schemas.microsoft.com/office/drawing/2014/main" id="{1DE159B5-F36C-4248-BC2D-069B2E93528C}"/>
              </a:ext>
            </a:extLst>
          </p:cNvPr>
          <p:cNvGraphicFramePr>
            <a:graphicFrameLocks/>
          </p:cNvGraphicFramePr>
          <p:nvPr/>
        </p:nvGraphicFramePr>
        <p:xfrm>
          <a:off x="1403350" y="5661025"/>
          <a:ext cx="2525713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7" name="公式" r:id="rId27" imgW="2499609" imgH="762111" progId="Equation.3">
                  <p:embed/>
                </p:oleObj>
              </mc:Choice>
              <mc:Fallback>
                <p:oleObj name="公式" r:id="rId27" imgW="2499609" imgH="762111" progId="Equation.3">
                  <p:embed/>
                  <p:pic>
                    <p:nvPicPr>
                      <p:cNvPr id="18484" name="Object 52">
                        <a:extLst>
                          <a:ext uri="{FF2B5EF4-FFF2-40B4-BE49-F238E27FC236}">
                            <a16:creationId xmlns:a16="http://schemas.microsoft.com/office/drawing/2014/main" id="{1DE159B5-F36C-4248-BC2D-069B2E93528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661025"/>
                        <a:ext cx="2525713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18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/>
      <p:bldP spid="18438" grpId="0" autoUpdateAnimBg="0"/>
      <p:bldP spid="18445" grpId="0" autoUpdateAnimBg="0"/>
      <p:bldP spid="18446" grpId="0" autoUpdateAnimBg="0"/>
      <p:bldP spid="18447" grpId="0" animBg="1"/>
      <p:bldP spid="18448" grpId="0" autoUpdateAnimBg="0"/>
      <p:bldP spid="18457" grpId="0"/>
      <p:bldP spid="18458" grpId="0"/>
      <p:bldP spid="18461" grpId="0" autoUpdateAnimBg="0"/>
      <p:bldP spid="18464" grpId="0" autoUpdateAnimBg="0"/>
      <p:bldP spid="18465" grpId="0" autoUpdateAnimBg="0"/>
      <p:bldP spid="18472" grpId="0" autoUpdateAnimBg="0"/>
      <p:bldP spid="18473" grpId="0" autoUpdateAnimBg="0"/>
      <p:bldP spid="18474" grpId="0" autoUpdateAnimBg="0"/>
      <p:bldP spid="184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DC720E86-D255-4D12-BF77-743F0E9DE9A7}"/>
              </a:ext>
            </a:extLst>
          </p:cNvPr>
          <p:cNvGraphicFramePr>
            <a:graphicFrameLocks/>
          </p:cNvGraphicFramePr>
          <p:nvPr/>
        </p:nvGraphicFramePr>
        <p:xfrm>
          <a:off x="884238" y="1331913"/>
          <a:ext cx="15224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5" name="Equation" r:id="rId3" imgW="1485931" imgH="556121" progId="Equation.3">
                  <p:embed/>
                </p:oleObj>
              </mc:Choice>
              <mc:Fallback>
                <p:oleObj name="Equation" r:id="rId3" imgW="1485931" imgH="556121" progId="Equation.3">
                  <p:embed/>
                  <p:pic>
                    <p:nvPicPr>
                      <p:cNvPr id="19458" name="Object 2">
                        <a:extLst>
                          <a:ext uri="{FF2B5EF4-FFF2-40B4-BE49-F238E27FC236}">
                            <a16:creationId xmlns:a16="http://schemas.microsoft.com/office/drawing/2014/main" id="{DC720E86-D255-4D12-BF77-743F0E9DE9A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1331913"/>
                        <a:ext cx="15224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BE0DC5CD-F90F-4826-86A3-EFFF9F0635EF}"/>
              </a:ext>
            </a:extLst>
          </p:cNvPr>
          <p:cNvGraphicFramePr>
            <a:graphicFrameLocks/>
          </p:cNvGraphicFramePr>
          <p:nvPr/>
        </p:nvGraphicFramePr>
        <p:xfrm>
          <a:off x="919163" y="390525"/>
          <a:ext cx="149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6" name="Equation" r:id="rId5" imgW="1470504" imgH="556121" progId="Equation.3">
                  <p:embed/>
                </p:oleObj>
              </mc:Choice>
              <mc:Fallback>
                <p:oleObj name="Equation" r:id="rId5" imgW="1470504" imgH="556121" progId="Equation.3">
                  <p:embed/>
                  <p:pic>
                    <p:nvPicPr>
                      <p:cNvPr id="19459" name="Object 3">
                        <a:extLst>
                          <a:ext uri="{FF2B5EF4-FFF2-40B4-BE49-F238E27FC236}">
                            <a16:creationId xmlns:a16="http://schemas.microsoft.com/office/drawing/2014/main" id="{BE0DC5CD-F90F-4826-86A3-EFFF9F0635E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90525"/>
                        <a:ext cx="14986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Text Box 4">
            <a:extLst>
              <a:ext uri="{FF2B5EF4-FFF2-40B4-BE49-F238E27FC236}">
                <a16:creationId xmlns:a16="http://schemas.microsoft.com/office/drawing/2014/main" id="{728498A3-03C2-4436-BA34-9212AE1D4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26543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 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</a:rPr>
              <a:t> &gt;&gt; 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L</a:t>
            </a:r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杆可以看成点电荷</a:t>
            </a:r>
          </a:p>
        </p:txBody>
      </p:sp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9FB33EA5-FD4A-4A95-8A85-268938C90007}"/>
              </a:ext>
            </a:extLst>
          </p:cNvPr>
          <p:cNvGraphicFramePr>
            <a:graphicFrameLocks/>
          </p:cNvGraphicFramePr>
          <p:nvPr/>
        </p:nvGraphicFramePr>
        <p:xfrm>
          <a:off x="1309688" y="3455988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7" name="Equation" r:id="rId7" imgW="906687" imgH="403999" progId="Equation.3">
                  <p:embed/>
                </p:oleObj>
              </mc:Choice>
              <mc:Fallback>
                <p:oleObj name="Equation" r:id="rId7" imgW="906687" imgH="403999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9FB33EA5-FD4A-4A95-8A85-268938C900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688" y="3455988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5C78523A-5EAC-4D4A-9B6B-C8273367C786}"/>
              </a:ext>
            </a:extLst>
          </p:cNvPr>
          <p:cNvGraphicFramePr>
            <a:graphicFrameLocks/>
          </p:cNvGraphicFramePr>
          <p:nvPr/>
        </p:nvGraphicFramePr>
        <p:xfrm>
          <a:off x="2967038" y="3246438"/>
          <a:ext cx="18018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公式" r:id="rId9" imgW="1775553" imgH="876328" progId="Equation.3">
                  <p:embed/>
                </p:oleObj>
              </mc:Choice>
              <mc:Fallback>
                <p:oleObj name="公式" r:id="rId9" imgW="1775553" imgH="876328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5C78523A-5EAC-4D4A-9B6B-C8273367C78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8" y="3246438"/>
                        <a:ext cx="18018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>
            <a:extLst>
              <a:ext uri="{FF2B5EF4-FFF2-40B4-BE49-F238E27FC236}">
                <a16:creationId xmlns:a16="http://schemas.microsoft.com/office/drawing/2014/main" id="{F412B223-EB02-4700-89E9-6F1EBEF21273}"/>
              </a:ext>
            </a:extLst>
          </p:cNvPr>
          <p:cNvGraphicFramePr>
            <a:graphicFrameLocks/>
          </p:cNvGraphicFramePr>
          <p:nvPr/>
        </p:nvGraphicFramePr>
        <p:xfrm>
          <a:off x="5364163" y="260350"/>
          <a:ext cx="3300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公式" r:id="rId11" imgW="3268949" imgH="876328" progId="Equation.3">
                  <p:embed/>
                </p:oleObj>
              </mc:Choice>
              <mc:Fallback>
                <p:oleObj name="公式" r:id="rId11" imgW="3268949" imgH="876328" progId="Equation.3">
                  <p:embed/>
                  <p:pic>
                    <p:nvPicPr>
                      <p:cNvPr id="19463" name="Object 7">
                        <a:extLst>
                          <a:ext uri="{FF2B5EF4-FFF2-40B4-BE49-F238E27FC236}">
                            <a16:creationId xmlns:a16="http://schemas.microsoft.com/office/drawing/2014/main" id="{F412B223-EB02-4700-89E9-6F1EBEF2127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0350"/>
                        <a:ext cx="3300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>
            <a:extLst>
              <a:ext uri="{FF2B5EF4-FFF2-40B4-BE49-F238E27FC236}">
                <a16:creationId xmlns:a16="http://schemas.microsoft.com/office/drawing/2014/main" id="{5D2F83F8-1E58-4421-BAF2-3A3D3B4DF7A6}"/>
              </a:ext>
            </a:extLst>
          </p:cNvPr>
          <p:cNvGraphicFramePr>
            <a:graphicFrameLocks/>
          </p:cNvGraphicFramePr>
          <p:nvPr/>
        </p:nvGraphicFramePr>
        <p:xfrm>
          <a:off x="2400300" y="260350"/>
          <a:ext cx="284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公式" r:id="rId13" imgW="2811624" imgH="876328" progId="Equation.3">
                  <p:embed/>
                </p:oleObj>
              </mc:Choice>
              <mc:Fallback>
                <p:oleObj name="公式" r:id="rId13" imgW="2811624" imgH="876328" progId="Equation.3">
                  <p:embed/>
                  <p:pic>
                    <p:nvPicPr>
                      <p:cNvPr id="19464" name="Object 8">
                        <a:extLst>
                          <a:ext uri="{FF2B5EF4-FFF2-40B4-BE49-F238E27FC236}">
                            <a16:creationId xmlns:a16="http://schemas.microsoft.com/office/drawing/2014/main" id="{5D2F83F8-1E58-4421-BAF2-3A3D3B4DF7A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260350"/>
                        <a:ext cx="2844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E7F21FBD-AA59-4DF9-A79B-4E912A744A2C}"/>
              </a:ext>
            </a:extLst>
          </p:cNvPr>
          <p:cNvGraphicFramePr>
            <a:graphicFrameLocks/>
          </p:cNvGraphicFramePr>
          <p:nvPr/>
        </p:nvGraphicFramePr>
        <p:xfrm>
          <a:off x="5364163" y="1196975"/>
          <a:ext cx="340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公式" r:id="rId15" imgW="3375442" imgH="876328" progId="Equation.3">
                  <p:embed/>
                </p:oleObj>
              </mc:Choice>
              <mc:Fallback>
                <p:oleObj name="公式" r:id="rId15" imgW="3375442" imgH="876328" progId="Equation.3">
                  <p:embed/>
                  <p:pic>
                    <p:nvPicPr>
                      <p:cNvPr id="19465" name="Object 9">
                        <a:extLst>
                          <a:ext uri="{FF2B5EF4-FFF2-40B4-BE49-F238E27FC236}">
                            <a16:creationId xmlns:a16="http://schemas.microsoft.com/office/drawing/2014/main" id="{E7F21FBD-AA59-4DF9-A79B-4E912A744A2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1196975"/>
                        <a:ext cx="3403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9FA45E01-A2FC-4F5B-A445-4D2C43F893DF}"/>
              </a:ext>
            </a:extLst>
          </p:cNvPr>
          <p:cNvGraphicFramePr>
            <a:graphicFrameLocks/>
          </p:cNvGraphicFramePr>
          <p:nvPr/>
        </p:nvGraphicFramePr>
        <p:xfrm>
          <a:off x="2493963" y="1196975"/>
          <a:ext cx="27924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公式" r:id="rId17" imgW="2765842" imgH="876328" progId="Equation.3">
                  <p:embed/>
                </p:oleObj>
              </mc:Choice>
              <mc:Fallback>
                <p:oleObj name="公式" r:id="rId17" imgW="2765842" imgH="876328" progId="Equation.3">
                  <p:embed/>
                  <p:pic>
                    <p:nvPicPr>
                      <p:cNvPr id="19466" name="Object 10">
                        <a:extLst>
                          <a:ext uri="{FF2B5EF4-FFF2-40B4-BE49-F238E27FC236}">
                            <a16:creationId xmlns:a16="http://schemas.microsoft.com/office/drawing/2014/main" id="{9FA45E01-A2FC-4F5B-A445-4D2C43F893D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1196975"/>
                        <a:ext cx="27924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7" name="Rectangle 11">
            <a:extLst>
              <a:ext uri="{FF2B5EF4-FFF2-40B4-BE49-F238E27FC236}">
                <a16:creationId xmlns:a16="http://schemas.microsoft.com/office/drawing/2014/main" id="{8C7C1B74-2C15-425D-AA10-4FC8ADFEE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488" y="2079625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19468" name="Text Box 12">
            <a:extLst>
              <a:ext uri="{FF2B5EF4-FFF2-40B4-BE49-F238E27FC236}">
                <a16:creationId xmlns:a16="http://schemas.microsoft.com/office/drawing/2014/main" id="{245DF4A1-0F26-4286-B8ED-C344E281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84638"/>
            <a:ext cx="3902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无限长直导线</a:t>
            </a:r>
          </a:p>
        </p:txBody>
      </p:sp>
      <p:graphicFrame>
        <p:nvGraphicFramePr>
          <p:cNvPr id="19469" name="Object 13">
            <a:extLst>
              <a:ext uri="{FF2B5EF4-FFF2-40B4-BE49-F238E27FC236}">
                <a16:creationId xmlns:a16="http://schemas.microsoft.com/office/drawing/2014/main" id="{8DA0BEC3-A139-4CE5-8A20-ADA22A2E16AA}"/>
              </a:ext>
            </a:extLst>
          </p:cNvPr>
          <p:cNvGraphicFramePr>
            <a:graphicFrameLocks/>
          </p:cNvGraphicFramePr>
          <p:nvPr/>
        </p:nvGraphicFramePr>
        <p:xfrm>
          <a:off x="593725" y="4827588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公式" r:id="rId19" imgW="800193" imgH="381055" progId="Equation.3">
                  <p:embed/>
                </p:oleObj>
              </mc:Choice>
              <mc:Fallback>
                <p:oleObj name="公式" r:id="rId19" imgW="800193" imgH="381055" progId="Equation.3">
                  <p:embed/>
                  <p:pic>
                    <p:nvPicPr>
                      <p:cNvPr id="19469" name="Object 13">
                        <a:extLst>
                          <a:ext uri="{FF2B5EF4-FFF2-40B4-BE49-F238E27FC236}">
                            <a16:creationId xmlns:a16="http://schemas.microsoft.com/office/drawing/2014/main" id="{8DA0BEC3-A139-4CE5-8A20-ADA22A2E16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827588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14">
            <a:extLst>
              <a:ext uri="{FF2B5EF4-FFF2-40B4-BE49-F238E27FC236}">
                <a16:creationId xmlns:a16="http://schemas.microsoft.com/office/drawing/2014/main" id="{CC5E3635-8717-4600-BD1B-DA333F97622A}"/>
              </a:ext>
            </a:extLst>
          </p:cNvPr>
          <p:cNvGraphicFramePr>
            <a:graphicFrameLocks/>
          </p:cNvGraphicFramePr>
          <p:nvPr/>
        </p:nvGraphicFramePr>
        <p:xfrm>
          <a:off x="585788" y="5357813"/>
          <a:ext cx="9001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公式" r:id="rId21" imgW="868867" imgH="381055" progId="Equation.3">
                  <p:embed/>
                </p:oleObj>
              </mc:Choice>
              <mc:Fallback>
                <p:oleObj name="公式" r:id="rId21" imgW="868867" imgH="381055" progId="Equation.3">
                  <p:embed/>
                  <p:pic>
                    <p:nvPicPr>
                      <p:cNvPr id="19470" name="Object 14">
                        <a:extLst>
                          <a:ext uri="{FF2B5EF4-FFF2-40B4-BE49-F238E27FC236}">
                            <a16:creationId xmlns:a16="http://schemas.microsoft.com/office/drawing/2014/main" id="{CC5E3635-8717-4600-BD1B-DA333F97622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5357813"/>
                        <a:ext cx="9001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>
            <a:extLst>
              <a:ext uri="{FF2B5EF4-FFF2-40B4-BE49-F238E27FC236}">
                <a16:creationId xmlns:a16="http://schemas.microsoft.com/office/drawing/2014/main" id="{0FA02EF0-B786-40D2-89C8-16951B8033FD}"/>
              </a:ext>
            </a:extLst>
          </p:cNvPr>
          <p:cNvGraphicFramePr>
            <a:graphicFrameLocks/>
          </p:cNvGraphicFramePr>
          <p:nvPr/>
        </p:nvGraphicFramePr>
        <p:xfrm>
          <a:off x="2663825" y="5194300"/>
          <a:ext cx="17002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公式" r:id="rId23" imgW="1668562" imgH="876328" progId="Equation.3">
                  <p:embed/>
                </p:oleObj>
              </mc:Choice>
              <mc:Fallback>
                <p:oleObj name="公式" r:id="rId23" imgW="1668562" imgH="876328" progId="Equation.3">
                  <p:embed/>
                  <p:pic>
                    <p:nvPicPr>
                      <p:cNvPr id="19471" name="Object 15">
                        <a:extLst>
                          <a:ext uri="{FF2B5EF4-FFF2-40B4-BE49-F238E27FC236}">
                            <a16:creationId xmlns:a16="http://schemas.microsoft.com/office/drawing/2014/main" id="{0FA02EF0-B786-40D2-89C8-16951B8033F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5" y="5194300"/>
                        <a:ext cx="1700213" cy="9144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>
            <a:extLst>
              <a:ext uri="{FF2B5EF4-FFF2-40B4-BE49-F238E27FC236}">
                <a16:creationId xmlns:a16="http://schemas.microsoft.com/office/drawing/2014/main" id="{A5E92067-2081-44DF-A8E2-DE77180C751B}"/>
              </a:ext>
            </a:extLst>
          </p:cNvPr>
          <p:cNvGraphicFramePr>
            <a:graphicFrameLocks/>
          </p:cNvGraphicFramePr>
          <p:nvPr/>
        </p:nvGraphicFramePr>
        <p:xfrm>
          <a:off x="2728913" y="4719638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6" name="Equation" r:id="rId25" imgW="906687" imgH="403999" progId="Equation.3">
                  <p:embed/>
                </p:oleObj>
              </mc:Choice>
              <mc:Fallback>
                <p:oleObj name="Equation" r:id="rId25" imgW="906687" imgH="403999" progId="Equation.3">
                  <p:embed/>
                  <p:pic>
                    <p:nvPicPr>
                      <p:cNvPr id="19472" name="Object 16">
                        <a:extLst>
                          <a:ext uri="{FF2B5EF4-FFF2-40B4-BE49-F238E27FC236}">
                            <a16:creationId xmlns:a16="http://schemas.microsoft.com/office/drawing/2014/main" id="{A5E92067-2081-44DF-A8E2-DE77180C75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4719638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AutoShape 17">
            <a:extLst>
              <a:ext uri="{FF2B5EF4-FFF2-40B4-BE49-F238E27FC236}">
                <a16:creationId xmlns:a16="http://schemas.microsoft.com/office/drawing/2014/main" id="{522BE0BA-379A-4789-8920-041376F9DC09}"/>
              </a:ext>
            </a:extLst>
          </p:cNvPr>
          <p:cNvSpPr>
            <a:spLocks/>
          </p:cNvSpPr>
          <p:nvPr/>
        </p:nvSpPr>
        <p:spPr bwMode="auto">
          <a:xfrm>
            <a:off x="1579563" y="4881563"/>
            <a:ext cx="80962" cy="762000"/>
          </a:xfrm>
          <a:prstGeom prst="rightBrace">
            <a:avLst>
              <a:gd name="adj1" fmla="val 78432"/>
              <a:gd name="adj2" fmla="val 50000"/>
            </a:avLst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74" name="AutoShape 18">
            <a:extLst>
              <a:ext uri="{FF2B5EF4-FFF2-40B4-BE49-F238E27FC236}">
                <a16:creationId xmlns:a16="http://schemas.microsoft.com/office/drawing/2014/main" id="{570C341A-9A0E-4BB4-AF86-A60677AA3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8" y="5114925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CCFF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75" name="AutoShape 19">
            <a:extLst>
              <a:ext uri="{FF2B5EF4-FFF2-40B4-BE49-F238E27FC236}">
                <a16:creationId xmlns:a16="http://schemas.microsoft.com/office/drawing/2014/main" id="{36924907-21F5-4BFD-AEAF-4AB75818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875" y="2025650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9476" name="AutoShape 20">
            <a:extLst>
              <a:ext uri="{FF2B5EF4-FFF2-40B4-BE49-F238E27FC236}">
                <a16:creationId xmlns:a16="http://schemas.microsoft.com/office/drawing/2014/main" id="{FDB21C09-7177-4E2D-9F0A-959D79584883}"/>
              </a:ext>
            </a:extLst>
          </p:cNvPr>
          <p:cNvSpPr>
            <a:spLocks/>
          </p:cNvSpPr>
          <p:nvPr/>
        </p:nvSpPr>
        <p:spPr bwMode="auto">
          <a:xfrm>
            <a:off x="2514600" y="4886325"/>
            <a:ext cx="73025" cy="792163"/>
          </a:xfrm>
          <a:prstGeom prst="leftBrace">
            <a:avLst>
              <a:gd name="adj1" fmla="val 90399"/>
              <a:gd name="adj2" fmla="val 50000"/>
            </a:avLst>
          </a:prstGeom>
          <a:noFill/>
          <a:ln w="2857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15381" name="Group 21">
            <a:extLst>
              <a:ext uri="{FF2B5EF4-FFF2-40B4-BE49-F238E27FC236}">
                <a16:creationId xmlns:a16="http://schemas.microsoft.com/office/drawing/2014/main" id="{81B4A8E9-C40A-4C43-8199-9AB631FAE036}"/>
              </a:ext>
            </a:extLst>
          </p:cNvPr>
          <p:cNvGrpSpPr>
            <a:grpSpLocks/>
          </p:cNvGrpSpPr>
          <p:nvPr/>
        </p:nvGrpSpPr>
        <p:grpSpPr bwMode="auto">
          <a:xfrm>
            <a:off x="5207000" y="3394075"/>
            <a:ext cx="3505200" cy="3052763"/>
            <a:chOff x="3254" y="1842"/>
            <a:chExt cx="2208" cy="1923"/>
          </a:xfrm>
        </p:grpSpPr>
        <p:grpSp>
          <p:nvGrpSpPr>
            <p:cNvPr id="15383" name="Group 22">
              <a:extLst>
                <a:ext uri="{FF2B5EF4-FFF2-40B4-BE49-F238E27FC236}">
                  <a16:creationId xmlns:a16="http://schemas.microsoft.com/office/drawing/2014/main" id="{2FBBCEC7-FE58-414E-B18F-8E1BC96CD1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0" y="2658"/>
              <a:ext cx="228" cy="672"/>
              <a:chOff x="4646" y="1584"/>
              <a:chExt cx="228" cy="672"/>
            </a:xfrm>
          </p:grpSpPr>
          <p:sp>
            <p:nvSpPr>
              <p:cNvPr id="15413" name="Text Box 23">
                <a:extLst>
                  <a:ext uri="{FF2B5EF4-FFF2-40B4-BE49-F238E27FC236}">
                    <a16:creationId xmlns:a16="http://schemas.microsoft.com/office/drawing/2014/main" id="{55515513-3615-423A-8237-1CBBD954F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6" y="1818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i="1">
                    <a:solidFill>
                      <a:srgbClr val="FFFF66"/>
                    </a:solidFill>
                    <a:ea typeface="宋体" panose="02010600030101010101" pitchFamily="2" charset="-122"/>
                  </a:rPr>
                  <a:t>a</a:t>
                </a:r>
              </a:p>
            </p:txBody>
          </p:sp>
          <p:sp>
            <p:nvSpPr>
              <p:cNvPr id="15414" name="Line 24">
                <a:extLst>
                  <a:ext uri="{FF2B5EF4-FFF2-40B4-BE49-F238E27FC236}">
                    <a16:creationId xmlns:a16="http://schemas.microsoft.com/office/drawing/2014/main" id="{4993761C-FB73-42AD-B972-E558EDA7BB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1584"/>
                <a:ext cx="0" cy="672"/>
              </a:xfrm>
              <a:prstGeom prst="line">
                <a:avLst/>
              </a:prstGeom>
              <a:noFill/>
              <a:ln w="28575">
                <a:solidFill>
                  <a:srgbClr val="FFFF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384" name="Rectangle 25">
              <a:extLst>
                <a:ext uri="{FF2B5EF4-FFF2-40B4-BE49-F238E27FC236}">
                  <a16:creationId xmlns:a16="http://schemas.microsoft.com/office/drawing/2014/main" id="{B7A23E22-3943-4DB1-913B-DBB957571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0" y="3304"/>
              <a:ext cx="1488" cy="96"/>
            </a:xfrm>
            <a:prstGeom prst="rect">
              <a:avLst/>
            </a:prstGeom>
            <a:gradFill rotWithShape="0">
              <a:gsLst>
                <a:gs pos="0">
                  <a:srgbClr val="764776"/>
                </a:gs>
                <a:gs pos="50000">
                  <a:srgbClr val="FF99FF"/>
                </a:gs>
                <a:gs pos="100000">
                  <a:srgbClr val="7647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385" name="Text Box 26">
              <a:extLst>
                <a:ext uri="{FF2B5EF4-FFF2-40B4-BE49-F238E27FC236}">
                  <a16:creationId xmlns:a16="http://schemas.microsoft.com/office/drawing/2014/main" id="{C5B64C04-DCCE-487A-AFE6-B7867E051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4" y="2418"/>
              <a:ext cx="2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grpSp>
          <p:nvGrpSpPr>
            <p:cNvPr id="15386" name="Group 27">
              <a:extLst>
                <a:ext uri="{FF2B5EF4-FFF2-40B4-BE49-F238E27FC236}">
                  <a16:creationId xmlns:a16="http://schemas.microsoft.com/office/drawing/2014/main" id="{3A1A0F8F-719D-4C62-96A3-E9A2F09F65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4" y="1842"/>
              <a:ext cx="2208" cy="1923"/>
              <a:chOff x="2784" y="1008"/>
              <a:chExt cx="2208" cy="1923"/>
            </a:xfrm>
          </p:grpSpPr>
          <p:sp>
            <p:nvSpPr>
              <p:cNvPr id="15408" name="Line 28">
                <a:extLst>
                  <a:ext uri="{FF2B5EF4-FFF2-40B4-BE49-F238E27FC236}">
                    <a16:creationId xmlns:a16="http://schemas.microsoft.com/office/drawing/2014/main" id="{5B380D9A-7AB4-4098-BA84-1F47CA0F9C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80" y="1104"/>
                <a:ext cx="0" cy="1462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09" name="Line 29">
                <a:extLst>
                  <a:ext uri="{FF2B5EF4-FFF2-40B4-BE49-F238E27FC236}">
                    <a16:creationId xmlns:a16="http://schemas.microsoft.com/office/drawing/2014/main" id="{C5BC283C-A2E3-4CD4-A940-FF500EE98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66"/>
                <a:ext cx="2208" cy="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10" name="Text Box 30">
                <a:extLst>
                  <a:ext uri="{FF2B5EF4-FFF2-40B4-BE49-F238E27FC236}">
                    <a16:creationId xmlns:a16="http://schemas.microsoft.com/office/drawing/2014/main" id="{B6091699-9F28-453C-AB5F-06A48FFB77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42" y="2640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15411" name="Text Box 31">
                <a:extLst>
                  <a:ext uri="{FF2B5EF4-FFF2-40B4-BE49-F238E27FC236}">
                    <a16:creationId xmlns:a16="http://schemas.microsoft.com/office/drawing/2014/main" id="{702F6E48-AD3C-43A6-B97C-1A4526D074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008"/>
                <a:ext cx="29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  y</a:t>
                </a:r>
              </a:p>
            </p:txBody>
          </p:sp>
          <p:sp>
            <p:nvSpPr>
              <p:cNvPr id="15412" name="Text Box 32">
                <a:extLst>
                  <a:ext uri="{FF2B5EF4-FFF2-40B4-BE49-F238E27FC236}">
                    <a16:creationId xmlns:a16="http://schemas.microsoft.com/office/drawing/2014/main" id="{A9A7CE6D-8BED-4211-99BB-1998B0ECD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4" y="2592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O</a:t>
                </a:r>
              </a:p>
            </p:txBody>
          </p:sp>
        </p:grpSp>
        <p:sp>
          <p:nvSpPr>
            <p:cNvPr id="19489" name="Rectangle 33">
              <a:extLst>
                <a:ext uri="{FF2B5EF4-FFF2-40B4-BE49-F238E27FC236}">
                  <a16:creationId xmlns:a16="http://schemas.microsoft.com/office/drawing/2014/main" id="{991EF37A-4749-4072-9106-75677DFA7D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307"/>
              <a:ext cx="50" cy="78"/>
            </a:xfrm>
            <a:prstGeom prst="rect">
              <a:avLst/>
            </a:prstGeom>
            <a:gradFill rotWithShape="1">
              <a:gsLst>
                <a:gs pos="0">
                  <a:schemeClr val="accent2">
                    <a:gamma/>
                    <a:shade val="57647"/>
                    <a:invGamma/>
                  </a:schemeClr>
                </a:gs>
                <a:gs pos="50000">
                  <a:schemeClr val="accent2"/>
                </a:gs>
                <a:gs pos="100000">
                  <a:schemeClr val="accent2">
                    <a:gamma/>
                    <a:shade val="57647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388" name="Text Box 34">
              <a:extLst>
                <a:ext uri="{FF2B5EF4-FFF2-40B4-BE49-F238E27FC236}">
                  <a16:creationId xmlns:a16="http://schemas.microsoft.com/office/drawing/2014/main" id="{A125B6B8-EA21-4897-AD8C-0B16B69D2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2" y="3346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FF00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sz="2800" i="1">
                  <a:solidFill>
                    <a:srgbClr val="00FF00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5389" name="Line 35">
              <a:extLst>
                <a:ext uri="{FF2B5EF4-FFF2-40B4-BE49-F238E27FC236}">
                  <a16:creationId xmlns:a16="http://schemas.microsoft.com/office/drawing/2014/main" id="{012FE38B-78BA-4AB3-BDC7-CCC745A39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0" y="2226"/>
              <a:ext cx="240" cy="43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Line 36">
              <a:extLst>
                <a:ext uri="{FF2B5EF4-FFF2-40B4-BE49-F238E27FC236}">
                  <a16:creationId xmlns:a16="http://schemas.microsoft.com/office/drawing/2014/main" id="{F160787C-00BA-4684-ABD8-56D2E31B0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2226"/>
              <a:ext cx="24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1" name="Line 37">
              <a:extLst>
                <a:ext uri="{FF2B5EF4-FFF2-40B4-BE49-F238E27FC236}">
                  <a16:creationId xmlns:a16="http://schemas.microsoft.com/office/drawing/2014/main" id="{8C88C2CB-3F50-4D58-A891-A387EE95D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0" y="2226"/>
              <a:ext cx="0" cy="43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2" name="Line 38">
              <a:extLst>
                <a:ext uri="{FF2B5EF4-FFF2-40B4-BE49-F238E27FC236}">
                  <a16:creationId xmlns:a16="http://schemas.microsoft.com/office/drawing/2014/main" id="{210945E7-4A9A-4B7F-B9AF-30B77E6A17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2658"/>
              <a:ext cx="240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3" name="Line 39">
              <a:extLst>
                <a:ext uri="{FF2B5EF4-FFF2-40B4-BE49-F238E27FC236}">
                  <a16:creationId xmlns:a16="http://schemas.microsoft.com/office/drawing/2014/main" id="{F4AC1FA9-8C0A-4EAE-8AE1-32BE574DBC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0" y="2230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4" name="Line 40">
              <a:extLst>
                <a:ext uri="{FF2B5EF4-FFF2-40B4-BE49-F238E27FC236}">
                  <a16:creationId xmlns:a16="http://schemas.microsoft.com/office/drawing/2014/main" id="{6159F26A-D44C-48A4-8952-D759BC5D24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64" y="2634"/>
              <a:ext cx="384" cy="6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Text Box 41">
              <a:extLst>
                <a:ext uri="{FF2B5EF4-FFF2-40B4-BE49-F238E27FC236}">
                  <a16:creationId xmlns:a16="http://schemas.microsoft.com/office/drawing/2014/main" id="{4D3ACA41-6E1D-4958-A514-2B581D9C3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6" y="2826"/>
              <a:ext cx="3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66FFFF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5396" name="Text Box 42">
              <a:extLst>
                <a:ext uri="{FF2B5EF4-FFF2-40B4-BE49-F238E27FC236}">
                  <a16:creationId xmlns:a16="http://schemas.microsoft.com/office/drawing/2014/main" id="{E5590EA0-AB58-4FDA-B031-22B8A2889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7" y="3024"/>
              <a:ext cx="2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66FFFF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</a:p>
          </p:txBody>
        </p:sp>
        <p:sp>
          <p:nvSpPr>
            <p:cNvPr id="15397" name="Line 43">
              <a:extLst>
                <a:ext uri="{FF2B5EF4-FFF2-40B4-BE49-F238E27FC236}">
                  <a16:creationId xmlns:a16="http://schemas.microsoft.com/office/drawing/2014/main" id="{B8140945-78D1-41C4-8E5D-D2057E36C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2" y="2625"/>
              <a:ext cx="1056" cy="753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8" name="Line 44">
              <a:extLst>
                <a:ext uri="{FF2B5EF4-FFF2-40B4-BE49-F238E27FC236}">
                  <a16:creationId xmlns:a16="http://schemas.microsoft.com/office/drawing/2014/main" id="{BA870910-7150-4DDC-A76E-4CF38BB25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0" y="2632"/>
              <a:ext cx="576" cy="76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9" name="Text Box 45">
              <a:extLst>
                <a:ext uri="{FF2B5EF4-FFF2-40B4-BE49-F238E27FC236}">
                  <a16:creationId xmlns:a16="http://schemas.microsoft.com/office/drawing/2014/main" id="{1CC85EEE-0B2C-4E14-B982-E2D76592C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" y="3076"/>
              <a:ext cx="2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9933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r>
                <a:rPr lang="en-US" altLang="zh-CN" sz="2000" baseline="-25000">
                  <a:solidFill>
                    <a:srgbClr val="FF9933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endParaRPr lang="en-US" altLang="zh-CN" sz="2000">
                <a:solidFill>
                  <a:srgbClr val="FF9933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00" name="Text Box 46">
              <a:extLst>
                <a:ext uri="{FF2B5EF4-FFF2-40B4-BE49-F238E27FC236}">
                  <a16:creationId xmlns:a16="http://schemas.microsoft.com/office/drawing/2014/main" id="{209A588A-59C6-4CB2-B940-586185CBF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5" y="3027"/>
              <a:ext cx="2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9933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r>
                <a:rPr lang="en-US" altLang="zh-CN" baseline="-25000">
                  <a:solidFill>
                    <a:srgbClr val="FF9933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endParaRPr lang="en-US" altLang="zh-CN">
                <a:solidFill>
                  <a:srgbClr val="FF9933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15401" name="Object 47">
              <a:extLst>
                <a:ext uri="{FF2B5EF4-FFF2-40B4-BE49-F238E27FC236}">
                  <a16:creationId xmlns:a16="http://schemas.microsoft.com/office/drawing/2014/main" id="{0759E11C-5207-4012-B850-8AF4CC7E563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694" y="1938"/>
            <a:ext cx="27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7" name="Equation" r:id="rId27" imgW="411542" imgH="327688" progId="Equation.3">
                    <p:embed/>
                  </p:oleObj>
                </mc:Choice>
                <mc:Fallback>
                  <p:oleObj name="Equation" r:id="rId27" imgW="411542" imgH="327688" progId="Equation.3">
                    <p:embed/>
                    <p:pic>
                      <p:nvPicPr>
                        <p:cNvPr id="15401" name="Object 47">
                          <a:extLst>
                            <a:ext uri="{FF2B5EF4-FFF2-40B4-BE49-F238E27FC236}">
                              <a16:creationId xmlns:a16="http://schemas.microsoft.com/office/drawing/2014/main" id="{0759E11C-5207-4012-B850-8AF4CC7E563B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938"/>
                          <a:ext cx="27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48">
              <a:extLst>
                <a:ext uri="{FF2B5EF4-FFF2-40B4-BE49-F238E27FC236}">
                  <a16:creationId xmlns:a16="http://schemas.microsoft.com/office/drawing/2014/main" id="{22EA1D08-D657-4EE1-9654-9780A363E1E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870" y="2514"/>
            <a:ext cx="34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8" name="Equation" r:id="rId29" imgW="518036" imgH="403999" progId="Equation.3">
                    <p:embed/>
                  </p:oleObj>
                </mc:Choice>
                <mc:Fallback>
                  <p:oleObj name="Equation" r:id="rId29" imgW="518036" imgH="403999" progId="Equation.3">
                    <p:embed/>
                    <p:pic>
                      <p:nvPicPr>
                        <p:cNvPr id="15402" name="Object 48">
                          <a:extLst>
                            <a:ext uri="{FF2B5EF4-FFF2-40B4-BE49-F238E27FC236}">
                              <a16:creationId xmlns:a16="http://schemas.microsoft.com/office/drawing/2014/main" id="{22EA1D08-D657-4EE1-9654-9780A363E1E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" y="2514"/>
                          <a:ext cx="34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49">
              <a:extLst>
                <a:ext uri="{FF2B5EF4-FFF2-40B4-BE49-F238E27FC236}">
                  <a16:creationId xmlns:a16="http://schemas.microsoft.com/office/drawing/2014/main" id="{71C9965D-31F9-4A2B-8FA9-8AE02015863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124" y="2119"/>
            <a:ext cx="35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9" name="Equation" r:id="rId31" imgW="525998" imgH="441905" progId="Equation.3">
                    <p:embed/>
                  </p:oleObj>
                </mc:Choice>
                <mc:Fallback>
                  <p:oleObj name="Equation" r:id="rId31" imgW="525998" imgH="441905" progId="Equation.3">
                    <p:embed/>
                    <p:pic>
                      <p:nvPicPr>
                        <p:cNvPr id="15403" name="Object 49">
                          <a:extLst>
                            <a:ext uri="{FF2B5EF4-FFF2-40B4-BE49-F238E27FC236}">
                              <a16:creationId xmlns:a16="http://schemas.microsoft.com/office/drawing/2014/main" id="{71C9965D-31F9-4A2B-8FA9-8AE02015863F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4" y="2119"/>
                          <a:ext cx="35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04" name="Oval 50">
              <a:extLst>
                <a:ext uri="{FF2B5EF4-FFF2-40B4-BE49-F238E27FC236}">
                  <a16:creationId xmlns:a16="http://schemas.microsoft.com/office/drawing/2014/main" id="{2C8388A9-68A3-4C27-AD1D-3544F9D67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632"/>
              <a:ext cx="48" cy="48"/>
            </a:xfrm>
            <a:prstGeom prst="ellipse">
              <a:avLst/>
            </a:prstGeom>
            <a:solidFill>
              <a:srgbClr val="FF66FF"/>
            </a:solidFill>
            <a:ln w="9525">
              <a:solidFill>
                <a:srgbClr val="FF66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5405" name="Arc 51">
              <a:extLst>
                <a:ext uri="{FF2B5EF4-FFF2-40B4-BE49-F238E27FC236}">
                  <a16:creationId xmlns:a16="http://schemas.microsoft.com/office/drawing/2014/main" id="{9E225499-15BE-4E17-9330-1F6FF52CE1D4}"/>
                </a:ext>
              </a:extLst>
            </p:cNvPr>
            <p:cNvSpPr>
              <a:spLocks/>
            </p:cNvSpPr>
            <p:nvPr/>
          </p:nvSpPr>
          <p:spPr bwMode="auto">
            <a:xfrm rot="-3021349">
              <a:off x="5015" y="3283"/>
              <a:ext cx="181" cy="204"/>
            </a:xfrm>
            <a:custGeom>
              <a:avLst/>
              <a:gdLst>
                <a:gd name="T0" fmla="*/ 0 w 21600"/>
                <a:gd name="T1" fmla="*/ 0 h 24405"/>
                <a:gd name="T2" fmla="*/ 0 w 21600"/>
                <a:gd name="T3" fmla="*/ 0 h 24405"/>
                <a:gd name="T4" fmla="*/ 0 w 21600"/>
                <a:gd name="T5" fmla="*/ 0 h 24405"/>
                <a:gd name="T6" fmla="*/ 0 60000 65536"/>
                <a:gd name="T7" fmla="*/ 0 60000 65536"/>
                <a:gd name="T8" fmla="*/ 0 60000 65536"/>
                <a:gd name="T9" fmla="*/ 0 w 21600"/>
                <a:gd name="T10" fmla="*/ 0 h 24405"/>
                <a:gd name="T11" fmla="*/ 21600 w 21600"/>
                <a:gd name="T12" fmla="*/ 24405 h 2440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4405" fill="none" extrusionOk="0">
                  <a:moveTo>
                    <a:pt x="15027" y="-1"/>
                  </a:moveTo>
                  <a:cubicBezTo>
                    <a:pt x="19228" y="4068"/>
                    <a:pt x="21600" y="9667"/>
                    <a:pt x="21600" y="15516"/>
                  </a:cubicBezTo>
                  <a:cubicBezTo>
                    <a:pt x="21600" y="18581"/>
                    <a:pt x="20947" y="21611"/>
                    <a:pt x="19686" y="24405"/>
                  </a:cubicBezTo>
                </a:path>
                <a:path w="21600" h="24405" stroke="0" extrusionOk="0">
                  <a:moveTo>
                    <a:pt x="15027" y="-1"/>
                  </a:moveTo>
                  <a:cubicBezTo>
                    <a:pt x="19228" y="4068"/>
                    <a:pt x="21600" y="9667"/>
                    <a:pt x="21600" y="15516"/>
                  </a:cubicBezTo>
                  <a:cubicBezTo>
                    <a:pt x="21600" y="18581"/>
                    <a:pt x="20947" y="21611"/>
                    <a:pt x="19686" y="24405"/>
                  </a:cubicBezTo>
                  <a:lnTo>
                    <a:pt x="0" y="15516"/>
                  </a:lnTo>
                  <a:lnTo>
                    <a:pt x="15027" y="-1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6" name="Arc 52">
              <a:extLst>
                <a:ext uri="{FF2B5EF4-FFF2-40B4-BE49-F238E27FC236}">
                  <a16:creationId xmlns:a16="http://schemas.microsoft.com/office/drawing/2014/main" id="{E35AAECA-A25A-4399-AE88-80E0B672A230}"/>
                </a:ext>
              </a:extLst>
            </p:cNvPr>
            <p:cNvSpPr>
              <a:spLocks/>
            </p:cNvSpPr>
            <p:nvPr/>
          </p:nvSpPr>
          <p:spPr bwMode="auto">
            <a:xfrm rot="-785760">
              <a:off x="3674" y="3176"/>
              <a:ext cx="181" cy="155"/>
            </a:xfrm>
            <a:custGeom>
              <a:avLst/>
              <a:gdLst>
                <a:gd name="T0" fmla="*/ 0 w 21600"/>
                <a:gd name="T1" fmla="*/ 0 h 18561"/>
                <a:gd name="T2" fmla="*/ 0 w 21600"/>
                <a:gd name="T3" fmla="*/ 0 h 18561"/>
                <a:gd name="T4" fmla="*/ 0 w 21600"/>
                <a:gd name="T5" fmla="*/ 0 h 1856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8561"/>
                <a:gd name="T11" fmla="*/ 21600 w 21600"/>
                <a:gd name="T12" fmla="*/ 18561 h 185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8561" fill="none" extrusionOk="0">
                  <a:moveTo>
                    <a:pt x="16097" y="-1"/>
                  </a:moveTo>
                  <a:cubicBezTo>
                    <a:pt x="19640" y="3960"/>
                    <a:pt x="21600" y="9088"/>
                    <a:pt x="21600" y="14403"/>
                  </a:cubicBezTo>
                  <a:cubicBezTo>
                    <a:pt x="21600" y="15798"/>
                    <a:pt x="21464" y="17191"/>
                    <a:pt x="21196" y="18561"/>
                  </a:cubicBezTo>
                </a:path>
                <a:path w="21600" h="18561" stroke="0" extrusionOk="0">
                  <a:moveTo>
                    <a:pt x="16097" y="-1"/>
                  </a:moveTo>
                  <a:cubicBezTo>
                    <a:pt x="19640" y="3960"/>
                    <a:pt x="21600" y="9088"/>
                    <a:pt x="21600" y="14403"/>
                  </a:cubicBezTo>
                  <a:cubicBezTo>
                    <a:pt x="21600" y="15798"/>
                    <a:pt x="21464" y="17191"/>
                    <a:pt x="21196" y="18561"/>
                  </a:cubicBezTo>
                  <a:lnTo>
                    <a:pt x="0" y="14403"/>
                  </a:lnTo>
                  <a:lnTo>
                    <a:pt x="16097" y="-1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07" name="Arc 53">
              <a:extLst>
                <a:ext uri="{FF2B5EF4-FFF2-40B4-BE49-F238E27FC236}">
                  <a16:creationId xmlns:a16="http://schemas.microsoft.com/office/drawing/2014/main" id="{A63C33D9-FE08-49E0-B5DB-B6436980A9A6}"/>
                </a:ext>
              </a:extLst>
            </p:cNvPr>
            <p:cNvSpPr>
              <a:spLocks/>
            </p:cNvSpPr>
            <p:nvPr/>
          </p:nvSpPr>
          <p:spPr bwMode="auto">
            <a:xfrm rot="-1005612">
              <a:off x="4125" y="3197"/>
              <a:ext cx="181" cy="133"/>
            </a:xfrm>
            <a:custGeom>
              <a:avLst/>
              <a:gdLst>
                <a:gd name="T0" fmla="*/ 0 w 21600"/>
                <a:gd name="T1" fmla="*/ 0 h 16021"/>
                <a:gd name="T2" fmla="*/ 0 w 21600"/>
                <a:gd name="T3" fmla="*/ 0 h 16021"/>
                <a:gd name="T4" fmla="*/ 0 w 21600"/>
                <a:gd name="T5" fmla="*/ 0 h 16021"/>
                <a:gd name="T6" fmla="*/ 0 60000 65536"/>
                <a:gd name="T7" fmla="*/ 0 60000 65536"/>
                <a:gd name="T8" fmla="*/ 0 60000 65536"/>
                <a:gd name="T9" fmla="*/ 0 w 21600"/>
                <a:gd name="T10" fmla="*/ 0 h 16021"/>
                <a:gd name="T11" fmla="*/ 21600 w 21600"/>
                <a:gd name="T12" fmla="*/ 16021 h 1602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6021" fill="none" extrusionOk="0">
                  <a:moveTo>
                    <a:pt x="16097" y="-1"/>
                  </a:moveTo>
                  <a:cubicBezTo>
                    <a:pt x="19640" y="3960"/>
                    <a:pt x="21600" y="9088"/>
                    <a:pt x="21600" y="14403"/>
                  </a:cubicBezTo>
                  <a:cubicBezTo>
                    <a:pt x="21600" y="14942"/>
                    <a:pt x="21579" y="15482"/>
                    <a:pt x="21539" y="16021"/>
                  </a:cubicBezTo>
                </a:path>
                <a:path w="21600" h="16021" stroke="0" extrusionOk="0">
                  <a:moveTo>
                    <a:pt x="16097" y="-1"/>
                  </a:moveTo>
                  <a:cubicBezTo>
                    <a:pt x="19640" y="3960"/>
                    <a:pt x="21600" y="9088"/>
                    <a:pt x="21600" y="14403"/>
                  </a:cubicBezTo>
                  <a:cubicBezTo>
                    <a:pt x="21600" y="14942"/>
                    <a:pt x="21579" y="15482"/>
                    <a:pt x="21539" y="16021"/>
                  </a:cubicBezTo>
                  <a:lnTo>
                    <a:pt x="0" y="14403"/>
                  </a:lnTo>
                  <a:lnTo>
                    <a:pt x="16097" y="-1"/>
                  </a:lnTo>
                  <a:close/>
                </a:path>
              </a:pathLst>
            </a:cu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9516" name="Rectangle 60">
            <a:extLst>
              <a:ext uri="{FF2B5EF4-FFF2-40B4-BE49-F238E27FC236}">
                <a16:creationId xmlns:a16="http://schemas.microsoft.com/office/drawing/2014/main" id="{CC2782D6-9070-400F-9705-61F1C0AC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763" y="6057900"/>
            <a:ext cx="38782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i="1">
                <a:ea typeface="宋体" panose="02010600030101010101" pitchFamily="2" charset="-122"/>
              </a:rPr>
              <a:t>电场方向仅垂直于带电直线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autoUpdateAnimBg="0"/>
      <p:bldP spid="19467" grpId="0" autoUpdateAnimBg="0"/>
      <p:bldP spid="19468" grpId="0" autoUpdateAnimBg="0"/>
      <p:bldP spid="19473" grpId="0" animBg="1"/>
      <p:bldP spid="19474" grpId="0" animBg="1"/>
      <p:bldP spid="19475" grpId="0" animBg="1"/>
      <p:bldP spid="19476" grpId="0" animBg="1"/>
      <p:bldP spid="195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80A1186-D7B4-414D-9429-FC7E980B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887413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圆环轴线上任一点</a:t>
            </a:r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</a:rPr>
              <a:t>P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的电场强度</a:t>
            </a:r>
          </a:p>
        </p:txBody>
      </p:sp>
      <p:sp>
        <p:nvSpPr>
          <p:cNvPr id="20483" name="Oval 3">
            <a:extLst>
              <a:ext uri="{FF2B5EF4-FFF2-40B4-BE49-F238E27FC236}">
                <a16:creationId xmlns:a16="http://schemas.microsoft.com/office/drawing/2014/main" id="{87CE27F3-D08C-4DEE-AECC-0B1BA501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5" y="2987675"/>
            <a:ext cx="1905000" cy="914400"/>
          </a:xfrm>
          <a:prstGeom prst="ellipse">
            <a:avLst/>
          </a:prstGeom>
          <a:noFill/>
          <a:ln w="76200">
            <a:solidFill>
              <a:srgbClr val="FFCC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4" name="Oval 4">
            <a:extLst>
              <a:ext uri="{FF2B5EF4-FFF2-40B4-BE49-F238E27FC236}">
                <a16:creationId xmlns:a16="http://schemas.microsoft.com/office/drawing/2014/main" id="{BDF9B633-F590-4640-8783-33FAE800E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1692275"/>
            <a:ext cx="76200" cy="762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99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99B97FF2-E49B-4903-9A59-D9C606EB86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125" y="3444875"/>
            <a:ext cx="762000" cy="304800"/>
          </a:xfrm>
          <a:prstGeom prst="line">
            <a:avLst/>
          </a:prstGeom>
          <a:noFill/>
          <a:ln w="38100">
            <a:solidFill>
              <a:srgbClr val="FFCCFF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Text Box 6">
            <a:extLst>
              <a:ext uri="{FF2B5EF4-FFF2-40B4-BE49-F238E27FC236}">
                <a16:creationId xmlns:a16="http://schemas.microsoft.com/office/drawing/2014/main" id="{037C38CC-2685-4615-8694-2853ABD67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0" y="31051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CCFF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0487" name="Text Box 7">
            <a:extLst>
              <a:ext uri="{FF2B5EF4-FFF2-40B4-BE49-F238E27FC236}">
                <a16:creationId xmlns:a16="http://schemas.microsoft.com/office/drawing/2014/main" id="{095F416A-53E1-4943-ABC3-EA49246B0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8050" y="15049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FFFF66"/>
                </a:solidFill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20488" name="Text Box 8">
            <a:extLst>
              <a:ext uri="{FF2B5EF4-FFF2-40B4-BE49-F238E27FC236}">
                <a16:creationId xmlns:a16="http://schemas.microsoft.com/office/drawing/2014/main" id="{738DB9F8-6D60-4BA8-A820-CBA2732F2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8" y="1489075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解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59CFDCC8-8911-449B-AC46-6C71785C4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708400"/>
            <a:ext cx="76200" cy="76200"/>
          </a:xfrm>
          <a:prstGeom prst="rect">
            <a:avLst/>
          </a:prstGeom>
          <a:solidFill>
            <a:srgbClr val="66CCFF"/>
          </a:solidFill>
          <a:ln w="9525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0490" name="Text Box 10">
            <a:extLst>
              <a:ext uri="{FF2B5EF4-FFF2-40B4-BE49-F238E27FC236}">
                <a16:creationId xmlns:a16="http://schemas.microsoft.com/office/drawing/2014/main" id="{948E4AEE-41C8-4488-AB47-0A64B2E69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92525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</a:rPr>
              <a:t>d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q</a:t>
            </a:r>
          </a:p>
        </p:txBody>
      </p:sp>
      <p:graphicFrame>
        <p:nvGraphicFramePr>
          <p:cNvPr id="20491" name="Object 11">
            <a:extLst>
              <a:ext uri="{FF2B5EF4-FFF2-40B4-BE49-F238E27FC236}">
                <a16:creationId xmlns:a16="http://schemas.microsoft.com/office/drawing/2014/main" id="{7286A1D1-AC6D-4DD0-BBFC-C8A454152D07}"/>
              </a:ext>
            </a:extLst>
          </p:cNvPr>
          <p:cNvGraphicFramePr>
            <a:graphicFrameLocks/>
          </p:cNvGraphicFramePr>
          <p:nvPr/>
        </p:nvGraphicFramePr>
        <p:xfrm>
          <a:off x="952500" y="1625600"/>
          <a:ext cx="1244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9" name="Equation" r:id="rId3" imgW="1211736" imgH="365594" progId="Equation.3">
                  <p:embed/>
                </p:oleObj>
              </mc:Choice>
              <mc:Fallback>
                <p:oleObj name="Equation" r:id="rId3" imgW="1211736" imgH="365594" progId="Equation.3">
                  <p:embed/>
                  <p:pic>
                    <p:nvPicPr>
                      <p:cNvPr id="20491" name="Object 11">
                        <a:extLst>
                          <a:ext uri="{FF2B5EF4-FFF2-40B4-BE49-F238E27FC236}">
                            <a16:creationId xmlns:a16="http://schemas.microsoft.com/office/drawing/2014/main" id="{7286A1D1-AC6D-4DD0-BBFC-C8A454152D0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1625600"/>
                        <a:ext cx="1244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2A371F9D-4ABA-43A1-82E2-91253DB41B8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835025"/>
            <a:ext cx="938213" cy="2819400"/>
            <a:chOff x="4502" y="1658"/>
            <a:chExt cx="591" cy="1776"/>
          </a:xfrm>
        </p:grpSpPr>
        <p:sp>
          <p:nvSpPr>
            <p:cNvPr id="16425" name="Text Box 13">
              <a:extLst>
                <a:ext uri="{FF2B5EF4-FFF2-40B4-BE49-F238E27FC236}">
                  <a16:creationId xmlns:a16="http://schemas.microsoft.com/office/drawing/2014/main" id="{721628A4-DE70-482C-B90F-0C56AFCC0C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8" y="31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6426" name="Line 14">
              <a:extLst>
                <a:ext uri="{FF2B5EF4-FFF2-40B4-BE49-F238E27FC236}">
                  <a16:creationId xmlns:a16="http://schemas.microsoft.com/office/drawing/2014/main" id="{E9D497ED-5291-47F7-9992-57C8050D3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7" y="1728"/>
              <a:ext cx="0" cy="48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7" name="Text Box 15">
              <a:extLst>
                <a:ext uri="{FF2B5EF4-FFF2-40B4-BE49-F238E27FC236}">
                  <a16:creationId xmlns:a16="http://schemas.microsoft.com/office/drawing/2014/main" id="{332CDA82-7EE2-430D-A189-6199C9F797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2" y="1658"/>
              <a:ext cx="2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ea typeface="宋体" panose="02010600030101010101" pitchFamily="2" charset="-122"/>
                </a:rPr>
                <a:t>x</a:t>
              </a:r>
            </a:p>
          </p:txBody>
        </p:sp>
      </p:grpSp>
      <p:sp>
        <p:nvSpPr>
          <p:cNvPr id="20496" name="Line 16">
            <a:extLst>
              <a:ext uri="{FF2B5EF4-FFF2-40B4-BE49-F238E27FC236}">
                <a16:creationId xmlns:a16="http://schemas.microsoft.com/office/drawing/2014/main" id="{D15C8307-5790-4923-9B76-9A0054049D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1600" y="1168400"/>
            <a:ext cx="228600" cy="533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497" name="Object 17">
            <a:extLst>
              <a:ext uri="{FF2B5EF4-FFF2-40B4-BE49-F238E27FC236}">
                <a16:creationId xmlns:a16="http://schemas.microsoft.com/office/drawing/2014/main" id="{27E37A1B-F570-4CDF-82EC-620826C4CF34}"/>
              </a:ext>
            </a:extLst>
          </p:cNvPr>
          <p:cNvGraphicFramePr>
            <a:graphicFrameLocks/>
          </p:cNvGraphicFramePr>
          <p:nvPr/>
        </p:nvGraphicFramePr>
        <p:xfrm>
          <a:off x="3238500" y="1390650"/>
          <a:ext cx="2286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0" name="Equation" r:id="rId5" imgW="2247807" imgH="937177" progId="Equation.3">
                  <p:embed/>
                </p:oleObj>
              </mc:Choice>
              <mc:Fallback>
                <p:oleObj name="Equation" r:id="rId5" imgW="2247807" imgH="937177" progId="Equation.3">
                  <p:embed/>
                  <p:pic>
                    <p:nvPicPr>
                      <p:cNvPr id="20497" name="Object 17">
                        <a:extLst>
                          <a:ext uri="{FF2B5EF4-FFF2-40B4-BE49-F238E27FC236}">
                            <a16:creationId xmlns:a16="http://schemas.microsoft.com/office/drawing/2014/main" id="{27E37A1B-F570-4CDF-82EC-620826C4CF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1390650"/>
                        <a:ext cx="2286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Line 18">
            <a:extLst>
              <a:ext uri="{FF2B5EF4-FFF2-40B4-BE49-F238E27FC236}">
                <a16:creationId xmlns:a16="http://schemas.microsoft.com/office/drawing/2014/main" id="{B4474C5D-7F09-4B67-9964-41B7F3146E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15250" y="1323975"/>
            <a:ext cx="7938" cy="392113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Line 19">
            <a:extLst>
              <a:ext uri="{FF2B5EF4-FFF2-40B4-BE49-F238E27FC236}">
                <a16:creationId xmlns:a16="http://schemas.microsoft.com/office/drawing/2014/main" id="{3CFC6009-C58D-4ECD-94FB-B60897417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50200" y="1177925"/>
            <a:ext cx="4763" cy="40481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0" name="Line 20">
            <a:extLst>
              <a:ext uri="{FF2B5EF4-FFF2-40B4-BE49-F238E27FC236}">
                <a16:creationId xmlns:a16="http://schemas.microsoft.com/office/drawing/2014/main" id="{109F755F-DAB7-4692-A47E-F208999477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31125" y="1585913"/>
            <a:ext cx="228600" cy="152400"/>
          </a:xfrm>
          <a:prstGeom prst="line">
            <a:avLst/>
          </a:prstGeom>
          <a:noFill/>
          <a:ln w="38100">
            <a:solidFill>
              <a:srgbClr val="00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1" name="Line 21">
            <a:extLst>
              <a:ext uri="{FF2B5EF4-FFF2-40B4-BE49-F238E27FC236}">
                <a16:creationId xmlns:a16="http://schemas.microsoft.com/office/drawing/2014/main" id="{0366DE6C-382E-40D7-9AB6-38444125E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2075" y="1182688"/>
            <a:ext cx="228600" cy="152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0502" name="Object 22">
            <a:extLst>
              <a:ext uri="{FF2B5EF4-FFF2-40B4-BE49-F238E27FC236}">
                <a16:creationId xmlns:a16="http://schemas.microsoft.com/office/drawing/2014/main" id="{8C45F0D6-BA92-466E-9B13-3D97D23856E3}"/>
              </a:ext>
            </a:extLst>
          </p:cNvPr>
          <p:cNvGraphicFramePr>
            <a:graphicFrameLocks/>
          </p:cNvGraphicFramePr>
          <p:nvPr/>
        </p:nvGraphicFramePr>
        <p:xfrm>
          <a:off x="933450" y="2286000"/>
          <a:ext cx="3187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1" name="Equation" r:id="rId7" imgW="3154493" imgH="914234" progId="Equation.3">
                  <p:embed/>
                </p:oleObj>
              </mc:Choice>
              <mc:Fallback>
                <p:oleObj name="Equation" r:id="rId7" imgW="3154493" imgH="914234" progId="Equation.3">
                  <p:embed/>
                  <p:pic>
                    <p:nvPicPr>
                      <p:cNvPr id="20502" name="Object 22">
                        <a:extLst>
                          <a:ext uri="{FF2B5EF4-FFF2-40B4-BE49-F238E27FC236}">
                            <a16:creationId xmlns:a16="http://schemas.microsoft.com/office/drawing/2014/main" id="{8C45F0D6-BA92-466E-9B13-3D97D23856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2286000"/>
                        <a:ext cx="3187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23">
            <a:extLst>
              <a:ext uri="{FF2B5EF4-FFF2-40B4-BE49-F238E27FC236}">
                <a16:creationId xmlns:a16="http://schemas.microsoft.com/office/drawing/2014/main" id="{E2DBA34D-0474-42A8-B9D7-7C4E727E87C4}"/>
              </a:ext>
            </a:extLst>
          </p:cNvPr>
          <p:cNvGraphicFramePr>
            <a:graphicFrameLocks/>
          </p:cNvGraphicFramePr>
          <p:nvPr/>
        </p:nvGraphicFramePr>
        <p:xfrm>
          <a:off x="3941763" y="3352800"/>
          <a:ext cx="2070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2" name="公式" r:id="rId9" imgW="2042284" imgH="403999" progId="Equation.3">
                  <p:embed/>
                </p:oleObj>
              </mc:Choice>
              <mc:Fallback>
                <p:oleObj name="公式" r:id="rId9" imgW="2042284" imgH="403999" progId="Equation.3">
                  <p:embed/>
                  <p:pic>
                    <p:nvPicPr>
                      <p:cNvPr id="20503" name="Object 23">
                        <a:extLst>
                          <a:ext uri="{FF2B5EF4-FFF2-40B4-BE49-F238E27FC236}">
                            <a16:creationId xmlns:a16="http://schemas.microsoft.com/office/drawing/2014/main" id="{E2DBA34D-0474-42A8-B9D7-7C4E727E87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3352800"/>
                        <a:ext cx="2070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24">
            <a:extLst>
              <a:ext uri="{FF2B5EF4-FFF2-40B4-BE49-F238E27FC236}">
                <a16:creationId xmlns:a16="http://schemas.microsoft.com/office/drawing/2014/main" id="{311A1DF7-3259-4140-9D5B-6B2B4B27EA6E}"/>
              </a:ext>
            </a:extLst>
          </p:cNvPr>
          <p:cNvGraphicFramePr>
            <a:graphicFrameLocks/>
          </p:cNvGraphicFramePr>
          <p:nvPr/>
        </p:nvGraphicFramePr>
        <p:xfrm>
          <a:off x="906463" y="3352800"/>
          <a:ext cx="20589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3" name="公式" r:id="rId11" imgW="2019393" imgH="381055" progId="Equation.3">
                  <p:embed/>
                </p:oleObj>
              </mc:Choice>
              <mc:Fallback>
                <p:oleObj name="公式" r:id="rId11" imgW="2019393" imgH="381055" progId="Equation.3">
                  <p:embed/>
                  <p:pic>
                    <p:nvPicPr>
                      <p:cNvPr id="20504" name="Object 24">
                        <a:extLst>
                          <a:ext uri="{FF2B5EF4-FFF2-40B4-BE49-F238E27FC236}">
                            <a16:creationId xmlns:a16="http://schemas.microsoft.com/office/drawing/2014/main" id="{311A1DF7-3259-4140-9D5B-6B2B4B27EA6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3352800"/>
                        <a:ext cx="20589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5" name="Line 25">
            <a:extLst>
              <a:ext uri="{FF2B5EF4-FFF2-40B4-BE49-F238E27FC236}">
                <a16:creationId xmlns:a16="http://schemas.microsoft.com/office/drawing/2014/main" id="{F34D090F-4F64-4130-AC94-91F88C3D07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51663" y="1768475"/>
            <a:ext cx="762000" cy="1981200"/>
          </a:xfrm>
          <a:prstGeom prst="line">
            <a:avLst/>
          </a:prstGeom>
          <a:noFill/>
          <a:ln w="28575">
            <a:solidFill>
              <a:srgbClr val="FFFF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Text Box 26">
            <a:extLst>
              <a:ext uri="{FF2B5EF4-FFF2-40B4-BE49-F238E27FC236}">
                <a16:creationId xmlns:a16="http://schemas.microsoft.com/office/drawing/2014/main" id="{F7A0C5D4-68C4-46C7-9DA3-6D31DA78E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9450" y="2216150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800" i="1">
                <a:solidFill>
                  <a:srgbClr val="FFFF66"/>
                </a:solidFill>
                <a:ea typeface="宋体" panose="02010600030101010101" pitchFamily="2" charset="-122"/>
              </a:rPr>
              <a:t>r</a:t>
            </a:r>
          </a:p>
        </p:txBody>
      </p:sp>
      <p:sp>
        <p:nvSpPr>
          <p:cNvPr id="20507" name="Text Box 27">
            <a:extLst>
              <a:ext uri="{FF2B5EF4-FFF2-40B4-BE49-F238E27FC236}">
                <a16:creationId xmlns:a16="http://schemas.microsoft.com/office/drawing/2014/main" id="{485D7241-F9F8-4662-BF9E-F84E1E27E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9338" y="2184400"/>
            <a:ext cx="446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sz="2000" i="1">
                <a:solidFill>
                  <a:srgbClr val="FFFF66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endParaRPr lang="en-US" altLang="zh-CN" sz="2000" i="1">
              <a:solidFill>
                <a:srgbClr val="FFFF66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508" name="Object 28">
            <a:extLst>
              <a:ext uri="{FF2B5EF4-FFF2-40B4-BE49-F238E27FC236}">
                <a16:creationId xmlns:a16="http://schemas.microsoft.com/office/drawing/2014/main" id="{712EE73F-E5D6-4AC7-9DA0-55AC8458ED78}"/>
              </a:ext>
            </a:extLst>
          </p:cNvPr>
          <p:cNvGraphicFramePr>
            <a:graphicFrameLocks/>
          </p:cNvGraphicFramePr>
          <p:nvPr/>
        </p:nvGraphicFramePr>
        <p:xfrm>
          <a:off x="7975600" y="912813"/>
          <a:ext cx="355600" cy="28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4" name="Equation" r:id="rId13" imgW="411542" imgH="327688" progId="Equation.3">
                  <p:embed/>
                </p:oleObj>
              </mc:Choice>
              <mc:Fallback>
                <p:oleObj name="Equation" r:id="rId13" imgW="411542" imgH="327688" progId="Equation.3">
                  <p:embed/>
                  <p:pic>
                    <p:nvPicPr>
                      <p:cNvPr id="20508" name="Object 28">
                        <a:extLst>
                          <a:ext uri="{FF2B5EF4-FFF2-40B4-BE49-F238E27FC236}">
                            <a16:creationId xmlns:a16="http://schemas.microsoft.com/office/drawing/2014/main" id="{712EE73F-E5D6-4AC7-9DA0-55AC8458ED7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5600" y="912813"/>
                        <a:ext cx="355600" cy="28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29">
            <a:extLst>
              <a:ext uri="{FF2B5EF4-FFF2-40B4-BE49-F238E27FC236}">
                <a16:creationId xmlns:a16="http://schemas.microsoft.com/office/drawing/2014/main" id="{5AA23FD1-96FB-4611-9CC3-6723F84F11DC}"/>
              </a:ext>
            </a:extLst>
          </p:cNvPr>
          <p:cNvGraphicFramePr>
            <a:graphicFrameLocks/>
          </p:cNvGraphicFramePr>
          <p:nvPr/>
        </p:nvGraphicFramePr>
        <p:xfrm>
          <a:off x="7246938" y="1174750"/>
          <a:ext cx="43973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5" name="公式" r:id="rId15" imgW="518036" imgH="411480" progId="Equation.3">
                  <p:embed/>
                </p:oleObj>
              </mc:Choice>
              <mc:Fallback>
                <p:oleObj name="公式" r:id="rId15" imgW="518036" imgH="411480" progId="Equation.3">
                  <p:embed/>
                  <p:pic>
                    <p:nvPicPr>
                      <p:cNvPr id="20509" name="Object 29">
                        <a:extLst>
                          <a:ext uri="{FF2B5EF4-FFF2-40B4-BE49-F238E27FC236}">
                            <a16:creationId xmlns:a16="http://schemas.microsoft.com/office/drawing/2014/main" id="{5AA23FD1-96FB-4611-9CC3-6723F84F11D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6938" y="1174750"/>
                        <a:ext cx="43973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30">
            <a:extLst>
              <a:ext uri="{FF2B5EF4-FFF2-40B4-BE49-F238E27FC236}">
                <a16:creationId xmlns:a16="http://schemas.microsoft.com/office/drawing/2014/main" id="{1D603CC7-C0F6-480A-884E-8F69FD569790}"/>
              </a:ext>
            </a:extLst>
          </p:cNvPr>
          <p:cNvGraphicFramePr>
            <a:graphicFrameLocks/>
          </p:cNvGraphicFramePr>
          <p:nvPr/>
        </p:nvGraphicFramePr>
        <p:xfrm>
          <a:off x="8001000" y="1458913"/>
          <a:ext cx="4572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6" name="公式" r:id="rId17" imgW="533462" imgH="403999" progId="Equation.3">
                  <p:embed/>
                </p:oleObj>
              </mc:Choice>
              <mc:Fallback>
                <p:oleObj name="公式" r:id="rId17" imgW="533462" imgH="403999" progId="Equation.3">
                  <p:embed/>
                  <p:pic>
                    <p:nvPicPr>
                      <p:cNvPr id="20510" name="Object 30">
                        <a:extLst>
                          <a:ext uri="{FF2B5EF4-FFF2-40B4-BE49-F238E27FC236}">
                            <a16:creationId xmlns:a16="http://schemas.microsoft.com/office/drawing/2014/main" id="{1D603CC7-C0F6-480A-884E-8F69FD569790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458913"/>
                        <a:ext cx="457200" cy="34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1" name="Line 31">
            <a:extLst>
              <a:ext uri="{FF2B5EF4-FFF2-40B4-BE49-F238E27FC236}">
                <a16:creationId xmlns:a16="http://schemas.microsoft.com/office/drawing/2014/main" id="{E92A03C5-A7C8-4A52-B0AF-25FE18928D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13663" y="1768475"/>
            <a:ext cx="0" cy="16764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2" name="Rectangle 32">
            <a:extLst>
              <a:ext uri="{FF2B5EF4-FFF2-40B4-BE49-F238E27FC236}">
                <a16:creationId xmlns:a16="http://schemas.microsoft.com/office/drawing/2014/main" id="{17D11790-0E15-41D7-8472-6C146EA6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3" y="361950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</a:p>
        </p:txBody>
      </p:sp>
      <p:sp>
        <p:nvSpPr>
          <p:cNvPr id="20513" name="Rectangle 33">
            <a:extLst>
              <a:ext uri="{FF2B5EF4-FFF2-40B4-BE49-F238E27FC236}">
                <a16:creationId xmlns:a16="http://schemas.microsoft.com/office/drawing/2014/main" id="{FF7962CB-A126-46F1-B6C7-811268F3E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00050"/>
            <a:ext cx="7218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半径为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R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的均匀带电细圆环，带电量为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q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>
              <a:solidFill>
                <a:srgbClr val="66FFFF"/>
              </a:solidFill>
              <a:ea typeface="宋体" panose="02010600030101010101" pitchFamily="2" charset="-122"/>
            </a:endParaRPr>
          </a:p>
        </p:txBody>
      </p:sp>
      <p:sp>
        <p:nvSpPr>
          <p:cNvPr id="20514" name="Text Box 34">
            <a:extLst>
              <a:ext uri="{FF2B5EF4-FFF2-40B4-BE49-F238E27FC236}">
                <a16:creationId xmlns:a16="http://schemas.microsoft.com/office/drawing/2014/main" id="{FA7CD200-43D1-418D-979F-1A5C45DD4A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" y="852488"/>
            <a:ext cx="492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求</a:t>
            </a:r>
          </a:p>
        </p:txBody>
      </p:sp>
      <p:graphicFrame>
        <p:nvGraphicFramePr>
          <p:cNvPr id="20515" name="Object 35">
            <a:extLst>
              <a:ext uri="{FF2B5EF4-FFF2-40B4-BE49-F238E27FC236}">
                <a16:creationId xmlns:a16="http://schemas.microsoft.com/office/drawing/2014/main" id="{C6843F44-ED9B-4EB8-A262-1C7F89AB0565}"/>
              </a:ext>
            </a:extLst>
          </p:cNvPr>
          <p:cNvGraphicFramePr>
            <a:graphicFrameLocks/>
          </p:cNvGraphicFramePr>
          <p:nvPr/>
        </p:nvGraphicFramePr>
        <p:xfrm>
          <a:off x="5148263" y="4005263"/>
          <a:ext cx="96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7" name="Equation" r:id="rId19" imgW="937042" imgH="381055" progId="Equation.3">
                  <p:embed/>
                </p:oleObj>
              </mc:Choice>
              <mc:Fallback>
                <p:oleObj name="Equation" r:id="rId19" imgW="937042" imgH="381055" progId="Equation.3">
                  <p:embed/>
                  <p:pic>
                    <p:nvPicPr>
                      <p:cNvPr id="20515" name="Object 35">
                        <a:extLst>
                          <a:ext uri="{FF2B5EF4-FFF2-40B4-BE49-F238E27FC236}">
                            <a16:creationId xmlns:a16="http://schemas.microsoft.com/office/drawing/2014/main" id="{C6843F44-ED9B-4EB8-A262-1C7F89AB056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005263"/>
                        <a:ext cx="96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6" name="Text Box 36">
            <a:extLst>
              <a:ext uri="{FF2B5EF4-FFF2-40B4-BE49-F238E27FC236}">
                <a16:creationId xmlns:a16="http://schemas.microsoft.com/office/drawing/2014/main" id="{D8A563FF-2156-4E68-A939-28BF0706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3962400"/>
            <a:ext cx="4264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圆环上电荷分布关于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x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轴对称 </a:t>
            </a:r>
          </a:p>
        </p:txBody>
      </p:sp>
      <p:graphicFrame>
        <p:nvGraphicFramePr>
          <p:cNvPr id="20517" name="Object 37">
            <a:extLst>
              <a:ext uri="{FF2B5EF4-FFF2-40B4-BE49-F238E27FC236}">
                <a16:creationId xmlns:a16="http://schemas.microsoft.com/office/drawing/2014/main" id="{205F04A4-DEDD-4D63-B8F0-A9A005FBFC18}"/>
              </a:ext>
            </a:extLst>
          </p:cNvPr>
          <p:cNvGraphicFramePr>
            <a:graphicFrameLocks/>
          </p:cNvGraphicFramePr>
          <p:nvPr/>
        </p:nvGraphicFramePr>
        <p:xfrm>
          <a:off x="900113" y="4581525"/>
          <a:ext cx="28305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8" name="公式" r:id="rId21" imgW="2804160" imgH="937177" progId="Equation.3">
                  <p:embed/>
                </p:oleObj>
              </mc:Choice>
              <mc:Fallback>
                <p:oleObj name="公式" r:id="rId21" imgW="2804160" imgH="937177" progId="Equation.3">
                  <p:embed/>
                  <p:pic>
                    <p:nvPicPr>
                      <p:cNvPr id="20517" name="Object 37">
                        <a:extLst>
                          <a:ext uri="{FF2B5EF4-FFF2-40B4-BE49-F238E27FC236}">
                            <a16:creationId xmlns:a16="http://schemas.microsoft.com/office/drawing/2014/main" id="{205F04A4-DEDD-4D63-B8F0-A9A005FBFC1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581525"/>
                        <a:ext cx="28305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38">
            <a:extLst>
              <a:ext uri="{FF2B5EF4-FFF2-40B4-BE49-F238E27FC236}">
                <a16:creationId xmlns:a16="http://schemas.microsoft.com/office/drawing/2014/main" id="{0F3F1241-A6E3-4BEA-866B-A823632ACD3E}"/>
              </a:ext>
            </a:extLst>
          </p:cNvPr>
          <p:cNvGraphicFramePr>
            <a:graphicFrameLocks/>
          </p:cNvGraphicFramePr>
          <p:nvPr/>
        </p:nvGraphicFramePr>
        <p:xfrm>
          <a:off x="6383338" y="4600575"/>
          <a:ext cx="21320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9" name="公式" r:id="rId23" imgW="2095531" imgH="876328" progId="Equation.3">
                  <p:embed/>
                </p:oleObj>
              </mc:Choice>
              <mc:Fallback>
                <p:oleObj name="公式" r:id="rId23" imgW="2095531" imgH="876328" progId="Equation.3">
                  <p:embed/>
                  <p:pic>
                    <p:nvPicPr>
                      <p:cNvPr id="20518" name="Object 38">
                        <a:extLst>
                          <a:ext uri="{FF2B5EF4-FFF2-40B4-BE49-F238E27FC236}">
                            <a16:creationId xmlns:a16="http://schemas.microsoft.com/office/drawing/2014/main" id="{0F3F1241-A6E3-4BEA-866B-A823632ACD3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600575"/>
                        <a:ext cx="2132012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9" name="Object 39">
            <a:extLst>
              <a:ext uri="{FF2B5EF4-FFF2-40B4-BE49-F238E27FC236}">
                <a16:creationId xmlns:a16="http://schemas.microsoft.com/office/drawing/2014/main" id="{2BA857DD-99C3-4D37-A62C-33F0CE9F4AB7}"/>
              </a:ext>
            </a:extLst>
          </p:cNvPr>
          <p:cNvGraphicFramePr>
            <a:graphicFrameLocks/>
          </p:cNvGraphicFramePr>
          <p:nvPr/>
        </p:nvGraphicFramePr>
        <p:xfrm>
          <a:off x="3875088" y="4611688"/>
          <a:ext cx="238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0" name="公式" r:id="rId25" imgW="2354798" imgH="876328" progId="Equation.3">
                  <p:embed/>
                </p:oleObj>
              </mc:Choice>
              <mc:Fallback>
                <p:oleObj name="公式" r:id="rId25" imgW="2354798" imgH="876328" progId="Equation.3">
                  <p:embed/>
                  <p:pic>
                    <p:nvPicPr>
                      <p:cNvPr id="20519" name="Object 39">
                        <a:extLst>
                          <a:ext uri="{FF2B5EF4-FFF2-40B4-BE49-F238E27FC236}">
                            <a16:creationId xmlns:a16="http://schemas.microsoft.com/office/drawing/2014/main" id="{2BA857DD-99C3-4D37-A62C-33F0CE9F4AB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5088" y="4611688"/>
                        <a:ext cx="238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0" name="Object 40">
            <a:extLst>
              <a:ext uri="{FF2B5EF4-FFF2-40B4-BE49-F238E27FC236}">
                <a16:creationId xmlns:a16="http://schemas.microsoft.com/office/drawing/2014/main" id="{370EC87D-0931-46C7-BEBF-E2C95DA6D185}"/>
              </a:ext>
            </a:extLst>
          </p:cNvPr>
          <p:cNvGraphicFramePr>
            <a:graphicFrameLocks/>
          </p:cNvGraphicFramePr>
          <p:nvPr/>
        </p:nvGraphicFramePr>
        <p:xfrm>
          <a:off x="895350" y="5664200"/>
          <a:ext cx="13065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1" name="公式" r:id="rId27" imgW="1280409" imgH="792535" progId="Equation.3">
                  <p:embed/>
                </p:oleObj>
              </mc:Choice>
              <mc:Fallback>
                <p:oleObj name="公式" r:id="rId27" imgW="1280409" imgH="792535" progId="Equation.3">
                  <p:embed/>
                  <p:pic>
                    <p:nvPicPr>
                      <p:cNvPr id="20520" name="Object 40">
                        <a:extLst>
                          <a:ext uri="{FF2B5EF4-FFF2-40B4-BE49-F238E27FC236}">
                            <a16:creationId xmlns:a16="http://schemas.microsoft.com/office/drawing/2014/main" id="{370EC87D-0931-46C7-BEBF-E2C95DA6D18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5664200"/>
                        <a:ext cx="130651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1" name="Object 41">
            <a:extLst>
              <a:ext uri="{FF2B5EF4-FFF2-40B4-BE49-F238E27FC236}">
                <a16:creationId xmlns:a16="http://schemas.microsoft.com/office/drawing/2014/main" id="{3A0A62B4-0B22-4912-A010-BAB81B9EAB67}"/>
              </a:ext>
            </a:extLst>
          </p:cNvPr>
          <p:cNvGraphicFramePr>
            <a:graphicFrameLocks/>
          </p:cNvGraphicFramePr>
          <p:nvPr/>
        </p:nvGraphicFramePr>
        <p:xfrm>
          <a:off x="2916238" y="5837238"/>
          <a:ext cx="21590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2" name="Equation" r:id="rId29" imgW="2125887" imgH="441905" progId="Equation.3">
                  <p:embed/>
                </p:oleObj>
              </mc:Choice>
              <mc:Fallback>
                <p:oleObj name="Equation" r:id="rId29" imgW="2125887" imgH="441905" progId="Equation.3">
                  <p:embed/>
                  <p:pic>
                    <p:nvPicPr>
                      <p:cNvPr id="20521" name="Object 41">
                        <a:extLst>
                          <a:ext uri="{FF2B5EF4-FFF2-40B4-BE49-F238E27FC236}">
                            <a16:creationId xmlns:a16="http://schemas.microsoft.com/office/drawing/2014/main" id="{3A0A62B4-0B22-4912-A010-BAB81B9EAB67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837238"/>
                        <a:ext cx="21590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2" name="Object 42">
            <a:extLst>
              <a:ext uri="{FF2B5EF4-FFF2-40B4-BE49-F238E27FC236}">
                <a16:creationId xmlns:a16="http://schemas.microsoft.com/office/drawing/2014/main" id="{59D3284A-CE9B-4839-AAB7-921C58C15494}"/>
              </a:ext>
            </a:extLst>
          </p:cNvPr>
          <p:cNvGraphicFramePr>
            <a:graphicFrameLocks/>
          </p:cNvGraphicFramePr>
          <p:nvPr/>
        </p:nvGraphicFramePr>
        <p:xfrm>
          <a:off x="5678488" y="5661025"/>
          <a:ext cx="2997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3" name="Equation" r:id="rId31" imgW="3048000" imgH="876328" progId="Equation.3">
                  <p:embed/>
                </p:oleObj>
              </mc:Choice>
              <mc:Fallback>
                <p:oleObj name="Equation" r:id="rId31" imgW="3048000" imgH="876328" progId="Equation.3">
                  <p:embed/>
                  <p:pic>
                    <p:nvPicPr>
                      <p:cNvPr id="20522" name="Object 42">
                        <a:extLst>
                          <a:ext uri="{FF2B5EF4-FFF2-40B4-BE49-F238E27FC236}">
                            <a16:creationId xmlns:a16="http://schemas.microsoft.com/office/drawing/2014/main" id="{59D3284A-CE9B-4839-AAB7-921C58C1549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5661025"/>
                        <a:ext cx="2997200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Arc 43">
            <a:extLst>
              <a:ext uri="{FF2B5EF4-FFF2-40B4-BE49-F238E27FC236}">
                <a16:creationId xmlns:a16="http://schemas.microsoft.com/office/drawing/2014/main" id="{127DE758-6930-459E-B704-A71C25489F97}"/>
              </a:ext>
            </a:extLst>
          </p:cNvPr>
          <p:cNvSpPr>
            <a:spLocks/>
          </p:cNvSpPr>
          <p:nvPr/>
        </p:nvSpPr>
        <p:spPr bwMode="auto">
          <a:xfrm rot="7368682">
            <a:off x="7545387" y="1955801"/>
            <a:ext cx="258763" cy="195262"/>
          </a:xfrm>
          <a:custGeom>
            <a:avLst/>
            <a:gdLst>
              <a:gd name="T0" fmla="*/ 2147483646 w 20934"/>
              <a:gd name="T1" fmla="*/ 0 h 14655"/>
              <a:gd name="T2" fmla="*/ 2147483646 w 20934"/>
              <a:gd name="T3" fmla="*/ 2147483646 h 14655"/>
              <a:gd name="T4" fmla="*/ 0 w 20934"/>
              <a:gd name="T5" fmla="*/ 2147483646 h 14655"/>
              <a:gd name="T6" fmla="*/ 0 60000 65536"/>
              <a:gd name="T7" fmla="*/ 0 60000 65536"/>
              <a:gd name="T8" fmla="*/ 0 60000 65536"/>
              <a:gd name="T9" fmla="*/ 0 w 20934"/>
              <a:gd name="T10" fmla="*/ 0 h 14655"/>
              <a:gd name="T11" fmla="*/ 20934 w 20934"/>
              <a:gd name="T12" fmla="*/ 14655 h 146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934" h="14655" fill="none" extrusionOk="0">
                <a:moveTo>
                  <a:pt x="15867" y="0"/>
                </a:moveTo>
                <a:cubicBezTo>
                  <a:pt x="18307" y="2640"/>
                  <a:pt x="20048" y="5848"/>
                  <a:pt x="20934" y="9332"/>
                </a:cubicBezTo>
              </a:path>
              <a:path w="20934" h="14655" stroke="0" extrusionOk="0">
                <a:moveTo>
                  <a:pt x="15867" y="0"/>
                </a:moveTo>
                <a:cubicBezTo>
                  <a:pt x="18307" y="2640"/>
                  <a:pt x="20048" y="5848"/>
                  <a:pt x="20934" y="9332"/>
                </a:cubicBezTo>
                <a:lnTo>
                  <a:pt x="0" y="14655"/>
                </a:lnTo>
                <a:lnTo>
                  <a:pt x="15867" y="0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2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utoUpdateAnimBg="0"/>
      <p:bldP spid="20483" grpId="0" animBg="1"/>
      <p:bldP spid="20484" grpId="0" animBg="1"/>
      <p:bldP spid="20486" grpId="0" autoUpdateAnimBg="0"/>
      <p:bldP spid="20487" grpId="0" autoUpdateAnimBg="0"/>
      <p:bldP spid="20488" grpId="0" autoUpdateAnimBg="0"/>
      <p:bldP spid="20489" grpId="0" animBg="1"/>
      <p:bldP spid="20490" grpId="0" autoUpdateAnimBg="0"/>
      <p:bldP spid="20506" grpId="0" autoUpdateAnimBg="0"/>
      <p:bldP spid="20507" grpId="0" autoUpdateAnimBg="0"/>
      <p:bldP spid="20512" grpId="0" autoUpdateAnimBg="0"/>
      <p:bldP spid="20513" grpId="0" autoUpdateAnimBg="0"/>
      <p:bldP spid="20514" grpId="0" autoUpdateAnimBg="0"/>
      <p:bldP spid="205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10EEC8AF-9D0F-431D-B884-750D9F5CA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" y="2065338"/>
            <a:ext cx="5722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(1)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>
                <a:solidFill>
                  <a:srgbClr val="FFFF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x = </a:t>
            </a:r>
            <a:r>
              <a:rPr lang="en-US" altLang="zh-CN">
                <a:solidFill>
                  <a:srgbClr val="66FFFF"/>
                </a:solidFill>
                <a:ea typeface="宋体" panose="02010600030101010101" pitchFamily="2" charset="-122"/>
              </a:rPr>
              <a:t>0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（即</a:t>
            </a:r>
            <a:r>
              <a:rPr lang="en-US" altLang="zh-CN" i="1">
                <a:ea typeface="楷体_GB2312" pitchFamily="49" charset="-122"/>
              </a:rPr>
              <a:t>P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点在圆环中心处）时，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3536A6A-AEE3-4FBA-A470-A08230AD33D6}"/>
              </a:ext>
            </a:extLst>
          </p:cNvPr>
          <p:cNvGraphicFramePr>
            <a:graphicFrameLocks/>
          </p:cNvGraphicFramePr>
          <p:nvPr/>
        </p:nvGraphicFramePr>
        <p:xfrm>
          <a:off x="1671638" y="2752725"/>
          <a:ext cx="8128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7" name="Equation" r:id="rId3" imgW="784767" imgH="289782" progId="Equation.3">
                  <p:embed/>
                </p:oleObj>
              </mc:Choice>
              <mc:Fallback>
                <p:oleObj name="Equation" r:id="rId3" imgW="784767" imgH="289782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A3536A6A-AEE3-4FBA-A470-A08230AD33D6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2752725"/>
                        <a:ext cx="8128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>
            <a:extLst>
              <a:ext uri="{FF2B5EF4-FFF2-40B4-BE49-F238E27FC236}">
                <a16:creationId xmlns:a16="http://schemas.microsoft.com/office/drawing/2014/main" id="{EC491F2A-1C1D-49E7-829C-A33A4A35D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32163"/>
            <a:ext cx="2590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ea typeface="楷体_GB2312" pitchFamily="49" charset="-122"/>
              </a:rPr>
              <a:t>(2)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当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i="1">
                <a:solidFill>
                  <a:srgbClr val="66FFFF"/>
                </a:solidFill>
                <a:ea typeface="宋体" panose="02010600030101010101" pitchFamily="2" charset="-122"/>
              </a:rPr>
              <a:t>x&gt;&gt;R</a:t>
            </a:r>
            <a:r>
              <a:rPr lang="en-US" altLang="zh-CN" i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时</a:t>
            </a:r>
            <a:r>
              <a:rPr lang="zh-CN" altLang="en-US">
                <a:solidFill>
                  <a:srgbClr val="FFFF66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1509" name="Object 5">
            <a:extLst>
              <a:ext uri="{FF2B5EF4-FFF2-40B4-BE49-F238E27FC236}">
                <a16:creationId xmlns:a16="http://schemas.microsoft.com/office/drawing/2014/main" id="{E030D067-34DC-401B-8CD3-BBC8A38C0FF2}"/>
              </a:ext>
            </a:extLst>
          </p:cNvPr>
          <p:cNvGraphicFramePr>
            <a:graphicFrameLocks/>
          </p:cNvGraphicFramePr>
          <p:nvPr/>
        </p:nvGraphicFramePr>
        <p:xfrm>
          <a:off x="3530600" y="3179763"/>
          <a:ext cx="1752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8" name="Equation" r:id="rId5" imgW="1714344" imgH="876328" progId="Equation.3">
                  <p:embed/>
                </p:oleObj>
              </mc:Choice>
              <mc:Fallback>
                <p:oleObj name="Equation" r:id="rId5" imgW="1714344" imgH="876328" progId="Equation.3">
                  <p:embed/>
                  <p:pic>
                    <p:nvPicPr>
                      <p:cNvPr id="21509" name="Object 5">
                        <a:extLst>
                          <a:ext uri="{FF2B5EF4-FFF2-40B4-BE49-F238E27FC236}">
                            <a16:creationId xmlns:a16="http://schemas.microsoft.com/office/drawing/2014/main" id="{E030D067-34DC-401B-8CD3-BBC8A38C0FF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3179763"/>
                        <a:ext cx="1752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>
            <a:extLst>
              <a:ext uri="{FF2B5EF4-FFF2-40B4-BE49-F238E27FC236}">
                <a16:creationId xmlns:a16="http://schemas.microsoft.com/office/drawing/2014/main" id="{807BD42D-FBCC-45C0-8CC3-9C31F1BFB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340225"/>
            <a:ext cx="6569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itchFamily="49" charset="-122"/>
                <a:ea typeface="楷体_GB2312" pitchFamily="49" charset="-122"/>
              </a:rPr>
              <a:t>可以把带电圆环视为一个点电荷 </a:t>
            </a:r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2E2C2404-1F59-4FF5-B5B0-88C89053B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1320800"/>
            <a:ext cx="1695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宋体" panose="02010600030101010101" pitchFamily="2" charset="-122"/>
              </a:rPr>
              <a:t>讨论</a:t>
            </a:r>
          </a:p>
        </p:txBody>
      </p:sp>
      <p:sp>
        <p:nvSpPr>
          <p:cNvPr id="21512" name="AutoShape 8">
            <a:extLst>
              <a:ext uri="{FF2B5EF4-FFF2-40B4-BE49-F238E27FC236}">
                <a16:creationId xmlns:a16="http://schemas.microsoft.com/office/drawing/2014/main" id="{C5D9E257-8432-4DBF-9388-11CC5C223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1285875"/>
            <a:ext cx="360363" cy="576263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1pPr>
            <a:lvl2pPr marL="742950" indent="-28575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2pPr>
            <a:lvl3pPr marL="11430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3pPr>
            <a:lvl4pPr marL="16002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4pPr>
            <a:lvl5pPr marL="2057400" indent="-228600"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bg1"/>
                </a:solidFill>
                <a:latin typeface="Times New Roman" panose="02020603050405020304" pitchFamily="18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DA37004D-B1F4-47FE-AFBA-41B143675B5F}"/>
              </a:ext>
            </a:extLst>
          </p:cNvPr>
          <p:cNvGrpSpPr>
            <a:grpSpLocks/>
          </p:cNvGrpSpPr>
          <p:nvPr/>
        </p:nvGrpSpPr>
        <p:grpSpPr bwMode="auto">
          <a:xfrm>
            <a:off x="6343650" y="1698625"/>
            <a:ext cx="2092325" cy="3314700"/>
            <a:chOff x="3996" y="526"/>
            <a:chExt cx="1318" cy="2088"/>
          </a:xfrm>
        </p:grpSpPr>
        <p:sp>
          <p:nvSpPr>
            <p:cNvPr id="17419" name="Oval 10">
              <a:extLst>
                <a:ext uri="{FF2B5EF4-FFF2-40B4-BE49-F238E27FC236}">
                  <a16:creationId xmlns:a16="http://schemas.microsoft.com/office/drawing/2014/main" id="{9CE3D235-ACC0-4577-9FE1-1418C96EB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" y="1882"/>
              <a:ext cx="1200" cy="576"/>
            </a:xfrm>
            <a:prstGeom prst="ellipse">
              <a:avLst/>
            </a:prstGeom>
            <a:noFill/>
            <a:ln w="76200">
              <a:solidFill>
                <a:srgbClr val="FFCC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420" name="Oval 11">
              <a:extLst>
                <a:ext uri="{FF2B5EF4-FFF2-40B4-BE49-F238E27FC236}">
                  <a16:creationId xmlns:a16="http://schemas.microsoft.com/office/drawing/2014/main" id="{878E691A-2334-4631-8586-E649FC2FF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1" y="1066"/>
              <a:ext cx="48" cy="48"/>
            </a:xfrm>
            <a:prstGeom prst="ellipse">
              <a:avLst/>
            </a:prstGeom>
            <a:solidFill>
              <a:srgbClr val="FFFF66"/>
            </a:solidFill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421" name="Line 12">
              <a:extLst>
                <a:ext uri="{FF2B5EF4-FFF2-40B4-BE49-F238E27FC236}">
                  <a16:creationId xmlns:a16="http://schemas.microsoft.com/office/drawing/2014/main" id="{BD900A35-30FD-4EF5-8FAF-FDC7568796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58" y="2170"/>
              <a:ext cx="480" cy="192"/>
            </a:xfrm>
            <a:prstGeom prst="line">
              <a:avLst/>
            </a:prstGeom>
            <a:noFill/>
            <a:ln w="38100">
              <a:solidFill>
                <a:srgbClr val="FFCC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Text Box 13">
              <a:extLst>
                <a:ext uri="{FF2B5EF4-FFF2-40B4-BE49-F238E27FC236}">
                  <a16:creationId xmlns:a16="http://schemas.microsoft.com/office/drawing/2014/main" id="{7B3A4BF0-42C7-4FEF-89AD-F48422AF2E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2" y="1956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CCFF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7423" name="Text Box 14">
              <a:extLst>
                <a:ext uri="{FF2B5EF4-FFF2-40B4-BE49-F238E27FC236}">
                  <a16:creationId xmlns:a16="http://schemas.microsoft.com/office/drawing/2014/main" id="{4178497A-E237-41B6-8457-04106D17DF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0" y="948"/>
              <a:ext cx="2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rgbClr val="FFFF66"/>
                  </a:solidFill>
                  <a:ea typeface="宋体" panose="02010600030101010101" pitchFamily="2" charset="-122"/>
                </a:rPr>
                <a:t>P</a:t>
              </a:r>
            </a:p>
          </p:txBody>
        </p:sp>
        <p:sp>
          <p:nvSpPr>
            <p:cNvPr id="17424" name="Rectangle 15">
              <a:extLst>
                <a:ext uri="{FF2B5EF4-FFF2-40B4-BE49-F238E27FC236}">
                  <a16:creationId xmlns:a16="http://schemas.microsoft.com/office/drawing/2014/main" id="{D686170B-689C-4589-8F6F-2F37C7FD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" y="2336"/>
              <a:ext cx="48" cy="48"/>
            </a:xfrm>
            <a:prstGeom prst="rect">
              <a:avLst/>
            </a:prstGeom>
            <a:solidFill>
              <a:srgbClr val="66CCFF"/>
            </a:solidFill>
            <a:ln w="9525">
              <a:solidFill>
                <a:srgbClr val="66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17425" name="Text Box 16">
              <a:extLst>
                <a:ext uri="{FF2B5EF4-FFF2-40B4-BE49-F238E27FC236}">
                  <a16:creationId xmlns:a16="http://schemas.microsoft.com/office/drawing/2014/main" id="{E67A2652-F521-4034-81FA-816FB5418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6" y="232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66FFFF"/>
                  </a:solidFill>
                  <a:ea typeface="宋体" panose="02010600030101010101" pitchFamily="2" charset="-122"/>
                </a:rPr>
                <a:t>d</a:t>
              </a:r>
              <a:r>
                <a:rPr lang="en-US" altLang="zh-CN" i="1">
                  <a:solidFill>
                    <a:srgbClr val="66FFFF"/>
                  </a:solidFill>
                  <a:ea typeface="宋体" panose="02010600030101010101" pitchFamily="2" charset="-122"/>
                </a:rPr>
                <a:t>q</a:t>
              </a:r>
            </a:p>
          </p:txBody>
        </p:sp>
        <p:grpSp>
          <p:nvGrpSpPr>
            <p:cNvPr id="17426" name="Group 17">
              <a:extLst>
                <a:ext uri="{FF2B5EF4-FFF2-40B4-BE49-F238E27FC236}">
                  <a16:creationId xmlns:a16="http://schemas.microsoft.com/office/drawing/2014/main" id="{0AEC3921-70CB-4F28-A9E3-0C2527FFC0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94" y="526"/>
              <a:ext cx="591" cy="1776"/>
              <a:chOff x="4502" y="1658"/>
              <a:chExt cx="591" cy="1776"/>
            </a:xfrm>
          </p:grpSpPr>
          <p:sp>
            <p:nvSpPr>
              <p:cNvPr id="17432" name="Text Box 18">
                <a:extLst>
                  <a:ext uri="{FF2B5EF4-FFF2-40B4-BE49-F238E27FC236}">
                    <a16:creationId xmlns:a16="http://schemas.microsoft.com/office/drawing/2014/main" id="{5C7D4FA7-A2F6-4AAA-9447-D8E431F42E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314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7433" name="Line 19">
                <a:extLst>
                  <a:ext uri="{FF2B5EF4-FFF2-40B4-BE49-F238E27FC236}">
                    <a16:creationId xmlns:a16="http://schemas.microsoft.com/office/drawing/2014/main" id="{BFB357C8-7A82-48DC-90D0-25EE0A4727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37" y="172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34" name="Text Box 20">
                <a:extLst>
                  <a:ext uri="{FF2B5EF4-FFF2-40B4-BE49-F238E27FC236}">
                    <a16:creationId xmlns:a16="http://schemas.microsoft.com/office/drawing/2014/main" id="{D87D4C2A-E0CD-4A4D-8FF1-923BB0267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2" y="1658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bg1"/>
                    </a:solidFill>
                    <a:latin typeface="Times New Roman" panose="02020603050405020304" pitchFamily="18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i="1">
                    <a:ea typeface="宋体" panose="02010600030101010101" pitchFamily="2" charset="-122"/>
                  </a:rPr>
                  <a:t>x</a:t>
                </a:r>
              </a:p>
            </p:txBody>
          </p:sp>
        </p:grpSp>
        <p:sp>
          <p:nvSpPr>
            <p:cNvPr id="17427" name="Line 21">
              <a:extLst>
                <a:ext uri="{FF2B5EF4-FFF2-40B4-BE49-F238E27FC236}">
                  <a16:creationId xmlns:a16="http://schemas.microsoft.com/office/drawing/2014/main" id="{3726C16C-CB71-4C10-9F5C-D1E14B0AFB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7" y="1114"/>
              <a:ext cx="480" cy="1248"/>
            </a:xfrm>
            <a:prstGeom prst="line">
              <a:avLst/>
            </a:prstGeom>
            <a:noFill/>
            <a:ln w="28575">
              <a:solidFill>
                <a:srgbClr val="FFFF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8" name="Text Box 22">
              <a:extLst>
                <a:ext uri="{FF2B5EF4-FFF2-40B4-BE49-F238E27FC236}">
                  <a16:creationId xmlns:a16="http://schemas.microsoft.com/office/drawing/2014/main" id="{7A96FFDA-B59D-43EC-9E36-F902BA73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6" y="1396"/>
              <a:ext cx="2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800" i="1">
                  <a:solidFill>
                    <a:srgbClr val="FFFF66"/>
                  </a:solidFill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17429" name="Text Box 23">
              <a:extLst>
                <a:ext uri="{FF2B5EF4-FFF2-40B4-BE49-F238E27FC236}">
                  <a16:creationId xmlns:a16="http://schemas.microsoft.com/office/drawing/2014/main" id="{51AE40B0-E485-4DD1-B424-DAFF6767E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1376"/>
              <a:ext cx="2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bg1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defRPr>
              </a:lvl9pPr>
            </a:lstStyle>
            <a:p>
              <a:pPr eaLnBrk="1" hangingPunct="1"/>
              <a:r>
                <a:rPr lang="en-US" altLang="zh-CN" sz="2000" i="1">
                  <a:solidFill>
                    <a:srgbClr val="FFFF66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</a:t>
              </a:r>
              <a:endParaRPr lang="en-US" altLang="zh-CN" sz="2000" i="1">
                <a:solidFill>
                  <a:srgbClr val="FFFF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7430" name="Line 24">
              <a:extLst>
                <a:ext uri="{FF2B5EF4-FFF2-40B4-BE49-F238E27FC236}">
                  <a16:creationId xmlns:a16="http://schemas.microsoft.com/office/drawing/2014/main" id="{636666C5-882A-4DDC-8D29-497FAFB5F7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7" y="1114"/>
              <a:ext cx="0" cy="1056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31" name="Arc 25">
              <a:extLst>
                <a:ext uri="{FF2B5EF4-FFF2-40B4-BE49-F238E27FC236}">
                  <a16:creationId xmlns:a16="http://schemas.microsoft.com/office/drawing/2014/main" id="{655264EE-D2E3-46BF-963F-7C06351831CE}"/>
                </a:ext>
              </a:extLst>
            </p:cNvPr>
            <p:cNvSpPr>
              <a:spLocks/>
            </p:cNvSpPr>
            <p:nvPr/>
          </p:nvSpPr>
          <p:spPr bwMode="auto">
            <a:xfrm rot="7368682">
              <a:off x="4621" y="1232"/>
              <a:ext cx="163" cy="123"/>
            </a:xfrm>
            <a:custGeom>
              <a:avLst/>
              <a:gdLst>
                <a:gd name="T0" fmla="*/ 0 w 20934"/>
                <a:gd name="T1" fmla="*/ 0 h 14655"/>
                <a:gd name="T2" fmla="*/ 0 w 20934"/>
                <a:gd name="T3" fmla="*/ 0 h 14655"/>
                <a:gd name="T4" fmla="*/ 0 w 20934"/>
                <a:gd name="T5" fmla="*/ 0 h 14655"/>
                <a:gd name="T6" fmla="*/ 0 60000 65536"/>
                <a:gd name="T7" fmla="*/ 0 60000 65536"/>
                <a:gd name="T8" fmla="*/ 0 60000 65536"/>
                <a:gd name="T9" fmla="*/ 0 w 20934"/>
                <a:gd name="T10" fmla="*/ 0 h 14655"/>
                <a:gd name="T11" fmla="*/ 20934 w 20934"/>
                <a:gd name="T12" fmla="*/ 14655 h 146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934" h="14655" fill="none" extrusionOk="0">
                  <a:moveTo>
                    <a:pt x="15867" y="0"/>
                  </a:moveTo>
                  <a:cubicBezTo>
                    <a:pt x="18307" y="2640"/>
                    <a:pt x="20048" y="5848"/>
                    <a:pt x="20934" y="9332"/>
                  </a:cubicBezTo>
                </a:path>
                <a:path w="20934" h="14655" stroke="0" extrusionOk="0">
                  <a:moveTo>
                    <a:pt x="15867" y="0"/>
                  </a:moveTo>
                  <a:cubicBezTo>
                    <a:pt x="18307" y="2640"/>
                    <a:pt x="20048" y="5848"/>
                    <a:pt x="20934" y="9332"/>
                  </a:cubicBezTo>
                  <a:lnTo>
                    <a:pt x="0" y="14655"/>
                  </a:lnTo>
                  <a:lnTo>
                    <a:pt x="15867" y="0"/>
                  </a:lnTo>
                  <a:close/>
                </a:path>
              </a:pathLst>
            </a:cu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7418" name="Object 26">
            <a:extLst>
              <a:ext uri="{FF2B5EF4-FFF2-40B4-BE49-F238E27FC236}">
                <a16:creationId xmlns:a16="http://schemas.microsoft.com/office/drawing/2014/main" id="{DC2197E7-AD5D-4129-AD77-BB61072A8C5D}"/>
              </a:ext>
            </a:extLst>
          </p:cNvPr>
          <p:cNvGraphicFramePr>
            <a:graphicFrameLocks/>
          </p:cNvGraphicFramePr>
          <p:nvPr/>
        </p:nvGraphicFramePr>
        <p:xfrm>
          <a:off x="782638" y="377825"/>
          <a:ext cx="29972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" name="Equation" r:id="rId7" imgW="3048000" imgH="876328" progId="Equation.3">
                  <p:embed/>
                </p:oleObj>
              </mc:Choice>
              <mc:Fallback>
                <p:oleObj name="Equation" r:id="rId7" imgW="3048000" imgH="876328" progId="Equation.3">
                  <p:embed/>
                  <p:pic>
                    <p:nvPicPr>
                      <p:cNvPr id="17418" name="Object 26">
                        <a:extLst>
                          <a:ext uri="{FF2B5EF4-FFF2-40B4-BE49-F238E27FC236}">
                            <a16:creationId xmlns:a16="http://schemas.microsoft.com/office/drawing/2014/main" id="{DC2197E7-AD5D-4129-AD77-BB61072A8C5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377825"/>
                        <a:ext cx="2997200" cy="819150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08" grpId="0" autoUpdateAnimBg="0"/>
      <p:bldP spid="21510" grpId="0" autoUpdateAnimBg="0"/>
      <p:bldP spid="21511" grpId="0" autoUpdateAnimBg="0"/>
      <p:bldP spid="21512" grpId="0" animBg="1"/>
    </p:bldLst>
  </p:timing>
</p:sld>
</file>

<file path=ppt/theme/theme1.xml><?xml version="1.0" encoding="utf-8"?>
<a:theme xmlns:a="http://schemas.openxmlformats.org/drawingml/2006/main" name="1_默认设计模板">
  <a:themeElements>
    <a:clrScheme name="1_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797</Words>
  <Application>Microsoft Office PowerPoint</Application>
  <PresentationFormat>全屏显示(4:3)</PresentationFormat>
  <Paragraphs>206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仿宋_GB2312</vt:lpstr>
      <vt:lpstr>黑体</vt:lpstr>
      <vt:lpstr>华文行楷</vt:lpstr>
      <vt:lpstr>楷体_GB2312</vt:lpstr>
      <vt:lpstr>宋体</vt:lpstr>
      <vt:lpstr>Symbol</vt:lpstr>
      <vt:lpstr>Times New Roman</vt:lpstr>
      <vt:lpstr>1_默认设计模板</vt:lpstr>
      <vt:lpstr>Equation</vt:lpstr>
      <vt:lpstr>公式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zhaoshumin</dc:creator>
  <cp:lastModifiedBy>davidly .</cp:lastModifiedBy>
  <cp:revision>144</cp:revision>
  <dcterms:created xsi:type="dcterms:W3CDTF">2004-03-24T15:33:38Z</dcterms:created>
  <dcterms:modified xsi:type="dcterms:W3CDTF">2022-04-28T11:52:56Z</dcterms:modified>
</cp:coreProperties>
</file>