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custDataLst>
    <p:tags r:id="rId12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词汇</a:t>
            </a:r>
            <a:r>
              <a:rPr 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讲解</a:t>
            </a:r>
            <a:endParaRPr lang="zh-CN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p>
            <a:pPr defTabSz="914400">
              <a:buClrTx/>
              <a:buSzTx/>
              <a:buFontTx/>
            </a:pPr>
            <a:r>
              <a:rPr lang="zh-CN" sz="3200" kern="1200" baseline="0">
                <a:latin typeface="Arial" panose="020B0604020202020204" pitchFamily="34" charset="0"/>
                <a:ea typeface="宋体" panose="02010600030101010101" pitchFamily="2" charset="-122"/>
              </a:rPr>
              <a:t>马茂原</a:t>
            </a:r>
            <a:endParaRPr lang="zh-CN" sz="32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</a:t>
            </a:r>
            <a:r>
              <a:rPr lang="zh-CN" altLang="en-US">
                <a:solidFill>
                  <a:srgbClr val="FF0000"/>
                </a:solidFill>
              </a:rPr>
              <a:t>conservative  </a:t>
            </a:r>
            <a:r>
              <a:rPr lang="zh-CN" altLang="en-US"/>
              <a:t>a. 保守的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    </a:t>
            </a:r>
            <a:r>
              <a:rPr lang="zh-CN" altLang="en-US"/>
              <a:t>less than the</a:t>
            </a:r>
            <a:r>
              <a:rPr lang="en-US" altLang="zh-CN"/>
              <a:t>  </a:t>
            </a:r>
            <a:r>
              <a:rPr lang="zh-CN" altLang="en-US"/>
              <a:t>actual amount</a:t>
            </a:r>
            <a:endParaRPr lang="zh-CN" altLang="en-US"/>
          </a:p>
          <a:p>
            <a:r>
              <a:rPr lang="zh-CN" altLang="en-US"/>
              <a:t>            </a:t>
            </a:r>
            <a:r>
              <a:rPr lang="en-US" altLang="zh-CN"/>
              <a:t>           </a:t>
            </a:r>
            <a:r>
              <a:rPr lang="zh-CN" altLang="en-US"/>
              <a:t>n. 保守者</a:t>
            </a:r>
            <a:endParaRPr lang="zh-CN" altLang="en-US"/>
          </a:p>
          <a:p>
            <a:r>
              <a:rPr lang="zh-CN" altLang="en-US"/>
              <a:t>Conservative  a. 保守党的</a:t>
            </a:r>
            <a:endParaRPr lang="zh-CN" altLang="en-US"/>
          </a:p>
          <a:p>
            <a:r>
              <a:rPr lang="en-US" altLang="zh-CN"/>
              <a:t>                       </a:t>
            </a:r>
            <a:r>
              <a:rPr lang="zh-CN" altLang="en-US"/>
              <a:t>n. 保守党员</a:t>
            </a:r>
            <a:endParaRPr lang="zh-CN" altLang="en-US"/>
          </a:p>
          <a:p>
            <a:r>
              <a:rPr lang="zh-CN" altLang="en-US"/>
              <a:t>例句：At a conservative estimate, four people died in the fire.</a:t>
            </a:r>
            <a:endParaRPr lang="zh-CN" altLang="en-US"/>
          </a:p>
          <a:p>
            <a:r>
              <a:rPr lang="en-US" altLang="zh-CN"/>
              <a:t>         </a:t>
            </a:r>
            <a:r>
              <a:rPr lang="zh-CN" altLang="en-US"/>
              <a:t>保守估计，四人死于火灾。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2. </a:t>
            </a:r>
            <a:r>
              <a:rPr lang="zh-CN" altLang="en-US">
                <a:solidFill>
                  <a:srgbClr val="FF0000"/>
                </a:solidFill>
              </a:rPr>
              <a:t>unprecedented</a:t>
            </a:r>
            <a:r>
              <a:rPr lang="zh-CN" altLang="en-US"/>
              <a:t>  a. 史无前例的，空前的</a:t>
            </a:r>
            <a:endParaRPr lang="zh-CN" altLang="en-US"/>
          </a:p>
          <a:p>
            <a:r>
              <a:rPr lang="en-US" altLang="zh-CN"/>
              <a:t> </a:t>
            </a:r>
            <a:r>
              <a:rPr lang="zh-CN" altLang="en-US"/>
              <a:t>un    </a:t>
            </a:r>
            <a:r>
              <a:rPr lang="en-US" altLang="zh-CN"/>
              <a:t>  </a:t>
            </a:r>
            <a:r>
              <a:rPr lang="zh-CN" altLang="en-US"/>
              <a:t> pre      ced       ent        </a:t>
            </a:r>
            <a:r>
              <a:rPr lang="en-US" altLang="zh-CN"/>
              <a:t>  </a:t>
            </a:r>
            <a:r>
              <a:rPr lang="zh-CN" altLang="en-US"/>
              <a:t>ed</a:t>
            </a:r>
            <a:endParaRPr lang="zh-CN" altLang="en-US"/>
          </a:p>
          <a:p>
            <a:r>
              <a:rPr lang="zh-CN" altLang="en-US"/>
              <a:t>前缀   前缀     词根      词根       后缀</a:t>
            </a:r>
            <a:endParaRPr lang="zh-CN" altLang="en-US"/>
          </a:p>
          <a:p>
            <a:r>
              <a:rPr lang="zh-CN" altLang="en-US"/>
              <a:t>无     先，前   行，走    表事物    的</a:t>
            </a:r>
            <a:endParaRPr lang="zh-CN" altLang="en-US"/>
          </a:p>
          <a:p>
            <a:r>
              <a:rPr lang="zh-CN" altLang="en-US"/>
              <a:t>例句：Chat GPT has brought the unprecedented challenges to human beings.</a:t>
            </a:r>
            <a:endParaRPr lang="zh-CN" altLang="en-US"/>
          </a:p>
          <a:p>
            <a:r>
              <a:rPr lang="zh-CN" altLang="en-US"/>
              <a:t>Chat GPT 给人类带来了前所未有的挑战。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3.</a:t>
            </a:r>
            <a:r>
              <a:rPr lang="zh-CN" altLang="en-US">
                <a:solidFill>
                  <a:srgbClr val="FF0000"/>
                </a:solidFill>
              </a:rPr>
              <a:t>threshold </a:t>
            </a:r>
            <a:r>
              <a:rPr lang="zh-CN" altLang="en-US"/>
              <a:t>    n. 门槛，临界</a:t>
            </a:r>
            <a:endParaRPr lang="zh-CN" altLang="en-US"/>
          </a:p>
          <a:p>
            <a:r>
              <a:rPr lang="zh-CN" altLang="en-US"/>
              <a:t>Tom has a low threshold for pain.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</a:t>
            </a:r>
            <a:r>
              <a:rPr lang="zh-CN" altLang="en-US"/>
              <a:t>汤姆的忍痛力很差。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4.</a:t>
            </a:r>
            <a:r>
              <a:rPr lang="zh-CN" altLang="en-US">
                <a:solidFill>
                  <a:srgbClr val="FF0000"/>
                </a:solidFill>
              </a:rPr>
              <a:t>tipping point </a:t>
            </a:r>
            <a:r>
              <a:rPr lang="zh-CN" altLang="en-US"/>
              <a:t>临界点， 转折点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5.</a:t>
            </a:r>
            <a:r>
              <a:rPr lang="zh-CN" altLang="en-US">
                <a:solidFill>
                  <a:srgbClr val="FF0000"/>
                </a:solidFill>
              </a:rPr>
              <a:t>deploy</a:t>
            </a:r>
            <a:r>
              <a:rPr lang="zh-CN" altLang="en-US"/>
              <a:t> v. 部署，使用</a:t>
            </a:r>
            <a:endParaRPr lang="zh-CN" altLang="en-US"/>
          </a:p>
          <a:p>
            <a:r>
              <a:rPr lang="zh-CN" altLang="en-US"/>
              <a:t>Troops have been deployed in the dangerous</a:t>
            </a:r>
            <a:r>
              <a:rPr lang="en-US" altLang="zh-CN"/>
              <a:t> area</a:t>
            </a:r>
            <a:r>
              <a:rPr lang="zh-CN" altLang="en-US"/>
              <a:t>.</a:t>
            </a:r>
            <a:endParaRPr lang="zh-CN" altLang="en-US"/>
          </a:p>
          <a:p>
            <a:r>
              <a:rPr lang="zh-CN" altLang="en-US"/>
              <a:t>部队已部署在危险地区。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6.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inevitable </a:t>
            </a:r>
            <a:r>
              <a:rPr lang="zh-CN" altLang="en-US">
                <a:sym typeface="+mn-ea"/>
              </a:rPr>
              <a:t>   a. 不可避免的</a:t>
            </a:r>
            <a:endParaRPr lang="zh-CN" altLang="en-US"/>
          </a:p>
          <a:p>
            <a:r>
              <a:rPr lang="zh-CN" altLang="en-US">
                <a:sym typeface="+mn-ea"/>
              </a:rPr>
              <a:t> evitable  a. 可避免的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unavoidable  a. 不可避免的</a:t>
            </a:r>
            <a:endParaRPr lang="zh-CN" altLang="en-US"/>
          </a:p>
          <a:p>
            <a:r>
              <a:rPr lang="zh-CN" altLang="en-US"/>
              <a:t>avoidable   a. 可避免的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War now seems almost inevitable. 战争似乎不可避免。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GQzNzI3ODYxZGU5ZmExN2U4ZTQ2ZWZjMTViYzEzOTQifQ=="/>
  <p:tag name="KSO_WPP_MARK_KEY" val="d1e01549-f006-4158-a49a-445b30d6e8c6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746</Words>
  <Application>WPS 演示</Application>
  <PresentationFormat/>
  <Paragraphs>40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词汇讲解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词汇讲解</dc:title>
  <dc:creator>pc</dc:creator>
  <cp:lastModifiedBy>pc</cp:lastModifiedBy>
  <cp:revision>4</cp:revision>
  <dcterms:created xsi:type="dcterms:W3CDTF">2023-03-05T02:38:00Z</dcterms:created>
  <dcterms:modified xsi:type="dcterms:W3CDTF">2023-03-05T06:26:32Z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7A35C52A326844769D6A3523C1D90E2A</vt:lpwstr>
  </property>
</Properties>
</file>