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59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A04B12-E125-417A-A60A-C62FA3D19921}">
          <p14:sldIdLst>
            <p14:sldId id="256"/>
            <p14:sldId id="262"/>
            <p14:sldId id="263"/>
            <p14:sldId id="264"/>
            <p14:sldId id="265"/>
            <p14:sldId id="266"/>
            <p14:sldId id="257"/>
          </p14:sldIdLst>
        </p14:section>
        <p14:section name="Untitled Section" id="{97CA3999-AAB0-4200-AA6A-60FEDE911C1E}">
          <p14:sldIdLst>
            <p14:sldId id="258"/>
            <p14:sldId id="259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muJbBQ6gvY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lints.com/id/lowongan/unit-testing-adala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lints.com/id/lowongan/white-box-testing-adalah/#.X59QJFMzZQ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0" dirty="0">
                <a:latin typeface="Agency FB" panose="020B0503020202020204" pitchFamily="34" charset="0"/>
              </a:rPr>
              <a:t>TESTING DAN QA PERANGKAT LUNAK – </a:t>
            </a:r>
            <a:r>
              <a:rPr lang="en-US" sz="5400" b="0" dirty="0" err="1">
                <a:latin typeface="Agency FB" panose="020B0503020202020204" pitchFamily="34" charset="0"/>
              </a:rPr>
              <a:t>uts</a:t>
            </a:r>
            <a:br>
              <a:rPr lang="en-US" sz="5400" b="0" dirty="0">
                <a:latin typeface="Agency FB" panose="020B0503020202020204" pitchFamily="34" charset="0"/>
              </a:rPr>
            </a:br>
            <a:r>
              <a:rPr lang="en-US" sz="2400" dirty="0" err="1">
                <a:latin typeface="Agency FB" panose="020B0503020202020204" pitchFamily="34" charset="0"/>
              </a:rPr>
              <a:t>Pipin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Ma’ripudin</a:t>
            </a:r>
            <a:r>
              <a:rPr lang="en-US" sz="2400" dirty="0">
                <a:latin typeface="Agency FB" panose="020B0503020202020204" pitchFamily="34" charset="0"/>
              </a:rPr>
              <a:t>	201011401181</a:t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dirty="0">
                <a:latin typeface="Agency FB" panose="020B0503020202020204" pitchFamily="34" charset="0"/>
              </a:rPr>
              <a:t>white box &amp; unit test</a:t>
            </a:r>
            <a:br>
              <a:rPr lang="en-US" sz="2400" dirty="0">
                <a:latin typeface="Agency FB" panose="020B0503020202020204" pitchFamily="34" charset="0"/>
              </a:rPr>
            </a:b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A69E-E67D-F797-DBBF-6B84294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Implementasi</a:t>
            </a:r>
            <a:endParaRPr lang="en-ID" dirty="0"/>
          </a:p>
        </p:txBody>
      </p:sp>
      <p:pic>
        <p:nvPicPr>
          <p:cNvPr id="4" name="Online Media 3" title="Python Web Application CI CD Pipeline | Python | Python Flask">
            <a:hlinkClick r:id="" action="ppaction://media"/>
            <a:extLst>
              <a:ext uri="{FF2B5EF4-FFF2-40B4-BE49-F238E27FC236}">
                <a16:creationId xmlns:a16="http://schemas.microsoft.com/office/drawing/2014/main" id="{B9923694-9BA0-6841-E83F-47FE2DDADC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61990" y="2681962"/>
            <a:ext cx="4068019" cy="2298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B856E-D086-61E3-3350-18232EC7E9DC}"/>
              </a:ext>
            </a:extLst>
          </p:cNvPr>
          <p:cNvSpPr txBox="1"/>
          <p:nvPr/>
        </p:nvSpPr>
        <p:spPr>
          <a:xfrm>
            <a:off x="798490" y="3232597"/>
            <a:ext cx="2730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https://www.youtube.com/watch?v=bmuJbBQ6gvY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66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A69E-E67D-F797-DBBF-6B842946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899" y="1752498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B856E-D086-61E3-3350-18232EC7E9DC}"/>
              </a:ext>
            </a:extLst>
          </p:cNvPr>
          <p:cNvSpPr txBox="1"/>
          <p:nvPr/>
        </p:nvSpPr>
        <p:spPr>
          <a:xfrm>
            <a:off x="798490" y="3232597"/>
            <a:ext cx="8292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D" sz="1800">
                <a:hlinkClick r:id="rId2"/>
              </a:rPr>
              <a:t>https://glints.com/id/lowongan/unit-testing-adalah/</a:t>
            </a:r>
            <a:endParaRPr lang="en-ID" sz="1800"/>
          </a:p>
          <a:p>
            <a:pPr marL="342900" indent="-342900">
              <a:buFontTx/>
              <a:buChar char="-"/>
            </a:pPr>
            <a:r>
              <a:rPr lang="en-ID" sz="1800"/>
              <a:t>https://refactory.id/blogs/post/2022-10-11-apa-sih-unit-testing</a:t>
            </a:r>
          </a:p>
          <a:p>
            <a:pPr marL="342900" indent="-342900">
              <a:buFontTx/>
              <a:buChar char="-"/>
            </a:pPr>
            <a:r>
              <a:rPr lang="en-ID" sz="1800"/>
              <a:t>https://www.codepolitan.com/blog/apa-itu-unit-testing-yuk-kenalan/</a:t>
            </a:r>
          </a:p>
          <a:p>
            <a:pPr marL="342900" indent="-342900">
              <a:buFontTx/>
              <a:buChar char="-"/>
            </a:pPr>
            <a:r>
              <a:rPr lang="en-ID" sz="1800"/>
              <a:t>https://www.dicoding.com/blog/apa-itu-ci-cd/</a:t>
            </a:r>
          </a:p>
          <a:p>
            <a:pPr marL="342900" indent="-342900">
              <a:buFontTx/>
              <a:buChar char="-"/>
            </a:pPr>
            <a:r>
              <a:rPr lang="en-ID" sz="1800"/>
              <a:t>https://www.digitalocean.com/community/tutorials/python-unittest-unit-test-example</a:t>
            </a:r>
          </a:p>
          <a:p>
            <a:pPr marL="342900" indent="-342900">
              <a:buFontTx/>
              <a:buChar char="-"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3634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E85-B3A5-46B2-857C-4732BEB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0994-CFEF-4475-A2A0-40AEF906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Whitebox Testing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metode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pada code </a:t>
            </a:r>
            <a:r>
              <a:rPr lang="en-US" dirty="0" err="1"/>
              <a:t>aplikasi</a:t>
            </a:r>
            <a:r>
              <a:rPr lang="en-US" dirty="0"/>
              <a:t>. Adapun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pada Blackbox Testing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program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675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E167-C194-430F-930B-C8552E01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8F3B-B586-4CF2-8B57-4BFCE8C7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hlinkClick r:id="rId2"/>
              </a:rPr>
              <a:t>White box testing</a:t>
            </a:r>
            <a:r>
              <a:rPr lang="en-US" sz="2400" dirty="0"/>
              <a:t> </a:t>
            </a:r>
            <a:r>
              <a:rPr lang="en-US" sz="2400" dirty="0" err="1"/>
              <a:t>sering</a:t>
            </a:r>
            <a:r>
              <a:rPr lang="en-US" sz="2400" dirty="0"/>
              <a:t> juga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 </a:t>
            </a:r>
            <a:r>
              <a:rPr lang="en-US" sz="2400" i="1" dirty="0"/>
              <a:t>transparent box testing </a:t>
            </a:r>
            <a:r>
              <a:rPr lang="en-US" sz="2400" dirty="0" err="1"/>
              <a:t>atau</a:t>
            </a:r>
            <a:r>
              <a:rPr lang="en-US" sz="2400" dirty="0"/>
              <a:t> </a:t>
            </a:r>
            <a:r>
              <a:rPr lang="en-US" sz="2400" i="1" dirty="0"/>
              <a:t>glass box testing.</a:t>
            </a:r>
            <a:endParaRPr lang="en-US" sz="2400" dirty="0"/>
          </a:p>
          <a:p>
            <a:r>
              <a:rPr lang="en-US" sz="2400" i="1" dirty="0"/>
              <a:t>Testing</a:t>
            </a:r>
            <a:r>
              <a:rPr lang="en-US" sz="2400" dirty="0"/>
              <a:t> yang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internal, </a:t>
            </a:r>
            <a:r>
              <a:rPr lang="en-US" sz="2400" dirty="0" err="1"/>
              <a:t>desain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, dan detail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yang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 </a:t>
            </a:r>
            <a:r>
              <a:rPr lang="en-US" sz="2400" i="1" dirty="0"/>
              <a:t>white box testing 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keamanan</a:t>
            </a:r>
            <a:r>
              <a:rPr lang="en-US" sz="2400" dirty="0"/>
              <a:t>,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yang </a:t>
            </a:r>
            <a:r>
              <a:rPr lang="en-US" sz="2400" dirty="0" err="1"/>
              <a:t>rusak</a:t>
            </a:r>
            <a:r>
              <a:rPr lang="en-US" sz="2400" dirty="0"/>
              <a:t>, </a:t>
            </a:r>
            <a:r>
              <a:rPr lang="en-US" sz="2400" i="1" dirty="0"/>
              <a:t>loop</a:t>
            </a:r>
            <a:r>
              <a:rPr lang="en-US" sz="2400" dirty="0"/>
              <a:t>, dan </a:t>
            </a:r>
            <a:r>
              <a:rPr lang="en-US" sz="2400" i="1" dirty="0"/>
              <a:t>data flow</a:t>
            </a:r>
            <a:r>
              <a:rPr lang="en-US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77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0BC2-73F0-4339-B14C-7E985CC8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3D91-81FC-45DF-946C-5C8C5B36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Unit Testing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di mana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terkecil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, yang </a:t>
            </a:r>
            <a:r>
              <a:rPr lang="en-US" sz="2400" dirty="0" err="1"/>
              <a:t>disebut</a:t>
            </a:r>
            <a:r>
              <a:rPr lang="en-US" sz="2400" dirty="0"/>
              <a:t> unit, </a:t>
            </a:r>
            <a:r>
              <a:rPr lang="en-US" sz="2400" dirty="0" err="1"/>
              <a:t>diperiksa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individual dan </a:t>
            </a:r>
            <a:r>
              <a:rPr lang="en-US" sz="2400" dirty="0" err="1"/>
              <a:t>independen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. </a:t>
            </a:r>
            <a:r>
              <a:rPr lang="en-US" sz="2400" dirty="0" err="1"/>
              <a:t>Metodologi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proses </a:t>
            </a:r>
            <a:r>
              <a:rPr lang="en-US" sz="2400" dirty="0" err="1"/>
              <a:t>pengembangan</a:t>
            </a:r>
            <a:r>
              <a:rPr lang="en-US" sz="2400" dirty="0"/>
              <a:t> oleh Software Developer.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unit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mengisolasi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tertulis</a:t>
            </a:r>
            <a:r>
              <a:rPr lang="en-US" sz="2400" dirty="0"/>
              <a:t> </a:t>
            </a:r>
            <a:r>
              <a:rPr lang="en-US" sz="2400" dirty="0" err="1"/>
              <a:t>lantas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dan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sebagaimana</a:t>
            </a:r>
            <a:r>
              <a:rPr lang="en-US" sz="2400" dirty="0"/>
              <a:t> </a:t>
            </a:r>
            <a:r>
              <a:rPr lang="en-US" sz="2400" dirty="0" err="1"/>
              <a:t>dimaksud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183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D93B-1180-40F5-B6D9-EE81D044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unit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BE38-7DBD-4A1A-93BC-FA91CF03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Pengembangan</a:t>
            </a:r>
            <a:r>
              <a:rPr lang="en-US" sz="2400" dirty="0"/>
              <a:t> software </a:t>
            </a:r>
            <a:r>
              <a:rPr lang="en-US" sz="2400" dirty="0" err="1"/>
              <a:t>bukanlah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instan</a:t>
            </a:r>
            <a:r>
              <a:rPr lang="en-US" sz="2400" dirty="0"/>
              <a:t> dan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Software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komponen-komponen</a:t>
            </a:r>
            <a:r>
              <a:rPr lang="en-US" sz="2400" dirty="0"/>
              <a:t> yang </a:t>
            </a:r>
            <a:r>
              <a:rPr lang="en-US" sz="2400" dirty="0" err="1"/>
              <a:t>terintegrasi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lain. Nah, unit testing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code software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.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bug dan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di release.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14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6454-9E96-4096-84EC-A5F82CE3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CCDF1-7EB5-4C15-B5F2-72603968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60" y="1966837"/>
            <a:ext cx="9533283" cy="42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Continous</a:t>
            </a:r>
            <a:r>
              <a:rPr lang="en-US" sz="4000" dirty="0"/>
              <a:t> integration (CI)&amp;</a:t>
            </a:r>
            <a:r>
              <a:rPr lang="en-US" sz="4000" dirty="0" err="1"/>
              <a:t>Continous</a:t>
            </a:r>
            <a:r>
              <a:rPr lang="en-US" sz="4000" dirty="0"/>
              <a:t> Delivery (CD)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ID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(CI)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pengintegrasian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CI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semestinya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ID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(CD)</a:t>
            </a:r>
            <a:r>
              <a:rPr lang="en-ID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 staging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manual. Kode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CD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lulus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Ketika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lulus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stagging,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Deployment. 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7ECB-60F9-1204-EA76-BC4BBB63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3883-CF73-2659-C463-08E3A3D9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 err="1">
                <a:effectLst/>
                <a:latin typeface="Causten"/>
              </a:rPr>
              <a:t>Secara</a:t>
            </a:r>
            <a:r>
              <a:rPr lang="en-ID" b="0" i="0" dirty="0">
                <a:effectLst/>
                <a:latin typeface="Causten"/>
              </a:rPr>
              <a:t> garis </a:t>
            </a:r>
            <a:r>
              <a:rPr lang="en-ID" b="0" i="0" dirty="0" err="1">
                <a:effectLst/>
                <a:latin typeface="Causten"/>
              </a:rPr>
              <a:t>besar</a:t>
            </a:r>
            <a:r>
              <a:rPr lang="en-ID" b="0" i="0" dirty="0">
                <a:effectLst/>
                <a:latin typeface="Causten"/>
              </a:rPr>
              <a:t> CI/CD Pipeline </a:t>
            </a:r>
            <a:r>
              <a:rPr lang="en-ID" b="0" i="0" dirty="0" err="1">
                <a:effectLst/>
                <a:latin typeface="Causten"/>
              </a:rPr>
              <a:t>berguna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untuk</a:t>
            </a:r>
            <a:r>
              <a:rPr lang="en-ID" b="0" i="0" dirty="0">
                <a:effectLst/>
                <a:latin typeface="Causten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Causten"/>
              </a:rPr>
              <a:t>Mempercepat</a:t>
            </a:r>
            <a:r>
              <a:rPr lang="en-ID" b="0" i="0" dirty="0">
                <a:effectLst/>
                <a:latin typeface="Causten"/>
              </a:rPr>
              <a:t> proses </a:t>
            </a:r>
            <a:r>
              <a:rPr lang="en-ID" b="0" i="0" dirty="0" err="1">
                <a:effectLst/>
                <a:latin typeface="Causten"/>
              </a:rPr>
              <a:t>rilis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produk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karena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penggabungan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kode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terjadi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secara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continu</a:t>
            </a:r>
            <a:endParaRPr lang="en-ID" b="0" i="0" dirty="0">
              <a:effectLst/>
              <a:latin typeface="Causte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Causten"/>
              </a:rPr>
              <a:t>Mendeteksi</a:t>
            </a:r>
            <a:r>
              <a:rPr lang="en-ID" b="0" i="0" dirty="0">
                <a:effectLst/>
                <a:latin typeface="Causten"/>
              </a:rPr>
              <a:t> bug </a:t>
            </a:r>
            <a:r>
              <a:rPr lang="en-ID" b="0" i="0" dirty="0" err="1">
                <a:effectLst/>
                <a:latin typeface="Causten"/>
              </a:rPr>
              <a:t>lebih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dini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lewat</a:t>
            </a:r>
            <a:r>
              <a:rPr lang="en-ID" b="0" i="0" dirty="0">
                <a:effectLst/>
                <a:latin typeface="Causten"/>
              </a:rPr>
              <a:t> tools CI </a:t>
            </a:r>
            <a:r>
              <a:rPr lang="en-ID" b="0" i="0" dirty="0" err="1">
                <a:effectLst/>
                <a:latin typeface="Causten"/>
              </a:rPr>
              <a:t>secara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otomatis</a:t>
            </a:r>
            <a:endParaRPr lang="en-ID" b="0" i="0" dirty="0">
              <a:effectLst/>
              <a:latin typeface="Causte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Causten"/>
              </a:rPr>
              <a:t>Memperoleh</a:t>
            </a:r>
            <a:r>
              <a:rPr lang="en-ID" b="0" i="0" dirty="0">
                <a:effectLst/>
                <a:latin typeface="Causten"/>
              </a:rPr>
              <a:t> feedback </a:t>
            </a:r>
            <a:r>
              <a:rPr lang="en-ID" b="0" i="0" dirty="0" err="1">
                <a:effectLst/>
                <a:latin typeface="Causten"/>
              </a:rPr>
              <a:t>lebih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cepat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sekaligus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mendeteksi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eror</a:t>
            </a:r>
            <a:r>
              <a:rPr lang="en-ID" b="0" i="0" dirty="0">
                <a:effectLst/>
                <a:latin typeface="Causten"/>
              </a:rPr>
              <a:t> pada proses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Causten"/>
              </a:rPr>
              <a:t>Transparansi</a:t>
            </a:r>
            <a:r>
              <a:rPr lang="en-ID" b="0" i="0" dirty="0">
                <a:effectLst/>
                <a:latin typeface="Causten"/>
              </a:rPr>
              <a:t> / </a:t>
            </a:r>
            <a:r>
              <a:rPr lang="en-ID" b="0" i="0" dirty="0" err="1">
                <a:effectLst/>
                <a:latin typeface="Causten"/>
              </a:rPr>
              <a:t>visibilitas</a:t>
            </a:r>
            <a:r>
              <a:rPr lang="en-ID" b="0" i="0" dirty="0">
                <a:effectLst/>
                <a:latin typeface="Causten"/>
              </a:rPr>
              <a:t> yang </a:t>
            </a:r>
            <a:r>
              <a:rPr lang="en-ID" b="0" i="0" dirty="0" err="1">
                <a:effectLst/>
                <a:latin typeface="Causten"/>
              </a:rPr>
              <a:t>lebih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jelas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untuk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mendeteksi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kerusakan</a:t>
            </a:r>
            <a:r>
              <a:rPr lang="en-ID" b="0" i="0" dirty="0">
                <a:effectLst/>
                <a:latin typeface="Causten"/>
              </a:rPr>
              <a:t> pada software dan </a:t>
            </a:r>
            <a:r>
              <a:rPr lang="en-ID" b="0" i="0" dirty="0" err="1">
                <a:effectLst/>
                <a:latin typeface="Causten"/>
              </a:rPr>
              <a:t>mengontrol</a:t>
            </a:r>
            <a:r>
              <a:rPr lang="en-ID" b="0" i="0" dirty="0">
                <a:effectLst/>
                <a:latin typeface="Causten"/>
              </a:rPr>
              <a:t> </a:t>
            </a:r>
            <a:r>
              <a:rPr lang="en-ID" b="0" i="0" dirty="0" err="1">
                <a:effectLst/>
                <a:latin typeface="Causten"/>
              </a:rPr>
              <a:t>perubahan</a:t>
            </a:r>
            <a:r>
              <a:rPr lang="en-ID" b="0" i="0" dirty="0">
                <a:effectLst/>
                <a:latin typeface="Causten"/>
              </a:rPr>
              <a:t>. 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468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00EB-21DA-C5D4-C746-8B4AD811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7252"/>
            <a:ext cx="8610600" cy="1293028"/>
          </a:xfrm>
        </p:spPr>
        <p:txBody>
          <a:bodyPr/>
          <a:lstStyle/>
          <a:p>
            <a:pPr algn="l"/>
            <a:r>
              <a:rPr lang="en-US" dirty="0" err="1"/>
              <a:t>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0A9F-4C6F-2E54-CBA8-BE7D90BD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ID" dirty="0">
                <a:latin typeface="Source Sans Pro" panose="020B0503030403020204" pitchFamily="34" charset="0"/>
              </a:rPr>
              <a:t>AWS </a:t>
            </a:r>
            <a:r>
              <a:rPr lang="en-ID" dirty="0" err="1">
                <a:latin typeface="Source Sans Pro" panose="020B0503030403020204" pitchFamily="34" charset="0"/>
              </a:rPr>
              <a:t>CodeBuild</a:t>
            </a:r>
            <a:r>
              <a:rPr lang="en-ID" dirty="0">
                <a:latin typeface="Source Sans Pro" panose="020B0503030403020204" pitchFamily="34" charset="0"/>
              </a:rPr>
              <a:t> : 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berikutnya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AWS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Codebuild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namanya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oleh AWS.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memungkinkan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pengembang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mem-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build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dan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berkelanjutan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Selain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aman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automasi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dirty="0">
                <a:latin typeface="Source Sans Pro" panose="020B0503030403020204" pitchFamily="34" charset="0"/>
              </a:rPr>
              <a:t>GitLab CI/CD : 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dibuat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oleh GitLab. Tools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mulai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awal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hingga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akhir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bekerja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tiga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metode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yaitu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continuous integration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continuous delivery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 dan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continuous deployment.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Fitur lain yang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ditawarkan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oleh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ia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mengerjakan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proyek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di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virtual machine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effectLst/>
                <a:latin typeface="Source Sans Pro" panose="020B0503030403020204" pitchFamily="34" charset="0"/>
              </a:rPr>
              <a:t>docker container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effectLst/>
                <a:latin typeface="Source Sans Pro" panose="020B0503030403020204" pitchFamily="34" charset="0"/>
              </a:rPr>
              <a:t> server </a:t>
            </a:r>
            <a:r>
              <a:rPr lang="en-ID" b="0" i="0" dirty="0" err="1">
                <a:effectLst/>
                <a:latin typeface="Source Sans Pro" panose="020B0503030403020204" pitchFamily="34" charset="0"/>
              </a:rPr>
              <a:t>lainnya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3143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12</TotalTime>
  <Words>617</Words>
  <Application>Microsoft Office PowerPoint</Application>
  <PresentationFormat>Widescreen</PresentationFormat>
  <Paragraphs>32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Calibri</vt:lpstr>
      <vt:lpstr>Causten</vt:lpstr>
      <vt:lpstr>Century Gothic</vt:lpstr>
      <vt:lpstr>Source Sans Pro</vt:lpstr>
      <vt:lpstr>Times New Roman</vt:lpstr>
      <vt:lpstr>Vapor Trail</vt:lpstr>
      <vt:lpstr>TESTING DAN QA PERANGKAT LUNAK – uts Pipin Ma’ripudin 201011401181 white box &amp; unit test </vt:lpstr>
      <vt:lpstr>White box </vt:lpstr>
      <vt:lpstr>White box</vt:lpstr>
      <vt:lpstr>Unit test</vt:lpstr>
      <vt:lpstr>Fungsi unit test</vt:lpstr>
      <vt:lpstr>implementasi</vt:lpstr>
      <vt:lpstr>Continous integration (CI)&amp;Continous Delivery (CD)</vt:lpstr>
      <vt:lpstr>Fungsi</vt:lpstr>
      <vt:lpstr>ToolS</vt:lpstr>
      <vt:lpstr>Implementasi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 (CI)&amp;Continous Delivery (CD)</dc:title>
  <dc:creator>kironos185@gmail.com</dc:creator>
  <cp:lastModifiedBy>Dey</cp:lastModifiedBy>
  <cp:revision>2</cp:revision>
  <dcterms:created xsi:type="dcterms:W3CDTF">2023-10-31T08:21:13Z</dcterms:created>
  <dcterms:modified xsi:type="dcterms:W3CDTF">2023-11-02T05:29:08Z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