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1" r:id="rId5"/>
    <p:sldId id="262" r:id="rId6"/>
    <p:sldId id="264" r:id="rId7"/>
    <p:sldId id="263" r:id="rId8"/>
  </p:sldIdLst>
  <p:sldSz cx="9144000" cy="5143500" type="screen16x9"/>
  <p:notesSz cx="6858000" cy="9144000"/>
  <p:embeddedFontLst>
    <p:embeddedFont>
      <p:font typeface="Roboto" charset="0"/>
      <p:regular r:id="rId10"/>
      <p:bold r:id="rId11"/>
      <p:italic r:id="rId12"/>
      <p:boldItalic r:id="rId13"/>
    </p:embeddedFont>
    <p:embeddedFont>
      <p:font typeface="Caveat" charset="0"/>
      <p:regular r:id="rId14"/>
      <p:bold r:id="rId15"/>
    </p:embeddedFont>
    <p:embeddedFont>
      <p:font typeface="Open Sans" charset="0"/>
      <p:regular r:id="rId16"/>
      <p:bold r:id="rId17"/>
      <p:italic r:id="rId18"/>
      <p:boldItalic r:id="rId19"/>
    </p:embeddedFont>
    <p:embeddedFont>
      <p:font typeface="Roboto Black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yRkfZDkrGEQhbXkvAiiCQak01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F7DAC6D-EF76-4EE1-981D-319B03948488}">
  <a:tblStyle styleId="{6F7DAC6D-EF76-4EE1-981D-319B0394848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02" autoAdjust="0"/>
  </p:normalViewPr>
  <p:slideViewPr>
    <p:cSldViewPr snapToGrid="0">
      <p:cViewPr>
        <p:scale>
          <a:sx n="102" d="100"/>
          <a:sy n="102" d="100"/>
        </p:scale>
        <p:origin x="-456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49634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4b5fa539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264b5fa539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4b5fa539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264b5fa539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400" b="1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body" idx="1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700" b="1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bit.ly/DatasetSCExcelConditionalIFElseJuli202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Short Class</a:t>
            </a:r>
            <a:endParaRPr sz="2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3792125" y="1363425"/>
            <a:ext cx="51159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id" sz="7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Conditional If-Else</a:t>
            </a:r>
            <a:endParaRPr sz="70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792125" y="3812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lang="id" sz="2000" b="0" i="0" u="none" strike="noStrike" cap="none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id" sz="2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Pipit</a:t>
            </a:r>
            <a:r>
              <a:rPr lang="id" sz="2000" b="0" i="0" u="none" strike="noStrike" cap="none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3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792125" y="44127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 sz="1400" b="0" i="0" u="none" strike="noStrike" cap="non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 </a:t>
            </a:r>
            <a:endParaRPr sz="1400" b="0" i="0" u="none" strike="noStrike" cap="non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g264b5fa5398_0_6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92" name="Google Shape;92;g264b5fa5398_0_6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264b5fa5398_0_6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264b5fa5398_0_6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g264b5fa5398_0_6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96" name="Google Shape;96;g264b5fa5398_0_6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264b5fa5398_0_6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264b5fa5398_0_6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264b5fa5398_0_6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264b5fa5398_0_6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264b5fa5398_0_6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264b5fa5398_0_6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264b5fa5398_0_6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264b5fa5398_0_6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g264b5fa5398_0_6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g264b5fa5398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64b5fa5398_0_6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g264b5fa5398_0_6"/>
          <p:cNvSpPr txBox="1"/>
          <p:nvPr/>
        </p:nvSpPr>
        <p:spPr>
          <a:xfrm>
            <a:off x="359325" y="731725"/>
            <a:ext cx="805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id" sz="12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Buat rangkuman singkat tentang materi yang baru kamu pelajari di sini, yuk! :)</a:t>
            </a:r>
            <a:endParaRPr sz="1200" b="0" i="1" u="none" strike="noStrike" cap="none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9" name="Google Shape;109;g264b5fa5398_0_6"/>
          <p:cNvGraphicFramePr/>
          <p:nvPr>
            <p:extLst>
              <p:ext uri="{D42A27DB-BD31-4B8C-83A1-F6EECF244321}">
                <p14:modId xmlns:p14="http://schemas.microsoft.com/office/powerpoint/2010/main" val="2807958951"/>
              </p:ext>
            </p:extLst>
          </p:nvPr>
        </p:nvGraphicFramePr>
        <p:xfrm>
          <a:off x="447613" y="1110988"/>
          <a:ext cx="8232300" cy="3624050"/>
        </p:xfrm>
        <a:graphic>
          <a:graphicData uri="http://schemas.openxmlformats.org/drawingml/2006/table">
            <a:tbl>
              <a:tblPr>
                <a:noFill/>
                <a:tableStyleId>{6F7DAC6D-EF76-4EE1-981D-319B03948488}</a:tableStyleId>
              </a:tblPr>
              <a:tblGrid>
                <a:gridCol w="1264250"/>
                <a:gridCol w="6968050"/>
              </a:tblGrid>
              <a:tr h="37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strike="noStrike" cap="none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Poin Belajar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strike="noStrike" cap="non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Rangkuman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</a:tr>
              <a:tr h="1019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Mengenal 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Fungsi IF </a:t>
                      </a:r>
                      <a:endParaRPr sz="11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Fungsi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“IF”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menghasilkan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sebuah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nilai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jika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kondisi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yang di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evaluasi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terpenuhi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b="1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(true)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dan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akan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menghasilkan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nilai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lainnya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jika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uji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logika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atau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kondii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itu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tidak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terpenuhi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b="1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(false)</a:t>
                      </a:r>
                      <a:endParaRPr sz="1100" b="1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</a:tr>
              <a:tr h="1019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IFS dan IF Bertingkat</a:t>
                      </a:r>
                      <a:endParaRPr sz="11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Fungsi</a:t>
                      </a:r>
                      <a:r>
                        <a:rPr lang="en-US" sz="110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“IFS” </a:t>
                      </a:r>
                      <a:r>
                        <a:rPr lang="en-US" sz="110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digunakan</a:t>
                      </a:r>
                      <a:r>
                        <a:rPr lang="en-US" sz="110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untuk</a:t>
                      </a:r>
                      <a:r>
                        <a:rPr lang="en-US" sz="110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memeriksa</a:t>
                      </a:r>
                      <a:r>
                        <a:rPr lang="en-US" sz="110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</a:t>
                      </a:r>
                      <a:r>
                        <a:rPr lang="en-US" sz="110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atau</a:t>
                      </a:r>
                      <a:r>
                        <a:rPr lang="en-US" sz="110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banyak</a:t>
                      </a:r>
                      <a:r>
                        <a:rPr lang="en-US" sz="110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kondisi</a:t>
                      </a:r>
                      <a:r>
                        <a:rPr lang="en-US" sz="110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terpenuhi</a:t>
                      </a:r>
                      <a:r>
                        <a:rPr lang="en-US" sz="110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10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kemudian</a:t>
                      </a:r>
                      <a:r>
                        <a:rPr lang="en-US" sz="110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menghasilkan</a:t>
                      </a:r>
                      <a:r>
                        <a:rPr lang="en-US" sz="110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nilai</a:t>
                      </a:r>
                      <a:r>
                        <a:rPr lang="en-US" sz="110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output True </a:t>
                      </a:r>
                      <a:r>
                        <a:rPr lang="en-US" sz="110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pertama</a:t>
                      </a:r>
                      <a:r>
                        <a:rPr lang="en-US" sz="110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yang </a:t>
                      </a:r>
                      <a:r>
                        <a:rPr lang="en-US" sz="110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ditemukan</a:t>
                      </a:r>
                      <a:r>
                        <a:rPr lang="en-US" sz="1100" u="none" strike="noStrike" cap="none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1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</a:tr>
              <a:tr h="1019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 dan OR pada Logika IF</a:t>
                      </a:r>
                      <a:endParaRPr sz="11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Fungsi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“IF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Bertingkat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”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merupakan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alternatif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fungsi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IFS,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jika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pada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excel yang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sedang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digunakan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fungsi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IFS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tidak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tersedia</a:t>
                      </a:r>
                      <a:endParaRPr lang="en-US" sz="1100" u="none" strike="noStrike" cap="none" baseline="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pada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u="none" strike="noStrike" cap="none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Fungsi</a:t>
                      </a:r>
                      <a:r>
                        <a:rPr lang="en-US" sz="1100" u="none" strike="noStrike" cap="none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“IF”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Rumus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AND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mengembalikan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nilai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ke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TRUE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jika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semua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argumen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bernilai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TRUE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dan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menjadi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FALSE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jika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ada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salah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satu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argumen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bernilai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FALSE.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OR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pada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Fungsi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“IF”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Rumus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OR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mengembalikan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nilai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ke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TRUE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jika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salah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satu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argumen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bernilai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TRUE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dan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menjadi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FALSE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jika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semua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argumen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 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bernilai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oboto" charset="0"/>
                          <a:ea typeface="Roboto" charset="0"/>
                          <a:cs typeface="Arial"/>
                          <a:sym typeface="Arial"/>
                        </a:rPr>
                        <a:t> FALSE.</a:t>
                      </a:r>
                      <a:endParaRPr sz="1000" u="none" strike="noStrike" cap="none" dirty="0">
                        <a:latin typeface="Roboto" charset="0"/>
                        <a:ea typeface="Roboto" charset="0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110" name="Google Shape;110;g264b5fa5398_0_6"/>
          <p:cNvSpPr txBox="1"/>
          <p:nvPr/>
        </p:nvSpPr>
        <p:spPr>
          <a:xfrm>
            <a:off x="359325" y="0"/>
            <a:ext cx="79659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d" sz="15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Short Class </a:t>
            </a:r>
            <a:r>
              <a:rPr lang="id" sz="1500" b="1">
                <a:solidFill>
                  <a:srgbClr val="888888"/>
                </a:solidFill>
              </a:rPr>
              <a:t>Conditional If-Else</a:t>
            </a:r>
            <a:endParaRPr sz="1500" b="1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g264b5fa5398_0_29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116" name="Google Shape;116;g264b5fa5398_0_29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264b5fa5398_0_29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264b5fa5398_0_29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g264b5fa5398_0_29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120" name="Google Shape;120;g264b5fa5398_0_29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264b5fa5398_0_29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264b5fa5398_0_29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264b5fa5398_0_29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264b5fa5398_0_29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264b5fa5398_0_29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264b5fa5398_0_29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264b5fa5398_0_29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264b5fa5398_0_29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g264b5fa5398_0_29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0" name="Google Shape;130;g264b5fa5398_0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64b5fa5398_0_29"/>
          <p:cNvSpPr txBox="1"/>
          <p:nvPr/>
        </p:nvSpPr>
        <p:spPr>
          <a:xfrm>
            <a:off x="266625" y="389100"/>
            <a:ext cx="7884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33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Mini </a:t>
            </a:r>
            <a:r>
              <a:rPr lang="id" sz="33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id" sz="33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ask</a:t>
            </a:r>
            <a:endParaRPr sz="33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g264b5fa5398_0_29"/>
          <p:cNvSpPr txBox="1"/>
          <p:nvPr/>
        </p:nvSpPr>
        <p:spPr>
          <a:xfrm>
            <a:off x="266625" y="943981"/>
            <a:ext cx="7973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id" sz="1300" b="0" i="1" u="none" strike="noStrike" cap="none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Screenshot</a:t>
            </a:r>
            <a:r>
              <a:rPr lang="id" sz="1300" i="1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id" sz="1300" b="0" i="1" u="none" strike="noStrike" cap="none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lah hasil olah data</a:t>
            </a:r>
            <a:r>
              <a:rPr lang="id" sz="1300" i="1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berikut </a:t>
            </a:r>
            <a:r>
              <a:rPr lang="id" sz="1300" i="1" u="sng" dirty="0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https://bit.ly/DatasetSCExcelConditionalIFElseJuli2024</a:t>
            </a:r>
            <a:r>
              <a:rPr lang="id" sz="1300" i="1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1300" b="0" i="1" u="none" strike="noStrike" cap="none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pada slide ini. </a:t>
            </a:r>
            <a:endParaRPr sz="1300" b="0" i="1" u="none" strike="noStrike" cap="none" dirty="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g264b5fa5398_0_29"/>
          <p:cNvSpPr txBox="1"/>
          <p:nvPr/>
        </p:nvSpPr>
        <p:spPr>
          <a:xfrm>
            <a:off x="270525" y="151925"/>
            <a:ext cx="79659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d" sz="15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Short Class </a:t>
            </a:r>
            <a:r>
              <a:rPr lang="id" sz="1500" b="1">
                <a:solidFill>
                  <a:srgbClr val="888888"/>
                </a:solidFill>
              </a:rPr>
              <a:t>Conditional If-Else</a:t>
            </a:r>
            <a:endParaRPr sz="1500" b="1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8881"/>
            <a:ext cx="9144000" cy="38133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5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2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6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847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208</Words>
  <Application>Microsoft Office PowerPoint</Application>
  <PresentationFormat>On-screen Show (16:9)</PresentationFormat>
  <Paragraphs>23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Roboto</vt:lpstr>
      <vt:lpstr>Caveat</vt:lpstr>
      <vt:lpstr>Open Sans</vt:lpstr>
      <vt:lpstr>Roboto Black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Petunjuk Pengerjaan</dc:title>
  <cp:lastModifiedBy>ACER</cp:lastModifiedBy>
  <cp:revision>5</cp:revision>
  <dcterms:modified xsi:type="dcterms:W3CDTF">2024-07-24T09:04:38Z</dcterms:modified>
</cp:coreProperties>
</file>