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83" r:id="rId5"/>
    <p:sldId id="262" r:id="rId6"/>
    <p:sldId id="273" r:id="rId7"/>
    <p:sldId id="260" r:id="rId8"/>
    <p:sldId id="263" r:id="rId9"/>
    <p:sldId id="264" r:id="rId10"/>
    <p:sldId id="265" r:id="rId11"/>
    <p:sldId id="266" r:id="rId12"/>
    <p:sldId id="267" r:id="rId13"/>
    <p:sldId id="268" r:id="rId14"/>
    <p:sldId id="269" r:id="rId15"/>
    <p:sldId id="270" r:id="rId16"/>
    <p:sldId id="274" r:id="rId17"/>
    <p:sldId id="271" r:id="rId18"/>
    <p:sldId id="272" r:id="rId19"/>
    <p:sldId id="276" r:id="rId20"/>
    <p:sldId id="275" r:id="rId21"/>
    <p:sldId id="277" r:id="rId22"/>
    <p:sldId id="278" r:id="rId23"/>
    <p:sldId id="279" r:id="rId24"/>
    <p:sldId id="281" r:id="rId25"/>
    <p:sldId id="280"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620C6-5F3F-41AA-B230-E5239C963E5C}"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7522CD-F48F-432A-8A58-A2FA6016E683}" type="slidenum">
              <a:rPr lang="en-US" smtClean="0"/>
              <a:t>‹#›</a:t>
            </a:fld>
            <a:endParaRPr lang="en-US"/>
          </a:p>
        </p:txBody>
      </p:sp>
    </p:spTree>
    <p:extLst>
      <p:ext uri="{BB962C8B-B14F-4D97-AF65-F5344CB8AC3E}">
        <p14:creationId xmlns:p14="http://schemas.microsoft.com/office/powerpoint/2010/main" val="1448596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8EBE-71C0-9ED9-0F59-0764D487B6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96440B-A6BD-AB5B-E940-E82346693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3A1854-3D0D-5B2E-AFBA-4CA1E97F74C2}"/>
              </a:ext>
            </a:extLst>
          </p:cNvPr>
          <p:cNvSpPr>
            <a:spLocks noGrp="1"/>
          </p:cNvSpPr>
          <p:nvPr>
            <p:ph type="dt" sz="half" idx="10"/>
          </p:nvPr>
        </p:nvSpPr>
        <p:spPr/>
        <p:txBody>
          <a:bodyPr/>
          <a:lstStyle/>
          <a:p>
            <a:fld id="{FE5738DC-E086-4AF1-BB53-A279BD99F9D1}" type="datetime1">
              <a:rPr lang="en-US" smtClean="0"/>
              <a:t>1/9/2023</a:t>
            </a:fld>
            <a:endParaRPr lang="en-US"/>
          </a:p>
        </p:txBody>
      </p:sp>
      <p:sp>
        <p:nvSpPr>
          <p:cNvPr id="5" name="Footer Placeholder 4">
            <a:extLst>
              <a:ext uri="{FF2B5EF4-FFF2-40B4-BE49-F238E27FC236}">
                <a16:creationId xmlns:a16="http://schemas.microsoft.com/office/drawing/2014/main" id="{0C3F6739-0787-FE6C-0F8E-11846858A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FBEE9-23E0-71FF-7599-5475C6C036B1}"/>
              </a:ext>
            </a:extLst>
          </p:cNvPr>
          <p:cNvSpPr>
            <a:spLocks noGrp="1"/>
          </p:cNvSpPr>
          <p:nvPr>
            <p:ph type="sldNum" sz="quarter" idx="12"/>
          </p:nvPr>
        </p:nvSpPr>
        <p:spPr/>
        <p:txBody>
          <a:bodyPr/>
          <a:lstStyle/>
          <a:p>
            <a:fld id="{DBCE02BE-6468-4B03-A2C2-93CE62E4B41C}" type="slidenum">
              <a:rPr lang="en-US" smtClean="0"/>
              <a:t>‹#›</a:t>
            </a:fld>
            <a:endParaRPr lang="en-US"/>
          </a:p>
        </p:txBody>
      </p:sp>
    </p:spTree>
    <p:extLst>
      <p:ext uri="{BB962C8B-B14F-4D97-AF65-F5344CB8AC3E}">
        <p14:creationId xmlns:p14="http://schemas.microsoft.com/office/powerpoint/2010/main" val="251893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B97C-9610-FBC3-CF1C-DD1B5AEDA7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BC7E19-4D22-2948-1348-911112EF5D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BA005-54B3-675E-C8AA-0159E68BDB6A}"/>
              </a:ext>
            </a:extLst>
          </p:cNvPr>
          <p:cNvSpPr>
            <a:spLocks noGrp="1"/>
          </p:cNvSpPr>
          <p:nvPr>
            <p:ph type="dt" sz="half" idx="10"/>
          </p:nvPr>
        </p:nvSpPr>
        <p:spPr/>
        <p:txBody>
          <a:bodyPr/>
          <a:lstStyle/>
          <a:p>
            <a:fld id="{58E400DA-7B98-4641-A8BF-0C899DE97DCC}" type="datetime1">
              <a:rPr lang="en-US" smtClean="0"/>
              <a:t>1/9/2023</a:t>
            </a:fld>
            <a:endParaRPr lang="en-US"/>
          </a:p>
        </p:txBody>
      </p:sp>
      <p:sp>
        <p:nvSpPr>
          <p:cNvPr id="5" name="Footer Placeholder 4">
            <a:extLst>
              <a:ext uri="{FF2B5EF4-FFF2-40B4-BE49-F238E27FC236}">
                <a16:creationId xmlns:a16="http://schemas.microsoft.com/office/drawing/2014/main" id="{6FFB828C-F38B-19A1-05B0-98A971575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8E49A-E19E-82BF-6670-DC04854AD646}"/>
              </a:ext>
            </a:extLst>
          </p:cNvPr>
          <p:cNvSpPr>
            <a:spLocks noGrp="1"/>
          </p:cNvSpPr>
          <p:nvPr>
            <p:ph type="sldNum" sz="quarter" idx="12"/>
          </p:nvPr>
        </p:nvSpPr>
        <p:spPr/>
        <p:txBody>
          <a:bodyPr/>
          <a:lstStyle/>
          <a:p>
            <a:fld id="{DBCE02BE-6468-4B03-A2C2-93CE62E4B41C}" type="slidenum">
              <a:rPr lang="en-US" smtClean="0"/>
              <a:t>‹#›</a:t>
            </a:fld>
            <a:endParaRPr lang="en-US"/>
          </a:p>
        </p:txBody>
      </p:sp>
    </p:spTree>
    <p:extLst>
      <p:ext uri="{BB962C8B-B14F-4D97-AF65-F5344CB8AC3E}">
        <p14:creationId xmlns:p14="http://schemas.microsoft.com/office/powerpoint/2010/main" val="107890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361173-9283-29CD-D6E3-096323A8CB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BC8ACF-7017-949B-F24C-8A8CECF1F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6751E-EB00-D8A6-7901-503A47F0DEC0}"/>
              </a:ext>
            </a:extLst>
          </p:cNvPr>
          <p:cNvSpPr>
            <a:spLocks noGrp="1"/>
          </p:cNvSpPr>
          <p:nvPr>
            <p:ph type="dt" sz="half" idx="10"/>
          </p:nvPr>
        </p:nvSpPr>
        <p:spPr/>
        <p:txBody>
          <a:bodyPr/>
          <a:lstStyle/>
          <a:p>
            <a:fld id="{4066C150-93F8-4C97-A5E6-8A3E7D49B7DB}" type="datetime1">
              <a:rPr lang="en-US" smtClean="0"/>
              <a:t>1/9/2023</a:t>
            </a:fld>
            <a:endParaRPr lang="en-US"/>
          </a:p>
        </p:txBody>
      </p:sp>
      <p:sp>
        <p:nvSpPr>
          <p:cNvPr id="5" name="Footer Placeholder 4">
            <a:extLst>
              <a:ext uri="{FF2B5EF4-FFF2-40B4-BE49-F238E27FC236}">
                <a16:creationId xmlns:a16="http://schemas.microsoft.com/office/drawing/2014/main" id="{58B17033-C53A-3DD1-ACE0-82B08F47F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A277B-F10B-486A-F32E-CC0E0F6192F1}"/>
              </a:ext>
            </a:extLst>
          </p:cNvPr>
          <p:cNvSpPr>
            <a:spLocks noGrp="1"/>
          </p:cNvSpPr>
          <p:nvPr>
            <p:ph type="sldNum" sz="quarter" idx="12"/>
          </p:nvPr>
        </p:nvSpPr>
        <p:spPr/>
        <p:txBody>
          <a:bodyPr/>
          <a:lstStyle/>
          <a:p>
            <a:fld id="{DBCE02BE-6468-4B03-A2C2-93CE62E4B41C}" type="slidenum">
              <a:rPr lang="en-US" smtClean="0"/>
              <a:t>‹#›</a:t>
            </a:fld>
            <a:endParaRPr lang="en-US"/>
          </a:p>
        </p:txBody>
      </p:sp>
    </p:spTree>
    <p:extLst>
      <p:ext uri="{BB962C8B-B14F-4D97-AF65-F5344CB8AC3E}">
        <p14:creationId xmlns:p14="http://schemas.microsoft.com/office/powerpoint/2010/main" val="257666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C7D0-A7EA-2B7C-E330-39A6E0461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A0371-B145-3FBA-3C02-30AD3845DC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1C761-121C-B53C-C61F-2895C2882198}"/>
              </a:ext>
            </a:extLst>
          </p:cNvPr>
          <p:cNvSpPr>
            <a:spLocks noGrp="1"/>
          </p:cNvSpPr>
          <p:nvPr>
            <p:ph type="dt" sz="half" idx="10"/>
          </p:nvPr>
        </p:nvSpPr>
        <p:spPr/>
        <p:txBody>
          <a:bodyPr/>
          <a:lstStyle/>
          <a:p>
            <a:fld id="{8E1D71D2-3E86-413C-83B8-1950B3B30DBB}" type="datetime1">
              <a:rPr lang="en-US" smtClean="0"/>
              <a:t>1/9/2023</a:t>
            </a:fld>
            <a:endParaRPr lang="en-US"/>
          </a:p>
        </p:txBody>
      </p:sp>
      <p:sp>
        <p:nvSpPr>
          <p:cNvPr id="5" name="Footer Placeholder 4">
            <a:extLst>
              <a:ext uri="{FF2B5EF4-FFF2-40B4-BE49-F238E27FC236}">
                <a16:creationId xmlns:a16="http://schemas.microsoft.com/office/drawing/2014/main" id="{2104ABE7-422A-D261-4C70-5497B2363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51C35-6AAE-D0CF-28B7-57BF6FE03D96}"/>
              </a:ext>
            </a:extLst>
          </p:cNvPr>
          <p:cNvSpPr>
            <a:spLocks noGrp="1"/>
          </p:cNvSpPr>
          <p:nvPr>
            <p:ph type="sldNum" sz="quarter" idx="12"/>
          </p:nvPr>
        </p:nvSpPr>
        <p:spPr/>
        <p:txBody>
          <a:bodyPr/>
          <a:lstStyle/>
          <a:p>
            <a:fld id="{DBCE02BE-6468-4B03-A2C2-93CE62E4B41C}" type="slidenum">
              <a:rPr lang="en-US" smtClean="0"/>
              <a:t>‹#›</a:t>
            </a:fld>
            <a:endParaRPr lang="en-US"/>
          </a:p>
        </p:txBody>
      </p:sp>
    </p:spTree>
    <p:extLst>
      <p:ext uri="{BB962C8B-B14F-4D97-AF65-F5344CB8AC3E}">
        <p14:creationId xmlns:p14="http://schemas.microsoft.com/office/powerpoint/2010/main" val="259052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6C0C-BDF1-C90D-0ADA-1A4AB50DE1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C1EBD0-3127-8C10-1477-E5F1B513F5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D8FFE5-9644-EFC7-BD64-E2B59FDDE3A0}"/>
              </a:ext>
            </a:extLst>
          </p:cNvPr>
          <p:cNvSpPr>
            <a:spLocks noGrp="1"/>
          </p:cNvSpPr>
          <p:nvPr>
            <p:ph type="dt" sz="half" idx="10"/>
          </p:nvPr>
        </p:nvSpPr>
        <p:spPr/>
        <p:txBody>
          <a:bodyPr/>
          <a:lstStyle/>
          <a:p>
            <a:fld id="{1B1B6663-F0AE-449E-B004-CFFF3CA46389}" type="datetime1">
              <a:rPr lang="en-US" smtClean="0"/>
              <a:t>1/9/2023</a:t>
            </a:fld>
            <a:endParaRPr lang="en-US"/>
          </a:p>
        </p:txBody>
      </p:sp>
      <p:sp>
        <p:nvSpPr>
          <p:cNvPr id="5" name="Footer Placeholder 4">
            <a:extLst>
              <a:ext uri="{FF2B5EF4-FFF2-40B4-BE49-F238E27FC236}">
                <a16:creationId xmlns:a16="http://schemas.microsoft.com/office/drawing/2014/main" id="{9C5F6445-6682-BA58-1147-BFF48D4B4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8F480-9725-D72A-E7CF-7074535B042C}"/>
              </a:ext>
            </a:extLst>
          </p:cNvPr>
          <p:cNvSpPr>
            <a:spLocks noGrp="1"/>
          </p:cNvSpPr>
          <p:nvPr>
            <p:ph type="sldNum" sz="quarter" idx="12"/>
          </p:nvPr>
        </p:nvSpPr>
        <p:spPr/>
        <p:txBody>
          <a:bodyPr/>
          <a:lstStyle/>
          <a:p>
            <a:fld id="{DBCE02BE-6468-4B03-A2C2-93CE62E4B41C}" type="slidenum">
              <a:rPr lang="en-US" smtClean="0"/>
              <a:t>‹#›</a:t>
            </a:fld>
            <a:endParaRPr lang="en-US"/>
          </a:p>
        </p:txBody>
      </p:sp>
    </p:spTree>
    <p:extLst>
      <p:ext uri="{BB962C8B-B14F-4D97-AF65-F5344CB8AC3E}">
        <p14:creationId xmlns:p14="http://schemas.microsoft.com/office/powerpoint/2010/main" val="167167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9D9C-354A-229B-732B-D6816D1879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C7423-E2B2-ABD7-D136-A50922C0D0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24FCA8-E51B-0600-CD9B-97945E86F8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72F5D-EEFE-D3D1-CBBE-5F8C32A038D5}"/>
              </a:ext>
            </a:extLst>
          </p:cNvPr>
          <p:cNvSpPr>
            <a:spLocks noGrp="1"/>
          </p:cNvSpPr>
          <p:nvPr>
            <p:ph type="dt" sz="half" idx="10"/>
          </p:nvPr>
        </p:nvSpPr>
        <p:spPr/>
        <p:txBody>
          <a:bodyPr/>
          <a:lstStyle/>
          <a:p>
            <a:fld id="{263C6D28-17F8-4B55-A5CF-541973132D1C}" type="datetime1">
              <a:rPr lang="en-US" smtClean="0"/>
              <a:t>1/9/2023</a:t>
            </a:fld>
            <a:endParaRPr lang="en-US"/>
          </a:p>
        </p:txBody>
      </p:sp>
      <p:sp>
        <p:nvSpPr>
          <p:cNvPr id="6" name="Footer Placeholder 5">
            <a:extLst>
              <a:ext uri="{FF2B5EF4-FFF2-40B4-BE49-F238E27FC236}">
                <a16:creationId xmlns:a16="http://schemas.microsoft.com/office/drawing/2014/main" id="{72B1B357-1303-AB2B-5CE5-C92D24BBE6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D88B2-3700-85E1-4189-105F3A7D7FB9}"/>
              </a:ext>
            </a:extLst>
          </p:cNvPr>
          <p:cNvSpPr>
            <a:spLocks noGrp="1"/>
          </p:cNvSpPr>
          <p:nvPr>
            <p:ph type="sldNum" sz="quarter" idx="12"/>
          </p:nvPr>
        </p:nvSpPr>
        <p:spPr/>
        <p:txBody>
          <a:bodyPr/>
          <a:lstStyle/>
          <a:p>
            <a:fld id="{DBCE02BE-6468-4B03-A2C2-93CE62E4B41C}" type="slidenum">
              <a:rPr lang="en-US" smtClean="0"/>
              <a:t>‹#›</a:t>
            </a:fld>
            <a:endParaRPr lang="en-US"/>
          </a:p>
        </p:txBody>
      </p:sp>
    </p:spTree>
    <p:extLst>
      <p:ext uri="{BB962C8B-B14F-4D97-AF65-F5344CB8AC3E}">
        <p14:creationId xmlns:p14="http://schemas.microsoft.com/office/powerpoint/2010/main" val="249319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F977-D183-1029-0A31-E31EA9D7D8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14C45A-3401-8DAF-926E-E282E4DFB5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EE721F-02C6-C5CE-BBA6-5974B81DB8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B7B960-090C-50F8-5521-20A57B683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BBB202-6C10-730E-BA8B-7251DAA49A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1D4EF9-072D-EF61-01D0-651097D9E62F}"/>
              </a:ext>
            </a:extLst>
          </p:cNvPr>
          <p:cNvSpPr>
            <a:spLocks noGrp="1"/>
          </p:cNvSpPr>
          <p:nvPr>
            <p:ph type="dt" sz="half" idx="10"/>
          </p:nvPr>
        </p:nvSpPr>
        <p:spPr/>
        <p:txBody>
          <a:bodyPr/>
          <a:lstStyle/>
          <a:p>
            <a:fld id="{8ED6A636-48B0-41E8-A7CD-015FFE2E13F6}" type="datetime1">
              <a:rPr lang="en-US" smtClean="0"/>
              <a:t>1/9/2023</a:t>
            </a:fld>
            <a:endParaRPr lang="en-US"/>
          </a:p>
        </p:txBody>
      </p:sp>
      <p:sp>
        <p:nvSpPr>
          <p:cNvPr id="8" name="Footer Placeholder 7">
            <a:extLst>
              <a:ext uri="{FF2B5EF4-FFF2-40B4-BE49-F238E27FC236}">
                <a16:creationId xmlns:a16="http://schemas.microsoft.com/office/drawing/2014/main" id="{6FA67176-5005-3C16-FA34-FA9C2D8EB6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E58E1B-B0E1-8316-33E2-C2529D7DD426}"/>
              </a:ext>
            </a:extLst>
          </p:cNvPr>
          <p:cNvSpPr>
            <a:spLocks noGrp="1"/>
          </p:cNvSpPr>
          <p:nvPr>
            <p:ph type="sldNum" sz="quarter" idx="12"/>
          </p:nvPr>
        </p:nvSpPr>
        <p:spPr/>
        <p:txBody>
          <a:bodyPr/>
          <a:lstStyle/>
          <a:p>
            <a:fld id="{DBCE02BE-6468-4B03-A2C2-93CE62E4B41C}" type="slidenum">
              <a:rPr lang="en-US" smtClean="0"/>
              <a:t>‹#›</a:t>
            </a:fld>
            <a:endParaRPr lang="en-US"/>
          </a:p>
        </p:txBody>
      </p:sp>
    </p:spTree>
    <p:extLst>
      <p:ext uri="{BB962C8B-B14F-4D97-AF65-F5344CB8AC3E}">
        <p14:creationId xmlns:p14="http://schemas.microsoft.com/office/powerpoint/2010/main" val="42894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C534-6DAF-BF1D-3D0A-56D5744A8F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86783F-6582-063D-134B-8F0F05199724}"/>
              </a:ext>
            </a:extLst>
          </p:cNvPr>
          <p:cNvSpPr>
            <a:spLocks noGrp="1"/>
          </p:cNvSpPr>
          <p:nvPr>
            <p:ph type="dt" sz="half" idx="10"/>
          </p:nvPr>
        </p:nvSpPr>
        <p:spPr/>
        <p:txBody>
          <a:bodyPr/>
          <a:lstStyle/>
          <a:p>
            <a:fld id="{FBFFA02D-6C2B-47FE-AFEA-FCDAD9EF962A}" type="datetime1">
              <a:rPr lang="en-US" smtClean="0"/>
              <a:t>1/9/2023</a:t>
            </a:fld>
            <a:endParaRPr lang="en-US"/>
          </a:p>
        </p:txBody>
      </p:sp>
      <p:sp>
        <p:nvSpPr>
          <p:cNvPr id="4" name="Footer Placeholder 3">
            <a:extLst>
              <a:ext uri="{FF2B5EF4-FFF2-40B4-BE49-F238E27FC236}">
                <a16:creationId xmlns:a16="http://schemas.microsoft.com/office/drawing/2014/main" id="{3D13680C-7641-17C4-8E34-B475198AA1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F0D0F0-7A62-A079-E3AF-5B7335CF6B85}"/>
              </a:ext>
            </a:extLst>
          </p:cNvPr>
          <p:cNvSpPr>
            <a:spLocks noGrp="1"/>
          </p:cNvSpPr>
          <p:nvPr>
            <p:ph type="sldNum" sz="quarter" idx="12"/>
          </p:nvPr>
        </p:nvSpPr>
        <p:spPr/>
        <p:txBody>
          <a:bodyPr/>
          <a:lstStyle/>
          <a:p>
            <a:fld id="{DBCE02BE-6468-4B03-A2C2-93CE62E4B41C}" type="slidenum">
              <a:rPr lang="en-US" smtClean="0"/>
              <a:t>‹#›</a:t>
            </a:fld>
            <a:endParaRPr lang="en-US"/>
          </a:p>
        </p:txBody>
      </p:sp>
    </p:spTree>
    <p:extLst>
      <p:ext uri="{BB962C8B-B14F-4D97-AF65-F5344CB8AC3E}">
        <p14:creationId xmlns:p14="http://schemas.microsoft.com/office/powerpoint/2010/main" val="254077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9BA02-E83A-66C2-AC52-9CF28CBD1F33}"/>
              </a:ext>
            </a:extLst>
          </p:cNvPr>
          <p:cNvSpPr>
            <a:spLocks noGrp="1"/>
          </p:cNvSpPr>
          <p:nvPr>
            <p:ph type="dt" sz="half" idx="10"/>
          </p:nvPr>
        </p:nvSpPr>
        <p:spPr/>
        <p:txBody>
          <a:bodyPr/>
          <a:lstStyle/>
          <a:p>
            <a:fld id="{1075B4D0-E613-4DAA-A939-0B44FAAA7F30}" type="datetime1">
              <a:rPr lang="en-US" smtClean="0"/>
              <a:t>1/9/2023</a:t>
            </a:fld>
            <a:endParaRPr lang="en-US"/>
          </a:p>
        </p:txBody>
      </p:sp>
      <p:sp>
        <p:nvSpPr>
          <p:cNvPr id="3" name="Footer Placeholder 2">
            <a:extLst>
              <a:ext uri="{FF2B5EF4-FFF2-40B4-BE49-F238E27FC236}">
                <a16:creationId xmlns:a16="http://schemas.microsoft.com/office/drawing/2014/main" id="{8A667D3E-2F84-D084-173F-BFAB84EDFD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B6AEEA-416A-67AC-D4BF-242E4601F98D}"/>
              </a:ext>
            </a:extLst>
          </p:cNvPr>
          <p:cNvSpPr>
            <a:spLocks noGrp="1"/>
          </p:cNvSpPr>
          <p:nvPr>
            <p:ph type="sldNum" sz="quarter" idx="12"/>
          </p:nvPr>
        </p:nvSpPr>
        <p:spPr/>
        <p:txBody>
          <a:bodyPr/>
          <a:lstStyle/>
          <a:p>
            <a:fld id="{DBCE02BE-6468-4B03-A2C2-93CE62E4B41C}" type="slidenum">
              <a:rPr lang="en-US" smtClean="0"/>
              <a:t>‹#›</a:t>
            </a:fld>
            <a:endParaRPr lang="en-US"/>
          </a:p>
        </p:txBody>
      </p:sp>
    </p:spTree>
    <p:extLst>
      <p:ext uri="{BB962C8B-B14F-4D97-AF65-F5344CB8AC3E}">
        <p14:creationId xmlns:p14="http://schemas.microsoft.com/office/powerpoint/2010/main" val="272388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588F-3FBB-94ED-7C6C-60752124A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2858BF-FBE0-C030-8EA2-CEE8D874E2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6CB3F8-0358-4E12-8C58-E44DEA55D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A19689-4FC5-C147-6273-8B1F40A3A76D}"/>
              </a:ext>
            </a:extLst>
          </p:cNvPr>
          <p:cNvSpPr>
            <a:spLocks noGrp="1"/>
          </p:cNvSpPr>
          <p:nvPr>
            <p:ph type="dt" sz="half" idx="10"/>
          </p:nvPr>
        </p:nvSpPr>
        <p:spPr/>
        <p:txBody>
          <a:bodyPr/>
          <a:lstStyle/>
          <a:p>
            <a:fld id="{0059C84A-C67A-41D7-B68D-CB2DEAE7A36A}" type="datetime1">
              <a:rPr lang="en-US" smtClean="0"/>
              <a:t>1/9/2023</a:t>
            </a:fld>
            <a:endParaRPr lang="en-US"/>
          </a:p>
        </p:txBody>
      </p:sp>
      <p:sp>
        <p:nvSpPr>
          <p:cNvPr id="6" name="Footer Placeholder 5">
            <a:extLst>
              <a:ext uri="{FF2B5EF4-FFF2-40B4-BE49-F238E27FC236}">
                <a16:creationId xmlns:a16="http://schemas.microsoft.com/office/drawing/2014/main" id="{B4FAE4D1-7ABE-DD21-2DAC-D483307E1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FC5A48-B027-30D9-CEE9-8D2608677E85}"/>
              </a:ext>
            </a:extLst>
          </p:cNvPr>
          <p:cNvSpPr>
            <a:spLocks noGrp="1"/>
          </p:cNvSpPr>
          <p:nvPr>
            <p:ph type="sldNum" sz="quarter" idx="12"/>
          </p:nvPr>
        </p:nvSpPr>
        <p:spPr/>
        <p:txBody>
          <a:bodyPr/>
          <a:lstStyle/>
          <a:p>
            <a:fld id="{DBCE02BE-6468-4B03-A2C2-93CE62E4B41C}" type="slidenum">
              <a:rPr lang="en-US" smtClean="0"/>
              <a:t>‹#›</a:t>
            </a:fld>
            <a:endParaRPr lang="en-US"/>
          </a:p>
        </p:txBody>
      </p:sp>
    </p:spTree>
    <p:extLst>
      <p:ext uri="{BB962C8B-B14F-4D97-AF65-F5344CB8AC3E}">
        <p14:creationId xmlns:p14="http://schemas.microsoft.com/office/powerpoint/2010/main" val="201966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000D-B248-0765-8B32-EC53E3E8F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B9DC05-E422-AF4E-5BFF-28231D1F5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92221E-A6F7-C200-0D62-3B28F8411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93AB8F-524C-2D1F-FD70-6FF73B50ECFF}"/>
              </a:ext>
            </a:extLst>
          </p:cNvPr>
          <p:cNvSpPr>
            <a:spLocks noGrp="1"/>
          </p:cNvSpPr>
          <p:nvPr>
            <p:ph type="dt" sz="half" idx="10"/>
          </p:nvPr>
        </p:nvSpPr>
        <p:spPr/>
        <p:txBody>
          <a:bodyPr/>
          <a:lstStyle/>
          <a:p>
            <a:fld id="{2E304F64-C7A9-405F-82F6-7857BC432600}" type="datetime1">
              <a:rPr lang="en-US" smtClean="0"/>
              <a:t>1/9/2023</a:t>
            </a:fld>
            <a:endParaRPr lang="en-US"/>
          </a:p>
        </p:txBody>
      </p:sp>
      <p:sp>
        <p:nvSpPr>
          <p:cNvPr id="6" name="Footer Placeholder 5">
            <a:extLst>
              <a:ext uri="{FF2B5EF4-FFF2-40B4-BE49-F238E27FC236}">
                <a16:creationId xmlns:a16="http://schemas.microsoft.com/office/drawing/2014/main" id="{DBF46CDA-4EC0-BC94-73F1-36B08F2A7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DD046-17F5-A1C8-D1CF-30A6AF6EEB7C}"/>
              </a:ext>
            </a:extLst>
          </p:cNvPr>
          <p:cNvSpPr>
            <a:spLocks noGrp="1"/>
          </p:cNvSpPr>
          <p:nvPr>
            <p:ph type="sldNum" sz="quarter" idx="12"/>
          </p:nvPr>
        </p:nvSpPr>
        <p:spPr/>
        <p:txBody>
          <a:bodyPr/>
          <a:lstStyle/>
          <a:p>
            <a:fld id="{DBCE02BE-6468-4B03-A2C2-93CE62E4B41C}" type="slidenum">
              <a:rPr lang="en-US" smtClean="0"/>
              <a:t>‹#›</a:t>
            </a:fld>
            <a:endParaRPr lang="en-US"/>
          </a:p>
        </p:txBody>
      </p:sp>
    </p:spTree>
    <p:extLst>
      <p:ext uri="{BB962C8B-B14F-4D97-AF65-F5344CB8AC3E}">
        <p14:creationId xmlns:p14="http://schemas.microsoft.com/office/powerpoint/2010/main" val="420774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59E0E3-49B5-B6C3-6B76-B0CA96CAD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D91BD9-D629-1CBA-DDC8-61E2E8E2C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92B1E-9A7A-7410-D80D-929B81A07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43010-97E2-4EFA-937D-02FEF7CA6B4D}" type="datetime1">
              <a:rPr lang="en-US" smtClean="0"/>
              <a:t>1/9/2023</a:t>
            </a:fld>
            <a:endParaRPr lang="en-US"/>
          </a:p>
        </p:txBody>
      </p:sp>
      <p:sp>
        <p:nvSpPr>
          <p:cNvPr id="5" name="Footer Placeholder 4">
            <a:extLst>
              <a:ext uri="{FF2B5EF4-FFF2-40B4-BE49-F238E27FC236}">
                <a16:creationId xmlns:a16="http://schemas.microsoft.com/office/drawing/2014/main" id="{3CC50160-B1B5-42B0-623A-8A6573182F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EF2746-972D-ECBE-E555-D93EBE072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E02BE-6468-4B03-A2C2-93CE62E4B41C}" type="slidenum">
              <a:rPr lang="en-US" smtClean="0"/>
              <a:t>‹#›</a:t>
            </a:fld>
            <a:endParaRPr lang="en-US"/>
          </a:p>
        </p:txBody>
      </p:sp>
    </p:spTree>
    <p:extLst>
      <p:ext uri="{BB962C8B-B14F-4D97-AF65-F5344CB8AC3E}">
        <p14:creationId xmlns:p14="http://schemas.microsoft.com/office/powerpoint/2010/main" val="180638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pipitton-s/Coraline_assign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B416F43-F862-3EB4-D42A-11BD2648C3EA}"/>
              </a:ext>
            </a:extLst>
          </p:cNvPr>
          <p:cNvSpPr>
            <a:spLocks noGrp="1"/>
          </p:cNvSpPr>
          <p:nvPr>
            <p:ph type="ctrTitle"/>
          </p:nvPr>
        </p:nvSpPr>
        <p:spPr>
          <a:xfrm>
            <a:off x="1314824" y="735106"/>
            <a:ext cx="10053763" cy="2928470"/>
          </a:xfrm>
        </p:spPr>
        <p:txBody>
          <a:bodyPr anchor="b">
            <a:normAutofit/>
          </a:bodyPr>
          <a:lstStyle/>
          <a:p>
            <a:pPr algn="l"/>
            <a:r>
              <a:rPr lang="en-US" b="0" i="0" dirty="0">
                <a:solidFill>
                  <a:srgbClr val="FFFFFF"/>
                </a:solidFill>
                <a:effectLst/>
                <a:latin typeface="Inter"/>
              </a:rPr>
              <a:t>Walmart Sales Forecasting</a:t>
            </a:r>
            <a:endParaRPr lang="en-US" dirty="0">
              <a:solidFill>
                <a:srgbClr val="FFFFFF"/>
              </a:solidFill>
            </a:endParaRPr>
          </a:p>
        </p:txBody>
      </p:sp>
      <p:sp>
        <p:nvSpPr>
          <p:cNvPr id="3" name="Subtitle 2">
            <a:extLst>
              <a:ext uri="{FF2B5EF4-FFF2-40B4-BE49-F238E27FC236}">
                <a16:creationId xmlns:a16="http://schemas.microsoft.com/office/drawing/2014/main" id="{EE2FFD17-5C86-EACF-E587-C28B7DAB2902}"/>
              </a:ext>
            </a:extLst>
          </p:cNvPr>
          <p:cNvSpPr>
            <a:spLocks noGrp="1"/>
          </p:cNvSpPr>
          <p:nvPr>
            <p:ph type="subTitle" idx="1"/>
          </p:nvPr>
        </p:nvSpPr>
        <p:spPr>
          <a:xfrm>
            <a:off x="1350682" y="4870824"/>
            <a:ext cx="10005951" cy="1458258"/>
          </a:xfrm>
        </p:spPr>
        <p:txBody>
          <a:bodyPr anchor="ctr">
            <a:normAutofit/>
          </a:bodyPr>
          <a:lstStyle/>
          <a:p>
            <a:pPr algn="l"/>
            <a:r>
              <a:rPr lang="en-US" dirty="0"/>
              <a:t>Pipitton Sanseeha</a:t>
            </a:r>
          </a:p>
          <a:p>
            <a:pPr algn="l"/>
            <a:r>
              <a:rPr lang="en-US" dirty="0"/>
              <a:t>9/Jan/2023 </a:t>
            </a:r>
          </a:p>
        </p:txBody>
      </p:sp>
      <p:sp>
        <p:nvSpPr>
          <p:cNvPr id="4" name="Slide Number Placeholder 3">
            <a:extLst>
              <a:ext uri="{FF2B5EF4-FFF2-40B4-BE49-F238E27FC236}">
                <a16:creationId xmlns:a16="http://schemas.microsoft.com/office/drawing/2014/main" id="{A599E0D6-E0FE-6608-64E5-8BFAABA4BD01}"/>
              </a:ext>
            </a:extLst>
          </p:cNvPr>
          <p:cNvSpPr>
            <a:spLocks noGrp="1"/>
          </p:cNvSpPr>
          <p:nvPr>
            <p:ph type="sldNum" sz="quarter" idx="12"/>
          </p:nvPr>
        </p:nvSpPr>
        <p:spPr>
          <a:xfrm>
            <a:off x="11704320" y="6446837"/>
            <a:ext cx="448056" cy="365125"/>
          </a:xfrm>
        </p:spPr>
        <p:txBody>
          <a:bodyPr>
            <a:noAutofit/>
          </a:bodyPr>
          <a:lstStyle/>
          <a:p>
            <a:pPr>
              <a:spcAft>
                <a:spcPts val="600"/>
              </a:spcAft>
            </a:pPr>
            <a:fld id="{DBCE02BE-6468-4B03-A2C2-93CE62E4B41C}" type="slidenum">
              <a:rPr lang="en-US" sz="1800">
                <a:solidFill>
                  <a:schemeClr val="tx1">
                    <a:lumMod val="50000"/>
                    <a:lumOff val="50000"/>
                  </a:schemeClr>
                </a:solidFill>
              </a:rPr>
              <a:pPr>
                <a:spcAft>
                  <a:spcPts val="600"/>
                </a:spcAft>
              </a:pPr>
              <a:t>1</a:t>
            </a:fld>
            <a:endParaRPr lang="en-US" sz="1800" dirty="0">
              <a:solidFill>
                <a:schemeClr val="tx1">
                  <a:lumMod val="50000"/>
                  <a:lumOff val="50000"/>
                </a:schemeClr>
              </a:solidFill>
            </a:endParaRPr>
          </a:p>
        </p:txBody>
      </p:sp>
    </p:spTree>
    <p:extLst>
      <p:ext uri="{BB962C8B-B14F-4D97-AF65-F5344CB8AC3E}">
        <p14:creationId xmlns:p14="http://schemas.microsoft.com/office/powerpoint/2010/main" val="2777379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6F02-EF58-BEFB-91C1-A2DD8A9EA741}"/>
              </a:ext>
            </a:extLst>
          </p:cNvPr>
          <p:cNvSpPr>
            <a:spLocks noGrp="1"/>
          </p:cNvSpPr>
          <p:nvPr>
            <p:ph type="title"/>
          </p:nvPr>
        </p:nvSpPr>
        <p:spPr/>
        <p:txBody>
          <a:bodyPr/>
          <a:lstStyle/>
          <a:p>
            <a:r>
              <a:rPr lang="en-US" dirty="0"/>
              <a:t>Texas (TX)</a:t>
            </a:r>
          </a:p>
        </p:txBody>
      </p:sp>
      <p:sp>
        <p:nvSpPr>
          <p:cNvPr id="4" name="Slide Number Placeholder 3">
            <a:extLst>
              <a:ext uri="{FF2B5EF4-FFF2-40B4-BE49-F238E27FC236}">
                <a16:creationId xmlns:a16="http://schemas.microsoft.com/office/drawing/2014/main" id="{B603A8D8-18FF-12A9-1A47-311BB553CB83}"/>
              </a:ext>
            </a:extLst>
          </p:cNvPr>
          <p:cNvSpPr>
            <a:spLocks noGrp="1"/>
          </p:cNvSpPr>
          <p:nvPr>
            <p:ph type="sldNum" sz="quarter" idx="12"/>
          </p:nvPr>
        </p:nvSpPr>
        <p:spPr/>
        <p:txBody>
          <a:bodyPr/>
          <a:lstStyle/>
          <a:p>
            <a:fld id="{DBCE02BE-6468-4B03-A2C2-93CE62E4B41C}" type="slidenum">
              <a:rPr lang="en-US" sz="1800" smtClean="0"/>
              <a:t>10</a:t>
            </a:fld>
            <a:endParaRPr lang="en-US" sz="1800"/>
          </a:p>
        </p:txBody>
      </p:sp>
      <p:pic>
        <p:nvPicPr>
          <p:cNvPr id="4098" name="Picture 2">
            <a:extLst>
              <a:ext uri="{FF2B5EF4-FFF2-40B4-BE49-F238E27FC236}">
                <a16:creationId xmlns:a16="http://schemas.microsoft.com/office/drawing/2014/main" id="{3C82D6B7-DBBF-7426-7CB5-70A651C70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400800" cy="430217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2BBB11D-5C47-6B14-149E-B3A0E3287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146" y="1918089"/>
            <a:ext cx="3840480" cy="384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60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BFBBDAD-D14D-0873-3BEB-1B41E1A88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73489"/>
            <a:ext cx="9144000" cy="47098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0D6F02-EF58-BEFB-91C1-A2DD8A9EA741}"/>
              </a:ext>
            </a:extLst>
          </p:cNvPr>
          <p:cNvSpPr>
            <a:spLocks noGrp="1"/>
          </p:cNvSpPr>
          <p:nvPr>
            <p:ph type="title"/>
          </p:nvPr>
        </p:nvSpPr>
        <p:spPr/>
        <p:txBody>
          <a:bodyPr/>
          <a:lstStyle/>
          <a:p>
            <a:r>
              <a:rPr lang="en-US" dirty="0"/>
              <a:t>Wisconsin (WI)</a:t>
            </a:r>
          </a:p>
        </p:txBody>
      </p:sp>
      <p:sp>
        <p:nvSpPr>
          <p:cNvPr id="4" name="Slide Number Placeholder 3">
            <a:extLst>
              <a:ext uri="{FF2B5EF4-FFF2-40B4-BE49-F238E27FC236}">
                <a16:creationId xmlns:a16="http://schemas.microsoft.com/office/drawing/2014/main" id="{B603A8D8-18FF-12A9-1A47-311BB553CB83}"/>
              </a:ext>
            </a:extLst>
          </p:cNvPr>
          <p:cNvSpPr>
            <a:spLocks noGrp="1"/>
          </p:cNvSpPr>
          <p:nvPr>
            <p:ph type="sldNum" sz="quarter" idx="12"/>
          </p:nvPr>
        </p:nvSpPr>
        <p:spPr/>
        <p:txBody>
          <a:bodyPr/>
          <a:lstStyle/>
          <a:p>
            <a:fld id="{DBCE02BE-6468-4B03-A2C2-93CE62E4B41C}" type="slidenum">
              <a:rPr lang="en-US" sz="1800" smtClean="0"/>
              <a:t>11</a:t>
            </a:fld>
            <a:endParaRPr lang="en-US" sz="1800" dirty="0"/>
          </a:p>
        </p:txBody>
      </p:sp>
      <p:cxnSp>
        <p:nvCxnSpPr>
          <p:cNvPr id="7" name="Straight Arrow Connector 6">
            <a:extLst>
              <a:ext uri="{FF2B5EF4-FFF2-40B4-BE49-F238E27FC236}">
                <a16:creationId xmlns:a16="http://schemas.microsoft.com/office/drawing/2014/main" id="{FE923042-6431-3059-FA93-C1CC080F6E17}"/>
              </a:ext>
            </a:extLst>
          </p:cNvPr>
          <p:cNvCxnSpPr>
            <a:cxnSpLocks/>
          </p:cNvCxnSpPr>
          <p:nvPr/>
        </p:nvCxnSpPr>
        <p:spPr>
          <a:xfrm flipH="1">
            <a:off x="5781368" y="1278194"/>
            <a:ext cx="2900516" cy="20516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41883C1-A704-6734-D0B3-6430ACF0A272}"/>
              </a:ext>
            </a:extLst>
          </p:cNvPr>
          <p:cNvSpPr txBox="1"/>
          <p:nvPr/>
        </p:nvSpPr>
        <p:spPr>
          <a:xfrm>
            <a:off x="7934632" y="784641"/>
            <a:ext cx="2428567" cy="369332"/>
          </a:xfrm>
          <a:prstGeom prst="rect">
            <a:avLst/>
          </a:prstGeom>
          <a:noFill/>
        </p:spPr>
        <p:txBody>
          <a:bodyPr wrap="square">
            <a:spAutoFit/>
          </a:bodyPr>
          <a:lstStyle/>
          <a:p>
            <a:r>
              <a:rPr lang="en-US" dirty="0"/>
              <a:t>Trend changed in 2013</a:t>
            </a:r>
          </a:p>
        </p:txBody>
      </p:sp>
    </p:spTree>
    <p:extLst>
      <p:ext uri="{BB962C8B-B14F-4D97-AF65-F5344CB8AC3E}">
        <p14:creationId xmlns:p14="http://schemas.microsoft.com/office/powerpoint/2010/main" val="403368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6F02-EF58-BEFB-91C1-A2DD8A9EA741}"/>
              </a:ext>
            </a:extLst>
          </p:cNvPr>
          <p:cNvSpPr>
            <a:spLocks noGrp="1"/>
          </p:cNvSpPr>
          <p:nvPr>
            <p:ph type="title"/>
          </p:nvPr>
        </p:nvSpPr>
        <p:spPr/>
        <p:txBody>
          <a:bodyPr/>
          <a:lstStyle/>
          <a:p>
            <a:r>
              <a:rPr lang="en-US" dirty="0"/>
              <a:t>Wisconsin (WI)</a:t>
            </a:r>
          </a:p>
        </p:txBody>
      </p:sp>
      <p:sp>
        <p:nvSpPr>
          <p:cNvPr id="4" name="Slide Number Placeholder 3">
            <a:extLst>
              <a:ext uri="{FF2B5EF4-FFF2-40B4-BE49-F238E27FC236}">
                <a16:creationId xmlns:a16="http://schemas.microsoft.com/office/drawing/2014/main" id="{B603A8D8-18FF-12A9-1A47-311BB553CB83}"/>
              </a:ext>
            </a:extLst>
          </p:cNvPr>
          <p:cNvSpPr>
            <a:spLocks noGrp="1"/>
          </p:cNvSpPr>
          <p:nvPr>
            <p:ph type="sldNum" sz="quarter" idx="12"/>
          </p:nvPr>
        </p:nvSpPr>
        <p:spPr/>
        <p:txBody>
          <a:bodyPr/>
          <a:lstStyle/>
          <a:p>
            <a:fld id="{DBCE02BE-6468-4B03-A2C2-93CE62E4B41C}" type="slidenum">
              <a:rPr lang="en-US" sz="1800" smtClean="0"/>
              <a:t>12</a:t>
            </a:fld>
            <a:endParaRPr lang="en-US" sz="1800" dirty="0"/>
          </a:p>
        </p:txBody>
      </p:sp>
      <p:pic>
        <p:nvPicPr>
          <p:cNvPr id="6146" name="Picture 2">
            <a:extLst>
              <a:ext uri="{FF2B5EF4-FFF2-40B4-BE49-F238E27FC236}">
                <a16:creationId xmlns:a16="http://schemas.microsoft.com/office/drawing/2014/main" id="{3012E2F6-FBCE-59F0-BB1C-8199642B7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72430"/>
            <a:ext cx="6400800" cy="430217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CE464F2-DACF-0FE5-C07B-DBFBFBF53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320" y="1784249"/>
            <a:ext cx="3840480" cy="384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284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3574-5E9E-FB79-1F1A-D23F29626CD7}"/>
              </a:ext>
            </a:extLst>
          </p:cNvPr>
          <p:cNvSpPr>
            <a:spLocks noGrp="1"/>
          </p:cNvSpPr>
          <p:nvPr>
            <p:ph type="title"/>
          </p:nvPr>
        </p:nvSpPr>
        <p:spPr/>
        <p:txBody>
          <a:bodyPr/>
          <a:lstStyle/>
          <a:p>
            <a:r>
              <a:rPr lang="en-US" dirty="0"/>
              <a:t>Sales performance by state</a:t>
            </a:r>
          </a:p>
        </p:txBody>
      </p:sp>
      <p:sp>
        <p:nvSpPr>
          <p:cNvPr id="4" name="Slide Number Placeholder 3">
            <a:extLst>
              <a:ext uri="{FF2B5EF4-FFF2-40B4-BE49-F238E27FC236}">
                <a16:creationId xmlns:a16="http://schemas.microsoft.com/office/drawing/2014/main" id="{D9E7C090-D5E5-0AD1-266D-76CA3012682D}"/>
              </a:ext>
            </a:extLst>
          </p:cNvPr>
          <p:cNvSpPr>
            <a:spLocks noGrp="1"/>
          </p:cNvSpPr>
          <p:nvPr>
            <p:ph type="sldNum" sz="quarter" idx="12"/>
          </p:nvPr>
        </p:nvSpPr>
        <p:spPr/>
        <p:txBody>
          <a:bodyPr/>
          <a:lstStyle/>
          <a:p>
            <a:fld id="{DBCE02BE-6468-4B03-A2C2-93CE62E4B41C}" type="slidenum">
              <a:rPr lang="en-US" sz="1800" smtClean="0"/>
              <a:t>13</a:t>
            </a:fld>
            <a:endParaRPr lang="en-US" sz="1800" dirty="0"/>
          </a:p>
        </p:txBody>
      </p:sp>
      <p:pic>
        <p:nvPicPr>
          <p:cNvPr id="7170" name="Picture 2">
            <a:extLst>
              <a:ext uri="{FF2B5EF4-FFF2-40B4-BE49-F238E27FC236}">
                <a16:creationId xmlns:a16="http://schemas.microsoft.com/office/drawing/2014/main" id="{62A76CA5-0893-110B-9AEA-2E731BD17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96735"/>
            <a:ext cx="9144000" cy="4773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73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3574-5E9E-FB79-1F1A-D23F29626CD7}"/>
              </a:ext>
            </a:extLst>
          </p:cNvPr>
          <p:cNvSpPr>
            <a:spLocks noGrp="1"/>
          </p:cNvSpPr>
          <p:nvPr>
            <p:ph type="title"/>
          </p:nvPr>
        </p:nvSpPr>
        <p:spPr/>
        <p:txBody>
          <a:bodyPr/>
          <a:lstStyle/>
          <a:p>
            <a:r>
              <a:rPr lang="en-US" dirty="0"/>
              <a:t>Sales performance by state</a:t>
            </a:r>
          </a:p>
        </p:txBody>
      </p:sp>
      <p:sp>
        <p:nvSpPr>
          <p:cNvPr id="4" name="Slide Number Placeholder 3">
            <a:extLst>
              <a:ext uri="{FF2B5EF4-FFF2-40B4-BE49-F238E27FC236}">
                <a16:creationId xmlns:a16="http://schemas.microsoft.com/office/drawing/2014/main" id="{D9E7C090-D5E5-0AD1-266D-76CA3012682D}"/>
              </a:ext>
            </a:extLst>
          </p:cNvPr>
          <p:cNvSpPr>
            <a:spLocks noGrp="1"/>
          </p:cNvSpPr>
          <p:nvPr>
            <p:ph type="sldNum" sz="quarter" idx="12"/>
          </p:nvPr>
        </p:nvSpPr>
        <p:spPr/>
        <p:txBody>
          <a:bodyPr/>
          <a:lstStyle/>
          <a:p>
            <a:fld id="{DBCE02BE-6468-4B03-A2C2-93CE62E4B41C}" type="slidenum">
              <a:rPr lang="en-US" sz="1800" smtClean="0"/>
              <a:t>14</a:t>
            </a:fld>
            <a:endParaRPr lang="en-US" dirty="0"/>
          </a:p>
        </p:txBody>
      </p:sp>
      <p:pic>
        <p:nvPicPr>
          <p:cNvPr id="8194" name="Picture 2">
            <a:extLst>
              <a:ext uri="{FF2B5EF4-FFF2-40B4-BE49-F238E27FC236}">
                <a16:creationId xmlns:a16="http://schemas.microsoft.com/office/drawing/2014/main" id="{38FEA4A0-DEC6-1936-50E0-956FF911B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919" y="1809955"/>
            <a:ext cx="7614162" cy="442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311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3574-5E9E-FB79-1F1A-D23F29626CD7}"/>
              </a:ext>
            </a:extLst>
          </p:cNvPr>
          <p:cNvSpPr>
            <a:spLocks noGrp="1"/>
          </p:cNvSpPr>
          <p:nvPr>
            <p:ph type="title"/>
          </p:nvPr>
        </p:nvSpPr>
        <p:spPr/>
        <p:txBody>
          <a:bodyPr/>
          <a:lstStyle/>
          <a:p>
            <a:r>
              <a:rPr lang="en-US" dirty="0"/>
              <a:t>Sales performance by state</a:t>
            </a:r>
          </a:p>
        </p:txBody>
      </p:sp>
      <p:sp>
        <p:nvSpPr>
          <p:cNvPr id="4" name="Slide Number Placeholder 3">
            <a:extLst>
              <a:ext uri="{FF2B5EF4-FFF2-40B4-BE49-F238E27FC236}">
                <a16:creationId xmlns:a16="http://schemas.microsoft.com/office/drawing/2014/main" id="{D9E7C090-D5E5-0AD1-266D-76CA3012682D}"/>
              </a:ext>
            </a:extLst>
          </p:cNvPr>
          <p:cNvSpPr>
            <a:spLocks noGrp="1"/>
          </p:cNvSpPr>
          <p:nvPr>
            <p:ph type="sldNum" sz="quarter" idx="12"/>
          </p:nvPr>
        </p:nvSpPr>
        <p:spPr/>
        <p:txBody>
          <a:bodyPr/>
          <a:lstStyle/>
          <a:p>
            <a:fld id="{DBCE02BE-6468-4B03-A2C2-93CE62E4B41C}" type="slidenum">
              <a:rPr lang="en-US" sz="1800" smtClean="0"/>
              <a:t>15</a:t>
            </a:fld>
            <a:endParaRPr lang="en-US" sz="1800"/>
          </a:p>
        </p:txBody>
      </p:sp>
      <p:pic>
        <p:nvPicPr>
          <p:cNvPr id="9218" name="Picture 2">
            <a:extLst>
              <a:ext uri="{FF2B5EF4-FFF2-40B4-BE49-F238E27FC236}">
                <a16:creationId xmlns:a16="http://schemas.microsoft.com/office/drawing/2014/main" id="{801E7991-76E4-A3CF-F4EA-0DDB9DDD3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6" y="1223962"/>
            <a:ext cx="5429250" cy="5314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AE1A64-2B6D-7BA5-D5EE-8E9ED46F35FA}"/>
              </a:ext>
            </a:extLst>
          </p:cNvPr>
          <p:cNvSpPr txBox="1"/>
          <p:nvPr/>
        </p:nvSpPr>
        <p:spPr>
          <a:xfrm>
            <a:off x="7039897" y="2305615"/>
            <a:ext cx="4522839"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CA_1 has the highest sales.</a:t>
            </a:r>
          </a:p>
          <a:p>
            <a:pPr marL="285750" indent="-285750">
              <a:buFont typeface="Arial" panose="020B0604020202020204" pitchFamily="34" charset="0"/>
              <a:buChar char="•"/>
            </a:pPr>
            <a:r>
              <a:rPr lang="en-US" sz="2800" dirty="0"/>
              <a:t>CA_4 has the lowest sales.</a:t>
            </a:r>
          </a:p>
          <a:p>
            <a:pPr marL="285750" indent="-285750">
              <a:buFont typeface="Arial" panose="020B0604020202020204" pitchFamily="34" charset="0"/>
              <a:buChar char="•"/>
            </a:pPr>
            <a:r>
              <a:rPr lang="en-US" sz="2800" dirty="0"/>
              <a:t>All stores in WI have contribute lower than 10% to the total sales.</a:t>
            </a:r>
          </a:p>
        </p:txBody>
      </p:sp>
    </p:spTree>
    <p:extLst>
      <p:ext uri="{BB962C8B-B14F-4D97-AF65-F5344CB8AC3E}">
        <p14:creationId xmlns:p14="http://schemas.microsoft.com/office/powerpoint/2010/main" val="3691217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3574-5E9E-FB79-1F1A-D23F29626CD7}"/>
              </a:ext>
            </a:extLst>
          </p:cNvPr>
          <p:cNvSpPr>
            <a:spLocks noGrp="1"/>
          </p:cNvSpPr>
          <p:nvPr>
            <p:ph type="title"/>
          </p:nvPr>
        </p:nvSpPr>
        <p:spPr/>
        <p:txBody>
          <a:bodyPr/>
          <a:lstStyle/>
          <a:p>
            <a:r>
              <a:rPr lang="en-US" dirty="0"/>
              <a:t>Population density</a:t>
            </a:r>
          </a:p>
        </p:txBody>
      </p:sp>
      <p:sp>
        <p:nvSpPr>
          <p:cNvPr id="4" name="Slide Number Placeholder 3">
            <a:extLst>
              <a:ext uri="{FF2B5EF4-FFF2-40B4-BE49-F238E27FC236}">
                <a16:creationId xmlns:a16="http://schemas.microsoft.com/office/drawing/2014/main" id="{D9E7C090-D5E5-0AD1-266D-76CA3012682D}"/>
              </a:ext>
            </a:extLst>
          </p:cNvPr>
          <p:cNvSpPr>
            <a:spLocks noGrp="1"/>
          </p:cNvSpPr>
          <p:nvPr>
            <p:ph type="sldNum" sz="quarter" idx="12"/>
          </p:nvPr>
        </p:nvSpPr>
        <p:spPr/>
        <p:txBody>
          <a:bodyPr/>
          <a:lstStyle/>
          <a:p>
            <a:fld id="{DBCE02BE-6468-4B03-A2C2-93CE62E4B41C}" type="slidenum">
              <a:rPr lang="en-US" sz="1800" smtClean="0"/>
              <a:t>16</a:t>
            </a:fld>
            <a:endParaRPr lang="en-US" sz="1800" dirty="0"/>
          </a:p>
        </p:txBody>
      </p:sp>
      <p:pic>
        <p:nvPicPr>
          <p:cNvPr id="8" name="Picture 7" descr="Map&#10;&#10;Description automatically generated">
            <a:extLst>
              <a:ext uri="{FF2B5EF4-FFF2-40B4-BE49-F238E27FC236}">
                <a16:creationId xmlns:a16="http://schemas.microsoft.com/office/drawing/2014/main" id="{3245A220-EE88-8C3D-1F0B-63CBAA54C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473" y="1223549"/>
            <a:ext cx="5486400" cy="4114800"/>
          </a:xfrm>
          <a:prstGeom prst="rect">
            <a:avLst/>
          </a:prstGeom>
        </p:spPr>
      </p:pic>
      <p:pic>
        <p:nvPicPr>
          <p:cNvPr id="10" name="Picture 9" descr="Map&#10;&#10;Description automatically generated">
            <a:extLst>
              <a:ext uri="{FF2B5EF4-FFF2-40B4-BE49-F238E27FC236}">
                <a16:creationId xmlns:a16="http://schemas.microsoft.com/office/drawing/2014/main" id="{C84D9A43-0DEF-0792-197A-AEC61F241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44" y="1223549"/>
            <a:ext cx="5486400" cy="4114800"/>
          </a:xfrm>
          <a:prstGeom prst="rect">
            <a:avLst/>
          </a:prstGeom>
        </p:spPr>
      </p:pic>
      <p:sp>
        <p:nvSpPr>
          <p:cNvPr id="11" name="TextBox 10">
            <a:extLst>
              <a:ext uri="{FF2B5EF4-FFF2-40B4-BE49-F238E27FC236}">
                <a16:creationId xmlns:a16="http://schemas.microsoft.com/office/drawing/2014/main" id="{7772A708-0879-D1C0-B0B4-83A9ECA92FFA}"/>
              </a:ext>
            </a:extLst>
          </p:cNvPr>
          <p:cNvSpPr txBox="1"/>
          <p:nvPr/>
        </p:nvSpPr>
        <p:spPr>
          <a:xfrm>
            <a:off x="2828162" y="5524184"/>
            <a:ext cx="6902245" cy="646331"/>
          </a:xfrm>
          <a:prstGeom prst="rect">
            <a:avLst/>
          </a:prstGeom>
          <a:noFill/>
        </p:spPr>
        <p:txBody>
          <a:bodyPr wrap="square" rtlCol="0">
            <a:spAutoFit/>
          </a:bodyPr>
          <a:lstStyle/>
          <a:p>
            <a:r>
              <a:rPr lang="en-US" dirty="0"/>
              <a:t>TX and WI have the same population density. This might be the reason that total sales in TX and WI are roughly the same.</a:t>
            </a:r>
          </a:p>
        </p:txBody>
      </p:sp>
    </p:spTree>
    <p:extLst>
      <p:ext uri="{BB962C8B-B14F-4D97-AF65-F5344CB8AC3E}">
        <p14:creationId xmlns:p14="http://schemas.microsoft.com/office/powerpoint/2010/main" val="570821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3574-5E9E-FB79-1F1A-D23F29626CD7}"/>
              </a:ext>
            </a:extLst>
          </p:cNvPr>
          <p:cNvSpPr>
            <a:spLocks noGrp="1"/>
          </p:cNvSpPr>
          <p:nvPr>
            <p:ph type="title"/>
          </p:nvPr>
        </p:nvSpPr>
        <p:spPr/>
        <p:txBody>
          <a:bodyPr/>
          <a:lstStyle/>
          <a:p>
            <a:r>
              <a:rPr lang="en-US" dirty="0"/>
              <a:t>Sales performance of all store</a:t>
            </a:r>
          </a:p>
        </p:txBody>
      </p:sp>
      <p:sp>
        <p:nvSpPr>
          <p:cNvPr id="4" name="Slide Number Placeholder 3">
            <a:extLst>
              <a:ext uri="{FF2B5EF4-FFF2-40B4-BE49-F238E27FC236}">
                <a16:creationId xmlns:a16="http://schemas.microsoft.com/office/drawing/2014/main" id="{D9E7C090-D5E5-0AD1-266D-76CA3012682D}"/>
              </a:ext>
            </a:extLst>
          </p:cNvPr>
          <p:cNvSpPr>
            <a:spLocks noGrp="1"/>
          </p:cNvSpPr>
          <p:nvPr>
            <p:ph type="sldNum" sz="quarter" idx="12"/>
          </p:nvPr>
        </p:nvSpPr>
        <p:spPr/>
        <p:txBody>
          <a:bodyPr/>
          <a:lstStyle/>
          <a:p>
            <a:fld id="{DBCE02BE-6468-4B03-A2C2-93CE62E4B41C}" type="slidenum">
              <a:rPr lang="en-US" sz="1800" smtClean="0"/>
              <a:t>17</a:t>
            </a:fld>
            <a:endParaRPr lang="en-US" sz="1800" dirty="0"/>
          </a:p>
        </p:txBody>
      </p:sp>
      <p:pic>
        <p:nvPicPr>
          <p:cNvPr id="10242" name="Picture 2">
            <a:extLst>
              <a:ext uri="{FF2B5EF4-FFF2-40B4-BE49-F238E27FC236}">
                <a16:creationId xmlns:a16="http://schemas.microsoft.com/office/drawing/2014/main" id="{C6D1F5B4-25E4-D9A1-D794-4AE8DE2FE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57657"/>
            <a:ext cx="9144000" cy="4709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512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3574-5E9E-FB79-1F1A-D23F29626CD7}"/>
              </a:ext>
            </a:extLst>
          </p:cNvPr>
          <p:cNvSpPr>
            <a:spLocks noGrp="1"/>
          </p:cNvSpPr>
          <p:nvPr>
            <p:ph type="title"/>
          </p:nvPr>
        </p:nvSpPr>
        <p:spPr/>
        <p:txBody>
          <a:bodyPr/>
          <a:lstStyle/>
          <a:p>
            <a:r>
              <a:rPr lang="en-US" dirty="0"/>
              <a:t>Sales performance of all store</a:t>
            </a:r>
          </a:p>
        </p:txBody>
      </p:sp>
      <p:sp>
        <p:nvSpPr>
          <p:cNvPr id="4" name="Slide Number Placeholder 3">
            <a:extLst>
              <a:ext uri="{FF2B5EF4-FFF2-40B4-BE49-F238E27FC236}">
                <a16:creationId xmlns:a16="http://schemas.microsoft.com/office/drawing/2014/main" id="{D9E7C090-D5E5-0AD1-266D-76CA3012682D}"/>
              </a:ext>
            </a:extLst>
          </p:cNvPr>
          <p:cNvSpPr>
            <a:spLocks noGrp="1"/>
          </p:cNvSpPr>
          <p:nvPr>
            <p:ph type="sldNum" sz="quarter" idx="12"/>
          </p:nvPr>
        </p:nvSpPr>
        <p:spPr/>
        <p:txBody>
          <a:bodyPr/>
          <a:lstStyle/>
          <a:p>
            <a:fld id="{DBCE02BE-6468-4B03-A2C2-93CE62E4B41C}" type="slidenum">
              <a:rPr lang="en-US" sz="1800" smtClean="0"/>
              <a:t>18</a:t>
            </a:fld>
            <a:endParaRPr lang="en-US" sz="1800"/>
          </a:p>
        </p:txBody>
      </p:sp>
      <p:pic>
        <p:nvPicPr>
          <p:cNvPr id="11266" name="Picture 2">
            <a:extLst>
              <a:ext uri="{FF2B5EF4-FFF2-40B4-BE49-F238E27FC236}">
                <a16:creationId xmlns:a16="http://schemas.microsoft.com/office/drawing/2014/main" id="{121436F3-3577-7559-6862-258531392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086" y="1425607"/>
            <a:ext cx="9144000" cy="479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80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6DED31-3F01-0962-1650-A3CBBDF3A6A3}"/>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Predictive analysis</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24AA3-2BCF-1210-B4B3-A36863F46740}"/>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a:solidFill>
                <a:srgbClr val="FFFFFF"/>
              </a:solidFill>
              <a:latin typeface="+mn-lt"/>
              <a:ea typeface="+mn-ea"/>
              <a:cs typeface="+mn-cs"/>
            </a:endParaRPr>
          </a:p>
        </p:txBody>
      </p:sp>
      <p:sp>
        <p:nvSpPr>
          <p:cNvPr id="4" name="Slide Number Placeholder 3">
            <a:extLst>
              <a:ext uri="{FF2B5EF4-FFF2-40B4-BE49-F238E27FC236}">
                <a16:creationId xmlns:a16="http://schemas.microsoft.com/office/drawing/2014/main" id="{3B480543-D474-1089-866C-3DE8A28A7BD6}"/>
              </a:ext>
            </a:extLst>
          </p:cNvPr>
          <p:cNvSpPr>
            <a:spLocks noGrp="1"/>
          </p:cNvSpPr>
          <p:nvPr>
            <p:ph type="sldNum" sz="quarter" idx="12"/>
          </p:nvPr>
        </p:nvSpPr>
        <p:spPr>
          <a:xfrm>
            <a:off x="11704320" y="6455664"/>
            <a:ext cx="448056" cy="365125"/>
          </a:xfrm>
        </p:spPr>
        <p:txBody>
          <a:bodyPr vert="horz" lIns="91440" tIns="45720" rIns="91440" bIns="45720" rtlCol="0" anchor="ctr">
            <a:normAutofit lnSpcReduction="10000"/>
          </a:bodyPr>
          <a:lstStyle/>
          <a:p>
            <a:pPr>
              <a:spcAft>
                <a:spcPts val="600"/>
              </a:spcAft>
            </a:pPr>
            <a:fld id="{DBCE02BE-6468-4B03-A2C2-93CE62E4B41C}" type="slidenum">
              <a:rPr lang="en-US" sz="1800">
                <a:solidFill>
                  <a:srgbClr val="FFFFFF"/>
                </a:solidFill>
              </a:rPr>
              <a:pPr>
                <a:spcAft>
                  <a:spcPts val="600"/>
                </a:spcAft>
              </a:pPr>
              <a:t>19</a:t>
            </a:fld>
            <a:endParaRPr lang="en-US" sz="1800">
              <a:solidFill>
                <a:srgbClr val="FFFFFF"/>
              </a:solidFill>
            </a:endParaRPr>
          </a:p>
        </p:txBody>
      </p:sp>
    </p:spTree>
    <p:extLst>
      <p:ext uri="{BB962C8B-B14F-4D97-AF65-F5344CB8AC3E}">
        <p14:creationId xmlns:p14="http://schemas.microsoft.com/office/powerpoint/2010/main" val="334213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60C95-E2D6-5429-AE6C-C671639FC1AA}"/>
              </a:ext>
            </a:extLst>
          </p:cNvPr>
          <p:cNvSpPr>
            <a:spLocks noGrp="1"/>
          </p:cNvSpPr>
          <p:nvPr>
            <p:ph type="title"/>
          </p:nvPr>
        </p:nvSpPr>
        <p:spPr>
          <a:xfrm>
            <a:off x="1371599" y="294538"/>
            <a:ext cx="9895951" cy="1033669"/>
          </a:xfrm>
        </p:spPr>
        <p:txBody>
          <a:bodyPr>
            <a:normAutofit/>
          </a:bodyPr>
          <a:lstStyle/>
          <a:p>
            <a:r>
              <a:rPr lang="en-US" dirty="0">
                <a:solidFill>
                  <a:srgbClr val="FFFFFF"/>
                </a:solidFill>
              </a:rPr>
              <a:t>Outline</a:t>
            </a:r>
          </a:p>
        </p:txBody>
      </p:sp>
      <p:sp>
        <p:nvSpPr>
          <p:cNvPr id="3" name="Content Placeholder 2">
            <a:extLst>
              <a:ext uri="{FF2B5EF4-FFF2-40B4-BE49-F238E27FC236}">
                <a16:creationId xmlns:a16="http://schemas.microsoft.com/office/drawing/2014/main" id="{654C90D8-DEFA-2A6E-86BA-800A12196CB2}"/>
              </a:ext>
            </a:extLst>
          </p:cNvPr>
          <p:cNvSpPr>
            <a:spLocks noGrp="1"/>
          </p:cNvSpPr>
          <p:nvPr>
            <p:ph idx="1"/>
          </p:nvPr>
        </p:nvSpPr>
        <p:spPr>
          <a:xfrm>
            <a:off x="1371599" y="1891970"/>
            <a:ext cx="8298424" cy="4570152"/>
          </a:xfrm>
        </p:spPr>
        <p:txBody>
          <a:bodyPr anchor="ctr">
            <a:normAutofit lnSpcReduction="10000"/>
          </a:bodyPr>
          <a:lstStyle/>
          <a:p>
            <a:r>
              <a:rPr lang="en-US" dirty="0"/>
              <a:t>Executive summary</a:t>
            </a:r>
          </a:p>
          <a:p>
            <a:r>
              <a:rPr lang="en-US" dirty="0"/>
              <a:t>Problem understanding</a:t>
            </a:r>
          </a:p>
          <a:p>
            <a:r>
              <a:rPr lang="en-US" dirty="0"/>
              <a:t>Exploratory data analysis (EDA)</a:t>
            </a:r>
          </a:p>
          <a:p>
            <a:pPr lvl="1"/>
            <a:r>
              <a:rPr lang="en-US" sz="2800" dirty="0"/>
              <a:t>California</a:t>
            </a:r>
          </a:p>
          <a:p>
            <a:pPr lvl="1"/>
            <a:r>
              <a:rPr lang="en-US" sz="2800" dirty="0"/>
              <a:t>Texas</a:t>
            </a:r>
          </a:p>
          <a:p>
            <a:pPr lvl="1"/>
            <a:r>
              <a:rPr lang="en-US" sz="2800" dirty="0"/>
              <a:t>Wisconsin</a:t>
            </a:r>
          </a:p>
          <a:p>
            <a:pPr lvl="1"/>
            <a:r>
              <a:rPr lang="en-US" sz="2800" dirty="0"/>
              <a:t>Sales performance by state</a:t>
            </a:r>
          </a:p>
          <a:p>
            <a:pPr lvl="1"/>
            <a:r>
              <a:rPr lang="en-US" sz="2800" dirty="0"/>
              <a:t>Total</a:t>
            </a:r>
          </a:p>
          <a:p>
            <a:r>
              <a:rPr lang="en-US" dirty="0"/>
              <a:t>Predictive analysis</a:t>
            </a:r>
          </a:p>
          <a:p>
            <a:r>
              <a:rPr lang="en-US" dirty="0"/>
              <a:t>Conclusions</a:t>
            </a:r>
          </a:p>
        </p:txBody>
      </p:sp>
      <p:sp>
        <p:nvSpPr>
          <p:cNvPr id="4" name="Slide Number Placeholder 3">
            <a:extLst>
              <a:ext uri="{FF2B5EF4-FFF2-40B4-BE49-F238E27FC236}">
                <a16:creationId xmlns:a16="http://schemas.microsoft.com/office/drawing/2014/main" id="{286FDAA9-675C-0B07-B91C-8627F274E337}"/>
              </a:ext>
            </a:extLst>
          </p:cNvPr>
          <p:cNvSpPr>
            <a:spLocks noGrp="1"/>
          </p:cNvSpPr>
          <p:nvPr>
            <p:ph type="sldNum" sz="quarter" idx="12"/>
          </p:nvPr>
        </p:nvSpPr>
        <p:spPr>
          <a:xfrm>
            <a:off x="11704320" y="6455431"/>
            <a:ext cx="445913" cy="365125"/>
          </a:xfrm>
        </p:spPr>
        <p:txBody>
          <a:bodyPr>
            <a:noAutofit/>
          </a:bodyPr>
          <a:lstStyle/>
          <a:p>
            <a:pPr>
              <a:spcAft>
                <a:spcPts val="600"/>
              </a:spcAft>
            </a:pPr>
            <a:fld id="{DBCE02BE-6468-4B03-A2C2-93CE62E4B41C}" type="slidenum">
              <a:rPr lang="en-US" sz="1800">
                <a:solidFill>
                  <a:schemeClr val="tx1">
                    <a:lumMod val="50000"/>
                    <a:lumOff val="50000"/>
                  </a:schemeClr>
                </a:solidFill>
              </a:rPr>
              <a:pPr>
                <a:spcAft>
                  <a:spcPts val="600"/>
                </a:spcAft>
              </a:pPr>
              <a:t>2</a:t>
            </a:fld>
            <a:endParaRPr lang="en-US" sz="1800">
              <a:solidFill>
                <a:schemeClr val="tx1">
                  <a:lumMod val="50000"/>
                  <a:lumOff val="50000"/>
                </a:schemeClr>
              </a:solidFill>
            </a:endParaRPr>
          </a:p>
        </p:txBody>
      </p:sp>
    </p:spTree>
    <p:extLst>
      <p:ext uri="{BB962C8B-B14F-4D97-AF65-F5344CB8AC3E}">
        <p14:creationId xmlns:p14="http://schemas.microsoft.com/office/powerpoint/2010/main" val="1428010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834C-FE0A-90A5-B8B7-5BE414375257}"/>
              </a:ext>
            </a:extLst>
          </p:cNvPr>
          <p:cNvSpPr>
            <a:spLocks noGrp="1"/>
          </p:cNvSpPr>
          <p:nvPr>
            <p:ph type="title"/>
          </p:nvPr>
        </p:nvSpPr>
        <p:spPr/>
        <p:txBody>
          <a:bodyPr/>
          <a:lstStyle/>
          <a:p>
            <a:r>
              <a:rPr lang="en-US" dirty="0"/>
              <a:t>Predictive analysis</a:t>
            </a:r>
          </a:p>
        </p:txBody>
      </p:sp>
      <p:sp>
        <p:nvSpPr>
          <p:cNvPr id="3" name="Content Placeholder 2">
            <a:extLst>
              <a:ext uri="{FF2B5EF4-FFF2-40B4-BE49-F238E27FC236}">
                <a16:creationId xmlns:a16="http://schemas.microsoft.com/office/drawing/2014/main" id="{DA1885BE-EF15-DCC9-EAAD-DB1B2C136511}"/>
              </a:ext>
            </a:extLst>
          </p:cNvPr>
          <p:cNvSpPr>
            <a:spLocks noGrp="1"/>
          </p:cNvSpPr>
          <p:nvPr>
            <p:ph idx="1"/>
          </p:nvPr>
        </p:nvSpPr>
        <p:spPr/>
        <p:txBody>
          <a:bodyPr/>
          <a:lstStyle/>
          <a:p>
            <a:r>
              <a:rPr lang="en-US" dirty="0">
                <a:latin typeface="Inter"/>
              </a:rPr>
              <a:t>We predict </a:t>
            </a:r>
            <a:r>
              <a:rPr lang="en-US" b="0" i="0" dirty="0">
                <a:effectLst/>
                <a:latin typeface="Inter"/>
              </a:rPr>
              <a:t>daily sales for the next 28 days by using a decision tree model.</a:t>
            </a:r>
            <a:endParaRPr lang="en-US" dirty="0"/>
          </a:p>
        </p:txBody>
      </p:sp>
      <p:sp>
        <p:nvSpPr>
          <p:cNvPr id="4" name="Slide Number Placeholder 3">
            <a:extLst>
              <a:ext uri="{FF2B5EF4-FFF2-40B4-BE49-F238E27FC236}">
                <a16:creationId xmlns:a16="http://schemas.microsoft.com/office/drawing/2014/main" id="{2BED0E3E-4B29-DDD1-C07D-62A840721823}"/>
              </a:ext>
            </a:extLst>
          </p:cNvPr>
          <p:cNvSpPr>
            <a:spLocks noGrp="1"/>
          </p:cNvSpPr>
          <p:nvPr>
            <p:ph type="sldNum" sz="quarter" idx="12"/>
          </p:nvPr>
        </p:nvSpPr>
        <p:spPr/>
        <p:txBody>
          <a:bodyPr/>
          <a:lstStyle/>
          <a:p>
            <a:fld id="{DBCE02BE-6468-4B03-A2C2-93CE62E4B41C}" type="slidenum">
              <a:rPr lang="en-US" sz="1800" smtClean="0"/>
              <a:t>20</a:t>
            </a:fld>
            <a:endParaRPr lang="en-US" dirty="0"/>
          </a:p>
        </p:txBody>
      </p:sp>
      <p:graphicFrame>
        <p:nvGraphicFramePr>
          <p:cNvPr id="5" name="Table 5">
            <a:extLst>
              <a:ext uri="{FF2B5EF4-FFF2-40B4-BE49-F238E27FC236}">
                <a16:creationId xmlns:a16="http://schemas.microsoft.com/office/drawing/2014/main" id="{4C726483-6536-75B1-ED82-8B03AAC54A25}"/>
              </a:ext>
            </a:extLst>
          </p:cNvPr>
          <p:cNvGraphicFramePr>
            <a:graphicFrameLocks noGrp="1"/>
          </p:cNvGraphicFramePr>
          <p:nvPr>
            <p:extLst>
              <p:ext uri="{D42A27DB-BD31-4B8C-83A1-F6EECF244321}">
                <p14:modId xmlns:p14="http://schemas.microsoft.com/office/powerpoint/2010/main" val="1125065963"/>
              </p:ext>
            </p:extLst>
          </p:nvPr>
        </p:nvGraphicFramePr>
        <p:xfrm>
          <a:off x="2727603" y="2587861"/>
          <a:ext cx="2755490" cy="3302000"/>
        </p:xfrm>
        <a:graphic>
          <a:graphicData uri="http://schemas.openxmlformats.org/drawingml/2006/table">
            <a:tbl>
              <a:tblPr firstRow="1" bandRow="1">
                <a:tableStyleId>{5C22544A-7EE6-4342-B048-85BDC9FD1C3A}</a:tableStyleId>
              </a:tblPr>
              <a:tblGrid>
                <a:gridCol w="1377745">
                  <a:extLst>
                    <a:ext uri="{9D8B030D-6E8A-4147-A177-3AD203B41FA5}">
                      <a16:colId xmlns:a16="http://schemas.microsoft.com/office/drawing/2014/main" val="3116184334"/>
                    </a:ext>
                  </a:extLst>
                </a:gridCol>
                <a:gridCol w="1377745">
                  <a:extLst>
                    <a:ext uri="{9D8B030D-6E8A-4147-A177-3AD203B41FA5}">
                      <a16:colId xmlns:a16="http://schemas.microsoft.com/office/drawing/2014/main" val="2583877437"/>
                    </a:ext>
                  </a:extLst>
                </a:gridCol>
              </a:tblGrid>
              <a:tr h="182880">
                <a:tc gridSpan="2">
                  <a:txBody>
                    <a:bodyPr/>
                    <a:lstStyle/>
                    <a:p>
                      <a:pPr algn="ctr"/>
                      <a:r>
                        <a:rPr lang="en-US" dirty="0">
                          <a:solidFill>
                            <a:schemeClr val="bg1"/>
                          </a:solidFill>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US" dirty="0"/>
                    </a:p>
                  </a:txBody>
                  <a:tcPr/>
                </a:tc>
                <a:extLst>
                  <a:ext uri="{0D108BD9-81ED-4DB2-BD59-A6C34878D82A}">
                    <a16:rowId xmlns:a16="http://schemas.microsoft.com/office/drawing/2014/main" val="3995630735"/>
                  </a:ext>
                </a:extLst>
              </a:tr>
              <a:tr h="182880">
                <a:tc>
                  <a:txBody>
                    <a:bodyPr/>
                    <a:lstStyle/>
                    <a:p>
                      <a:pPr algn="ctr"/>
                      <a:r>
                        <a:rPr lang="en-US" dirty="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800" b="0" i="0" kern="1200" dirty="0">
                          <a:solidFill>
                            <a:schemeClr val="dk1"/>
                          </a:solidFill>
                          <a:effectLst/>
                          <a:latin typeface="+mn-lt"/>
                          <a:ea typeface="+mn-ea"/>
                          <a:cs typeface="+mn-cs"/>
                        </a:rPr>
                        <a:t>target</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7609367"/>
                  </a:ext>
                </a:extLst>
              </a:tr>
              <a:tr h="370840">
                <a:tc>
                  <a:txBody>
                    <a:bodyPr/>
                    <a:lstStyle/>
                    <a:p>
                      <a:pPr algn="ctr"/>
                      <a:r>
                        <a:rPr lang="en-US" dirty="0"/>
                        <a:t>d_1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d_29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26456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d_30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5786485"/>
                  </a:ext>
                </a:extLst>
              </a:tr>
              <a:tr h="1236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d_31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2120"/>
                  </a:ext>
                </a:extLst>
              </a:tr>
              <a:tr h="36576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064354"/>
                  </a:ext>
                </a:extLst>
              </a:tr>
              <a:tr h="1236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d_n-2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354054"/>
                  </a:ext>
                </a:extLst>
              </a:tr>
              <a:tr h="242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d_n-1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704698"/>
                  </a:ext>
                </a:extLst>
              </a:tr>
              <a:tr h="1236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d_n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7241428"/>
                  </a:ext>
                </a:extLst>
              </a:tr>
            </a:tbl>
          </a:graphicData>
        </a:graphic>
      </p:graphicFrame>
      <p:sp>
        <p:nvSpPr>
          <p:cNvPr id="6" name="TextBox 5">
            <a:extLst>
              <a:ext uri="{FF2B5EF4-FFF2-40B4-BE49-F238E27FC236}">
                <a16:creationId xmlns:a16="http://schemas.microsoft.com/office/drawing/2014/main" id="{8A4339C2-70D7-9617-9032-96766E2B5066}"/>
              </a:ext>
            </a:extLst>
          </p:cNvPr>
          <p:cNvSpPr txBox="1"/>
          <p:nvPr/>
        </p:nvSpPr>
        <p:spPr>
          <a:xfrm rot="5400000">
            <a:off x="3174506" y="4607331"/>
            <a:ext cx="675968" cy="369332"/>
          </a:xfrm>
          <a:prstGeom prst="rect">
            <a:avLst/>
          </a:prstGeom>
          <a:noFill/>
        </p:spPr>
        <p:txBody>
          <a:bodyPr wrap="square" rtlCol="0">
            <a:spAutoFit/>
          </a:bodyPr>
          <a:lstStyle/>
          <a:p>
            <a:r>
              <a:rPr lang="en-US" dirty="0"/>
              <a:t>…</a:t>
            </a:r>
          </a:p>
        </p:txBody>
      </p:sp>
      <p:sp>
        <p:nvSpPr>
          <p:cNvPr id="8" name="Rectangle 7">
            <a:extLst>
              <a:ext uri="{FF2B5EF4-FFF2-40B4-BE49-F238E27FC236}">
                <a16:creationId xmlns:a16="http://schemas.microsoft.com/office/drawing/2014/main" id="{0B01D354-5D7F-7674-A1E1-41A6A737496F}"/>
              </a:ext>
            </a:extLst>
          </p:cNvPr>
          <p:cNvSpPr/>
          <p:nvPr/>
        </p:nvSpPr>
        <p:spPr>
          <a:xfrm>
            <a:off x="2728363" y="3008042"/>
            <a:ext cx="2784227" cy="144597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9046A-626D-8F25-0AF0-FD293EE659A7}"/>
              </a:ext>
            </a:extLst>
          </p:cNvPr>
          <p:cNvSpPr/>
          <p:nvPr/>
        </p:nvSpPr>
        <p:spPr>
          <a:xfrm>
            <a:off x="2713234" y="4791997"/>
            <a:ext cx="2784227" cy="12764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78F8280-A1E6-0791-E9AD-94BC4B1D25FE}"/>
              </a:ext>
            </a:extLst>
          </p:cNvPr>
          <p:cNvCxnSpPr>
            <a:cxnSpLocks/>
          </p:cNvCxnSpPr>
          <p:nvPr/>
        </p:nvCxnSpPr>
        <p:spPr>
          <a:xfrm flipV="1">
            <a:off x="5512590" y="3593807"/>
            <a:ext cx="1052052" cy="2458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BD86D91-1D0E-AE46-1485-64BA93ECD24C}"/>
              </a:ext>
            </a:extLst>
          </p:cNvPr>
          <p:cNvSpPr txBox="1"/>
          <p:nvPr/>
        </p:nvSpPr>
        <p:spPr>
          <a:xfrm>
            <a:off x="6750079" y="3316600"/>
            <a:ext cx="4503175" cy="400110"/>
          </a:xfrm>
          <a:prstGeom prst="rect">
            <a:avLst/>
          </a:prstGeom>
          <a:noFill/>
        </p:spPr>
        <p:txBody>
          <a:bodyPr wrap="square" rtlCol="0">
            <a:spAutoFit/>
          </a:bodyPr>
          <a:lstStyle/>
          <a:p>
            <a:r>
              <a:rPr lang="en-US" sz="2000" dirty="0"/>
              <a:t>Train/test data for a decision tree model</a:t>
            </a:r>
          </a:p>
        </p:txBody>
      </p:sp>
      <p:cxnSp>
        <p:nvCxnSpPr>
          <p:cNvPr id="14" name="Straight Arrow Connector 13">
            <a:extLst>
              <a:ext uri="{FF2B5EF4-FFF2-40B4-BE49-F238E27FC236}">
                <a16:creationId xmlns:a16="http://schemas.microsoft.com/office/drawing/2014/main" id="{81484A9F-AA27-B760-3C0D-811459DBB2DC}"/>
              </a:ext>
            </a:extLst>
          </p:cNvPr>
          <p:cNvCxnSpPr>
            <a:cxnSpLocks/>
          </p:cNvCxnSpPr>
          <p:nvPr/>
        </p:nvCxnSpPr>
        <p:spPr>
          <a:xfrm flipV="1">
            <a:off x="5511830" y="5108324"/>
            <a:ext cx="1052052" cy="2458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04C9C1C-6C77-9866-0AB3-BDDCCE05F74E}"/>
              </a:ext>
            </a:extLst>
          </p:cNvPr>
          <p:cNvSpPr txBox="1"/>
          <p:nvPr/>
        </p:nvSpPr>
        <p:spPr>
          <a:xfrm>
            <a:off x="6693926" y="4954020"/>
            <a:ext cx="4503175" cy="400110"/>
          </a:xfrm>
          <a:prstGeom prst="rect">
            <a:avLst/>
          </a:prstGeom>
          <a:noFill/>
        </p:spPr>
        <p:txBody>
          <a:bodyPr wrap="square" rtlCol="0">
            <a:spAutoFit/>
          </a:bodyPr>
          <a:lstStyle/>
          <a:p>
            <a:r>
              <a:rPr lang="en-US" sz="2000" dirty="0">
                <a:latin typeface="Inter"/>
              </a:rPr>
              <a:t>T</a:t>
            </a:r>
            <a:r>
              <a:rPr lang="en-US" sz="2000" b="0" i="0" dirty="0">
                <a:effectLst/>
                <a:latin typeface="Inter"/>
              </a:rPr>
              <a:t>he next 28 days</a:t>
            </a:r>
            <a:endParaRPr lang="en-US" sz="2000" dirty="0"/>
          </a:p>
        </p:txBody>
      </p:sp>
    </p:spTree>
    <p:extLst>
      <p:ext uri="{BB962C8B-B14F-4D97-AF65-F5344CB8AC3E}">
        <p14:creationId xmlns:p14="http://schemas.microsoft.com/office/powerpoint/2010/main" val="293221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B800-BB66-CB62-0777-A11479727899}"/>
              </a:ext>
            </a:extLst>
          </p:cNvPr>
          <p:cNvSpPr>
            <a:spLocks noGrp="1"/>
          </p:cNvSpPr>
          <p:nvPr>
            <p:ph type="title"/>
          </p:nvPr>
        </p:nvSpPr>
        <p:spPr/>
        <p:txBody>
          <a:bodyPr/>
          <a:lstStyle/>
          <a:p>
            <a:r>
              <a:rPr lang="en-US" dirty="0"/>
              <a:t>Predictive analysis</a:t>
            </a:r>
          </a:p>
        </p:txBody>
      </p:sp>
      <p:sp>
        <p:nvSpPr>
          <p:cNvPr id="3" name="Content Placeholder 2">
            <a:extLst>
              <a:ext uri="{FF2B5EF4-FFF2-40B4-BE49-F238E27FC236}">
                <a16:creationId xmlns:a16="http://schemas.microsoft.com/office/drawing/2014/main" id="{8034FFC3-C3D2-4FA5-FD6B-3725DEC3A50B}"/>
              </a:ext>
            </a:extLst>
          </p:cNvPr>
          <p:cNvSpPr>
            <a:spLocks noGrp="1"/>
          </p:cNvSpPr>
          <p:nvPr>
            <p:ph idx="1"/>
          </p:nvPr>
        </p:nvSpPr>
        <p:spPr/>
        <p:txBody>
          <a:bodyPr/>
          <a:lstStyle/>
          <a:p>
            <a:r>
              <a:rPr lang="en-US" dirty="0"/>
              <a:t>The model has r2 score of 0.92</a:t>
            </a:r>
          </a:p>
        </p:txBody>
      </p:sp>
      <p:sp>
        <p:nvSpPr>
          <p:cNvPr id="4" name="Slide Number Placeholder 3">
            <a:extLst>
              <a:ext uri="{FF2B5EF4-FFF2-40B4-BE49-F238E27FC236}">
                <a16:creationId xmlns:a16="http://schemas.microsoft.com/office/drawing/2014/main" id="{89A446F3-5529-E0AB-9C28-44BFFDBC2C53}"/>
              </a:ext>
            </a:extLst>
          </p:cNvPr>
          <p:cNvSpPr>
            <a:spLocks noGrp="1"/>
          </p:cNvSpPr>
          <p:nvPr>
            <p:ph type="sldNum" sz="quarter" idx="12"/>
          </p:nvPr>
        </p:nvSpPr>
        <p:spPr/>
        <p:txBody>
          <a:bodyPr/>
          <a:lstStyle/>
          <a:p>
            <a:fld id="{DBCE02BE-6468-4B03-A2C2-93CE62E4B41C}" type="slidenum">
              <a:rPr lang="en-US" sz="1800" smtClean="0"/>
              <a:t>21</a:t>
            </a:fld>
            <a:endParaRPr lang="en-US" sz="1800"/>
          </a:p>
        </p:txBody>
      </p:sp>
      <p:pic>
        <p:nvPicPr>
          <p:cNvPr id="13316" name="Picture 4">
            <a:extLst>
              <a:ext uri="{FF2B5EF4-FFF2-40B4-BE49-F238E27FC236}">
                <a16:creationId xmlns:a16="http://schemas.microsoft.com/office/drawing/2014/main" id="{C6BE0DA0-3985-DAFA-6767-220223B69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834" y="1562869"/>
            <a:ext cx="443865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463E9139-4876-4679-8B47-E8F2736D4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457" y="2496319"/>
            <a:ext cx="7741827" cy="3893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548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B800-BB66-CB62-0777-A11479727899}"/>
              </a:ext>
            </a:extLst>
          </p:cNvPr>
          <p:cNvSpPr>
            <a:spLocks noGrp="1"/>
          </p:cNvSpPr>
          <p:nvPr>
            <p:ph type="title"/>
          </p:nvPr>
        </p:nvSpPr>
        <p:spPr/>
        <p:txBody>
          <a:bodyPr/>
          <a:lstStyle/>
          <a:p>
            <a:r>
              <a:rPr lang="en-US" dirty="0"/>
              <a:t>Predictive analysis</a:t>
            </a:r>
          </a:p>
        </p:txBody>
      </p:sp>
      <p:sp>
        <p:nvSpPr>
          <p:cNvPr id="4" name="Slide Number Placeholder 3">
            <a:extLst>
              <a:ext uri="{FF2B5EF4-FFF2-40B4-BE49-F238E27FC236}">
                <a16:creationId xmlns:a16="http://schemas.microsoft.com/office/drawing/2014/main" id="{89A446F3-5529-E0AB-9C28-44BFFDBC2C53}"/>
              </a:ext>
            </a:extLst>
          </p:cNvPr>
          <p:cNvSpPr>
            <a:spLocks noGrp="1"/>
          </p:cNvSpPr>
          <p:nvPr>
            <p:ph type="sldNum" sz="quarter" idx="12"/>
          </p:nvPr>
        </p:nvSpPr>
        <p:spPr/>
        <p:txBody>
          <a:bodyPr/>
          <a:lstStyle/>
          <a:p>
            <a:fld id="{DBCE02BE-6468-4B03-A2C2-93CE62E4B41C}" type="slidenum">
              <a:rPr lang="en-US" sz="1800" smtClean="0"/>
              <a:t>22</a:t>
            </a:fld>
            <a:endParaRPr lang="en-US" dirty="0"/>
          </a:p>
        </p:txBody>
      </p:sp>
      <p:pic>
        <p:nvPicPr>
          <p:cNvPr id="15362" name="Picture 2">
            <a:extLst>
              <a:ext uri="{FF2B5EF4-FFF2-40B4-BE49-F238E27FC236}">
                <a16:creationId xmlns:a16="http://schemas.microsoft.com/office/drawing/2014/main" id="{DE5048C5-5CB6-4446-5A00-2A4A6B744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593" y="1610343"/>
            <a:ext cx="8613056" cy="451964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498EAA6B-5FE7-AA77-B44C-78A0819644F0}"/>
              </a:ext>
            </a:extLst>
          </p:cNvPr>
          <p:cNvCxnSpPr>
            <a:cxnSpLocks/>
          </p:cNvCxnSpPr>
          <p:nvPr/>
        </p:nvCxnSpPr>
        <p:spPr>
          <a:xfrm>
            <a:off x="2713703" y="2064774"/>
            <a:ext cx="0" cy="7570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7DE703-FDCF-75EE-D786-457D3C3B7C9A}"/>
              </a:ext>
            </a:extLst>
          </p:cNvPr>
          <p:cNvCxnSpPr>
            <a:cxnSpLocks/>
          </p:cNvCxnSpPr>
          <p:nvPr/>
        </p:nvCxnSpPr>
        <p:spPr>
          <a:xfrm>
            <a:off x="6096000" y="1090920"/>
            <a:ext cx="0" cy="7570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47837E-8429-CF27-63DD-3C8E9A4F0A3D}"/>
              </a:ext>
            </a:extLst>
          </p:cNvPr>
          <p:cNvCxnSpPr>
            <a:cxnSpLocks/>
          </p:cNvCxnSpPr>
          <p:nvPr/>
        </p:nvCxnSpPr>
        <p:spPr>
          <a:xfrm>
            <a:off x="7516760" y="1090920"/>
            <a:ext cx="0" cy="7570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FC930BC-713F-3335-38D7-22A23FDD3CEC}"/>
              </a:ext>
            </a:extLst>
          </p:cNvPr>
          <p:cNvSpPr txBox="1"/>
          <p:nvPr/>
        </p:nvSpPr>
        <p:spPr>
          <a:xfrm>
            <a:off x="9539091" y="2941039"/>
            <a:ext cx="2072805" cy="1015663"/>
          </a:xfrm>
          <a:prstGeom prst="rect">
            <a:avLst/>
          </a:prstGeom>
          <a:noFill/>
        </p:spPr>
        <p:txBody>
          <a:bodyPr wrap="square" rtlCol="0">
            <a:spAutoFit/>
          </a:bodyPr>
          <a:lstStyle/>
          <a:p>
            <a:r>
              <a:rPr lang="en-US" sz="2000" dirty="0"/>
              <a:t>The data do not show a clear periodic trend.</a:t>
            </a:r>
          </a:p>
        </p:txBody>
      </p:sp>
    </p:spTree>
    <p:extLst>
      <p:ext uri="{BB962C8B-B14F-4D97-AF65-F5344CB8AC3E}">
        <p14:creationId xmlns:p14="http://schemas.microsoft.com/office/powerpoint/2010/main" val="1914354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B800-BB66-CB62-0777-A11479727899}"/>
              </a:ext>
            </a:extLst>
          </p:cNvPr>
          <p:cNvSpPr>
            <a:spLocks noGrp="1"/>
          </p:cNvSpPr>
          <p:nvPr>
            <p:ph type="title"/>
          </p:nvPr>
        </p:nvSpPr>
        <p:spPr/>
        <p:txBody>
          <a:bodyPr/>
          <a:lstStyle/>
          <a:p>
            <a:r>
              <a:rPr lang="en-US" dirty="0"/>
              <a:t>Predictive analysis</a:t>
            </a:r>
          </a:p>
        </p:txBody>
      </p:sp>
      <p:sp>
        <p:nvSpPr>
          <p:cNvPr id="4" name="Slide Number Placeholder 3">
            <a:extLst>
              <a:ext uri="{FF2B5EF4-FFF2-40B4-BE49-F238E27FC236}">
                <a16:creationId xmlns:a16="http://schemas.microsoft.com/office/drawing/2014/main" id="{89A446F3-5529-E0AB-9C28-44BFFDBC2C53}"/>
              </a:ext>
            </a:extLst>
          </p:cNvPr>
          <p:cNvSpPr>
            <a:spLocks noGrp="1"/>
          </p:cNvSpPr>
          <p:nvPr>
            <p:ph type="sldNum" sz="quarter" idx="12"/>
          </p:nvPr>
        </p:nvSpPr>
        <p:spPr/>
        <p:txBody>
          <a:bodyPr/>
          <a:lstStyle/>
          <a:p>
            <a:fld id="{DBCE02BE-6468-4B03-A2C2-93CE62E4B41C}" type="slidenum">
              <a:rPr lang="en-US" sz="1800" smtClean="0"/>
              <a:t>23</a:t>
            </a:fld>
            <a:endParaRPr lang="en-US" sz="1800"/>
          </a:p>
        </p:txBody>
      </p:sp>
      <p:pic>
        <p:nvPicPr>
          <p:cNvPr id="16386" name="Picture 2">
            <a:extLst>
              <a:ext uri="{FF2B5EF4-FFF2-40B4-BE49-F238E27FC236}">
                <a16:creationId xmlns:a16="http://schemas.microsoft.com/office/drawing/2014/main" id="{04091315-AA00-65CF-ADEC-F0B5A766C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 y="1452636"/>
            <a:ext cx="8630920" cy="45290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2B9003B-3A4A-5D5D-13DE-D14544722407}"/>
              </a:ext>
            </a:extLst>
          </p:cNvPr>
          <p:cNvSpPr txBox="1"/>
          <p:nvPr/>
        </p:nvSpPr>
        <p:spPr>
          <a:xfrm>
            <a:off x="9531883" y="2157515"/>
            <a:ext cx="2233397" cy="1631216"/>
          </a:xfrm>
          <a:prstGeom prst="rect">
            <a:avLst/>
          </a:prstGeom>
          <a:noFill/>
        </p:spPr>
        <p:txBody>
          <a:bodyPr wrap="square" rtlCol="0">
            <a:spAutoFit/>
          </a:bodyPr>
          <a:lstStyle/>
          <a:p>
            <a:r>
              <a:rPr lang="en-US" sz="2000" dirty="0"/>
              <a:t>There is no correlation between number of event and total sales.</a:t>
            </a:r>
          </a:p>
        </p:txBody>
      </p:sp>
    </p:spTree>
    <p:extLst>
      <p:ext uri="{BB962C8B-B14F-4D97-AF65-F5344CB8AC3E}">
        <p14:creationId xmlns:p14="http://schemas.microsoft.com/office/powerpoint/2010/main" val="997357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6DED31-3F01-0962-1650-A3CBBDF3A6A3}"/>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Conclusions</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24AA3-2BCF-1210-B4B3-A36863F46740}"/>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a:solidFill>
                <a:srgbClr val="FFFFFF"/>
              </a:solidFill>
              <a:latin typeface="+mn-lt"/>
              <a:ea typeface="+mn-ea"/>
              <a:cs typeface="+mn-cs"/>
            </a:endParaRPr>
          </a:p>
        </p:txBody>
      </p:sp>
      <p:sp>
        <p:nvSpPr>
          <p:cNvPr id="4" name="Slide Number Placeholder 3">
            <a:extLst>
              <a:ext uri="{FF2B5EF4-FFF2-40B4-BE49-F238E27FC236}">
                <a16:creationId xmlns:a16="http://schemas.microsoft.com/office/drawing/2014/main" id="{3B480543-D474-1089-866C-3DE8A28A7BD6}"/>
              </a:ext>
            </a:extLst>
          </p:cNvPr>
          <p:cNvSpPr>
            <a:spLocks noGrp="1"/>
          </p:cNvSpPr>
          <p:nvPr>
            <p:ph type="sldNum" sz="quarter" idx="12"/>
          </p:nvPr>
        </p:nvSpPr>
        <p:spPr>
          <a:xfrm>
            <a:off x="11704320" y="6455664"/>
            <a:ext cx="448056" cy="365125"/>
          </a:xfrm>
        </p:spPr>
        <p:txBody>
          <a:bodyPr vert="horz" lIns="91440" tIns="45720" rIns="91440" bIns="45720" rtlCol="0" anchor="ctr">
            <a:normAutofit lnSpcReduction="10000"/>
          </a:bodyPr>
          <a:lstStyle/>
          <a:p>
            <a:pPr>
              <a:spcAft>
                <a:spcPts val="600"/>
              </a:spcAft>
            </a:pPr>
            <a:fld id="{DBCE02BE-6468-4B03-A2C2-93CE62E4B41C}" type="slidenum">
              <a:rPr lang="en-US" sz="1800">
                <a:solidFill>
                  <a:srgbClr val="FFFFFF"/>
                </a:solidFill>
              </a:rPr>
              <a:pPr>
                <a:spcAft>
                  <a:spcPts val="600"/>
                </a:spcAft>
              </a:pPr>
              <a:t>24</a:t>
            </a:fld>
            <a:endParaRPr lang="en-US" sz="1100" dirty="0">
              <a:solidFill>
                <a:srgbClr val="FFFFFF"/>
              </a:solidFill>
            </a:endParaRPr>
          </a:p>
        </p:txBody>
      </p:sp>
    </p:spTree>
    <p:extLst>
      <p:ext uri="{BB962C8B-B14F-4D97-AF65-F5344CB8AC3E}">
        <p14:creationId xmlns:p14="http://schemas.microsoft.com/office/powerpoint/2010/main" val="4238338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D00D2-5F61-3682-322C-D84346DC0743}"/>
              </a:ext>
            </a:extLst>
          </p:cNvPr>
          <p:cNvSpPr>
            <a:spLocks noGrp="1"/>
          </p:cNvSpPr>
          <p:nvPr>
            <p:ph type="title"/>
          </p:nvPr>
        </p:nvSpPr>
        <p:spPr>
          <a:xfrm>
            <a:off x="1371599" y="294538"/>
            <a:ext cx="9895951" cy="1033669"/>
          </a:xfrm>
        </p:spPr>
        <p:txBody>
          <a:bodyPr>
            <a:normAutofit/>
          </a:bodyPr>
          <a:lstStyle/>
          <a:p>
            <a:r>
              <a:rPr lang="en-US" dirty="0">
                <a:solidFill>
                  <a:srgbClr val="FFFFFF"/>
                </a:solidFill>
              </a:rPr>
              <a:t>Conclusions</a:t>
            </a:r>
          </a:p>
        </p:txBody>
      </p:sp>
      <p:sp>
        <p:nvSpPr>
          <p:cNvPr id="3" name="Content Placeholder 2">
            <a:extLst>
              <a:ext uri="{FF2B5EF4-FFF2-40B4-BE49-F238E27FC236}">
                <a16:creationId xmlns:a16="http://schemas.microsoft.com/office/drawing/2014/main" id="{05076398-461B-3C77-ADAA-03061154B789}"/>
              </a:ext>
            </a:extLst>
          </p:cNvPr>
          <p:cNvSpPr>
            <a:spLocks noGrp="1"/>
          </p:cNvSpPr>
          <p:nvPr>
            <p:ph idx="1"/>
          </p:nvPr>
        </p:nvSpPr>
        <p:spPr>
          <a:xfrm>
            <a:off x="1371599" y="2019266"/>
            <a:ext cx="10466440" cy="4416900"/>
          </a:xfrm>
        </p:spPr>
        <p:txBody>
          <a:bodyPr anchor="ctr">
            <a:normAutofit/>
          </a:bodyPr>
          <a:lstStyle/>
          <a:p>
            <a:r>
              <a:rPr lang="en-US" dirty="0"/>
              <a:t>The highest sales are from CA.</a:t>
            </a:r>
          </a:p>
          <a:p>
            <a:r>
              <a:rPr lang="en-US" b="0" i="0" dirty="0">
                <a:effectLst/>
              </a:rPr>
              <a:t>The food category has the highest sales, while hobbies and household items rank second and third, respectively.</a:t>
            </a:r>
            <a:endParaRPr lang="en-US" dirty="0"/>
          </a:p>
          <a:p>
            <a:r>
              <a:rPr lang="en-US" dirty="0"/>
              <a:t>Total sales in each state depend on population density.</a:t>
            </a:r>
          </a:p>
          <a:p>
            <a:r>
              <a:rPr lang="en-US" dirty="0"/>
              <a:t>Total sales increase every year.</a:t>
            </a:r>
          </a:p>
          <a:p>
            <a:r>
              <a:rPr lang="en-US" dirty="0"/>
              <a:t>Total sales do not show a clear periodic function.</a:t>
            </a:r>
          </a:p>
          <a:p>
            <a:r>
              <a:rPr lang="en-US" dirty="0"/>
              <a:t>Total sales do not depend on events.</a:t>
            </a:r>
          </a:p>
          <a:p>
            <a:r>
              <a:rPr lang="en-US" dirty="0"/>
              <a:t>Total sales can be accurately predicted using our decision tree regression model</a:t>
            </a:r>
          </a:p>
        </p:txBody>
      </p:sp>
      <p:sp>
        <p:nvSpPr>
          <p:cNvPr id="4" name="Slide Number Placeholder 3">
            <a:extLst>
              <a:ext uri="{FF2B5EF4-FFF2-40B4-BE49-F238E27FC236}">
                <a16:creationId xmlns:a16="http://schemas.microsoft.com/office/drawing/2014/main" id="{D95D9141-69DA-C045-DDD6-DCBBA76303AB}"/>
              </a:ext>
            </a:extLst>
          </p:cNvPr>
          <p:cNvSpPr>
            <a:spLocks noGrp="1"/>
          </p:cNvSpPr>
          <p:nvPr>
            <p:ph type="sldNum" sz="quarter" idx="12"/>
          </p:nvPr>
        </p:nvSpPr>
        <p:spPr>
          <a:xfrm>
            <a:off x="11704320" y="6455431"/>
            <a:ext cx="445913" cy="365125"/>
          </a:xfrm>
        </p:spPr>
        <p:txBody>
          <a:bodyPr>
            <a:normAutofit lnSpcReduction="10000"/>
          </a:bodyPr>
          <a:lstStyle/>
          <a:p>
            <a:pPr>
              <a:spcAft>
                <a:spcPts val="600"/>
              </a:spcAft>
            </a:pPr>
            <a:fld id="{DBCE02BE-6468-4B03-A2C2-93CE62E4B41C}" type="slidenum">
              <a:rPr lang="en-US" sz="1800">
                <a:solidFill>
                  <a:schemeClr val="tx1">
                    <a:lumMod val="50000"/>
                    <a:lumOff val="50000"/>
                  </a:schemeClr>
                </a:solidFill>
              </a:rPr>
              <a:pPr>
                <a:spcAft>
                  <a:spcPts val="600"/>
                </a:spcAft>
              </a:pPr>
              <a:t>25</a:t>
            </a:fld>
            <a:endParaRPr lang="en-US" sz="1800" dirty="0">
              <a:solidFill>
                <a:schemeClr val="tx1">
                  <a:lumMod val="50000"/>
                  <a:lumOff val="50000"/>
                </a:schemeClr>
              </a:solidFill>
            </a:endParaRPr>
          </a:p>
        </p:txBody>
      </p:sp>
    </p:spTree>
    <p:extLst>
      <p:ext uri="{BB962C8B-B14F-4D97-AF65-F5344CB8AC3E}">
        <p14:creationId xmlns:p14="http://schemas.microsoft.com/office/powerpoint/2010/main" val="435901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5569-66BC-114A-A04E-614192059029}"/>
              </a:ext>
            </a:extLst>
          </p:cNvPr>
          <p:cNvSpPr>
            <a:spLocks noGrp="1"/>
          </p:cNvSpPr>
          <p:nvPr>
            <p:ph type="title"/>
          </p:nvPr>
        </p:nvSpPr>
        <p:spPr/>
        <p:txBody>
          <a:bodyPr/>
          <a:lstStyle/>
          <a:p>
            <a:r>
              <a:rPr lang="en-US" dirty="0"/>
              <a:t>For the full report in </a:t>
            </a:r>
            <a:r>
              <a:rPr lang="en-US" dirty="0" err="1"/>
              <a:t>Jupyter</a:t>
            </a:r>
            <a:r>
              <a:rPr lang="en-US" dirty="0"/>
              <a:t> notebook</a:t>
            </a:r>
          </a:p>
        </p:txBody>
      </p:sp>
      <p:sp>
        <p:nvSpPr>
          <p:cNvPr id="3" name="Content Placeholder 2">
            <a:extLst>
              <a:ext uri="{FF2B5EF4-FFF2-40B4-BE49-F238E27FC236}">
                <a16:creationId xmlns:a16="http://schemas.microsoft.com/office/drawing/2014/main" id="{EAF6C7FE-9106-A6D1-2CE0-BE16B80BCDF8}"/>
              </a:ext>
            </a:extLst>
          </p:cNvPr>
          <p:cNvSpPr>
            <a:spLocks noGrp="1"/>
          </p:cNvSpPr>
          <p:nvPr>
            <p:ph idx="1"/>
          </p:nvPr>
        </p:nvSpPr>
        <p:spPr/>
        <p:txBody>
          <a:bodyPr/>
          <a:lstStyle/>
          <a:p>
            <a:r>
              <a:rPr lang="en-US" dirty="0">
                <a:hlinkClick r:id="rId2"/>
              </a:rPr>
              <a:t>https://github.com/pipitton-s/Coraline_assignment</a:t>
            </a:r>
            <a:endParaRPr lang="en-US" dirty="0"/>
          </a:p>
          <a:p>
            <a:endParaRPr lang="en-US" dirty="0"/>
          </a:p>
        </p:txBody>
      </p:sp>
      <p:sp>
        <p:nvSpPr>
          <p:cNvPr id="4" name="Slide Number Placeholder 3">
            <a:extLst>
              <a:ext uri="{FF2B5EF4-FFF2-40B4-BE49-F238E27FC236}">
                <a16:creationId xmlns:a16="http://schemas.microsoft.com/office/drawing/2014/main" id="{7FD63B9C-90B6-D92E-1B87-ECEDB5C4F70C}"/>
              </a:ext>
            </a:extLst>
          </p:cNvPr>
          <p:cNvSpPr>
            <a:spLocks noGrp="1"/>
          </p:cNvSpPr>
          <p:nvPr>
            <p:ph type="sldNum" sz="quarter" idx="12"/>
          </p:nvPr>
        </p:nvSpPr>
        <p:spPr/>
        <p:txBody>
          <a:bodyPr/>
          <a:lstStyle/>
          <a:p>
            <a:fld id="{DBCE02BE-6468-4B03-A2C2-93CE62E4B41C}" type="slidenum">
              <a:rPr lang="en-US" smtClean="0"/>
              <a:t>26</a:t>
            </a:fld>
            <a:endParaRPr lang="en-US"/>
          </a:p>
        </p:txBody>
      </p:sp>
    </p:spTree>
    <p:extLst>
      <p:ext uri="{BB962C8B-B14F-4D97-AF65-F5344CB8AC3E}">
        <p14:creationId xmlns:p14="http://schemas.microsoft.com/office/powerpoint/2010/main" val="275542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2A961-2E2D-B1D4-1F5F-2E2DD72BB0D8}"/>
              </a:ext>
            </a:extLst>
          </p:cNvPr>
          <p:cNvSpPr>
            <a:spLocks noGrp="1"/>
          </p:cNvSpPr>
          <p:nvPr>
            <p:ph type="title"/>
          </p:nvPr>
        </p:nvSpPr>
        <p:spPr>
          <a:xfrm>
            <a:off x="1371599" y="294538"/>
            <a:ext cx="9895951" cy="1033669"/>
          </a:xfrm>
        </p:spPr>
        <p:txBody>
          <a:bodyPr>
            <a:normAutofit/>
          </a:bodyPr>
          <a:lstStyle/>
          <a:p>
            <a:r>
              <a:rPr lang="en-US" dirty="0">
                <a:solidFill>
                  <a:srgbClr val="FFFFFF"/>
                </a:solidFill>
              </a:rPr>
              <a:t>Executive summary</a:t>
            </a:r>
          </a:p>
        </p:txBody>
      </p:sp>
      <p:sp>
        <p:nvSpPr>
          <p:cNvPr id="3" name="Content Placeholder 2">
            <a:extLst>
              <a:ext uri="{FF2B5EF4-FFF2-40B4-BE49-F238E27FC236}">
                <a16:creationId xmlns:a16="http://schemas.microsoft.com/office/drawing/2014/main" id="{D30CE121-6DE4-9595-F562-31D6AED3FDC7}"/>
              </a:ext>
            </a:extLst>
          </p:cNvPr>
          <p:cNvSpPr>
            <a:spLocks noGrp="1"/>
          </p:cNvSpPr>
          <p:nvPr>
            <p:ph idx="1"/>
          </p:nvPr>
        </p:nvSpPr>
        <p:spPr>
          <a:xfrm>
            <a:off x="1371599" y="2318197"/>
            <a:ext cx="9724031" cy="3683358"/>
          </a:xfrm>
        </p:spPr>
        <p:txBody>
          <a:bodyPr anchor="ctr">
            <a:normAutofit/>
          </a:bodyPr>
          <a:lstStyle/>
          <a:p>
            <a:pPr marL="0" indent="0">
              <a:buNone/>
            </a:pPr>
            <a:r>
              <a:rPr lang="en-US" dirty="0"/>
              <a:t>In this study, we examine Walmart sales in three states (California, Texas, and Wisconsin). First, we find business insight by doing exploratory data analysis. We found total sales depend on population density and month but do not depend on event. Finally, we employ a decision tree regression model to forecast revenues for the following 28 days. The model performs well.</a:t>
            </a:r>
          </a:p>
        </p:txBody>
      </p:sp>
      <p:sp>
        <p:nvSpPr>
          <p:cNvPr id="4" name="Slide Number Placeholder 3">
            <a:extLst>
              <a:ext uri="{FF2B5EF4-FFF2-40B4-BE49-F238E27FC236}">
                <a16:creationId xmlns:a16="http://schemas.microsoft.com/office/drawing/2014/main" id="{C119F0DB-2DDB-4B9C-F6E2-F660978B4CDF}"/>
              </a:ext>
            </a:extLst>
          </p:cNvPr>
          <p:cNvSpPr>
            <a:spLocks noGrp="1"/>
          </p:cNvSpPr>
          <p:nvPr>
            <p:ph type="sldNum" sz="quarter" idx="12"/>
          </p:nvPr>
        </p:nvSpPr>
        <p:spPr>
          <a:xfrm>
            <a:off x="11704320" y="6455431"/>
            <a:ext cx="445913" cy="365125"/>
          </a:xfrm>
        </p:spPr>
        <p:txBody>
          <a:bodyPr>
            <a:noAutofit/>
          </a:bodyPr>
          <a:lstStyle/>
          <a:p>
            <a:pPr>
              <a:spcAft>
                <a:spcPts val="600"/>
              </a:spcAft>
            </a:pPr>
            <a:fld id="{DBCE02BE-6468-4B03-A2C2-93CE62E4B41C}" type="slidenum">
              <a:rPr lang="en-US" sz="1800">
                <a:solidFill>
                  <a:schemeClr val="tx1">
                    <a:lumMod val="50000"/>
                    <a:lumOff val="50000"/>
                  </a:schemeClr>
                </a:solidFill>
              </a:rPr>
              <a:pPr>
                <a:spcAft>
                  <a:spcPts val="600"/>
                </a:spcAft>
              </a:pPr>
              <a:t>3</a:t>
            </a:fld>
            <a:endParaRPr lang="en-US" sz="1800" dirty="0">
              <a:solidFill>
                <a:schemeClr val="tx1">
                  <a:lumMod val="50000"/>
                  <a:lumOff val="50000"/>
                </a:schemeClr>
              </a:solidFill>
            </a:endParaRPr>
          </a:p>
        </p:txBody>
      </p:sp>
    </p:spTree>
    <p:extLst>
      <p:ext uri="{BB962C8B-B14F-4D97-AF65-F5344CB8AC3E}">
        <p14:creationId xmlns:p14="http://schemas.microsoft.com/office/powerpoint/2010/main" val="43884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64E3F-B846-6DD3-99DD-4867852C8A18}"/>
              </a:ext>
            </a:extLst>
          </p:cNvPr>
          <p:cNvSpPr>
            <a:spLocks noGrp="1"/>
          </p:cNvSpPr>
          <p:nvPr>
            <p:ph type="title"/>
          </p:nvPr>
        </p:nvSpPr>
        <p:spPr>
          <a:xfrm>
            <a:off x="1371599" y="294538"/>
            <a:ext cx="9895951" cy="1033669"/>
          </a:xfrm>
        </p:spPr>
        <p:txBody>
          <a:bodyPr>
            <a:normAutofit/>
          </a:bodyPr>
          <a:lstStyle/>
          <a:p>
            <a:r>
              <a:rPr lang="en-US" dirty="0">
                <a:solidFill>
                  <a:srgbClr val="FFFFFF"/>
                </a:solidFill>
              </a:rPr>
              <a:t>Problem understanding</a:t>
            </a:r>
          </a:p>
        </p:txBody>
      </p:sp>
      <p:sp>
        <p:nvSpPr>
          <p:cNvPr id="3" name="Content Placeholder 2">
            <a:extLst>
              <a:ext uri="{FF2B5EF4-FFF2-40B4-BE49-F238E27FC236}">
                <a16:creationId xmlns:a16="http://schemas.microsoft.com/office/drawing/2014/main" id="{39A20E38-3DE5-AFA0-4D4B-4A638C1BA6C8}"/>
              </a:ext>
            </a:extLst>
          </p:cNvPr>
          <p:cNvSpPr>
            <a:spLocks noGrp="1"/>
          </p:cNvSpPr>
          <p:nvPr>
            <p:ph idx="1"/>
          </p:nvPr>
        </p:nvSpPr>
        <p:spPr>
          <a:xfrm>
            <a:off x="1371599" y="2318197"/>
            <a:ext cx="9724031" cy="3683358"/>
          </a:xfrm>
        </p:spPr>
        <p:txBody>
          <a:bodyPr anchor="ctr">
            <a:normAutofit/>
          </a:bodyPr>
          <a:lstStyle/>
          <a:p>
            <a:r>
              <a:rPr lang="en-US" dirty="0"/>
              <a:t>Walmart is one of the notable retail corporation. </a:t>
            </a:r>
            <a:r>
              <a:rPr lang="en-US" b="0" i="0" dirty="0">
                <a:effectLst/>
                <a:latin typeface="Inter"/>
              </a:rPr>
              <a:t>They have provided sales data for stores in three states and includes item level, department, product categories, and store details.</a:t>
            </a:r>
          </a:p>
          <a:p>
            <a:r>
              <a:rPr lang="en-US" dirty="0">
                <a:latin typeface="Inter"/>
              </a:rPr>
              <a:t>The goal of this study is to </a:t>
            </a:r>
            <a:r>
              <a:rPr lang="en-US" b="0" i="0" dirty="0">
                <a:effectLst/>
                <a:latin typeface="Inter"/>
              </a:rPr>
              <a:t>gain business insight and </a:t>
            </a:r>
            <a:r>
              <a:rPr lang="en-US" dirty="0">
                <a:latin typeface="Inter"/>
              </a:rPr>
              <a:t>predict </a:t>
            </a:r>
            <a:r>
              <a:rPr lang="en-US" b="0" i="0" dirty="0">
                <a:effectLst/>
                <a:latin typeface="Inter"/>
              </a:rPr>
              <a:t>daily sales for the next 28 days.</a:t>
            </a:r>
            <a:endParaRPr lang="en-US" dirty="0"/>
          </a:p>
        </p:txBody>
      </p:sp>
      <p:sp>
        <p:nvSpPr>
          <p:cNvPr id="4" name="Slide Number Placeholder 3">
            <a:extLst>
              <a:ext uri="{FF2B5EF4-FFF2-40B4-BE49-F238E27FC236}">
                <a16:creationId xmlns:a16="http://schemas.microsoft.com/office/drawing/2014/main" id="{F91C1371-DBF6-F265-027F-A32E590F9BF8}"/>
              </a:ext>
            </a:extLst>
          </p:cNvPr>
          <p:cNvSpPr>
            <a:spLocks noGrp="1"/>
          </p:cNvSpPr>
          <p:nvPr>
            <p:ph type="sldNum" sz="quarter" idx="12"/>
          </p:nvPr>
        </p:nvSpPr>
        <p:spPr>
          <a:xfrm>
            <a:off x="11704320" y="6455664"/>
            <a:ext cx="448056" cy="365125"/>
          </a:xfrm>
        </p:spPr>
        <p:txBody>
          <a:bodyPr>
            <a:noAutofit/>
          </a:bodyPr>
          <a:lstStyle/>
          <a:p>
            <a:pPr>
              <a:spcAft>
                <a:spcPts val="600"/>
              </a:spcAft>
            </a:pPr>
            <a:fld id="{DBCE02BE-6468-4B03-A2C2-93CE62E4B41C}" type="slidenum">
              <a:rPr lang="en-US" sz="1800">
                <a:solidFill>
                  <a:schemeClr val="tx1">
                    <a:lumMod val="50000"/>
                    <a:lumOff val="50000"/>
                  </a:schemeClr>
                </a:solidFill>
              </a:rPr>
              <a:pPr>
                <a:spcAft>
                  <a:spcPts val="600"/>
                </a:spcAft>
              </a:pPr>
              <a:t>4</a:t>
            </a:fld>
            <a:endParaRPr lang="en-US" sz="1800">
              <a:solidFill>
                <a:schemeClr val="tx1">
                  <a:lumMod val="50000"/>
                  <a:lumOff val="50000"/>
                </a:schemeClr>
              </a:solidFill>
            </a:endParaRPr>
          </a:p>
        </p:txBody>
      </p:sp>
    </p:spTree>
    <p:extLst>
      <p:ext uri="{BB962C8B-B14F-4D97-AF65-F5344CB8AC3E}">
        <p14:creationId xmlns:p14="http://schemas.microsoft.com/office/powerpoint/2010/main" val="163860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6DED31-3F01-0962-1650-A3CBBDF3A6A3}"/>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Exploratory data analysis</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24AA3-2BCF-1210-B4B3-A36863F46740}"/>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a:solidFill>
                <a:srgbClr val="FFFFFF"/>
              </a:solidFill>
              <a:latin typeface="+mn-lt"/>
              <a:ea typeface="+mn-ea"/>
              <a:cs typeface="+mn-cs"/>
            </a:endParaRPr>
          </a:p>
        </p:txBody>
      </p:sp>
      <p:sp>
        <p:nvSpPr>
          <p:cNvPr id="4" name="Slide Number Placeholder 3">
            <a:extLst>
              <a:ext uri="{FF2B5EF4-FFF2-40B4-BE49-F238E27FC236}">
                <a16:creationId xmlns:a16="http://schemas.microsoft.com/office/drawing/2014/main" id="{3B480543-D474-1089-866C-3DE8A28A7BD6}"/>
              </a:ext>
            </a:extLst>
          </p:cNvPr>
          <p:cNvSpPr>
            <a:spLocks noGrp="1"/>
          </p:cNvSpPr>
          <p:nvPr>
            <p:ph type="sldNum" sz="quarter" idx="12"/>
          </p:nvPr>
        </p:nvSpPr>
        <p:spPr>
          <a:xfrm>
            <a:off x="11704320" y="6455664"/>
            <a:ext cx="448056" cy="365125"/>
          </a:xfrm>
        </p:spPr>
        <p:txBody>
          <a:bodyPr vert="horz" lIns="91440" tIns="45720" rIns="91440" bIns="45720" rtlCol="0" anchor="ctr">
            <a:noAutofit/>
          </a:bodyPr>
          <a:lstStyle/>
          <a:p>
            <a:pPr>
              <a:spcAft>
                <a:spcPts val="600"/>
              </a:spcAft>
            </a:pPr>
            <a:fld id="{DBCE02BE-6468-4B03-A2C2-93CE62E4B41C}" type="slidenum">
              <a:rPr lang="en-US" sz="1800">
                <a:solidFill>
                  <a:srgbClr val="FFFFFF"/>
                </a:solidFill>
              </a:rPr>
              <a:pPr>
                <a:spcAft>
                  <a:spcPts val="600"/>
                </a:spcAft>
              </a:pPr>
              <a:t>5</a:t>
            </a:fld>
            <a:endParaRPr lang="en-US" sz="1800" dirty="0">
              <a:solidFill>
                <a:srgbClr val="FFFFFF"/>
              </a:solidFill>
            </a:endParaRPr>
          </a:p>
        </p:txBody>
      </p:sp>
    </p:spTree>
    <p:extLst>
      <p:ext uri="{BB962C8B-B14F-4D97-AF65-F5344CB8AC3E}">
        <p14:creationId xmlns:p14="http://schemas.microsoft.com/office/powerpoint/2010/main" val="229298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5">
            <a:extLst>
              <a:ext uri="{FF2B5EF4-FFF2-40B4-BE49-F238E27FC236}">
                <a16:creationId xmlns:a16="http://schemas.microsoft.com/office/drawing/2014/main" id="{4151ECDB-2A97-FE75-918D-7D542887FD87}"/>
              </a:ext>
            </a:extLst>
          </p:cNvPr>
          <p:cNvGraphicFramePr>
            <a:graphicFrameLocks noGrp="1"/>
          </p:cNvGraphicFramePr>
          <p:nvPr>
            <p:extLst>
              <p:ext uri="{D42A27DB-BD31-4B8C-83A1-F6EECF244321}">
                <p14:modId xmlns:p14="http://schemas.microsoft.com/office/powerpoint/2010/main" val="1976178920"/>
              </p:ext>
            </p:extLst>
          </p:nvPr>
        </p:nvGraphicFramePr>
        <p:xfrm>
          <a:off x="6782560" y="1609090"/>
          <a:ext cx="2755490" cy="2214880"/>
        </p:xfrm>
        <a:graphic>
          <a:graphicData uri="http://schemas.openxmlformats.org/drawingml/2006/table">
            <a:tbl>
              <a:tblPr firstRow="1" bandRow="1">
                <a:tableStyleId>{5C22544A-7EE6-4342-B048-85BDC9FD1C3A}</a:tableStyleId>
              </a:tblPr>
              <a:tblGrid>
                <a:gridCol w="1377745">
                  <a:extLst>
                    <a:ext uri="{9D8B030D-6E8A-4147-A177-3AD203B41FA5}">
                      <a16:colId xmlns:a16="http://schemas.microsoft.com/office/drawing/2014/main" val="3116184334"/>
                    </a:ext>
                  </a:extLst>
                </a:gridCol>
                <a:gridCol w="1377745">
                  <a:extLst>
                    <a:ext uri="{9D8B030D-6E8A-4147-A177-3AD203B41FA5}">
                      <a16:colId xmlns:a16="http://schemas.microsoft.com/office/drawing/2014/main" val="2583877437"/>
                    </a:ext>
                  </a:extLst>
                </a:gridCol>
              </a:tblGrid>
              <a:tr h="182880">
                <a:tc gridSpan="2">
                  <a:txBody>
                    <a:bodyPr/>
                    <a:lstStyle/>
                    <a:p>
                      <a:pPr algn="ctr"/>
                      <a:r>
                        <a:rPr lang="en-US" dirty="0">
                          <a:solidFill>
                            <a:schemeClr val="bg1"/>
                          </a:solidFill>
                        </a:rPr>
                        <a:t>Calendar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US" dirty="0"/>
                    </a:p>
                  </a:txBody>
                  <a:tcPr/>
                </a:tc>
                <a:extLst>
                  <a:ext uri="{0D108BD9-81ED-4DB2-BD59-A6C34878D82A}">
                    <a16:rowId xmlns:a16="http://schemas.microsoft.com/office/drawing/2014/main" val="3995630735"/>
                  </a:ext>
                </a:extLst>
              </a:tr>
              <a:tr h="182880">
                <a:tc>
                  <a:txBody>
                    <a:bodyPr/>
                    <a:lstStyle/>
                    <a:p>
                      <a:pPr algn="ct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800" b="0" i="0" kern="1200" dirty="0" err="1">
                          <a:solidFill>
                            <a:schemeClr val="dk1"/>
                          </a:solidFill>
                          <a:effectLst/>
                          <a:latin typeface="+mn-lt"/>
                          <a:ea typeface="+mn-ea"/>
                          <a:cs typeface="+mn-cs"/>
                        </a:rPr>
                        <a:t>wm_yr_wk</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7609367"/>
                  </a:ext>
                </a:extLst>
              </a:tr>
              <a:tr h="370840">
                <a:tc>
                  <a:txBody>
                    <a:bodyPr/>
                    <a:lstStyle/>
                    <a:p>
                      <a:pPr algn="ctr"/>
                      <a:r>
                        <a:rPr lang="en-US" dirty="0"/>
                        <a:t>d_1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w_1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26456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w_2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5786485"/>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21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d_n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t>w_n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354054"/>
                  </a:ext>
                </a:extLst>
              </a:tr>
            </a:tbl>
          </a:graphicData>
        </a:graphic>
      </p:graphicFrame>
      <p:sp>
        <p:nvSpPr>
          <p:cNvPr id="2" name="Title 1">
            <a:extLst>
              <a:ext uri="{FF2B5EF4-FFF2-40B4-BE49-F238E27FC236}">
                <a16:creationId xmlns:a16="http://schemas.microsoft.com/office/drawing/2014/main" id="{73C4C931-12E7-79AC-091D-42EEFE7B5CDB}"/>
              </a:ext>
            </a:extLst>
          </p:cNvPr>
          <p:cNvSpPr>
            <a:spLocks noGrp="1"/>
          </p:cNvSpPr>
          <p:nvPr>
            <p:ph type="title"/>
          </p:nvPr>
        </p:nvSpPr>
        <p:spPr/>
        <p:txBody>
          <a:bodyPr>
            <a:normAutofit/>
          </a:bodyPr>
          <a:lstStyle/>
          <a:p>
            <a:r>
              <a:rPr lang="en-US" dirty="0"/>
              <a:t>How to calculate total sales</a:t>
            </a:r>
          </a:p>
        </p:txBody>
      </p:sp>
      <p:sp>
        <p:nvSpPr>
          <p:cNvPr id="4" name="Slide Number Placeholder 3">
            <a:extLst>
              <a:ext uri="{FF2B5EF4-FFF2-40B4-BE49-F238E27FC236}">
                <a16:creationId xmlns:a16="http://schemas.microsoft.com/office/drawing/2014/main" id="{7B85EC22-1D84-5068-E6CD-9BECE491FA57}"/>
              </a:ext>
            </a:extLst>
          </p:cNvPr>
          <p:cNvSpPr>
            <a:spLocks noGrp="1"/>
          </p:cNvSpPr>
          <p:nvPr>
            <p:ph type="sldNum" sz="quarter" idx="12"/>
          </p:nvPr>
        </p:nvSpPr>
        <p:spPr/>
        <p:txBody>
          <a:bodyPr/>
          <a:lstStyle/>
          <a:p>
            <a:fld id="{DBCE02BE-6468-4B03-A2C2-93CE62E4B41C}" type="slidenum">
              <a:rPr lang="en-US" sz="1800" smtClean="0"/>
              <a:t>6</a:t>
            </a:fld>
            <a:endParaRPr lang="en-US" sz="1800"/>
          </a:p>
        </p:txBody>
      </p:sp>
      <p:graphicFrame>
        <p:nvGraphicFramePr>
          <p:cNvPr id="8" name="Table 5">
            <a:extLst>
              <a:ext uri="{FF2B5EF4-FFF2-40B4-BE49-F238E27FC236}">
                <a16:creationId xmlns:a16="http://schemas.microsoft.com/office/drawing/2014/main" id="{8785E419-45B9-3CB9-5AF9-9BC63374855C}"/>
              </a:ext>
            </a:extLst>
          </p:cNvPr>
          <p:cNvGraphicFramePr>
            <a:graphicFrameLocks noGrp="1"/>
          </p:cNvGraphicFramePr>
          <p:nvPr>
            <p:extLst>
              <p:ext uri="{D42A27DB-BD31-4B8C-83A1-F6EECF244321}">
                <p14:modId xmlns:p14="http://schemas.microsoft.com/office/powerpoint/2010/main" val="2840468196"/>
              </p:ext>
            </p:extLst>
          </p:nvPr>
        </p:nvGraphicFramePr>
        <p:xfrm>
          <a:off x="1088923" y="2394755"/>
          <a:ext cx="3315930" cy="2484120"/>
        </p:xfrm>
        <a:graphic>
          <a:graphicData uri="http://schemas.openxmlformats.org/drawingml/2006/table">
            <a:tbl>
              <a:tblPr firstRow="1" bandRow="1">
                <a:tableStyleId>{5C22544A-7EE6-4342-B048-85BDC9FD1C3A}</a:tableStyleId>
              </a:tblPr>
              <a:tblGrid>
                <a:gridCol w="1105310">
                  <a:extLst>
                    <a:ext uri="{9D8B030D-6E8A-4147-A177-3AD203B41FA5}">
                      <a16:colId xmlns:a16="http://schemas.microsoft.com/office/drawing/2014/main" val="3116184334"/>
                    </a:ext>
                  </a:extLst>
                </a:gridCol>
                <a:gridCol w="1105310">
                  <a:extLst>
                    <a:ext uri="{9D8B030D-6E8A-4147-A177-3AD203B41FA5}">
                      <a16:colId xmlns:a16="http://schemas.microsoft.com/office/drawing/2014/main" val="2583877437"/>
                    </a:ext>
                  </a:extLst>
                </a:gridCol>
                <a:gridCol w="1105310">
                  <a:extLst>
                    <a:ext uri="{9D8B030D-6E8A-4147-A177-3AD203B41FA5}">
                      <a16:colId xmlns:a16="http://schemas.microsoft.com/office/drawing/2014/main" val="2019108006"/>
                    </a:ext>
                  </a:extLst>
                </a:gridCol>
              </a:tblGrid>
              <a:tr h="182880">
                <a:tc gridSpan="3">
                  <a:txBody>
                    <a:bodyPr/>
                    <a:lstStyle/>
                    <a:p>
                      <a:pPr algn="ctr"/>
                      <a:r>
                        <a:rPr lang="en-US" dirty="0" err="1">
                          <a:solidFill>
                            <a:schemeClr val="bg1"/>
                          </a:solidFill>
                        </a:rPr>
                        <a:t>Sales_train</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3995630735"/>
                  </a:ext>
                </a:extLst>
              </a:tr>
              <a:tr h="423672">
                <a:tc>
                  <a:txBody>
                    <a:bodyPr/>
                    <a:lstStyle/>
                    <a:p>
                      <a:pPr algn="ctr"/>
                      <a:r>
                        <a:rPr lang="en-US" dirty="0" err="1"/>
                        <a:t>Item_id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a:t>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7609367"/>
                  </a:ext>
                </a:extLst>
              </a:tr>
              <a:tr h="423672">
                <a:tc>
                  <a:txBody>
                    <a:bodyPr/>
                    <a:lstStyle/>
                    <a:p>
                      <a:pPr algn="ctr"/>
                      <a:r>
                        <a:rPr lang="en-US" dirty="0"/>
                        <a:t>Item_1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x_1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d_1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2645661"/>
                  </a:ext>
                </a:extLst>
              </a:tr>
              <a:tr h="4236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Item_2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x_2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5786485"/>
                  </a:ext>
                </a:extLst>
              </a:tr>
              <a:tr h="423672">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2120"/>
                  </a:ext>
                </a:extLst>
              </a:tr>
              <a:tr h="4236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Item_n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t>x_n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d_n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354054"/>
                  </a:ext>
                </a:extLst>
              </a:tr>
            </a:tbl>
          </a:graphicData>
        </a:graphic>
      </p:graphicFrame>
      <p:graphicFrame>
        <p:nvGraphicFramePr>
          <p:cNvPr id="10" name="Table 5">
            <a:extLst>
              <a:ext uri="{FF2B5EF4-FFF2-40B4-BE49-F238E27FC236}">
                <a16:creationId xmlns:a16="http://schemas.microsoft.com/office/drawing/2014/main" id="{318BE300-E321-072A-5951-AA272BA74721}"/>
              </a:ext>
            </a:extLst>
          </p:cNvPr>
          <p:cNvGraphicFramePr>
            <a:graphicFrameLocks noGrp="1"/>
          </p:cNvGraphicFramePr>
          <p:nvPr>
            <p:extLst>
              <p:ext uri="{D42A27DB-BD31-4B8C-83A1-F6EECF244321}">
                <p14:modId xmlns:p14="http://schemas.microsoft.com/office/powerpoint/2010/main" val="1231151427"/>
              </p:ext>
            </p:extLst>
          </p:nvPr>
        </p:nvGraphicFramePr>
        <p:xfrm>
          <a:off x="5791202" y="4054889"/>
          <a:ext cx="4151670" cy="2214880"/>
        </p:xfrm>
        <a:graphic>
          <a:graphicData uri="http://schemas.openxmlformats.org/drawingml/2006/table">
            <a:tbl>
              <a:tblPr firstRow="1" bandRow="1">
                <a:tableStyleId>{5C22544A-7EE6-4342-B048-85BDC9FD1C3A}</a:tableStyleId>
              </a:tblPr>
              <a:tblGrid>
                <a:gridCol w="1383890">
                  <a:extLst>
                    <a:ext uri="{9D8B030D-6E8A-4147-A177-3AD203B41FA5}">
                      <a16:colId xmlns:a16="http://schemas.microsoft.com/office/drawing/2014/main" val="3116184334"/>
                    </a:ext>
                  </a:extLst>
                </a:gridCol>
                <a:gridCol w="1383890">
                  <a:extLst>
                    <a:ext uri="{9D8B030D-6E8A-4147-A177-3AD203B41FA5}">
                      <a16:colId xmlns:a16="http://schemas.microsoft.com/office/drawing/2014/main" val="2315771997"/>
                    </a:ext>
                  </a:extLst>
                </a:gridCol>
                <a:gridCol w="1383890">
                  <a:extLst>
                    <a:ext uri="{9D8B030D-6E8A-4147-A177-3AD203B41FA5}">
                      <a16:colId xmlns:a16="http://schemas.microsoft.com/office/drawing/2014/main" val="2583877437"/>
                    </a:ext>
                  </a:extLst>
                </a:gridCol>
              </a:tblGrid>
              <a:tr h="204634">
                <a:tc gridSpan="3">
                  <a:txBody>
                    <a:bodyPr/>
                    <a:lstStyle/>
                    <a:p>
                      <a:pPr algn="ctr"/>
                      <a:r>
                        <a:rPr lang="en-US" dirty="0">
                          <a:solidFill>
                            <a:schemeClr val="bg1"/>
                          </a:solidFill>
                        </a:rPr>
                        <a:t>Sell prices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995630735"/>
                  </a:ext>
                </a:extLst>
              </a:tr>
              <a:tr h="182880">
                <a:tc>
                  <a:txBody>
                    <a:bodyPr/>
                    <a:lstStyle/>
                    <a:p>
                      <a:pPr algn="ctr"/>
                      <a:r>
                        <a:rPr lang="en-US" dirty="0" err="1"/>
                        <a:t>Item_id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800" b="0" i="0" kern="1200" dirty="0" err="1">
                          <a:solidFill>
                            <a:schemeClr val="dk1"/>
                          </a:solidFill>
                          <a:effectLst/>
                          <a:latin typeface="+mn-lt"/>
                          <a:ea typeface="+mn-ea"/>
                          <a:cs typeface="+mn-cs"/>
                        </a:rPr>
                        <a:t>wm_yr_wk</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err="1"/>
                        <a:t>sell_price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7609367"/>
                  </a:ext>
                </a:extLst>
              </a:tr>
              <a:tr h="370840">
                <a:tc>
                  <a:txBody>
                    <a:bodyPr/>
                    <a:lstStyle/>
                    <a:p>
                      <a:pPr algn="ctr"/>
                      <a:r>
                        <a:rPr lang="en-US" dirty="0"/>
                        <a:t>Item_1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w_1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p_1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26456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Item_2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w_2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5786485"/>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21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Item_n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t>w_n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p_n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354054"/>
                  </a:ext>
                </a:extLst>
              </a:tr>
            </a:tbl>
          </a:graphicData>
        </a:graphic>
      </p:graphicFrame>
      <p:sp>
        <p:nvSpPr>
          <p:cNvPr id="11" name="TextBox 10">
            <a:extLst>
              <a:ext uri="{FF2B5EF4-FFF2-40B4-BE49-F238E27FC236}">
                <a16:creationId xmlns:a16="http://schemas.microsoft.com/office/drawing/2014/main" id="{3720EA9D-B0A9-AEA1-191E-35D7A5F35642}"/>
              </a:ext>
            </a:extLst>
          </p:cNvPr>
          <p:cNvSpPr txBox="1"/>
          <p:nvPr/>
        </p:nvSpPr>
        <p:spPr>
          <a:xfrm rot="5400000">
            <a:off x="2471584" y="4208207"/>
            <a:ext cx="675968"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10F20339-90AF-8899-F880-62D3B81B8AD6}"/>
              </a:ext>
            </a:extLst>
          </p:cNvPr>
          <p:cNvSpPr txBox="1"/>
          <p:nvPr/>
        </p:nvSpPr>
        <p:spPr>
          <a:xfrm rot="5400000">
            <a:off x="7254893" y="3253695"/>
            <a:ext cx="675968"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4DE5A5BC-E458-9384-3913-A894A9933D0F}"/>
              </a:ext>
            </a:extLst>
          </p:cNvPr>
          <p:cNvSpPr txBox="1"/>
          <p:nvPr/>
        </p:nvSpPr>
        <p:spPr>
          <a:xfrm rot="5400000">
            <a:off x="7624225" y="5747119"/>
            <a:ext cx="675968" cy="369332"/>
          </a:xfrm>
          <a:prstGeom prst="rect">
            <a:avLst/>
          </a:prstGeom>
          <a:noFill/>
        </p:spPr>
        <p:txBody>
          <a:bodyPr wrap="square" rtlCol="0">
            <a:spAutoFit/>
          </a:bodyPr>
          <a:lstStyle/>
          <a:p>
            <a:r>
              <a:rPr lang="en-US" dirty="0"/>
              <a:t>…</a:t>
            </a:r>
          </a:p>
        </p:txBody>
      </p:sp>
      <p:cxnSp>
        <p:nvCxnSpPr>
          <p:cNvPr id="15" name="Straight Arrow Connector 14">
            <a:extLst>
              <a:ext uri="{FF2B5EF4-FFF2-40B4-BE49-F238E27FC236}">
                <a16:creationId xmlns:a16="http://schemas.microsoft.com/office/drawing/2014/main" id="{B936DC1B-B5B4-5F50-D429-EF3B3B048232}"/>
              </a:ext>
            </a:extLst>
          </p:cNvPr>
          <p:cNvCxnSpPr>
            <a:cxnSpLocks/>
          </p:cNvCxnSpPr>
          <p:nvPr/>
        </p:nvCxnSpPr>
        <p:spPr>
          <a:xfrm flipV="1">
            <a:off x="4119716" y="2556387"/>
            <a:ext cx="2934618" cy="8726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8A4E26E-D179-8F51-4A03-3942DDE6FFEA}"/>
              </a:ext>
            </a:extLst>
          </p:cNvPr>
          <p:cNvCxnSpPr>
            <a:cxnSpLocks/>
          </p:cNvCxnSpPr>
          <p:nvPr/>
        </p:nvCxnSpPr>
        <p:spPr>
          <a:xfrm flipH="1">
            <a:off x="8403194" y="2661740"/>
            <a:ext cx="207406" cy="24061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17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ADB7-AD7B-F010-01E3-DDDAF1F7DA3B}"/>
              </a:ext>
            </a:extLst>
          </p:cNvPr>
          <p:cNvSpPr>
            <a:spLocks noGrp="1"/>
          </p:cNvSpPr>
          <p:nvPr>
            <p:ph type="title"/>
          </p:nvPr>
        </p:nvSpPr>
        <p:spPr/>
        <p:txBody>
          <a:bodyPr/>
          <a:lstStyle/>
          <a:p>
            <a:r>
              <a:rPr lang="en-US" dirty="0"/>
              <a:t>California (CA)</a:t>
            </a:r>
          </a:p>
        </p:txBody>
      </p:sp>
      <p:sp>
        <p:nvSpPr>
          <p:cNvPr id="4" name="Slide Number Placeholder 3">
            <a:extLst>
              <a:ext uri="{FF2B5EF4-FFF2-40B4-BE49-F238E27FC236}">
                <a16:creationId xmlns:a16="http://schemas.microsoft.com/office/drawing/2014/main" id="{CACC0829-518B-91AA-F0BB-D76C208FF1BB}"/>
              </a:ext>
            </a:extLst>
          </p:cNvPr>
          <p:cNvSpPr>
            <a:spLocks noGrp="1"/>
          </p:cNvSpPr>
          <p:nvPr>
            <p:ph type="sldNum" sz="quarter" idx="12"/>
          </p:nvPr>
        </p:nvSpPr>
        <p:spPr/>
        <p:txBody>
          <a:bodyPr/>
          <a:lstStyle/>
          <a:p>
            <a:fld id="{DBCE02BE-6468-4B03-A2C2-93CE62E4B41C}" type="slidenum">
              <a:rPr lang="en-US" sz="1800" smtClean="0"/>
              <a:t>7</a:t>
            </a:fld>
            <a:endParaRPr lang="en-US" sz="1800"/>
          </a:p>
        </p:txBody>
      </p:sp>
      <p:pic>
        <p:nvPicPr>
          <p:cNvPr id="1026" name="Picture 2">
            <a:extLst>
              <a:ext uri="{FF2B5EF4-FFF2-40B4-BE49-F238E27FC236}">
                <a16:creationId xmlns:a16="http://schemas.microsoft.com/office/drawing/2014/main" id="{E2333F27-5A7C-C449-062A-9547E235CC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529446"/>
            <a:ext cx="9144000" cy="47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07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ADB7-AD7B-F010-01E3-DDDAF1F7DA3B}"/>
              </a:ext>
            </a:extLst>
          </p:cNvPr>
          <p:cNvSpPr>
            <a:spLocks noGrp="1"/>
          </p:cNvSpPr>
          <p:nvPr>
            <p:ph type="title"/>
          </p:nvPr>
        </p:nvSpPr>
        <p:spPr/>
        <p:txBody>
          <a:bodyPr/>
          <a:lstStyle/>
          <a:p>
            <a:r>
              <a:rPr lang="en-US" dirty="0"/>
              <a:t>California (CA)</a:t>
            </a:r>
          </a:p>
        </p:txBody>
      </p:sp>
      <p:sp>
        <p:nvSpPr>
          <p:cNvPr id="4" name="Slide Number Placeholder 3">
            <a:extLst>
              <a:ext uri="{FF2B5EF4-FFF2-40B4-BE49-F238E27FC236}">
                <a16:creationId xmlns:a16="http://schemas.microsoft.com/office/drawing/2014/main" id="{CACC0829-518B-91AA-F0BB-D76C208FF1BB}"/>
              </a:ext>
            </a:extLst>
          </p:cNvPr>
          <p:cNvSpPr>
            <a:spLocks noGrp="1"/>
          </p:cNvSpPr>
          <p:nvPr>
            <p:ph type="sldNum" sz="quarter" idx="12"/>
          </p:nvPr>
        </p:nvSpPr>
        <p:spPr/>
        <p:txBody>
          <a:bodyPr/>
          <a:lstStyle/>
          <a:p>
            <a:fld id="{DBCE02BE-6468-4B03-A2C2-93CE62E4B41C}" type="slidenum">
              <a:rPr lang="en-US" sz="1800" smtClean="0"/>
              <a:t>8</a:t>
            </a:fld>
            <a:endParaRPr lang="en-US" sz="1800" dirty="0"/>
          </a:p>
        </p:txBody>
      </p:sp>
      <p:pic>
        <p:nvPicPr>
          <p:cNvPr id="2052" name="Picture 4">
            <a:extLst>
              <a:ext uri="{FF2B5EF4-FFF2-40B4-BE49-F238E27FC236}">
                <a16:creationId xmlns:a16="http://schemas.microsoft.com/office/drawing/2014/main" id="{67FD2F2F-EDBE-0515-4873-5320B6AB9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913" y="1853016"/>
            <a:ext cx="3838289" cy="38451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3BC47DB-9C61-A894-B9F5-AD8E3A5E1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71523"/>
            <a:ext cx="6400800" cy="4408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51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6F02-EF58-BEFB-91C1-A2DD8A9EA741}"/>
              </a:ext>
            </a:extLst>
          </p:cNvPr>
          <p:cNvSpPr>
            <a:spLocks noGrp="1"/>
          </p:cNvSpPr>
          <p:nvPr>
            <p:ph type="title"/>
          </p:nvPr>
        </p:nvSpPr>
        <p:spPr/>
        <p:txBody>
          <a:bodyPr/>
          <a:lstStyle/>
          <a:p>
            <a:r>
              <a:rPr lang="en-US" dirty="0"/>
              <a:t>Texas (TX)</a:t>
            </a:r>
          </a:p>
        </p:txBody>
      </p:sp>
      <p:sp>
        <p:nvSpPr>
          <p:cNvPr id="4" name="Slide Number Placeholder 3">
            <a:extLst>
              <a:ext uri="{FF2B5EF4-FFF2-40B4-BE49-F238E27FC236}">
                <a16:creationId xmlns:a16="http://schemas.microsoft.com/office/drawing/2014/main" id="{B603A8D8-18FF-12A9-1A47-311BB553CB83}"/>
              </a:ext>
            </a:extLst>
          </p:cNvPr>
          <p:cNvSpPr>
            <a:spLocks noGrp="1"/>
          </p:cNvSpPr>
          <p:nvPr>
            <p:ph type="sldNum" sz="quarter" idx="12"/>
          </p:nvPr>
        </p:nvSpPr>
        <p:spPr/>
        <p:txBody>
          <a:bodyPr/>
          <a:lstStyle/>
          <a:p>
            <a:fld id="{DBCE02BE-6468-4B03-A2C2-93CE62E4B41C}" type="slidenum">
              <a:rPr lang="en-US" sz="1800" smtClean="0"/>
              <a:t>9</a:t>
            </a:fld>
            <a:endParaRPr lang="en-US" sz="1800"/>
          </a:p>
        </p:txBody>
      </p:sp>
      <p:pic>
        <p:nvPicPr>
          <p:cNvPr id="3074" name="Picture 2">
            <a:extLst>
              <a:ext uri="{FF2B5EF4-FFF2-40B4-BE49-F238E27FC236}">
                <a16:creationId xmlns:a16="http://schemas.microsoft.com/office/drawing/2014/main" id="{1DF79864-FD1A-79F8-F7FF-AE5645A7B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427" y="1531662"/>
            <a:ext cx="9144000" cy="4709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440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601</Words>
  <Application>Microsoft Office PowerPoint</Application>
  <PresentationFormat>Widescreen</PresentationFormat>
  <Paragraphs>140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Inter</vt:lpstr>
      <vt:lpstr>Office Theme</vt:lpstr>
      <vt:lpstr>Walmart Sales Forecasting</vt:lpstr>
      <vt:lpstr>Outline</vt:lpstr>
      <vt:lpstr>Executive summary</vt:lpstr>
      <vt:lpstr>Problem understanding</vt:lpstr>
      <vt:lpstr>Exploratory data analysis</vt:lpstr>
      <vt:lpstr>How to calculate total sales</vt:lpstr>
      <vt:lpstr>California (CA)</vt:lpstr>
      <vt:lpstr>California (CA)</vt:lpstr>
      <vt:lpstr>Texas (TX)</vt:lpstr>
      <vt:lpstr>Texas (TX)</vt:lpstr>
      <vt:lpstr>Wisconsin (WI)</vt:lpstr>
      <vt:lpstr>Wisconsin (WI)</vt:lpstr>
      <vt:lpstr>Sales performance by state</vt:lpstr>
      <vt:lpstr>Sales performance by state</vt:lpstr>
      <vt:lpstr>Sales performance by state</vt:lpstr>
      <vt:lpstr>Population density</vt:lpstr>
      <vt:lpstr>Sales performance of all store</vt:lpstr>
      <vt:lpstr>Sales performance of all store</vt:lpstr>
      <vt:lpstr>Predictive analysis</vt:lpstr>
      <vt:lpstr>Predictive analysis</vt:lpstr>
      <vt:lpstr>Predictive analysis</vt:lpstr>
      <vt:lpstr>Predictive analysis</vt:lpstr>
      <vt:lpstr>Predictive analysis</vt:lpstr>
      <vt:lpstr>Conclusions</vt:lpstr>
      <vt:lpstr>Conclusions</vt:lpstr>
      <vt:lpstr>For the full report in Jupyter notebook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Pipitton Sanseeha</dc:creator>
  <cp:lastModifiedBy>Pipitton Sanseeha</cp:lastModifiedBy>
  <cp:revision>34</cp:revision>
  <dcterms:created xsi:type="dcterms:W3CDTF">2023-01-07T12:36:32Z</dcterms:created>
  <dcterms:modified xsi:type="dcterms:W3CDTF">2023-01-09T09:06:12Z</dcterms:modified>
</cp:coreProperties>
</file>