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64" r:id="rId11"/>
    <p:sldId id="266" r:id="rId12"/>
    <p:sldId id="268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ong" userId="00e67ea8fd9a340f" providerId="LiveId" clId="{FA71E9AA-3E8F-48A5-AC23-CFD9370A9AA3}"/>
    <pc:docChg chg="undo redo custSel addSld delSld modSld">
      <pc:chgData name="Yesong" userId="00e67ea8fd9a340f" providerId="LiveId" clId="{FA71E9AA-3E8F-48A5-AC23-CFD9370A9AA3}" dt="2023-09-18T13:52:33.581" v="1413" actId="14100"/>
      <pc:docMkLst>
        <pc:docMk/>
      </pc:docMkLst>
      <pc:sldChg chg="addSp modSp mod modAnim">
        <pc:chgData name="Yesong" userId="00e67ea8fd9a340f" providerId="LiveId" clId="{FA71E9AA-3E8F-48A5-AC23-CFD9370A9AA3}" dt="2023-09-18T13:40:19.477" v="1160"/>
        <pc:sldMkLst>
          <pc:docMk/>
          <pc:sldMk cId="2949291795" sldId="257"/>
        </pc:sldMkLst>
        <pc:spChg chg="add">
          <ac:chgData name="Yesong" userId="00e67ea8fd9a340f" providerId="LiveId" clId="{FA71E9AA-3E8F-48A5-AC23-CFD9370A9AA3}" dt="2023-09-18T09:21:25.796" v="33" actId="11529"/>
          <ac:spMkLst>
            <pc:docMk/>
            <pc:sldMk cId="2949291795" sldId="257"/>
            <ac:spMk id="8" creationId="{A816D128-77C3-6CB5-5855-091765BC42AB}"/>
          </ac:spMkLst>
        </pc:spChg>
        <pc:spChg chg="add mod">
          <ac:chgData name="Yesong" userId="00e67ea8fd9a340f" providerId="LiveId" clId="{FA71E9AA-3E8F-48A5-AC23-CFD9370A9AA3}" dt="2023-09-18T11:46:54.968" v="939" actId="1076"/>
          <ac:spMkLst>
            <pc:docMk/>
            <pc:sldMk cId="2949291795" sldId="257"/>
            <ac:spMk id="9" creationId="{93035AC7-A43D-4591-E2EF-5A986F03D1DA}"/>
          </ac:spMkLst>
        </pc:spChg>
        <pc:spChg chg="add mod">
          <ac:chgData name="Yesong" userId="00e67ea8fd9a340f" providerId="LiveId" clId="{FA71E9AA-3E8F-48A5-AC23-CFD9370A9AA3}" dt="2023-09-18T11:46:39.936" v="937" actId="1076"/>
          <ac:spMkLst>
            <pc:docMk/>
            <pc:sldMk cId="2949291795" sldId="257"/>
            <ac:spMk id="10" creationId="{03AED7CF-A18B-8BE6-4046-BD6FCFF5F12A}"/>
          </ac:spMkLst>
        </pc:spChg>
        <pc:spChg chg="add mod">
          <ac:chgData name="Yesong" userId="00e67ea8fd9a340f" providerId="LiveId" clId="{FA71E9AA-3E8F-48A5-AC23-CFD9370A9AA3}" dt="2023-09-18T11:47:43.844" v="946" actId="1076"/>
          <ac:spMkLst>
            <pc:docMk/>
            <pc:sldMk cId="2949291795" sldId="257"/>
            <ac:spMk id="11" creationId="{10D3EC07-A730-30C9-0A66-21540A1CE630}"/>
          </ac:spMkLst>
        </pc:spChg>
        <pc:spChg chg="add mod">
          <ac:chgData name="Yesong" userId="00e67ea8fd9a340f" providerId="LiveId" clId="{FA71E9AA-3E8F-48A5-AC23-CFD9370A9AA3}" dt="2023-09-18T11:47:46.763" v="947" actId="1076"/>
          <ac:spMkLst>
            <pc:docMk/>
            <pc:sldMk cId="2949291795" sldId="257"/>
            <ac:spMk id="12" creationId="{2F65E8D3-18B3-CDCD-D239-1A9957920923}"/>
          </ac:spMkLst>
        </pc:spChg>
        <pc:spChg chg="add mod">
          <ac:chgData name="Yesong" userId="00e67ea8fd9a340f" providerId="LiveId" clId="{FA71E9AA-3E8F-48A5-AC23-CFD9370A9AA3}" dt="2023-09-18T11:47:40.779" v="945" actId="1076"/>
          <ac:spMkLst>
            <pc:docMk/>
            <pc:sldMk cId="2949291795" sldId="257"/>
            <ac:spMk id="13" creationId="{F7AFE16C-0E12-3007-56E7-7C927BCDD929}"/>
          </ac:spMkLst>
        </pc:spChg>
        <pc:spChg chg="add mod">
          <ac:chgData name="Yesong" userId="00e67ea8fd9a340f" providerId="LiveId" clId="{FA71E9AA-3E8F-48A5-AC23-CFD9370A9AA3}" dt="2023-09-18T13:40:11.813" v="1159" actId="20577"/>
          <ac:spMkLst>
            <pc:docMk/>
            <pc:sldMk cId="2949291795" sldId="257"/>
            <ac:spMk id="15" creationId="{A9D63DB0-A0F2-BF57-31C2-1A21BACDD6E0}"/>
          </ac:spMkLst>
        </pc:spChg>
        <pc:picChg chg="mod">
          <ac:chgData name="Yesong" userId="00e67ea8fd9a340f" providerId="LiveId" clId="{FA71E9AA-3E8F-48A5-AC23-CFD9370A9AA3}" dt="2023-09-18T11:46:39.936" v="937" actId="1076"/>
          <ac:picMkLst>
            <pc:docMk/>
            <pc:sldMk cId="2949291795" sldId="257"/>
            <ac:picMk id="5" creationId="{F6291A27-C680-D925-79C9-9D7E6C7041B0}"/>
          </ac:picMkLst>
        </pc:picChg>
        <pc:picChg chg="mod">
          <ac:chgData name="Yesong" userId="00e67ea8fd9a340f" providerId="LiveId" clId="{FA71E9AA-3E8F-48A5-AC23-CFD9370A9AA3}" dt="2023-09-18T11:48:26.926" v="949" actId="1076"/>
          <ac:picMkLst>
            <pc:docMk/>
            <pc:sldMk cId="2949291795" sldId="257"/>
            <ac:picMk id="7" creationId="{9F119DAC-9154-D866-53D6-6F4805850D50}"/>
          </ac:picMkLst>
        </pc:picChg>
      </pc:sldChg>
      <pc:sldChg chg="modSp del mod">
        <pc:chgData name="Yesong" userId="00e67ea8fd9a340f" providerId="LiveId" clId="{FA71E9AA-3E8F-48A5-AC23-CFD9370A9AA3}" dt="2023-09-18T13:40:22.722" v="1161" actId="47"/>
        <pc:sldMkLst>
          <pc:docMk/>
          <pc:sldMk cId="2540144427" sldId="258"/>
        </pc:sldMkLst>
        <pc:spChg chg="mod">
          <ac:chgData name="Yesong" userId="00e67ea8fd9a340f" providerId="LiveId" clId="{FA71E9AA-3E8F-48A5-AC23-CFD9370A9AA3}" dt="2023-09-18T13:39:26.612" v="1137" actId="21"/>
          <ac:spMkLst>
            <pc:docMk/>
            <pc:sldMk cId="2540144427" sldId="258"/>
            <ac:spMk id="3" creationId="{5768DCAD-2E38-9543-5B05-8586B2A6B70C}"/>
          </ac:spMkLst>
        </pc:spChg>
      </pc:sldChg>
      <pc:sldChg chg="addSp delSp modSp mod modAnim">
        <pc:chgData name="Yesong" userId="00e67ea8fd9a340f" providerId="LiveId" clId="{FA71E9AA-3E8F-48A5-AC23-CFD9370A9AA3}" dt="2023-09-18T13:51:11.833" v="1403"/>
        <pc:sldMkLst>
          <pc:docMk/>
          <pc:sldMk cId="2461319886" sldId="259"/>
        </pc:sldMkLst>
        <pc:spChg chg="mod">
          <ac:chgData name="Yesong" userId="00e67ea8fd9a340f" providerId="LiveId" clId="{FA71E9AA-3E8F-48A5-AC23-CFD9370A9AA3}" dt="2023-09-16T14:51:13.608" v="0" actId="14100"/>
          <ac:spMkLst>
            <pc:docMk/>
            <pc:sldMk cId="2461319886" sldId="259"/>
            <ac:spMk id="3" creationId="{5768DCAD-2E38-9543-5B05-8586B2A6B70C}"/>
          </ac:spMkLst>
        </pc:spChg>
        <pc:spChg chg="add mod">
          <ac:chgData name="Yesong" userId="00e67ea8fd9a340f" providerId="LiveId" clId="{FA71E9AA-3E8F-48A5-AC23-CFD9370A9AA3}" dt="2023-09-18T09:21:32.172" v="34" actId="1076"/>
          <ac:spMkLst>
            <pc:docMk/>
            <pc:sldMk cId="2461319886" sldId="259"/>
            <ac:spMk id="10" creationId="{E60E511A-FF0A-D94D-C8EF-EA4E9CDB5B4E}"/>
          </ac:spMkLst>
        </pc:spChg>
        <pc:spChg chg="add mod">
          <ac:chgData name="Yesong" userId="00e67ea8fd9a340f" providerId="LiveId" clId="{FA71E9AA-3E8F-48A5-AC23-CFD9370A9AA3}" dt="2023-09-16T14:52:30.042" v="8" actId="1076"/>
          <ac:spMkLst>
            <pc:docMk/>
            <pc:sldMk cId="2461319886" sldId="259"/>
            <ac:spMk id="11" creationId="{1523075B-7480-2EF4-7946-6F5475B9B4F2}"/>
          </ac:spMkLst>
        </pc:spChg>
        <pc:spChg chg="add del">
          <ac:chgData name="Yesong" userId="00e67ea8fd9a340f" providerId="LiveId" clId="{FA71E9AA-3E8F-48A5-AC23-CFD9370A9AA3}" dt="2023-09-18T13:39:41.807" v="1139" actId="22"/>
          <ac:spMkLst>
            <pc:docMk/>
            <pc:sldMk cId="2461319886" sldId="259"/>
            <ac:spMk id="13" creationId="{07990D76-85F1-5045-1EBD-174323D3D0F2}"/>
          </ac:spMkLst>
        </pc:spChg>
        <pc:spChg chg="add mod">
          <ac:chgData name="Yesong" userId="00e67ea8fd9a340f" providerId="LiveId" clId="{FA71E9AA-3E8F-48A5-AC23-CFD9370A9AA3}" dt="2023-09-18T13:50:59.137" v="1400" actId="14100"/>
          <ac:spMkLst>
            <pc:docMk/>
            <pc:sldMk cId="2461319886" sldId="259"/>
            <ac:spMk id="14" creationId="{DADFBC52-24B6-CD7E-B2C8-4610AA616150}"/>
          </ac:spMkLst>
        </pc:spChg>
        <pc:picChg chg="mod">
          <ac:chgData name="Yesong" userId="00e67ea8fd9a340f" providerId="LiveId" clId="{FA71E9AA-3E8F-48A5-AC23-CFD9370A9AA3}" dt="2023-09-18T13:50:50.042" v="1397" actId="1076"/>
          <ac:picMkLst>
            <pc:docMk/>
            <pc:sldMk cId="2461319886" sldId="259"/>
            <ac:picMk id="9" creationId="{125D48C2-D161-2697-3F2A-4C1C30A046BC}"/>
          </ac:picMkLst>
        </pc:picChg>
      </pc:sldChg>
      <pc:sldChg chg="addSp delSp modSp mod modAnim">
        <pc:chgData name="Yesong" userId="00e67ea8fd9a340f" providerId="LiveId" clId="{FA71E9AA-3E8F-48A5-AC23-CFD9370A9AA3}" dt="2023-09-18T13:36:15.088" v="1111"/>
        <pc:sldMkLst>
          <pc:docMk/>
          <pc:sldMk cId="1580414664" sldId="260"/>
        </pc:sldMkLst>
        <pc:spChg chg="add mod">
          <ac:chgData name="Yesong" userId="00e67ea8fd9a340f" providerId="LiveId" clId="{FA71E9AA-3E8F-48A5-AC23-CFD9370A9AA3}" dt="2023-09-18T13:32:16.735" v="1081" actId="1076"/>
          <ac:spMkLst>
            <pc:docMk/>
            <pc:sldMk cId="1580414664" sldId="260"/>
            <ac:spMk id="7" creationId="{5D8B95B8-6EAF-B8DA-0ED6-8F45BFB365A8}"/>
          </ac:spMkLst>
        </pc:spChg>
        <pc:spChg chg="add del mod">
          <ac:chgData name="Yesong" userId="00e67ea8fd9a340f" providerId="LiveId" clId="{FA71E9AA-3E8F-48A5-AC23-CFD9370A9AA3}" dt="2023-09-18T10:31:50.849" v="78" actId="478"/>
          <ac:spMkLst>
            <pc:docMk/>
            <pc:sldMk cId="1580414664" sldId="260"/>
            <ac:spMk id="8" creationId="{121E0CA3-EC3C-50B7-643A-09429B0CAE8F}"/>
          </ac:spMkLst>
        </pc:spChg>
        <pc:spChg chg="add mod">
          <ac:chgData name="Yesong" userId="00e67ea8fd9a340f" providerId="LiveId" clId="{FA71E9AA-3E8F-48A5-AC23-CFD9370A9AA3}" dt="2023-09-18T13:36:03.312" v="1108" actId="1076"/>
          <ac:spMkLst>
            <pc:docMk/>
            <pc:sldMk cId="1580414664" sldId="260"/>
            <ac:spMk id="9" creationId="{7B8F04BD-E7EB-3B38-8C15-3EF2394D3A08}"/>
          </ac:spMkLst>
        </pc:spChg>
        <pc:spChg chg="add mod">
          <ac:chgData name="Yesong" userId="00e67ea8fd9a340f" providerId="LiveId" clId="{FA71E9AA-3E8F-48A5-AC23-CFD9370A9AA3}" dt="2023-09-18T10:33:02.884" v="86" actId="14100"/>
          <ac:spMkLst>
            <pc:docMk/>
            <pc:sldMk cId="1580414664" sldId="260"/>
            <ac:spMk id="10" creationId="{18820646-091E-A88B-4209-FB2F6C633A14}"/>
          </ac:spMkLst>
        </pc:spChg>
        <pc:spChg chg="add mod">
          <ac:chgData name="Yesong" userId="00e67ea8fd9a340f" providerId="LiveId" clId="{FA71E9AA-3E8F-48A5-AC23-CFD9370A9AA3}" dt="2023-09-18T10:34:39.700" v="125" actId="1076"/>
          <ac:spMkLst>
            <pc:docMk/>
            <pc:sldMk cId="1580414664" sldId="260"/>
            <ac:spMk id="11" creationId="{12F4AFAE-E146-D951-93ED-6FE770786AD9}"/>
          </ac:spMkLst>
        </pc:spChg>
        <pc:spChg chg="add mod">
          <ac:chgData name="Yesong" userId="00e67ea8fd9a340f" providerId="LiveId" clId="{FA71E9AA-3E8F-48A5-AC23-CFD9370A9AA3}" dt="2023-09-18T10:35:13.690" v="131" actId="207"/>
          <ac:spMkLst>
            <pc:docMk/>
            <pc:sldMk cId="1580414664" sldId="260"/>
            <ac:spMk id="12" creationId="{A2EEBC89-C9AC-2DDF-3FAE-D5D60B06A66C}"/>
          </ac:spMkLst>
        </pc:spChg>
        <pc:picChg chg="add del mod">
          <ac:chgData name="Yesong" userId="00e67ea8fd9a340f" providerId="LiveId" clId="{FA71E9AA-3E8F-48A5-AC23-CFD9370A9AA3}" dt="2023-09-18T13:35:59.450" v="1107" actId="1076"/>
          <ac:picMkLst>
            <pc:docMk/>
            <pc:sldMk cId="1580414664" sldId="260"/>
            <ac:picMk id="5" creationId="{EAF3EDE9-2A76-61A3-83A5-F6253CA059CD}"/>
          </ac:picMkLst>
        </pc:picChg>
      </pc:sldChg>
      <pc:sldChg chg="addSp delSp modSp mod modAnim">
        <pc:chgData name="Yesong" userId="00e67ea8fd9a340f" providerId="LiveId" clId="{FA71E9AA-3E8F-48A5-AC23-CFD9370A9AA3}" dt="2023-09-18T13:36:26.803" v="1112"/>
        <pc:sldMkLst>
          <pc:docMk/>
          <pc:sldMk cId="3797346837" sldId="261"/>
        </pc:sldMkLst>
        <pc:spChg chg="mod">
          <ac:chgData name="Yesong" userId="00e67ea8fd9a340f" providerId="LiveId" clId="{FA71E9AA-3E8F-48A5-AC23-CFD9370A9AA3}" dt="2023-09-18T10:58:25.527" v="333" actId="1076"/>
          <ac:spMkLst>
            <pc:docMk/>
            <pc:sldMk cId="3797346837" sldId="261"/>
            <ac:spMk id="2" creationId="{D4A2F6D5-CACF-A5A0-7788-2491112DFA3F}"/>
          </ac:spMkLst>
        </pc:spChg>
        <pc:spChg chg="del mod">
          <ac:chgData name="Yesong" userId="00e67ea8fd9a340f" providerId="LiveId" clId="{FA71E9AA-3E8F-48A5-AC23-CFD9370A9AA3}" dt="2023-09-18T10:53:25.499" v="225" actId="478"/>
          <ac:spMkLst>
            <pc:docMk/>
            <pc:sldMk cId="3797346837" sldId="261"/>
            <ac:spMk id="3" creationId="{FDFA92FD-CAAA-D5C0-6048-31B68F4F4AE4}"/>
          </ac:spMkLst>
        </pc:spChg>
        <pc:spChg chg="add mod">
          <ac:chgData name="Yesong" userId="00e67ea8fd9a340f" providerId="LiveId" clId="{FA71E9AA-3E8F-48A5-AC23-CFD9370A9AA3}" dt="2023-09-18T10:58:10.626" v="330" actId="255"/>
          <ac:spMkLst>
            <pc:docMk/>
            <pc:sldMk cId="3797346837" sldId="261"/>
            <ac:spMk id="5" creationId="{7C79947C-E126-9904-B4C3-7D14606A77CD}"/>
          </ac:spMkLst>
        </pc:spChg>
        <pc:spChg chg="add mod">
          <ac:chgData name="Yesong" userId="00e67ea8fd9a340f" providerId="LiveId" clId="{FA71E9AA-3E8F-48A5-AC23-CFD9370A9AA3}" dt="2023-09-18T10:58:17.819" v="331" actId="1076"/>
          <ac:spMkLst>
            <pc:docMk/>
            <pc:sldMk cId="3797346837" sldId="261"/>
            <ac:spMk id="6" creationId="{394655B7-5D58-C20E-171C-AFCF668F1AD4}"/>
          </ac:spMkLst>
        </pc:spChg>
        <pc:spChg chg="add mod">
          <ac:chgData name="Yesong" userId="00e67ea8fd9a340f" providerId="LiveId" clId="{FA71E9AA-3E8F-48A5-AC23-CFD9370A9AA3}" dt="2023-09-18T10:58:24.672" v="332" actId="1076"/>
          <ac:spMkLst>
            <pc:docMk/>
            <pc:sldMk cId="3797346837" sldId="261"/>
            <ac:spMk id="7" creationId="{81A6CD26-2657-1822-8C4E-A02E838E4EFD}"/>
          </ac:spMkLst>
        </pc:spChg>
        <pc:spChg chg="add mod">
          <ac:chgData name="Yesong" userId="00e67ea8fd9a340f" providerId="LiveId" clId="{FA71E9AA-3E8F-48A5-AC23-CFD9370A9AA3}" dt="2023-09-18T10:56:25.761" v="297" actId="208"/>
          <ac:spMkLst>
            <pc:docMk/>
            <pc:sldMk cId="3797346837" sldId="261"/>
            <ac:spMk id="8" creationId="{05EC4D4F-286E-DF4A-7612-07B9C3E2C179}"/>
          </ac:spMkLst>
        </pc:spChg>
        <pc:spChg chg="add mod">
          <ac:chgData name="Yesong" userId="00e67ea8fd9a340f" providerId="LiveId" clId="{FA71E9AA-3E8F-48A5-AC23-CFD9370A9AA3}" dt="2023-09-18T10:57:52.986" v="327" actId="1076"/>
          <ac:spMkLst>
            <pc:docMk/>
            <pc:sldMk cId="3797346837" sldId="261"/>
            <ac:spMk id="9" creationId="{3C818C3A-9FBA-8466-C919-BBBF61403184}"/>
          </ac:spMkLst>
        </pc:spChg>
      </pc:sldChg>
      <pc:sldChg chg="addSp modSp mod modAnim">
        <pc:chgData name="Yesong" userId="00e67ea8fd9a340f" providerId="LiveId" clId="{FA71E9AA-3E8F-48A5-AC23-CFD9370A9AA3}" dt="2023-09-18T13:36:40.122" v="1115"/>
        <pc:sldMkLst>
          <pc:docMk/>
          <pc:sldMk cId="3548854651" sldId="262"/>
        </pc:sldMkLst>
        <pc:spChg chg="add mod">
          <ac:chgData name="Yesong" userId="00e67ea8fd9a340f" providerId="LiveId" clId="{FA71E9AA-3E8F-48A5-AC23-CFD9370A9AA3}" dt="2023-09-18T10:40:19.354" v="149" actId="14100"/>
          <ac:spMkLst>
            <pc:docMk/>
            <pc:sldMk cId="3548854651" sldId="262"/>
            <ac:spMk id="5" creationId="{4AB8FD22-A5BF-3E4F-3B3F-E936B1F5283F}"/>
          </ac:spMkLst>
        </pc:spChg>
        <pc:spChg chg="add mod">
          <ac:chgData name="Yesong" userId="00e67ea8fd9a340f" providerId="LiveId" clId="{FA71E9AA-3E8F-48A5-AC23-CFD9370A9AA3}" dt="2023-09-18T10:40:35.635" v="152" actId="14100"/>
          <ac:spMkLst>
            <pc:docMk/>
            <pc:sldMk cId="3548854651" sldId="262"/>
            <ac:spMk id="6" creationId="{51C54235-6A5A-AE09-13A2-C3C0EECCD092}"/>
          </ac:spMkLst>
        </pc:spChg>
        <pc:spChg chg="add mod">
          <ac:chgData name="Yesong" userId="00e67ea8fd9a340f" providerId="LiveId" clId="{FA71E9AA-3E8F-48A5-AC23-CFD9370A9AA3}" dt="2023-09-18T10:41:32.658" v="157" actId="1036"/>
          <ac:spMkLst>
            <pc:docMk/>
            <pc:sldMk cId="3548854651" sldId="262"/>
            <ac:spMk id="7" creationId="{60D7E3AE-CF48-8EF5-DCF1-0A4B50D4C6F9}"/>
          </ac:spMkLst>
        </pc:spChg>
        <pc:picChg chg="mod">
          <ac:chgData name="Yesong" userId="00e67ea8fd9a340f" providerId="LiveId" clId="{FA71E9AA-3E8F-48A5-AC23-CFD9370A9AA3}" dt="2023-09-18T11:02:44.643" v="584" actId="1076"/>
          <ac:picMkLst>
            <pc:docMk/>
            <pc:sldMk cId="3548854651" sldId="262"/>
            <ac:picMk id="4" creationId="{4E82EAEB-A8B5-BC3B-2FCB-98D9F4651885}"/>
          </ac:picMkLst>
        </pc:picChg>
      </pc:sldChg>
      <pc:sldChg chg="addSp delSp modSp mod">
        <pc:chgData name="Yesong" userId="00e67ea8fd9a340f" providerId="LiveId" clId="{FA71E9AA-3E8F-48A5-AC23-CFD9370A9AA3}" dt="2023-09-18T10:59:47.496" v="335" actId="1076"/>
        <pc:sldMkLst>
          <pc:docMk/>
          <pc:sldMk cId="376270095" sldId="263"/>
        </pc:sldMkLst>
        <pc:spChg chg="del">
          <ac:chgData name="Yesong" userId="00e67ea8fd9a340f" providerId="LiveId" clId="{FA71E9AA-3E8F-48A5-AC23-CFD9370A9AA3}" dt="2023-09-17T09:10:07.214" v="15" actId="478"/>
          <ac:spMkLst>
            <pc:docMk/>
            <pc:sldMk cId="376270095" sldId="263"/>
            <ac:spMk id="3" creationId="{E37B5F6F-D9AB-FDD7-C929-EE37052A0920}"/>
          </ac:spMkLst>
        </pc:spChg>
        <pc:picChg chg="add mod ord modCrop">
          <ac:chgData name="Yesong" userId="00e67ea8fd9a340f" providerId="LiveId" clId="{FA71E9AA-3E8F-48A5-AC23-CFD9370A9AA3}" dt="2023-09-18T10:59:47.496" v="335" actId="1076"/>
          <ac:picMkLst>
            <pc:docMk/>
            <pc:sldMk cId="376270095" sldId="263"/>
            <ac:picMk id="5" creationId="{C39EA4F8-D3BD-54BD-088F-807742F5B0FC}"/>
          </ac:picMkLst>
        </pc:picChg>
        <pc:picChg chg="add mod">
          <ac:chgData name="Yesong" userId="00e67ea8fd9a340f" providerId="LiveId" clId="{FA71E9AA-3E8F-48A5-AC23-CFD9370A9AA3}" dt="2023-09-17T09:10:56.075" v="28" actId="1076"/>
          <ac:picMkLst>
            <pc:docMk/>
            <pc:sldMk cId="376270095" sldId="263"/>
            <ac:picMk id="7" creationId="{CEF121B7-C63C-B44C-EB8B-EE5858190960}"/>
          </ac:picMkLst>
        </pc:picChg>
        <pc:picChg chg="add del mod modCrop">
          <ac:chgData name="Yesong" userId="00e67ea8fd9a340f" providerId="LiveId" clId="{FA71E9AA-3E8F-48A5-AC23-CFD9370A9AA3}" dt="2023-09-18T10:59:35.521" v="334" actId="478"/>
          <ac:picMkLst>
            <pc:docMk/>
            <pc:sldMk cId="376270095" sldId="263"/>
            <ac:picMk id="8" creationId="{1AFF6FBB-41EB-BD8A-D926-710499ED184D}"/>
          </ac:picMkLst>
        </pc:picChg>
      </pc:sldChg>
      <pc:sldChg chg="addSp modSp mod modAnim">
        <pc:chgData name="Yesong" userId="00e67ea8fd9a340f" providerId="LiveId" clId="{FA71E9AA-3E8F-48A5-AC23-CFD9370A9AA3}" dt="2023-09-18T11:04:37.626" v="618"/>
        <pc:sldMkLst>
          <pc:docMk/>
          <pc:sldMk cId="109052386" sldId="264"/>
        </pc:sldMkLst>
        <pc:spChg chg="mod">
          <ac:chgData name="Yesong" userId="00e67ea8fd9a340f" providerId="LiveId" clId="{FA71E9AA-3E8F-48A5-AC23-CFD9370A9AA3}" dt="2023-09-18T11:03:54.710" v="610" actId="27636"/>
          <ac:spMkLst>
            <pc:docMk/>
            <pc:sldMk cId="109052386" sldId="264"/>
            <ac:spMk id="3" creationId="{BF26DC56-71AF-8780-97DF-53D27E2FF8FF}"/>
          </ac:spMkLst>
        </pc:spChg>
        <pc:spChg chg="add mod">
          <ac:chgData name="Yesong" userId="00e67ea8fd9a340f" providerId="LiveId" clId="{FA71E9AA-3E8F-48A5-AC23-CFD9370A9AA3}" dt="2023-09-18T11:04:26.548" v="616" actId="1076"/>
          <ac:spMkLst>
            <pc:docMk/>
            <pc:sldMk cId="109052386" sldId="264"/>
            <ac:spMk id="4" creationId="{2C330FDE-B134-6DD8-79BA-2CA989E68C63}"/>
          </ac:spMkLst>
        </pc:spChg>
        <pc:spChg chg="add mod">
          <ac:chgData name="Yesong" userId="00e67ea8fd9a340f" providerId="LiveId" clId="{FA71E9AA-3E8F-48A5-AC23-CFD9370A9AA3}" dt="2023-09-18T11:04:16.976" v="614" actId="255"/>
          <ac:spMkLst>
            <pc:docMk/>
            <pc:sldMk cId="109052386" sldId="264"/>
            <ac:spMk id="5" creationId="{D6A33001-E6B1-AE46-54DB-24A97D3D703A}"/>
          </ac:spMkLst>
        </pc:spChg>
      </pc:sldChg>
      <pc:sldChg chg="modSp del mod">
        <pc:chgData name="Yesong" userId="00e67ea8fd9a340f" providerId="LiveId" clId="{FA71E9AA-3E8F-48A5-AC23-CFD9370A9AA3}" dt="2023-09-18T11:43:12.373" v="915" actId="47"/>
        <pc:sldMkLst>
          <pc:docMk/>
          <pc:sldMk cId="3518845995" sldId="265"/>
        </pc:sldMkLst>
        <pc:spChg chg="mod">
          <ac:chgData name="Yesong" userId="00e67ea8fd9a340f" providerId="LiveId" clId="{FA71E9AA-3E8F-48A5-AC23-CFD9370A9AA3}" dt="2023-09-18T11:40:21.598" v="914" actId="20577"/>
          <ac:spMkLst>
            <pc:docMk/>
            <pc:sldMk cId="3518845995" sldId="265"/>
            <ac:spMk id="3" creationId="{57F59667-086D-E7F3-6E01-1F990A44508A}"/>
          </ac:spMkLst>
        </pc:spChg>
      </pc:sldChg>
      <pc:sldChg chg="addSp modSp mod modAnim">
        <pc:chgData name="Yesong" userId="00e67ea8fd9a340f" providerId="LiveId" clId="{FA71E9AA-3E8F-48A5-AC23-CFD9370A9AA3}" dt="2023-09-18T13:52:33.581" v="1413" actId="14100"/>
        <pc:sldMkLst>
          <pc:docMk/>
          <pc:sldMk cId="1051684522" sldId="266"/>
        </pc:sldMkLst>
        <pc:spChg chg="mod">
          <ac:chgData name="Yesong" userId="00e67ea8fd9a340f" providerId="LiveId" clId="{FA71E9AA-3E8F-48A5-AC23-CFD9370A9AA3}" dt="2023-09-18T11:17:55.372" v="891"/>
          <ac:spMkLst>
            <pc:docMk/>
            <pc:sldMk cId="1051684522" sldId="266"/>
            <ac:spMk id="3" creationId="{50441A81-C664-D0D1-2B33-DF78CD0343CA}"/>
          </ac:spMkLst>
        </pc:spChg>
        <pc:spChg chg="add mod">
          <ac:chgData name="Yesong" userId="00e67ea8fd9a340f" providerId="LiveId" clId="{FA71E9AA-3E8F-48A5-AC23-CFD9370A9AA3}" dt="2023-09-18T13:52:16.514" v="1408" actId="14100"/>
          <ac:spMkLst>
            <pc:docMk/>
            <pc:sldMk cId="1051684522" sldId="266"/>
            <ac:spMk id="4" creationId="{FDA22838-5A70-83A5-2A00-03FF274A816C}"/>
          </ac:spMkLst>
        </pc:spChg>
        <pc:spChg chg="add mod">
          <ac:chgData name="Yesong" userId="00e67ea8fd9a340f" providerId="LiveId" clId="{FA71E9AA-3E8F-48A5-AC23-CFD9370A9AA3}" dt="2023-09-18T13:52:33.581" v="1413" actId="14100"/>
          <ac:spMkLst>
            <pc:docMk/>
            <pc:sldMk cId="1051684522" sldId="266"/>
            <ac:spMk id="5" creationId="{A6B25DD5-73A7-6E79-EF07-B0BF129D0BBC}"/>
          </ac:spMkLst>
        </pc:spChg>
      </pc:sldChg>
      <pc:sldChg chg="addSp delSp modSp add mod modAnim">
        <pc:chgData name="Yesong" userId="00e67ea8fd9a340f" providerId="LiveId" clId="{FA71E9AA-3E8F-48A5-AC23-CFD9370A9AA3}" dt="2023-09-18T13:38:18.773" v="1128" actId="1076"/>
        <pc:sldMkLst>
          <pc:docMk/>
          <pc:sldMk cId="1177102362" sldId="267"/>
        </pc:sldMkLst>
        <pc:spChg chg="add mod">
          <ac:chgData name="Yesong" userId="00e67ea8fd9a340f" providerId="LiveId" clId="{FA71E9AA-3E8F-48A5-AC23-CFD9370A9AA3}" dt="2023-09-18T13:38:18.773" v="1128" actId="1076"/>
          <ac:spMkLst>
            <pc:docMk/>
            <pc:sldMk cId="1177102362" sldId="267"/>
            <ac:spMk id="3" creationId="{89E01B57-6519-EE5F-84F1-5F4E13CF9D28}"/>
          </ac:spMkLst>
        </pc:spChg>
        <pc:spChg chg="add mod">
          <ac:chgData name="Yesong" userId="00e67ea8fd9a340f" providerId="LiveId" clId="{FA71E9AA-3E8F-48A5-AC23-CFD9370A9AA3}" dt="2023-09-18T13:38:13.339" v="1127" actId="1076"/>
          <ac:spMkLst>
            <pc:docMk/>
            <pc:sldMk cId="1177102362" sldId="267"/>
            <ac:spMk id="4" creationId="{20929AC4-BB4F-5823-B92E-C60A0CECD9A9}"/>
          </ac:spMkLst>
        </pc:spChg>
        <pc:picChg chg="del">
          <ac:chgData name="Yesong" userId="00e67ea8fd9a340f" providerId="LiveId" clId="{FA71E9AA-3E8F-48A5-AC23-CFD9370A9AA3}" dt="2023-09-18T10:59:50.975" v="337" actId="478"/>
          <ac:picMkLst>
            <pc:docMk/>
            <pc:sldMk cId="1177102362" sldId="267"/>
            <ac:picMk id="5" creationId="{C39EA4F8-D3BD-54BD-088F-807742F5B0FC}"/>
          </ac:picMkLst>
        </pc:picChg>
        <pc:picChg chg="del">
          <ac:chgData name="Yesong" userId="00e67ea8fd9a340f" providerId="LiveId" clId="{FA71E9AA-3E8F-48A5-AC23-CFD9370A9AA3}" dt="2023-09-18T10:59:49.284" v="336" actId="478"/>
          <ac:picMkLst>
            <pc:docMk/>
            <pc:sldMk cId="1177102362" sldId="267"/>
            <ac:picMk id="7" creationId="{CEF121B7-C63C-B44C-EB8B-EE5858190960}"/>
          </ac:picMkLst>
        </pc:picChg>
        <pc:picChg chg="mod">
          <ac:chgData name="Yesong" userId="00e67ea8fd9a340f" providerId="LiveId" clId="{FA71E9AA-3E8F-48A5-AC23-CFD9370A9AA3}" dt="2023-09-18T13:38:05.587" v="1126" actId="1076"/>
          <ac:picMkLst>
            <pc:docMk/>
            <pc:sldMk cId="1177102362" sldId="267"/>
            <ac:picMk id="8" creationId="{1AFF6FBB-41EB-BD8A-D926-710499ED184D}"/>
          </ac:picMkLst>
        </pc:picChg>
      </pc:sldChg>
      <pc:sldChg chg="addSp modSp add mod modAnim">
        <pc:chgData name="Yesong" userId="00e67ea8fd9a340f" providerId="LiveId" clId="{FA71E9AA-3E8F-48A5-AC23-CFD9370A9AA3}" dt="2023-09-18T13:51:53.516" v="1405"/>
        <pc:sldMkLst>
          <pc:docMk/>
          <pc:sldMk cId="623301860" sldId="268"/>
        </pc:sldMkLst>
        <pc:spChg chg="mod">
          <ac:chgData name="Yesong" userId="00e67ea8fd9a340f" providerId="LiveId" clId="{FA71E9AA-3E8F-48A5-AC23-CFD9370A9AA3}" dt="2023-09-18T13:33:19.143" v="1092" actId="20577"/>
          <ac:spMkLst>
            <pc:docMk/>
            <pc:sldMk cId="623301860" sldId="268"/>
            <ac:spMk id="3" creationId="{50441A81-C664-D0D1-2B33-DF78CD0343CA}"/>
          </ac:spMkLst>
        </pc:spChg>
        <pc:spChg chg="add mod">
          <ac:chgData name="Yesong" userId="00e67ea8fd9a340f" providerId="LiveId" clId="{FA71E9AA-3E8F-48A5-AC23-CFD9370A9AA3}" dt="2023-09-18T13:33:25.253" v="1093" actId="1076"/>
          <ac:spMkLst>
            <pc:docMk/>
            <pc:sldMk cId="623301860" sldId="268"/>
            <ac:spMk id="4" creationId="{47CD9F70-4C34-7BA6-8DF0-703149D7CCF8}"/>
          </ac:spMkLst>
        </pc:spChg>
        <pc:spChg chg="add mod">
          <ac:chgData name="Yesong" userId="00e67ea8fd9a340f" providerId="LiveId" clId="{FA71E9AA-3E8F-48A5-AC23-CFD9370A9AA3}" dt="2023-09-18T13:33:29.610" v="1094" actId="1076"/>
          <ac:spMkLst>
            <pc:docMk/>
            <pc:sldMk cId="623301860" sldId="268"/>
            <ac:spMk id="5" creationId="{64EE712E-B62C-FC6A-17EB-1FA32FB76EDD}"/>
          </ac:spMkLst>
        </pc:spChg>
      </pc:sldChg>
      <pc:sldChg chg="add del">
        <pc:chgData name="Yesong" userId="00e67ea8fd9a340f" providerId="LiveId" clId="{FA71E9AA-3E8F-48A5-AC23-CFD9370A9AA3}" dt="2023-09-18T13:38:37.933" v="1132" actId="2890"/>
        <pc:sldMkLst>
          <pc:docMk/>
          <pc:sldMk cId="961766941" sldId="269"/>
        </pc:sldMkLst>
      </pc:sldChg>
      <pc:sldChg chg="add del">
        <pc:chgData name="Yesong" userId="00e67ea8fd9a340f" providerId="LiveId" clId="{FA71E9AA-3E8F-48A5-AC23-CFD9370A9AA3}" dt="2023-09-18T13:38:29.927" v="1130" actId="2890"/>
        <pc:sldMkLst>
          <pc:docMk/>
          <pc:sldMk cId="1497793611" sldId="269"/>
        </pc:sldMkLst>
      </pc:sldChg>
      <pc:sldChg chg="addSp delSp modSp add mod delAnim">
        <pc:chgData name="Yesong" userId="00e67ea8fd9a340f" providerId="LiveId" clId="{FA71E9AA-3E8F-48A5-AC23-CFD9370A9AA3}" dt="2023-09-18T13:49:38.352" v="1395" actId="1076"/>
        <pc:sldMkLst>
          <pc:docMk/>
          <pc:sldMk cId="4287395879" sldId="269"/>
        </pc:sldMkLst>
        <pc:spChg chg="del">
          <ac:chgData name="Yesong" userId="00e67ea8fd9a340f" providerId="LiveId" clId="{FA71E9AA-3E8F-48A5-AC23-CFD9370A9AA3}" dt="2023-09-18T13:38:51.622" v="1136" actId="478"/>
          <ac:spMkLst>
            <pc:docMk/>
            <pc:sldMk cId="4287395879" sldId="269"/>
            <ac:spMk id="3" creationId="{89E01B57-6519-EE5F-84F1-5F4E13CF9D28}"/>
          </ac:spMkLst>
        </pc:spChg>
        <pc:spChg chg="del">
          <ac:chgData name="Yesong" userId="00e67ea8fd9a340f" providerId="LiveId" clId="{FA71E9AA-3E8F-48A5-AC23-CFD9370A9AA3}" dt="2023-09-18T13:38:49.816" v="1135" actId="478"/>
          <ac:spMkLst>
            <pc:docMk/>
            <pc:sldMk cId="4287395879" sldId="269"/>
            <ac:spMk id="4" creationId="{20929AC4-BB4F-5823-B92E-C60A0CECD9A9}"/>
          </ac:spMkLst>
        </pc:spChg>
        <pc:spChg chg="add del mod">
          <ac:chgData name="Yesong" userId="00e67ea8fd9a340f" providerId="LiveId" clId="{FA71E9AA-3E8F-48A5-AC23-CFD9370A9AA3}" dt="2023-09-18T13:44:59.561" v="1221" actId="478"/>
          <ac:spMkLst>
            <pc:docMk/>
            <pc:sldMk cId="4287395879" sldId="269"/>
            <ac:spMk id="5" creationId="{928574BA-F490-9D59-94AE-79CE62D83C40}"/>
          </ac:spMkLst>
        </pc:spChg>
        <pc:spChg chg="add del mod">
          <ac:chgData name="Yesong" userId="00e67ea8fd9a340f" providerId="LiveId" clId="{FA71E9AA-3E8F-48A5-AC23-CFD9370A9AA3}" dt="2023-09-18T13:49:33.036" v="1394"/>
          <ac:spMkLst>
            <pc:docMk/>
            <pc:sldMk cId="4287395879" sldId="269"/>
            <ac:spMk id="6" creationId="{A47E57B0-E9F7-A254-BC00-CD407823DEF2}"/>
          </ac:spMkLst>
        </pc:spChg>
        <pc:spChg chg="add mod">
          <ac:chgData name="Yesong" userId="00e67ea8fd9a340f" providerId="LiveId" clId="{FA71E9AA-3E8F-48A5-AC23-CFD9370A9AA3}" dt="2023-09-18T13:49:38.352" v="1395" actId="1076"/>
          <ac:spMkLst>
            <pc:docMk/>
            <pc:sldMk cId="4287395879" sldId="269"/>
            <ac:spMk id="7" creationId="{4D9247D9-89AE-026D-7C2F-1DAAD8BA1CAD}"/>
          </ac:spMkLst>
        </pc:spChg>
        <pc:picChg chg="del">
          <ac:chgData name="Yesong" userId="00e67ea8fd9a340f" providerId="LiveId" clId="{FA71E9AA-3E8F-48A5-AC23-CFD9370A9AA3}" dt="2023-09-18T13:38:48.162" v="1134" actId="478"/>
          <ac:picMkLst>
            <pc:docMk/>
            <pc:sldMk cId="4287395879" sldId="269"/>
            <ac:picMk id="8" creationId="{1AFF6FBB-41EB-BD8A-D926-710499ED184D}"/>
          </ac:picMkLst>
        </pc:picChg>
      </pc:sldChg>
      <pc:sldChg chg="delSp modSp add mod">
        <pc:chgData name="Yesong" userId="00e67ea8fd9a340f" providerId="LiveId" clId="{FA71E9AA-3E8F-48A5-AC23-CFD9370A9AA3}" dt="2023-09-18T13:41:22.543" v="1193" actId="478"/>
        <pc:sldMkLst>
          <pc:docMk/>
          <pc:sldMk cId="3912763298" sldId="270"/>
        </pc:sldMkLst>
        <pc:spChg chg="mod">
          <ac:chgData name="Yesong" userId="00e67ea8fd9a340f" providerId="LiveId" clId="{FA71E9AA-3E8F-48A5-AC23-CFD9370A9AA3}" dt="2023-09-18T13:41:18.171" v="1192" actId="122"/>
          <ac:spMkLst>
            <pc:docMk/>
            <pc:sldMk cId="3912763298" sldId="270"/>
            <ac:spMk id="2" creationId="{A2DBB31E-63E7-D813-1C76-816F27946BA4}"/>
          </ac:spMkLst>
        </pc:spChg>
        <pc:spChg chg="del mod">
          <ac:chgData name="Yesong" userId="00e67ea8fd9a340f" providerId="LiveId" clId="{FA71E9AA-3E8F-48A5-AC23-CFD9370A9AA3}" dt="2023-09-18T13:41:22.543" v="1193" actId="478"/>
          <ac:spMkLst>
            <pc:docMk/>
            <pc:sldMk cId="3912763298" sldId="270"/>
            <ac:spMk id="3" creationId="{0791C132-D4A2-8517-5D34-89FAFB3E2CCB}"/>
          </ac:spMkLst>
        </pc:spChg>
      </pc:sldChg>
      <pc:sldChg chg="addSp delSp modSp new mod">
        <pc:chgData name="Yesong" userId="00e67ea8fd9a340f" providerId="LiveId" clId="{FA71E9AA-3E8F-48A5-AC23-CFD9370A9AA3}" dt="2023-09-18T13:43:16.983" v="1208" actId="1076"/>
        <pc:sldMkLst>
          <pc:docMk/>
          <pc:sldMk cId="645199107" sldId="271"/>
        </pc:sldMkLst>
        <pc:spChg chg="mod">
          <ac:chgData name="Yesong" userId="00e67ea8fd9a340f" providerId="LiveId" clId="{FA71E9AA-3E8F-48A5-AC23-CFD9370A9AA3}" dt="2023-09-18T13:42:16.572" v="1201" actId="20577"/>
          <ac:spMkLst>
            <pc:docMk/>
            <pc:sldMk cId="645199107" sldId="271"/>
            <ac:spMk id="2" creationId="{225FC824-5AC3-DAEE-B474-A7F0F92D5FFD}"/>
          </ac:spMkLst>
        </pc:spChg>
        <pc:spChg chg="del">
          <ac:chgData name="Yesong" userId="00e67ea8fd9a340f" providerId="LiveId" clId="{FA71E9AA-3E8F-48A5-AC23-CFD9370A9AA3}" dt="2023-09-18T13:42:19.339" v="1202" actId="478"/>
          <ac:spMkLst>
            <pc:docMk/>
            <pc:sldMk cId="645199107" sldId="271"/>
            <ac:spMk id="3" creationId="{EA0FEAC3-CAF2-30D5-6690-636CEA42FAF2}"/>
          </ac:spMkLst>
        </pc:spChg>
        <pc:picChg chg="add mod">
          <ac:chgData name="Yesong" userId="00e67ea8fd9a340f" providerId="LiveId" clId="{FA71E9AA-3E8F-48A5-AC23-CFD9370A9AA3}" dt="2023-09-18T13:42:26.126" v="1206" actId="1076"/>
          <ac:picMkLst>
            <pc:docMk/>
            <pc:sldMk cId="645199107" sldId="271"/>
            <ac:picMk id="5" creationId="{8873AC72-B7AA-EF4A-10DA-AD26A61669CD}"/>
          </ac:picMkLst>
        </pc:picChg>
        <pc:picChg chg="add mod">
          <ac:chgData name="Yesong" userId="00e67ea8fd9a340f" providerId="LiveId" clId="{FA71E9AA-3E8F-48A5-AC23-CFD9370A9AA3}" dt="2023-09-18T13:43:16.983" v="1208" actId="1076"/>
          <ac:picMkLst>
            <pc:docMk/>
            <pc:sldMk cId="645199107" sldId="271"/>
            <ac:picMk id="7" creationId="{DB2F815F-EC2C-8B6C-14C2-B6203413C6F2}"/>
          </ac:picMkLst>
        </pc:picChg>
      </pc:sldChg>
      <pc:sldChg chg="addSp delSp modSp add mod">
        <pc:chgData name="Yesong" userId="00e67ea8fd9a340f" providerId="LiveId" clId="{FA71E9AA-3E8F-48A5-AC23-CFD9370A9AA3}" dt="2023-09-18T13:44:33.054" v="1215" actId="1076"/>
        <pc:sldMkLst>
          <pc:docMk/>
          <pc:sldMk cId="3663470291" sldId="272"/>
        </pc:sldMkLst>
        <pc:picChg chg="add mod">
          <ac:chgData name="Yesong" userId="00e67ea8fd9a340f" providerId="LiveId" clId="{FA71E9AA-3E8F-48A5-AC23-CFD9370A9AA3}" dt="2023-09-18T13:43:59.027" v="1213" actId="1076"/>
          <ac:picMkLst>
            <pc:docMk/>
            <pc:sldMk cId="3663470291" sldId="272"/>
            <ac:picMk id="4" creationId="{50D11093-26FC-5BBA-C232-0DC8432BAE26}"/>
          </ac:picMkLst>
        </pc:picChg>
        <pc:picChg chg="del">
          <ac:chgData name="Yesong" userId="00e67ea8fd9a340f" providerId="LiveId" clId="{FA71E9AA-3E8F-48A5-AC23-CFD9370A9AA3}" dt="2023-09-18T13:43:24.782" v="1211" actId="478"/>
          <ac:picMkLst>
            <pc:docMk/>
            <pc:sldMk cId="3663470291" sldId="272"/>
            <ac:picMk id="5" creationId="{8873AC72-B7AA-EF4A-10DA-AD26A61669CD}"/>
          </ac:picMkLst>
        </pc:picChg>
        <pc:picChg chg="del">
          <ac:chgData name="Yesong" userId="00e67ea8fd9a340f" providerId="LiveId" clId="{FA71E9AA-3E8F-48A5-AC23-CFD9370A9AA3}" dt="2023-09-18T13:43:23.641" v="1210" actId="478"/>
          <ac:picMkLst>
            <pc:docMk/>
            <pc:sldMk cId="3663470291" sldId="272"/>
            <ac:picMk id="7" creationId="{DB2F815F-EC2C-8B6C-14C2-B6203413C6F2}"/>
          </ac:picMkLst>
        </pc:picChg>
        <pc:picChg chg="add mod">
          <ac:chgData name="Yesong" userId="00e67ea8fd9a340f" providerId="LiveId" clId="{FA71E9AA-3E8F-48A5-AC23-CFD9370A9AA3}" dt="2023-09-18T13:44:33.054" v="1215" actId="1076"/>
          <ac:picMkLst>
            <pc:docMk/>
            <pc:sldMk cId="3663470291" sldId="272"/>
            <ac:picMk id="8" creationId="{C22B9C80-00ED-82F7-32F8-E16213566960}"/>
          </ac:picMkLst>
        </pc:picChg>
      </pc:sldChg>
    </pc:docChg>
  </pc:docChgLst>
  <pc:docChgLst>
    <pc:chgData name="Yesong Yu" userId="00e67ea8fd9a340f" providerId="LiveId" clId="{FA71E9AA-3E8F-48A5-AC23-CFD9370A9AA3}"/>
    <pc:docChg chg="undo custSel addSld delSld modSld">
      <pc:chgData name="Yesong Yu" userId="00e67ea8fd9a340f" providerId="LiveId" clId="{FA71E9AA-3E8F-48A5-AC23-CFD9370A9AA3}" dt="2023-09-19T08:27:02.066" v="1118"/>
      <pc:docMkLst>
        <pc:docMk/>
      </pc:docMkLst>
      <pc:sldChg chg="addSp modSp mod modAnim">
        <pc:chgData name="Yesong Yu" userId="00e67ea8fd9a340f" providerId="LiveId" clId="{FA71E9AA-3E8F-48A5-AC23-CFD9370A9AA3}" dt="2023-09-19T06:20:22.856" v="780"/>
        <pc:sldMkLst>
          <pc:docMk/>
          <pc:sldMk cId="2949291795" sldId="257"/>
        </pc:sldMkLst>
        <pc:spChg chg="mod">
          <ac:chgData name="Yesong Yu" userId="00e67ea8fd9a340f" providerId="LiveId" clId="{FA71E9AA-3E8F-48A5-AC23-CFD9370A9AA3}" dt="2023-09-19T06:17:37.840" v="754" actId="313"/>
          <ac:spMkLst>
            <pc:docMk/>
            <pc:sldMk cId="2949291795" sldId="257"/>
            <ac:spMk id="2" creationId="{A0F7540C-2098-ED75-82CA-C4D7949D9BE8}"/>
          </ac:spMkLst>
        </pc:spChg>
        <pc:cxnChg chg="add mod">
          <ac:chgData name="Yesong Yu" userId="00e67ea8fd9a340f" providerId="LiveId" clId="{FA71E9AA-3E8F-48A5-AC23-CFD9370A9AA3}" dt="2023-09-19T06:19:52.830" v="766" actId="1076"/>
          <ac:cxnSpMkLst>
            <pc:docMk/>
            <pc:sldMk cId="2949291795" sldId="257"/>
            <ac:cxnSpMk id="4" creationId="{3C5796E7-8545-0910-0578-EDCAE889381F}"/>
          </ac:cxnSpMkLst>
        </pc:cxnChg>
        <pc:cxnChg chg="add mod">
          <ac:chgData name="Yesong Yu" userId="00e67ea8fd9a340f" providerId="LiveId" clId="{FA71E9AA-3E8F-48A5-AC23-CFD9370A9AA3}" dt="2023-09-19T06:19:58.840" v="768" actId="1076"/>
          <ac:cxnSpMkLst>
            <pc:docMk/>
            <pc:sldMk cId="2949291795" sldId="257"/>
            <ac:cxnSpMk id="14" creationId="{A5364E4E-C482-8695-646D-F9FAFB8EE51C}"/>
          </ac:cxnSpMkLst>
        </pc:cxnChg>
      </pc:sldChg>
      <pc:sldChg chg="addSp modSp mod modAnim">
        <pc:chgData name="Yesong Yu" userId="00e67ea8fd9a340f" providerId="LiveId" clId="{FA71E9AA-3E8F-48A5-AC23-CFD9370A9AA3}" dt="2023-09-19T06:55:27.435" v="848" actId="14100"/>
        <pc:sldMkLst>
          <pc:docMk/>
          <pc:sldMk cId="2461319886" sldId="259"/>
        </pc:sldMkLst>
        <pc:spChg chg="add mod">
          <ac:chgData name="Yesong Yu" userId="00e67ea8fd9a340f" providerId="LiveId" clId="{FA71E9AA-3E8F-48A5-AC23-CFD9370A9AA3}" dt="2023-09-19T05:40:15.837" v="267" actId="1076"/>
          <ac:spMkLst>
            <pc:docMk/>
            <pc:sldMk cId="2461319886" sldId="259"/>
            <ac:spMk id="4" creationId="{C8E72B22-B67F-10A5-EC96-5B3C52159645}"/>
          </ac:spMkLst>
        </pc:spChg>
        <pc:spChg chg="add mod">
          <ac:chgData name="Yesong Yu" userId="00e67ea8fd9a340f" providerId="LiveId" clId="{FA71E9AA-3E8F-48A5-AC23-CFD9370A9AA3}" dt="2023-09-19T05:59:52.738" v="666" actId="14100"/>
          <ac:spMkLst>
            <pc:docMk/>
            <pc:sldMk cId="2461319886" sldId="259"/>
            <ac:spMk id="6" creationId="{9620AA2A-DC9C-2EB5-3C60-969B4918FF18}"/>
          </ac:spMkLst>
        </pc:spChg>
        <pc:spChg chg="add mod">
          <ac:chgData name="Yesong Yu" userId="00e67ea8fd9a340f" providerId="LiveId" clId="{FA71E9AA-3E8F-48A5-AC23-CFD9370A9AA3}" dt="2023-09-19T06:02:13.096" v="674" actId="20577"/>
          <ac:spMkLst>
            <pc:docMk/>
            <pc:sldMk cId="2461319886" sldId="259"/>
            <ac:spMk id="7" creationId="{E49B9CA3-4AF4-D98E-34CF-F9940BE5AA1D}"/>
          </ac:spMkLst>
        </pc:spChg>
        <pc:spChg chg="add mod">
          <ac:chgData name="Yesong Yu" userId="00e67ea8fd9a340f" providerId="LiveId" clId="{FA71E9AA-3E8F-48A5-AC23-CFD9370A9AA3}" dt="2023-09-19T06:55:27.435" v="848" actId="14100"/>
          <ac:spMkLst>
            <pc:docMk/>
            <pc:sldMk cId="2461319886" sldId="259"/>
            <ac:spMk id="8" creationId="{95684FF0-8DAE-D98A-D139-5BD6420170F6}"/>
          </ac:spMkLst>
        </pc:spChg>
      </pc:sldChg>
      <pc:sldChg chg="addSp modSp mod modAnim">
        <pc:chgData name="Yesong Yu" userId="00e67ea8fd9a340f" providerId="LiveId" clId="{FA71E9AA-3E8F-48A5-AC23-CFD9370A9AA3}" dt="2023-09-19T07:36:51.328" v="1078" actId="1076"/>
        <pc:sldMkLst>
          <pc:docMk/>
          <pc:sldMk cId="3797346837" sldId="261"/>
        </pc:sldMkLst>
        <pc:spChg chg="mod">
          <ac:chgData name="Yesong Yu" userId="00e67ea8fd9a340f" providerId="LiveId" clId="{FA71E9AA-3E8F-48A5-AC23-CFD9370A9AA3}" dt="2023-09-19T07:35:27.479" v="1051" actId="1076"/>
          <ac:spMkLst>
            <pc:docMk/>
            <pc:sldMk cId="3797346837" sldId="261"/>
            <ac:spMk id="2" creationId="{D4A2F6D5-CACF-A5A0-7788-2491112DFA3F}"/>
          </ac:spMkLst>
        </pc:spChg>
        <pc:spChg chg="mod">
          <ac:chgData name="Yesong Yu" userId="00e67ea8fd9a340f" providerId="LiveId" clId="{FA71E9AA-3E8F-48A5-AC23-CFD9370A9AA3}" dt="2023-09-19T07:35:32.460" v="1052" actId="1076"/>
          <ac:spMkLst>
            <pc:docMk/>
            <pc:sldMk cId="3797346837" sldId="261"/>
            <ac:spMk id="5" creationId="{7C79947C-E126-9904-B4C3-7D14606A77CD}"/>
          </ac:spMkLst>
        </pc:spChg>
        <pc:spChg chg="mod">
          <ac:chgData name="Yesong Yu" userId="00e67ea8fd9a340f" providerId="LiveId" clId="{FA71E9AA-3E8F-48A5-AC23-CFD9370A9AA3}" dt="2023-09-19T07:35:40.898" v="1054" actId="1076"/>
          <ac:spMkLst>
            <pc:docMk/>
            <pc:sldMk cId="3797346837" sldId="261"/>
            <ac:spMk id="6" creationId="{394655B7-5D58-C20E-171C-AFCF668F1AD4}"/>
          </ac:spMkLst>
        </pc:spChg>
        <pc:spChg chg="mod">
          <ac:chgData name="Yesong Yu" userId="00e67ea8fd9a340f" providerId="LiveId" clId="{FA71E9AA-3E8F-48A5-AC23-CFD9370A9AA3}" dt="2023-09-19T07:35:49.463" v="1056" actId="1076"/>
          <ac:spMkLst>
            <pc:docMk/>
            <pc:sldMk cId="3797346837" sldId="261"/>
            <ac:spMk id="7" creationId="{81A6CD26-2657-1822-8C4E-A02E838E4EFD}"/>
          </ac:spMkLst>
        </pc:spChg>
        <pc:spChg chg="add mod">
          <ac:chgData name="Yesong Yu" userId="00e67ea8fd9a340f" providerId="LiveId" clId="{FA71E9AA-3E8F-48A5-AC23-CFD9370A9AA3}" dt="2023-09-19T06:33:11.055" v="802" actId="1076"/>
          <ac:spMkLst>
            <pc:docMk/>
            <pc:sldMk cId="3797346837" sldId="261"/>
            <ac:spMk id="10" creationId="{0E50B0CA-F64B-5CB0-B2D4-1D417E23ECF2}"/>
          </ac:spMkLst>
        </pc:spChg>
        <pc:spChg chg="add mod">
          <ac:chgData name="Yesong Yu" userId="00e67ea8fd9a340f" providerId="LiveId" clId="{FA71E9AA-3E8F-48A5-AC23-CFD9370A9AA3}" dt="2023-09-19T07:35:35.209" v="1053" actId="1076"/>
          <ac:spMkLst>
            <pc:docMk/>
            <pc:sldMk cId="3797346837" sldId="261"/>
            <ac:spMk id="11" creationId="{79F0C116-5AD2-F65F-1562-6E3DCECD7A59}"/>
          </ac:spMkLst>
        </pc:spChg>
        <pc:spChg chg="add mod">
          <ac:chgData name="Yesong Yu" userId="00e67ea8fd9a340f" providerId="LiveId" clId="{FA71E9AA-3E8F-48A5-AC23-CFD9370A9AA3}" dt="2023-09-19T07:35:52.432" v="1057" actId="1076"/>
          <ac:spMkLst>
            <pc:docMk/>
            <pc:sldMk cId="3797346837" sldId="261"/>
            <ac:spMk id="12" creationId="{C30F36E1-E52A-A3D5-E1A0-98468B1F0C07}"/>
          </ac:spMkLst>
        </pc:spChg>
        <pc:spChg chg="add mod">
          <ac:chgData name="Yesong Yu" userId="00e67ea8fd9a340f" providerId="LiveId" clId="{FA71E9AA-3E8F-48A5-AC23-CFD9370A9AA3}" dt="2023-09-19T06:36:45.072" v="823" actId="14100"/>
          <ac:spMkLst>
            <pc:docMk/>
            <pc:sldMk cId="3797346837" sldId="261"/>
            <ac:spMk id="13" creationId="{32C797BF-80BE-6DDB-99E4-B7EDFC468FDD}"/>
          </ac:spMkLst>
        </pc:spChg>
        <pc:spChg chg="add mod">
          <ac:chgData name="Yesong Yu" userId="00e67ea8fd9a340f" providerId="LiveId" clId="{FA71E9AA-3E8F-48A5-AC23-CFD9370A9AA3}" dt="2023-09-19T07:36:51.328" v="1078" actId="1076"/>
          <ac:spMkLst>
            <pc:docMk/>
            <pc:sldMk cId="3797346837" sldId="261"/>
            <ac:spMk id="14" creationId="{9C443494-F331-AA76-AA1F-8A649A111026}"/>
          </ac:spMkLst>
        </pc:spChg>
        <pc:cxnChg chg="add">
          <ac:chgData name="Yesong Yu" userId="00e67ea8fd9a340f" providerId="LiveId" clId="{FA71E9AA-3E8F-48A5-AC23-CFD9370A9AA3}" dt="2023-09-19T06:32:55.747" v="796" actId="11529"/>
          <ac:cxnSpMkLst>
            <pc:docMk/>
            <pc:sldMk cId="3797346837" sldId="261"/>
            <ac:cxnSpMk id="4" creationId="{D6FA2272-D7E3-4815-6C91-C4FA51A23093}"/>
          </ac:cxnSpMkLst>
        </pc:cxnChg>
      </pc:sldChg>
      <pc:sldChg chg="addSp delSp modSp mod modAnim">
        <pc:chgData name="Yesong Yu" userId="00e67ea8fd9a340f" providerId="LiveId" clId="{FA71E9AA-3E8F-48A5-AC23-CFD9370A9AA3}" dt="2023-09-19T08:27:02.066" v="1118"/>
        <pc:sldMkLst>
          <pc:docMk/>
          <pc:sldMk cId="3548854651" sldId="262"/>
        </pc:sldMkLst>
        <pc:spChg chg="add mod">
          <ac:chgData name="Yesong Yu" userId="00e67ea8fd9a340f" providerId="LiveId" clId="{FA71E9AA-3E8F-48A5-AC23-CFD9370A9AA3}" dt="2023-09-19T05:18:45.203" v="2" actId="14100"/>
          <ac:spMkLst>
            <pc:docMk/>
            <pc:sldMk cId="3548854651" sldId="262"/>
            <ac:spMk id="3" creationId="{B512E355-8F8C-6561-060A-8FC7590548AC}"/>
          </ac:spMkLst>
        </pc:spChg>
        <pc:spChg chg="add mod">
          <ac:chgData name="Yesong Yu" userId="00e67ea8fd9a340f" providerId="LiveId" clId="{FA71E9AA-3E8F-48A5-AC23-CFD9370A9AA3}" dt="2023-09-19T08:25:48.519" v="1099" actId="1076"/>
          <ac:spMkLst>
            <pc:docMk/>
            <pc:sldMk cId="3548854651" sldId="262"/>
            <ac:spMk id="8" creationId="{F5BD254D-1150-C58F-D956-0718721E7D08}"/>
          </ac:spMkLst>
        </pc:spChg>
        <pc:spChg chg="add del mod">
          <ac:chgData name="Yesong Yu" userId="00e67ea8fd9a340f" providerId="LiveId" clId="{FA71E9AA-3E8F-48A5-AC23-CFD9370A9AA3}" dt="2023-09-19T05:36:04.699" v="187" actId="478"/>
          <ac:spMkLst>
            <pc:docMk/>
            <pc:sldMk cId="3548854651" sldId="262"/>
            <ac:spMk id="9" creationId="{243472FA-1F8E-13B4-D1C2-66D339F8B709}"/>
          </ac:spMkLst>
        </pc:spChg>
        <pc:spChg chg="add mod">
          <ac:chgData name="Yesong Yu" userId="00e67ea8fd9a340f" providerId="LiveId" clId="{FA71E9AA-3E8F-48A5-AC23-CFD9370A9AA3}" dt="2023-09-19T05:36:12.211" v="189" actId="1582"/>
          <ac:spMkLst>
            <pc:docMk/>
            <pc:sldMk cId="3548854651" sldId="262"/>
            <ac:spMk id="10" creationId="{4E4021C3-3BD0-F87A-1876-C3C9874FA129}"/>
          </ac:spMkLst>
        </pc:spChg>
        <pc:spChg chg="add del mod">
          <ac:chgData name="Yesong Yu" userId="00e67ea8fd9a340f" providerId="LiveId" clId="{FA71E9AA-3E8F-48A5-AC23-CFD9370A9AA3}" dt="2023-09-19T05:24:21.116" v="55"/>
          <ac:spMkLst>
            <pc:docMk/>
            <pc:sldMk cId="3548854651" sldId="262"/>
            <ac:spMk id="11" creationId="{11888999-BBC0-1030-829F-6B616FCD72D5}"/>
          </ac:spMkLst>
        </pc:spChg>
        <pc:spChg chg="add mod">
          <ac:chgData name="Yesong Yu" userId="00e67ea8fd9a340f" providerId="LiveId" clId="{FA71E9AA-3E8F-48A5-AC23-CFD9370A9AA3}" dt="2023-09-19T05:37:11.364" v="196" actId="1076"/>
          <ac:spMkLst>
            <pc:docMk/>
            <pc:sldMk cId="3548854651" sldId="262"/>
            <ac:spMk id="12" creationId="{FB7D33A0-1017-CDF7-F47F-8D27E91F1D5A}"/>
          </ac:spMkLst>
        </pc:spChg>
        <pc:spChg chg="add mod">
          <ac:chgData name="Yesong Yu" userId="00e67ea8fd9a340f" providerId="LiveId" clId="{FA71E9AA-3E8F-48A5-AC23-CFD9370A9AA3}" dt="2023-09-19T05:35:29.457" v="184" actId="1076"/>
          <ac:spMkLst>
            <pc:docMk/>
            <pc:sldMk cId="3548854651" sldId="262"/>
            <ac:spMk id="13" creationId="{7F2342EE-8F24-D284-DA37-E37E435BD4A0}"/>
          </ac:spMkLst>
        </pc:spChg>
        <pc:spChg chg="add mod">
          <ac:chgData name="Yesong Yu" userId="00e67ea8fd9a340f" providerId="LiveId" clId="{FA71E9AA-3E8F-48A5-AC23-CFD9370A9AA3}" dt="2023-09-19T08:25:18.865" v="1095" actId="1076"/>
          <ac:spMkLst>
            <pc:docMk/>
            <pc:sldMk cId="3548854651" sldId="262"/>
            <ac:spMk id="14" creationId="{1BEF47E3-DE89-0169-BD1B-04C9E21F4905}"/>
          </ac:spMkLst>
        </pc:spChg>
        <pc:spChg chg="add mod">
          <ac:chgData name="Yesong Yu" userId="00e67ea8fd9a340f" providerId="LiveId" clId="{FA71E9AA-3E8F-48A5-AC23-CFD9370A9AA3}" dt="2023-09-19T08:25:18.865" v="1095" actId="1076"/>
          <ac:spMkLst>
            <pc:docMk/>
            <pc:sldMk cId="3548854651" sldId="262"/>
            <ac:spMk id="15" creationId="{47B3EC2C-A889-A22C-9115-8765B92DCBC3}"/>
          </ac:spMkLst>
        </pc:spChg>
        <pc:spChg chg="add mod">
          <ac:chgData name="Yesong Yu" userId="00e67ea8fd9a340f" providerId="LiveId" clId="{FA71E9AA-3E8F-48A5-AC23-CFD9370A9AA3}" dt="2023-09-19T05:34:59.256" v="180" actId="14100"/>
          <ac:spMkLst>
            <pc:docMk/>
            <pc:sldMk cId="3548854651" sldId="262"/>
            <ac:spMk id="16" creationId="{7E16B54E-8B63-5403-7636-A5F22561BEC8}"/>
          </ac:spMkLst>
        </pc:spChg>
        <pc:spChg chg="add mod">
          <ac:chgData name="Yesong Yu" userId="00e67ea8fd9a340f" providerId="LiveId" clId="{FA71E9AA-3E8F-48A5-AC23-CFD9370A9AA3}" dt="2023-09-19T05:36:21.401" v="191" actId="1076"/>
          <ac:spMkLst>
            <pc:docMk/>
            <pc:sldMk cId="3548854651" sldId="262"/>
            <ac:spMk id="17" creationId="{0039FB51-97CD-687F-25C7-C4B43F4E4E4C}"/>
          </ac:spMkLst>
        </pc:spChg>
        <pc:spChg chg="add mod">
          <ac:chgData name="Yesong Yu" userId="00e67ea8fd9a340f" providerId="LiveId" clId="{FA71E9AA-3E8F-48A5-AC23-CFD9370A9AA3}" dt="2023-09-19T08:25:48.519" v="1099" actId="1076"/>
          <ac:spMkLst>
            <pc:docMk/>
            <pc:sldMk cId="3548854651" sldId="262"/>
            <ac:spMk id="18" creationId="{E4C62098-D11A-CE20-8C4E-B1A189874CCD}"/>
          </ac:spMkLst>
        </pc:spChg>
        <pc:spChg chg="add mod">
          <ac:chgData name="Yesong Yu" userId="00e67ea8fd9a340f" providerId="LiveId" clId="{FA71E9AA-3E8F-48A5-AC23-CFD9370A9AA3}" dt="2023-09-19T05:36:32.251" v="195" actId="1076"/>
          <ac:spMkLst>
            <pc:docMk/>
            <pc:sldMk cId="3548854651" sldId="262"/>
            <ac:spMk id="19" creationId="{72E6662A-F7DA-88F0-12F9-085438180B96}"/>
          </ac:spMkLst>
        </pc:spChg>
        <pc:spChg chg="add mod">
          <ac:chgData name="Yesong Yu" userId="00e67ea8fd9a340f" providerId="LiveId" clId="{FA71E9AA-3E8F-48A5-AC23-CFD9370A9AA3}" dt="2023-09-19T07:09:29.697" v="917" actId="1076"/>
          <ac:spMkLst>
            <pc:docMk/>
            <pc:sldMk cId="3548854651" sldId="262"/>
            <ac:spMk id="20" creationId="{59A530E1-12A1-1B78-BB9A-81681643706B}"/>
          </ac:spMkLst>
        </pc:spChg>
        <pc:spChg chg="add mod">
          <ac:chgData name="Yesong Yu" userId="00e67ea8fd9a340f" providerId="LiveId" clId="{FA71E9AA-3E8F-48A5-AC23-CFD9370A9AA3}" dt="2023-09-19T07:12:55.094" v="1050" actId="20577"/>
          <ac:spMkLst>
            <pc:docMk/>
            <pc:sldMk cId="3548854651" sldId="262"/>
            <ac:spMk id="21" creationId="{E6388CF3-0882-54DF-4D4E-85C8EC293BC6}"/>
          </ac:spMkLst>
        </pc:spChg>
        <pc:picChg chg="mod">
          <ac:chgData name="Yesong Yu" userId="00e67ea8fd9a340f" providerId="LiveId" clId="{FA71E9AA-3E8F-48A5-AC23-CFD9370A9AA3}" dt="2023-09-19T05:31:14.434" v="152" actId="1076"/>
          <ac:picMkLst>
            <pc:docMk/>
            <pc:sldMk cId="3548854651" sldId="262"/>
            <ac:picMk id="4" creationId="{4E82EAEB-A8B5-BC3B-2FCB-98D9F4651885}"/>
          </ac:picMkLst>
        </pc:picChg>
      </pc:sldChg>
      <pc:sldChg chg="addSp modSp mod modAnim">
        <pc:chgData name="Yesong Yu" userId="00e67ea8fd9a340f" providerId="LiveId" clId="{FA71E9AA-3E8F-48A5-AC23-CFD9370A9AA3}" dt="2023-09-19T06:38:58.581" v="827" actId="14100"/>
        <pc:sldMkLst>
          <pc:docMk/>
          <pc:sldMk cId="376270095" sldId="263"/>
        </pc:sldMkLst>
        <pc:spChg chg="add mod">
          <ac:chgData name="Yesong Yu" userId="00e67ea8fd9a340f" providerId="LiveId" clId="{FA71E9AA-3E8F-48A5-AC23-CFD9370A9AA3}" dt="2023-09-19T06:38:58.581" v="827" actId="14100"/>
          <ac:spMkLst>
            <pc:docMk/>
            <pc:sldMk cId="376270095" sldId="263"/>
            <ac:spMk id="3" creationId="{402809B9-B7CD-27E7-A36D-6B4987151887}"/>
          </ac:spMkLst>
        </pc:spChg>
      </pc:sldChg>
      <pc:sldChg chg="modSp mod">
        <pc:chgData name="Yesong Yu" userId="00e67ea8fd9a340f" providerId="LiveId" clId="{FA71E9AA-3E8F-48A5-AC23-CFD9370A9AA3}" dt="2023-09-19T07:01:43.778" v="860" actId="20577"/>
        <pc:sldMkLst>
          <pc:docMk/>
          <pc:sldMk cId="109052386" sldId="264"/>
        </pc:sldMkLst>
        <pc:spChg chg="mod">
          <ac:chgData name="Yesong Yu" userId="00e67ea8fd9a340f" providerId="LiveId" clId="{FA71E9AA-3E8F-48A5-AC23-CFD9370A9AA3}" dt="2023-09-19T07:01:43.778" v="860" actId="20577"/>
          <ac:spMkLst>
            <pc:docMk/>
            <pc:sldMk cId="109052386" sldId="264"/>
            <ac:spMk id="3" creationId="{BF26DC56-71AF-8780-97DF-53D27E2FF8FF}"/>
          </ac:spMkLst>
        </pc:spChg>
      </pc:sldChg>
      <pc:sldChg chg="modSp mod">
        <pc:chgData name="Yesong Yu" userId="00e67ea8fd9a340f" providerId="LiveId" clId="{FA71E9AA-3E8F-48A5-AC23-CFD9370A9AA3}" dt="2023-09-19T06:40:23.109" v="831"/>
        <pc:sldMkLst>
          <pc:docMk/>
          <pc:sldMk cId="1051684522" sldId="266"/>
        </pc:sldMkLst>
        <pc:spChg chg="mod">
          <ac:chgData name="Yesong Yu" userId="00e67ea8fd9a340f" providerId="LiveId" clId="{FA71E9AA-3E8F-48A5-AC23-CFD9370A9AA3}" dt="2023-09-19T06:40:23.109" v="831"/>
          <ac:spMkLst>
            <pc:docMk/>
            <pc:sldMk cId="1051684522" sldId="266"/>
            <ac:spMk id="2" creationId="{05585DE5-E8C4-ECE6-DBBF-CC0D28FBB637}"/>
          </ac:spMkLst>
        </pc:spChg>
      </pc:sldChg>
      <pc:sldChg chg="modSp mod">
        <pc:chgData name="Yesong Yu" userId="00e67ea8fd9a340f" providerId="LiveId" clId="{FA71E9AA-3E8F-48A5-AC23-CFD9370A9AA3}" dt="2023-09-19T07:02:47.967" v="861"/>
        <pc:sldMkLst>
          <pc:docMk/>
          <pc:sldMk cId="623301860" sldId="268"/>
        </pc:sldMkLst>
        <pc:spChg chg="mod">
          <ac:chgData name="Yesong Yu" userId="00e67ea8fd9a340f" providerId="LiveId" clId="{FA71E9AA-3E8F-48A5-AC23-CFD9370A9AA3}" dt="2023-09-19T06:40:29.285" v="833"/>
          <ac:spMkLst>
            <pc:docMk/>
            <pc:sldMk cId="623301860" sldId="268"/>
            <ac:spMk id="2" creationId="{05585DE5-E8C4-ECE6-DBBF-CC0D28FBB637}"/>
          </ac:spMkLst>
        </pc:spChg>
        <pc:spChg chg="mod">
          <ac:chgData name="Yesong Yu" userId="00e67ea8fd9a340f" providerId="LiveId" clId="{FA71E9AA-3E8F-48A5-AC23-CFD9370A9AA3}" dt="2023-09-19T07:02:47.967" v="861"/>
          <ac:spMkLst>
            <pc:docMk/>
            <pc:sldMk cId="623301860" sldId="268"/>
            <ac:spMk id="3" creationId="{50441A81-C664-D0D1-2B33-DF78CD0343CA}"/>
          </ac:spMkLst>
        </pc:spChg>
      </pc:sldChg>
      <pc:sldChg chg="addSp delSp modSp mod">
        <pc:chgData name="Yesong Yu" userId="00e67ea8fd9a340f" providerId="LiveId" clId="{FA71E9AA-3E8F-48A5-AC23-CFD9370A9AA3}" dt="2023-09-19T05:56:40.749" v="641" actId="1076"/>
        <pc:sldMkLst>
          <pc:docMk/>
          <pc:sldMk cId="645199107" sldId="271"/>
        </pc:sldMkLst>
        <pc:spChg chg="add mod">
          <ac:chgData name="Yesong Yu" userId="00e67ea8fd9a340f" providerId="LiveId" clId="{FA71E9AA-3E8F-48A5-AC23-CFD9370A9AA3}" dt="2023-09-19T05:44:58.745" v="400" actId="1076"/>
          <ac:spMkLst>
            <pc:docMk/>
            <pc:sldMk cId="645199107" sldId="271"/>
            <ac:spMk id="3" creationId="{86D7E7EE-EF6D-4B24-4A04-1F8A7A4C2EF2}"/>
          </ac:spMkLst>
        </pc:spChg>
        <pc:spChg chg="add mod">
          <ac:chgData name="Yesong Yu" userId="00e67ea8fd9a340f" providerId="LiveId" clId="{FA71E9AA-3E8F-48A5-AC23-CFD9370A9AA3}" dt="2023-09-19T05:48:12.981" v="477" actId="1076"/>
          <ac:spMkLst>
            <pc:docMk/>
            <pc:sldMk cId="645199107" sldId="271"/>
            <ac:spMk id="4" creationId="{007E9072-6077-AE62-7F3B-A72B806039DC}"/>
          </ac:spMkLst>
        </pc:spChg>
        <pc:spChg chg="add mod">
          <ac:chgData name="Yesong Yu" userId="00e67ea8fd9a340f" providerId="LiveId" clId="{FA71E9AA-3E8F-48A5-AC23-CFD9370A9AA3}" dt="2023-09-19T05:44:21.439" v="393" actId="1076"/>
          <ac:spMkLst>
            <pc:docMk/>
            <pc:sldMk cId="645199107" sldId="271"/>
            <ac:spMk id="6" creationId="{66284074-6B86-9498-970E-0F27EF84E9F9}"/>
          </ac:spMkLst>
        </pc:spChg>
        <pc:spChg chg="add del mod">
          <ac:chgData name="Yesong Yu" userId="00e67ea8fd9a340f" providerId="LiveId" clId="{FA71E9AA-3E8F-48A5-AC23-CFD9370A9AA3}" dt="2023-09-19T05:44:52.387" v="397"/>
          <ac:spMkLst>
            <pc:docMk/>
            <pc:sldMk cId="645199107" sldId="271"/>
            <ac:spMk id="8" creationId="{9F9558E8-5AA0-7A87-391C-705E7DD5781C}"/>
          </ac:spMkLst>
        </pc:spChg>
        <pc:spChg chg="add mod">
          <ac:chgData name="Yesong Yu" userId="00e67ea8fd9a340f" providerId="LiveId" clId="{FA71E9AA-3E8F-48A5-AC23-CFD9370A9AA3}" dt="2023-09-19T05:56:40.749" v="641" actId="1076"/>
          <ac:spMkLst>
            <pc:docMk/>
            <pc:sldMk cId="645199107" sldId="271"/>
            <ac:spMk id="9" creationId="{1839D3F0-1C87-61B7-5049-B9727A3AB8A0}"/>
          </ac:spMkLst>
        </pc:spChg>
        <pc:picChg chg="mod">
          <ac:chgData name="Yesong Yu" userId="00e67ea8fd9a340f" providerId="LiveId" clId="{FA71E9AA-3E8F-48A5-AC23-CFD9370A9AA3}" dt="2023-09-19T05:47:41.307" v="470" actId="1076"/>
          <ac:picMkLst>
            <pc:docMk/>
            <pc:sldMk cId="645199107" sldId="271"/>
            <ac:picMk id="7" creationId="{DB2F815F-EC2C-8B6C-14C2-B6203413C6F2}"/>
          </ac:picMkLst>
        </pc:picChg>
        <pc:picChg chg="add mod">
          <ac:chgData name="Yesong Yu" userId="00e67ea8fd9a340f" providerId="LiveId" clId="{FA71E9AA-3E8F-48A5-AC23-CFD9370A9AA3}" dt="2023-09-19T05:47:52.208" v="471" actId="1076"/>
          <ac:picMkLst>
            <pc:docMk/>
            <pc:sldMk cId="645199107" sldId="271"/>
            <ac:picMk id="11" creationId="{F8660D81-972C-5A8F-875F-47A5517B4CEB}"/>
          </ac:picMkLst>
        </pc:picChg>
      </pc:sldChg>
      <pc:sldChg chg="addSp modSp mod modAnim">
        <pc:chgData name="Yesong Yu" userId="00e67ea8fd9a340f" providerId="LiveId" clId="{FA71E9AA-3E8F-48A5-AC23-CFD9370A9AA3}" dt="2023-09-19T05:56:49.647" v="645" actId="1076"/>
        <pc:sldMkLst>
          <pc:docMk/>
          <pc:sldMk cId="3663470291" sldId="272"/>
        </pc:sldMkLst>
        <pc:spChg chg="add mod">
          <ac:chgData name="Yesong Yu" userId="00e67ea8fd9a340f" providerId="LiveId" clId="{FA71E9AA-3E8F-48A5-AC23-CFD9370A9AA3}" dt="2023-09-19T05:51:09.052" v="505" actId="1076"/>
          <ac:spMkLst>
            <pc:docMk/>
            <pc:sldMk cId="3663470291" sldId="272"/>
            <ac:spMk id="3" creationId="{6F64904C-9BCC-6BD4-5808-9792BEF7E82F}"/>
          </ac:spMkLst>
        </pc:spChg>
        <pc:spChg chg="add mod">
          <ac:chgData name="Yesong Yu" userId="00e67ea8fd9a340f" providerId="LiveId" clId="{FA71E9AA-3E8F-48A5-AC23-CFD9370A9AA3}" dt="2023-09-19T05:51:12.882" v="506" actId="1076"/>
          <ac:spMkLst>
            <pc:docMk/>
            <pc:sldMk cId="3663470291" sldId="272"/>
            <ac:spMk id="5" creationId="{57EBCC8E-0727-11A1-2BF4-5E3C39A9742A}"/>
          </ac:spMkLst>
        </pc:spChg>
        <pc:spChg chg="add mod">
          <ac:chgData name="Yesong Yu" userId="00e67ea8fd9a340f" providerId="LiveId" clId="{FA71E9AA-3E8F-48A5-AC23-CFD9370A9AA3}" dt="2023-09-19T05:56:11.732" v="637" actId="1076"/>
          <ac:spMkLst>
            <pc:docMk/>
            <pc:sldMk cId="3663470291" sldId="272"/>
            <ac:spMk id="7" creationId="{21DCAF92-85BD-5BCF-3AB8-8DF157672D56}"/>
          </ac:spMkLst>
        </pc:spChg>
        <pc:spChg chg="add mod">
          <ac:chgData name="Yesong Yu" userId="00e67ea8fd9a340f" providerId="LiveId" clId="{FA71E9AA-3E8F-48A5-AC23-CFD9370A9AA3}" dt="2023-09-19T05:56:33.012" v="640" actId="14100"/>
          <ac:spMkLst>
            <pc:docMk/>
            <pc:sldMk cId="3663470291" sldId="272"/>
            <ac:spMk id="9" creationId="{D8F53623-C576-9CA3-A29C-B332A761728D}"/>
          </ac:spMkLst>
        </pc:spChg>
        <pc:spChg chg="add mod">
          <ac:chgData name="Yesong Yu" userId="00e67ea8fd9a340f" providerId="LiveId" clId="{FA71E9AA-3E8F-48A5-AC23-CFD9370A9AA3}" dt="2023-09-19T05:56:49.647" v="645" actId="1076"/>
          <ac:spMkLst>
            <pc:docMk/>
            <pc:sldMk cId="3663470291" sldId="272"/>
            <ac:spMk id="10" creationId="{CA9A67FF-0090-7E05-00F7-1E158F94EA9A}"/>
          </ac:spMkLst>
        </pc:spChg>
      </pc:sldChg>
      <pc:sldChg chg="new del">
        <pc:chgData name="Yesong Yu" userId="00e67ea8fd9a340f" providerId="LiveId" clId="{FA71E9AA-3E8F-48A5-AC23-CFD9370A9AA3}" dt="2023-09-19T07:11:34.349" v="919" actId="47"/>
        <pc:sldMkLst>
          <pc:docMk/>
          <pc:sldMk cId="351962740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9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B31E-63E7-D813-1C76-816F27946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파이썬과</a:t>
            </a:r>
            <a:r>
              <a:rPr lang="ko-KR" altLang="en-US" dirty="0"/>
              <a:t> 벡터화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1C132-D4A2-8517-5D34-89FAFB3E2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2168017 </a:t>
            </a:r>
            <a:r>
              <a:rPr lang="ko-KR" altLang="en-US" dirty="0" err="1"/>
              <a:t>유예송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4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B31C-6D88-D0C9-19FE-FA87E8E7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6. </a:t>
            </a:r>
            <a:r>
              <a:rPr lang="ko-KR" altLang="en-US" sz="4500" dirty="0" err="1"/>
              <a:t>파이썬과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넘파이</a:t>
            </a:r>
            <a:r>
              <a:rPr lang="ko-KR" altLang="en-US" sz="4500" dirty="0"/>
              <a:t> 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6DC56-71AF-8780-97DF-53D27E2F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4387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(5,) “rank 1 array”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(5,1)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(5,1) “column vector”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(1,5)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(1,5) “row vector”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assert(</a:t>
            </a:r>
            <a:r>
              <a:rPr lang="en-US" altLang="ko-KR" dirty="0" err="1">
                <a:latin typeface="Consolas" panose="020B0609020204030204" pitchFamily="49" charset="0"/>
              </a:rPr>
              <a:t>a.shape</a:t>
            </a:r>
            <a:r>
              <a:rPr lang="en-US" altLang="ko-KR" dirty="0">
                <a:latin typeface="Consolas" panose="020B0609020204030204" pitchFamily="49" charset="0"/>
              </a:rPr>
              <a:t> == (5,1)) or reshape!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330FDE-B134-6DD8-79BA-2CA989E68C63}"/>
              </a:ext>
            </a:extLst>
          </p:cNvPr>
          <p:cNvSpPr/>
          <p:nvPr/>
        </p:nvSpPr>
        <p:spPr>
          <a:xfrm>
            <a:off x="821913" y="2011680"/>
            <a:ext cx="5628364" cy="83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3001-E6B1-AE46-54DB-24A97D3D703A}"/>
              </a:ext>
            </a:extLst>
          </p:cNvPr>
          <p:cNvSpPr txBox="1"/>
          <p:nvPr/>
        </p:nvSpPr>
        <p:spPr>
          <a:xfrm>
            <a:off x="6595534" y="2319867"/>
            <a:ext cx="2040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don’t use!!</a:t>
            </a:r>
            <a:endParaRPr lang="en-US" altLang="ko-KR" sz="3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5DE5-E8C4-ECE6-DBBF-CC0D28F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8. </a:t>
            </a:r>
            <a:r>
              <a:rPr lang="ko-KR" altLang="en-US" sz="4500" dirty="0"/>
              <a:t>로지스틱 회귀의 비용함수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ko-KR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4000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 :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	y=0 :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1-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P(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</a:t>
                </a:r>
                <a:r>
                  <a:rPr lang="en-US" altLang="ko-KR" sz="4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ko-KR" sz="4000" b="0" dirty="0"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log P(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 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ylog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(1-y)log(1-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L(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y) = - log 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4" t="-6958" b="-4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DA22838-5A70-83A5-2A00-03FF274A816C}"/>
              </a:ext>
            </a:extLst>
          </p:cNvPr>
          <p:cNvSpPr/>
          <p:nvPr/>
        </p:nvSpPr>
        <p:spPr>
          <a:xfrm>
            <a:off x="1824219" y="4470401"/>
            <a:ext cx="741182" cy="601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B25DD5-73A7-6E79-EF07-B0BF129D0BBC}"/>
              </a:ext>
            </a:extLst>
          </p:cNvPr>
          <p:cNvSpPr/>
          <p:nvPr/>
        </p:nvSpPr>
        <p:spPr>
          <a:xfrm>
            <a:off x="1822276" y="5086029"/>
            <a:ext cx="1547457" cy="601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5DE5-E8C4-ECE6-DBBF-CC0D28F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8. </a:t>
            </a:r>
            <a:r>
              <a:rPr lang="ko-KR" altLang="en-US" sz="4500" dirty="0"/>
              <a:t>로지스틱 회귀의 비용함수</a:t>
            </a:r>
            <a:r>
              <a:rPr lang="en-US" altLang="ko-KR" sz="4500" dirty="0"/>
              <a:t> </a:t>
            </a:r>
            <a:endParaRPr lang="ko-KR" altLang="en-US" sz="4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log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4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e>
                    </m:nary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ko-KR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y</m:t>
                        </m:r>
                      </m:e>
                      <m:sup>
                        <m: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p>
                      <m:sSupPr>
                        <m:ctrlPr>
                          <a:rPr lang="en-US" altLang="ko-K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p>
                        <m: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3600" b="1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600" i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36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Cost: J(</a:t>
                </a:r>
                <a:r>
                  <a:rPr lang="en-US" altLang="ko-KR" sz="3600" i="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w,b</a:t>
                </a: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 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600" i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  <a:blipFill>
                <a:blip r:embed="rId2"/>
                <a:stretch>
                  <a:fillRect l="-1984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9F70-4C34-7BA6-8DF0-703149D7CCF8}"/>
              </a:ext>
            </a:extLst>
          </p:cNvPr>
          <p:cNvSpPr/>
          <p:nvPr/>
        </p:nvSpPr>
        <p:spPr>
          <a:xfrm>
            <a:off x="1492103" y="2131905"/>
            <a:ext cx="1141029" cy="6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EE712E-B62C-FC6A-17EB-1FA32FB76EDD}"/>
              </a:ext>
            </a:extLst>
          </p:cNvPr>
          <p:cNvSpPr/>
          <p:nvPr/>
        </p:nvSpPr>
        <p:spPr>
          <a:xfrm>
            <a:off x="5506962" y="2131905"/>
            <a:ext cx="1073297" cy="6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C824-5AC3-DAEE-B474-A7F0F92D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3AC72-B7AA-EF4A-10DA-AD26A616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726084"/>
            <a:ext cx="6937376" cy="269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F815F-EC2C-8B6C-14C2-B6203413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9" y="819379"/>
            <a:ext cx="5740695" cy="3073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D7E7EE-EF6D-4B24-4A04-1F8A7A4C2EF2}"/>
              </a:ext>
            </a:extLst>
          </p:cNvPr>
          <p:cNvSpPr txBox="1"/>
          <p:nvPr/>
        </p:nvSpPr>
        <p:spPr>
          <a:xfrm>
            <a:off x="1049154" y="4191241"/>
            <a:ext cx="40618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Z</a:t>
            </a:r>
            <a:r>
              <a:rPr lang="ko-KR" altLang="en-US" sz="2500" dirty="0"/>
              <a:t>를 계산한 후 </a:t>
            </a:r>
            <a:endParaRPr lang="en-US" altLang="ko-KR" sz="2500" dirty="0"/>
          </a:p>
          <a:p>
            <a:r>
              <a:rPr lang="ko-KR" altLang="en-US" sz="2500" dirty="0" err="1"/>
              <a:t>시그모이드</a:t>
            </a:r>
            <a:r>
              <a:rPr lang="ko-KR" altLang="en-US" sz="2500" dirty="0"/>
              <a:t> </a:t>
            </a:r>
            <a:r>
              <a:rPr lang="en-US" altLang="ko-KR" sz="2500" dirty="0"/>
              <a:t>or </a:t>
            </a:r>
            <a:r>
              <a:rPr lang="en-US" altLang="ko-KR" sz="2500" dirty="0" err="1"/>
              <a:t>ReLU</a:t>
            </a:r>
            <a:r>
              <a:rPr lang="en-US" altLang="ko-KR" sz="2500" dirty="0"/>
              <a:t> </a:t>
            </a:r>
            <a:r>
              <a:rPr lang="ko-KR" altLang="en-US" sz="2500" dirty="0"/>
              <a:t>등등의 활성화 함수에 넣는다</a:t>
            </a:r>
            <a:r>
              <a:rPr lang="en-US" altLang="ko-KR" sz="2500" dirty="0"/>
              <a:t>!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E9072-6077-AE62-7F3B-A72B806039DC}"/>
              </a:ext>
            </a:extLst>
          </p:cNvPr>
          <p:cNvSpPr txBox="1"/>
          <p:nvPr/>
        </p:nvSpPr>
        <p:spPr>
          <a:xfrm>
            <a:off x="5342021" y="200441"/>
            <a:ext cx="5921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a*b : element-wise multiplication</a:t>
            </a:r>
            <a:endParaRPr lang="ko-KR" altLang="en-US" sz="3000" dirty="0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66284074-6B86-9498-970E-0F27EF84E9F9}"/>
              </a:ext>
            </a:extLst>
          </p:cNvPr>
          <p:cNvSpPr/>
          <p:nvPr/>
        </p:nvSpPr>
        <p:spPr>
          <a:xfrm flipH="1">
            <a:off x="789272" y="4211928"/>
            <a:ext cx="259882" cy="60256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1839D3F0-1C87-61B7-5049-B9727A3AB8A0}"/>
              </a:ext>
            </a:extLst>
          </p:cNvPr>
          <p:cNvSpPr/>
          <p:nvPr/>
        </p:nvSpPr>
        <p:spPr>
          <a:xfrm rot="10800000" flipH="1">
            <a:off x="10686447" y="487066"/>
            <a:ext cx="229402" cy="60256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60D81-972C-5A8F-875F-47A5517B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45" y="3756173"/>
            <a:ext cx="5740695" cy="31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C824-5AC3-DAEE-B474-A7F0F92D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11093-26FC-5BBA-C232-0DC8432B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771554"/>
            <a:ext cx="5721644" cy="3721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2B9C80-00ED-82F7-32F8-E1621356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34" y="2842799"/>
            <a:ext cx="5683542" cy="3714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4904C-9BCC-6BD4-5808-9792BEF7E82F}"/>
              </a:ext>
            </a:extLst>
          </p:cNvPr>
          <p:cNvSpPr txBox="1"/>
          <p:nvPr/>
        </p:nvSpPr>
        <p:spPr>
          <a:xfrm>
            <a:off x="1391741" y="5678906"/>
            <a:ext cx="3724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(3,4) + (1,4) </a:t>
            </a:r>
            <a:r>
              <a:rPr lang="en-US" altLang="ko-KR" sz="2500" dirty="0">
                <a:sym typeface="Wingdings" panose="05000000000000000000" pitchFamily="2" charset="2"/>
              </a:rPr>
              <a:t> (3,4)</a:t>
            </a:r>
            <a:endParaRPr lang="ko-KR" altLang="en-US" sz="2500" dirty="0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57EBCC8E-0727-11A1-2BF4-5E3C39A9742A}"/>
              </a:ext>
            </a:extLst>
          </p:cNvPr>
          <p:cNvSpPr/>
          <p:nvPr/>
        </p:nvSpPr>
        <p:spPr>
          <a:xfrm flipH="1">
            <a:off x="1094564" y="5422732"/>
            <a:ext cx="259882" cy="60256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CAF92-85BD-5BCF-3AB8-8DF157672D56}"/>
                  </a:ext>
                </a:extLst>
              </p:cNvPr>
              <p:cNvSpPr txBox="1"/>
              <p:nvPr/>
            </p:nvSpPr>
            <p:spPr>
              <a:xfrm>
                <a:off x="5724626" y="2081905"/>
                <a:ext cx="6097604" cy="777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3 0 1</m:t>
                            </m:r>
                          </m:e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2 1 2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eqAr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1 1 1</m:t>
                        </m:r>
                      </m:e>
                    </m:d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4 1 2</m:t>
                            </m:r>
                          </m:e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3 2 3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500" dirty="0"/>
                  <a:t> </a:t>
                </a:r>
                <a:endParaRPr lang="ko-KR" alt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CAF92-85BD-5BCF-3AB8-8DF157672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6" y="2081905"/>
                <a:ext cx="6097604" cy="777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8F53623-C576-9CA3-A29C-B332A761728D}"/>
              </a:ext>
            </a:extLst>
          </p:cNvPr>
          <p:cNvSpPr/>
          <p:nvPr/>
        </p:nvSpPr>
        <p:spPr>
          <a:xfrm>
            <a:off x="9837207" y="2468082"/>
            <a:ext cx="452200" cy="40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A9A67FF-0090-7E05-00F7-1E158F94EA9A}"/>
              </a:ext>
            </a:extLst>
          </p:cNvPr>
          <p:cNvSpPr/>
          <p:nvPr/>
        </p:nvSpPr>
        <p:spPr>
          <a:xfrm rot="10800000" flipH="1">
            <a:off x="10567988" y="2468082"/>
            <a:ext cx="229402" cy="60256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B31E-63E7-D813-1C76-816F27946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540C-2098-ED75-82CA-C4D7949D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1. </a:t>
            </a:r>
            <a:r>
              <a:rPr lang="ko-KR" altLang="en-US" sz="4500" dirty="0"/>
              <a:t>벡터화 </a:t>
            </a:r>
            <a:r>
              <a:rPr lang="en-US" altLang="ko-KR" sz="4500" dirty="0"/>
              <a:t>: for</a:t>
            </a:r>
            <a:r>
              <a:rPr lang="ko-KR" altLang="en-US" sz="4500" dirty="0"/>
              <a:t>문 없애고 </a:t>
            </a:r>
            <a:r>
              <a:rPr lang="en-US" altLang="ko-KR" sz="4500" dirty="0"/>
              <a:t>“</a:t>
            </a:r>
            <a:r>
              <a:rPr lang="ko-KR" altLang="en-US" sz="4500" dirty="0"/>
              <a:t>병렬계산</a:t>
            </a:r>
            <a:r>
              <a:rPr lang="en-US" altLang="ko-KR" sz="4500" dirty="0"/>
              <a:t>”</a:t>
            </a:r>
            <a:endParaRPr lang="ko-KR" altLang="en-US" sz="4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91A27-C680-D925-79C9-9D7E6C70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982" y="1584535"/>
            <a:ext cx="5298610" cy="31906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19DAC-9154-D866-53D6-6F480585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1" y="1549403"/>
            <a:ext cx="6229898" cy="3251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16D128-77C3-6CB5-5855-091765BC42AB}"/>
              </a:ext>
            </a:extLst>
          </p:cNvPr>
          <p:cNvSpPr/>
          <p:nvPr/>
        </p:nvSpPr>
        <p:spPr>
          <a:xfrm>
            <a:off x="1718733" y="38946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035AC7-A43D-4591-E2EF-5A986F03D1DA}"/>
              </a:ext>
            </a:extLst>
          </p:cNvPr>
          <p:cNvSpPr/>
          <p:nvPr/>
        </p:nvSpPr>
        <p:spPr>
          <a:xfrm>
            <a:off x="2421467" y="4267202"/>
            <a:ext cx="499534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AED7CF-A18B-8BE6-4046-BD6FCFF5F12A}"/>
              </a:ext>
            </a:extLst>
          </p:cNvPr>
          <p:cNvSpPr/>
          <p:nvPr/>
        </p:nvSpPr>
        <p:spPr>
          <a:xfrm>
            <a:off x="7717892" y="4192274"/>
            <a:ext cx="765708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3EC07-A730-30C9-0A66-21540A1CE630}"/>
              </a:ext>
            </a:extLst>
          </p:cNvPr>
          <p:cNvSpPr/>
          <p:nvPr/>
        </p:nvSpPr>
        <p:spPr>
          <a:xfrm>
            <a:off x="349405" y="2638848"/>
            <a:ext cx="1826525" cy="27156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65E8D3-18B3-CDCD-D239-1A9957920923}"/>
              </a:ext>
            </a:extLst>
          </p:cNvPr>
          <p:cNvSpPr/>
          <p:nvPr/>
        </p:nvSpPr>
        <p:spPr>
          <a:xfrm>
            <a:off x="349405" y="3157433"/>
            <a:ext cx="1826525" cy="27156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FE16C-0E12-3007-56E7-7C927BCDD929}"/>
              </a:ext>
            </a:extLst>
          </p:cNvPr>
          <p:cNvSpPr txBox="1"/>
          <p:nvPr/>
        </p:nvSpPr>
        <p:spPr>
          <a:xfrm>
            <a:off x="2743200" y="4647387"/>
            <a:ext cx="3731329" cy="2185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# </a:t>
            </a:r>
            <a:r>
              <a:rPr lang="ko-KR" altLang="en-US" sz="1700" dirty="0"/>
              <a:t>첫 번째 시간 측정</a:t>
            </a:r>
          </a:p>
          <a:p>
            <a:r>
              <a:rPr lang="en-US" altLang="ko-KR" sz="1700" dirty="0" err="1"/>
              <a:t>start_time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time.time</a:t>
            </a:r>
            <a:r>
              <a:rPr lang="en-US" altLang="ko-KR" sz="1700" dirty="0"/>
              <a:t>()</a:t>
            </a:r>
          </a:p>
          <a:p>
            <a:endParaRPr lang="en-US" altLang="ko-KR" sz="1700" dirty="0"/>
          </a:p>
          <a:p>
            <a:r>
              <a:rPr lang="en-US" altLang="ko-KR" sz="1700" dirty="0"/>
              <a:t># </a:t>
            </a:r>
            <a:r>
              <a:rPr lang="ko-KR" altLang="en-US" sz="1700" dirty="0"/>
              <a:t>어떤 작업을 수행하거나 코드를 실행</a:t>
            </a:r>
          </a:p>
          <a:p>
            <a:endParaRPr lang="ko-KR" altLang="en-US" sz="1700" dirty="0"/>
          </a:p>
          <a:p>
            <a:r>
              <a:rPr lang="en-US" altLang="ko-KR" sz="1700" dirty="0"/>
              <a:t># </a:t>
            </a:r>
            <a:r>
              <a:rPr lang="ko-KR" altLang="en-US" sz="1700" dirty="0"/>
              <a:t>두 번째 시간 측정</a:t>
            </a:r>
          </a:p>
          <a:p>
            <a:r>
              <a:rPr lang="en-US" altLang="ko-KR" sz="1700" dirty="0" err="1"/>
              <a:t>end_time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time.time</a:t>
            </a:r>
            <a:r>
              <a:rPr lang="en-US" altLang="ko-KR" sz="1700" dirty="0"/>
              <a:t>()</a:t>
            </a:r>
            <a:endParaRPr lang="ko-KR" altLang="en-US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63DB0-A0F2-BF57-31C2-1A21BACDD6E0}"/>
              </a:ext>
            </a:extLst>
          </p:cNvPr>
          <p:cNvSpPr txBox="1"/>
          <p:nvPr/>
        </p:nvSpPr>
        <p:spPr>
          <a:xfrm>
            <a:off x="6620934" y="477520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4000" dirty="0"/>
              <a:t>Whenever possible</a:t>
            </a:r>
          </a:p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avoid explicit for-loops.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5796E7-8545-0910-0578-EDCAE889381F}"/>
              </a:ext>
            </a:extLst>
          </p:cNvPr>
          <p:cNvCxnSpPr>
            <a:cxnSpLocks/>
          </p:cNvCxnSpPr>
          <p:nvPr/>
        </p:nvCxnSpPr>
        <p:spPr>
          <a:xfrm flipV="1">
            <a:off x="349405" y="3147375"/>
            <a:ext cx="1680422" cy="100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364E4E-C482-8695-646D-F9FAFB8EE51C}"/>
              </a:ext>
            </a:extLst>
          </p:cNvPr>
          <p:cNvCxnSpPr>
            <a:cxnSpLocks/>
          </p:cNvCxnSpPr>
          <p:nvPr/>
        </p:nvCxnSpPr>
        <p:spPr>
          <a:xfrm flipV="1">
            <a:off x="6877681" y="2581855"/>
            <a:ext cx="1680422" cy="100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CFA6-33E7-6986-95EF-ADFF50F1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2. </a:t>
            </a:r>
            <a:r>
              <a:rPr lang="ko-KR" altLang="en-US" sz="4500" dirty="0"/>
              <a:t>더 많은 벡터화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8DCAD-2E38-9543-5B05-8586B2A6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4934"/>
            <a:ext cx="10753725" cy="3982932"/>
          </a:xfrm>
        </p:spPr>
        <p:txBody>
          <a:bodyPr/>
          <a:lstStyle/>
          <a:p>
            <a:r>
              <a:rPr lang="en-US" altLang="ko-KR" dirty="0"/>
              <a:t>Vectors and matrix valued functions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6C805-FB56-1E1A-0D9A-4282687C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83275"/>
            <a:ext cx="2749691" cy="3581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5D48C2-D161-2697-3F2A-4C1C30A0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42" y="2383274"/>
            <a:ext cx="2812909" cy="35815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0E511A-FF0A-D94D-C8EF-EA4E9CDB5B4E}"/>
              </a:ext>
            </a:extLst>
          </p:cNvPr>
          <p:cNvSpPr/>
          <p:nvPr/>
        </p:nvSpPr>
        <p:spPr>
          <a:xfrm>
            <a:off x="2455333" y="4097868"/>
            <a:ext cx="1055977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23075B-7480-2EF4-7946-6F5475B9B4F2}"/>
              </a:ext>
            </a:extLst>
          </p:cNvPr>
          <p:cNvSpPr/>
          <p:nvPr/>
        </p:nvSpPr>
        <p:spPr>
          <a:xfrm>
            <a:off x="5439485" y="4097868"/>
            <a:ext cx="1055977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FBC52-24B6-CD7E-B2C8-4610AA616150}"/>
              </a:ext>
            </a:extLst>
          </p:cNvPr>
          <p:cNvSpPr/>
          <p:nvPr/>
        </p:nvSpPr>
        <p:spPr>
          <a:xfrm>
            <a:off x="859018" y="2523068"/>
            <a:ext cx="1359249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72B22-B67F-10A5-EC96-5B3C52159645}"/>
              </a:ext>
            </a:extLst>
          </p:cNvPr>
          <p:cNvSpPr txBox="1"/>
          <p:nvPr/>
        </p:nvSpPr>
        <p:spPr>
          <a:xfrm>
            <a:off x="6711883" y="2383274"/>
            <a:ext cx="2812910" cy="278537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Consolas" panose="020B0609020204030204" pitchFamily="49" charset="0"/>
              </a:rPr>
              <a:t>np.abs</a:t>
            </a:r>
            <a:r>
              <a:rPr lang="en-US" altLang="ko-KR" sz="2500" dirty="0">
                <a:latin typeface="Consolas" panose="020B0609020204030204" pitchFamily="49" charset="0"/>
              </a:rPr>
              <a:t>(v)</a:t>
            </a:r>
          </a:p>
          <a:p>
            <a:pPr algn="ctr"/>
            <a:endParaRPr lang="en-US" altLang="ko-KR" sz="25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500" dirty="0" err="1">
                <a:latin typeface="Consolas" panose="020B0609020204030204" pitchFamily="49" charset="0"/>
              </a:rPr>
              <a:t>np.maximum</a:t>
            </a:r>
            <a:r>
              <a:rPr lang="en-US" altLang="ko-KR" sz="2500" dirty="0">
                <a:latin typeface="Consolas" panose="020B0609020204030204" pitchFamily="49" charset="0"/>
              </a:rPr>
              <a:t>(v,0)</a:t>
            </a:r>
          </a:p>
          <a:p>
            <a:pPr algn="ctr"/>
            <a:endParaRPr lang="en-US" altLang="ko-KR" sz="25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500" dirty="0">
                <a:latin typeface="Consolas" panose="020B0609020204030204" pitchFamily="49" charset="0"/>
              </a:rPr>
              <a:t>v**2</a:t>
            </a:r>
          </a:p>
          <a:p>
            <a:pPr algn="ctr"/>
            <a:endParaRPr lang="en-US" altLang="ko-KR" sz="25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500" dirty="0">
                <a:latin typeface="Consolas" panose="020B0609020204030204" pitchFamily="49" charset="0"/>
              </a:rPr>
              <a:t>1/v</a:t>
            </a:r>
            <a:endParaRPr lang="ko-KR" altLang="en-US" sz="2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20AA2A-DC9C-2EB5-3C60-969B4918FF18}"/>
              </a:ext>
            </a:extLst>
          </p:cNvPr>
          <p:cNvSpPr/>
          <p:nvPr/>
        </p:nvSpPr>
        <p:spPr>
          <a:xfrm>
            <a:off x="2455332" y="4548652"/>
            <a:ext cx="1249810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np.exp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(v)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B9CA3-4AF4-D98E-34CF-F9940BE5AA1D}"/>
              </a:ext>
            </a:extLst>
          </p:cNvPr>
          <p:cNvSpPr/>
          <p:nvPr/>
        </p:nvSpPr>
        <p:spPr>
          <a:xfrm>
            <a:off x="5428613" y="4548652"/>
            <a:ext cx="1249810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np.log(v)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684FF0-8DAE-D98A-D139-5BD6420170F6}"/>
              </a:ext>
            </a:extLst>
          </p:cNvPr>
          <p:cNvSpPr/>
          <p:nvPr/>
        </p:nvSpPr>
        <p:spPr>
          <a:xfrm>
            <a:off x="5333249" y="1834586"/>
            <a:ext cx="2501715" cy="323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as np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6E370-35B2-F3BE-D613-BA8899A2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3EDE9-2A76-61A3-83A5-F6253CA0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1635761"/>
            <a:ext cx="8737981" cy="46608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BC62BF6-8EFF-1D03-C81B-D5EBA684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2. </a:t>
            </a:r>
            <a:r>
              <a:rPr lang="ko-KR" altLang="en-US" sz="4500" dirty="0"/>
              <a:t>더 많은 벡터화 예제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B95B8-6EAF-B8DA-0ED6-8F45BFB365A8}"/>
              </a:ext>
            </a:extLst>
          </p:cNvPr>
          <p:cNvSpPr/>
          <p:nvPr/>
        </p:nvSpPr>
        <p:spPr>
          <a:xfrm>
            <a:off x="2110171" y="1725719"/>
            <a:ext cx="3432056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F04BD-E7EB-3B38-8C15-3EF2394D3A08}"/>
              </a:ext>
            </a:extLst>
          </p:cNvPr>
          <p:cNvSpPr/>
          <p:nvPr/>
        </p:nvSpPr>
        <p:spPr>
          <a:xfrm>
            <a:off x="1552841" y="4505748"/>
            <a:ext cx="2559989" cy="880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20646-091E-A88B-4209-FB2F6C633A14}"/>
              </a:ext>
            </a:extLst>
          </p:cNvPr>
          <p:cNvSpPr/>
          <p:nvPr/>
        </p:nvSpPr>
        <p:spPr>
          <a:xfrm>
            <a:off x="2570811" y="5838121"/>
            <a:ext cx="4862922" cy="37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4AFAE-E146-D951-93ED-6FE770786AD9}"/>
              </a:ext>
            </a:extLst>
          </p:cNvPr>
          <p:cNvSpPr txBox="1"/>
          <p:nvPr/>
        </p:nvSpPr>
        <p:spPr>
          <a:xfrm>
            <a:off x="6043611" y="5253995"/>
            <a:ext cx="1456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dw</a:t>
            </a:r>
            <a:r>
              <a:rPr lang="en-US" altLang="ko-KR" sz="3000" b="1" dirty="0"/>
              <a:t> /= m</a:t>
            </a:r>
            <a:endParaRPr lang="ko-KR" altLang="en-US" sz="3000" b="1" dirty="0"/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A2EEBC89-C9AC-2DDF-3FAE-D5D60B06A66C}"/>
              </a:ext>
            </a:extLst>
          </p:cNvPr>
          <p:cNvSpPr/>
          <p:nvPr/>
        </p:nvSpPr>
        <p:spPr>
          <a:xfrm>
            <a:off x="5542227" y="5478789"/>
            <a:ext cx="501384" cy="375919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2F6D5-CACF-A5A0-7788-2491112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0725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3. </a:t>
            </a:r>
            <a:r>
              <a:rPr lang="ko-KR" altLang="en-US" sz="4500" dirty="0"/>
              <a:t>로지스틱 회귀의 벡터화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9947C-E126-9904-B4C3-7D14606A77CD}"/>
                  </a:ext>
                </a:extLst>
              </p:cNvPr>
              <p:cNvSpPr txBox="1"/>
              <p:nvPr/>
            </p:nvSpPr>
            <p:spPr>
              <a:xfrm>
                <a:off x="761619" y="1754879"/>
                <a:ext cx="5308188" cy="641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9947C-E126-9904-B4C3-7D14606A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" y="1754879"/>
                <a:ext cx="5308188" cy="6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655B7-5D58-C20E-171C-AFCF668F1AD4}"/>
                  </a:ext>
                </a:extLst>
              </p:cNvPr>
              <p:cNvSpPr txBox="1"/>
              <p:nvPr/>
            </p:nvSpPr>
            <p:spPr>
              <a:xfrm>
                <a:off x="735805" y="2264200"/>
                <a:ext cx="5308188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4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655B7-5D58-C20E-171C-AFCF668F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5" y="2264200"/>
                <a:ext cx="5308188" cy="657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A6CD26-2657-1822-8C4E-A02E838E4EFD}"/>
                  </a:ext>
                </a:extLst>
              </p:cNvPr>
              <p:cNvSpPr txBox="1"/>
              <p:nvPr/>
            </p:nvSpPr>
            <p:spPr>
              <a:xfrm>
                <a:off x="735805" y="2944403"/>
                <a:ext cx="11311850" cy="802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ko-KR" sz="5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5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[b, b, …]</a:t>
                </a:r>
                <a:endParaRPr lang="ko-KR" altLang="en-US" sz="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A6CD26-2657-1822-8C4E-A02E838E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5" y="2944403"/>
                <a:ext cx="11311850" cy="802464"/>
              </a:xfrm>
              <a:prstGeom prst="rect">
                <a:avLst/>
              </a:prstGeom>
              <a:blipFill>
                <a:blip r:embed="rId4"/>
                <a:stretch>
                  <a:fillRect l="-3396" t="-19697" b="-46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5EC4D4F-286E-DF4A-7612-07B9C3E2C179}"/>
              </a:ext>
            </a:extLst>
          </p:cNvPr>
          <p:cNvSpPr/>
          <p:nvPr/>
        </p:nvSpPr>
        <p:spPr>
          <a:xfrm>
            <a:off x="4699000" y="4572000"/>
            <a:ext cx="262467" cy="7196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18C3A-9FBA-8466-C919-BBBF61403184}"/>
              </a:ext>
            </a:extLst>
          </p:cNvPr>
          <p:cNvSpPr txBox="1"/>
          <p:nvPr/>
        </p:nvSpPr>
        <p:spPr>
          <a:xfrm>
            <a:off x="1468775" y="5459391"/>
            <a:ext cx="6722916" cy="719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Z =  np.dot(</a:t>
            </a:r>
            <a:r>
              <a:rPr lang="en-US" altLang="ko-KR" sz="4000" dirty="0" err="1">
                <a:latin typeface="Consolas" panose="020B0609020204030204" pitchFamily="49" charset="0"/>
              </a:rPr>
              <a:t>w.T</a:t>
            </a:r>
            <a:r>
              <a:rPr lang="en-US" altLang="ko-KR" sz="4000" dirty="0">
                <a:latin typeface="Consolas" panose="020B0609020204030204" pitchFamily="49" charset="0"/>
              </a:rPr>
              <a:t>, x) + b</a:t>
            </a:r>
            <a:endParaRPr lang="ko-KR" altLang="en-US" sz="4000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6FA2272-D7E3-4815-6C91-C4FA51A23093}"/>
              </a:ext>
            </a:extLst>
          </p:cNvPr>
          <p:cNvCxnSpPr/>
          <p:nvPr/>
        </p:nvCxnSpPr>
        <p:spPr>
          <a:xfrm>
            <a:off x="4783756" y="49666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E50B0CA-F64B-5CB0-B2D4-1D417E23ECF2}"/>
              </a:ext>
            </a:extLst>
          </p:cNvPr>
          <p:cNvSpPr/>
          <p:nvPr/>
        </p:nvSpPr>
        <p:spPr>
          <a:xfrm rot="2424454" flipH="1">
            <a:off x="8508101" y="4300558"/>
            <a:ext cx="45719" cy="15004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F0C116-5AD2-F65F-1562-6E3DCECD7A59}"/>
              </a:ext>
            </a:extLst>
          </p:cNvPr>
          <p:cNvSpPr/>
          <p:nvPr/>
        </p:nvSpPr>
        <p:spPr>
          <a:xfrm>
            <a:off x="582172" y="1772933"/>
            <a:ext cx="644893" cy="652191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0F36E1-E52A-A3D5-E1A0-98468B1F0C07}"/>
              </a:ext>
            </a:extLst>
          </p:cNvPr>
          <p:cNvSpPr/>
          <p:nvPr/>
        </p:nvSpPr>
        <p:spPr>
          <a:xfrm>
            <a:off x="548638" y="2997223"/>
            <a:ext cx="711959" cy="749644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C797BF-80BE-6DDB-99E4-B7EDFC468FDD}"/>
              </a:ext>
            </a:extLst>
          </p:cNvPr>
          <p:cNvSpPr/>
          <p:nvPr/>
        </p:nvSpPr>
        <p:spPr>
          <a:xfrm>
            <a:off x="4830233" y="5321498"/>
            <a:ext cx="1007427" cy="1019623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43494-F331-AA76-AA1F-8A649A111026}"/>
                  </a:ext>
                </a:extLst>
              </p:cNvPr>
              <p:cNvSpPr txBox="1"/>
              <p:nvPr/>
            </p:nvSpPr>
            <p:spPr>
              <a:xfrm>
                <a:off x="548638" y="3723355"/>
                <a:ext cx="10843387" cy="802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ko-KR" sz="5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]</a:t>
                </a:r>
                <a:endParaRPr lang="ko-KR" altLang="en-US" sz="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43494-F331-AA76-AA1F-8A649A11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8" y="3723355"/>
                <a:ext cx="10843387" cy="802464"/>
              </a:xfrm>
              <a:prstGeom prst="rect">
                <a:avLst/>
              </a:prstGeom>
              <a:blipFill>
                <a:blip r:embed="rId5"/>
                <a:stretch>
                  <a:fillRect l="-2248" t="-19847" b="-48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3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2A28-7D95-9361-A9C5-4939AE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4. </a:t>
            </a:r>
            <a:r>
              <a:rPr lang="ko-KR" altLang="en-US" sz="4500" dirty="0"/>
              <a:t>로지스틱 회귀의 경사 계산을 </a:t>
            </a:r>
            <a:r>
              <a:rPr lang="ko-KR" altLang="en-US" sz="4500" dirty="0" err="1"/>
              <a:t>벡터화하기</a:t>
            </a:r>
            <a:endParaRPr lang="ko-KR" altLang="en-US" sz="45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82EAEB-A8B5-BC3B-2FCB-98D9F465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044" y="1713331"/>
            <a:ext cx="8008045" cy="4271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B8FD22-A5BF-3E4F-3B3F-E936B1F5283F}"/>
              </a:ext>
            </a:extLst>
          </p:cNvPr>
          <p:cNvSpPr/>
          <p:nvPr/>
        </p:nvSpPr>
        <p:spPr>
          <a:xfrm>
            <a:off x="1881571" y="2582335"/>
            <a:ext cx="2538029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C54235-6A5A-AE09-13A2-C3C0EECCD092}"/>
              </a:ext>
            </a:extLst>
          </p:cNvPr>
          <p:cNvSpPr/>
          <p:nvPr/>
        </p:nvSpPr>
        <p:spPr>
          <a:xfrm>
            <a:off x="1881570" y="3022178"/>
            <a:ext cx="2046963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7E3AE-CF48-8EF5-DCF1-0A4B50D4C6F9}"/>
              </a:ext>
            </a:extLst>
          </p:cNvPr>
          <p:cNvSpPr/>
          <p:nvPr/>
        </p:nvSpPr>
        <p:spPr>
          <a:xfrm>
            <a:off x="1881570" y="3849072"/>
            <a:ext cx="2961362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12E355-8F8C-6561-060A-8FC7590548AC}"/>
              </a:ext>
            </a:extLst>
          </p:cNvPr>
          <p:cNvSpPr/>
          <p:nvPr/>
        </p:nvSpPr>
        <p:spPr>
          <a:xfrm>
            <a:off x="1881570" y="4288915"/>
            <a:ext cx="2353546" cy="855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254D-1150-C58F-D956-0718721E7D08}"/>
                  </a:ext>
                </a:extLst>
              </p:cNvPr>
              <p:cNvSpPr txBox="1"/>
              <p:nvPr/>
            </p:nvSpPr>
            <p:spPr>
              <a:xfrm>
                <a:off x="9262033" y="4352590"/>
                <a:ext cx="2093657" cy="728405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𝑋𝑑</m:t>
                      </m:r>
                      <m:sSup>
                        <m:s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254D-1150-C58F-D956-0718721E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33" y="4352590"/>
                <a:ext cx="2093657" cy="7284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4021C3-3BD0-F87A-1876-C3C9874FA129}"/>
              </a:ext>
            </a:extLst>
          </p:cNvPr>
          <p:cNvSpPr txBox="1"/>
          <p:nvPr/>
        </p:nvSpPr>
        <p:spPr>
          <a:xfrm>
            <a:off x="8405400" y="2551557"/>
            <a:ext cx="3488237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Z =  np.dot(</a:t>
            </a:r>
            <a:r>
              <a:rPr lang="en-US" altLang="ko-KR" sz="2000" dirty="0" err="1">
                <a:latin typeface="Consolas" panose="020B0609020204030204" pitchFamily="49" charset="0"/>
              </a:rPr>
              <a:t>w.T</a:t>
            </a:r>
            <a:r>
              <a:rPr lang="en-US" altLang="ko-KR" sz="2000" dirty="0">
                <a:latin typeface="Consolas" panose="020B0609020204030204" pitchFamily="49" charset="0"/>
              </a:rPr>
              <a:t>, x) + 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D33A0-1017-CDF7-F47F-8D27E91F1D5A}"/>
                  </a:ext>
                </a:extLst>
              </p:cNvPr>
              <p:cNvSpPr txBox="1"/>
              <p:nvPr/>
            </p:nvSpPr>
            <p:spPr>
              <a:xfrm>
                <a:off x="8773136" y="2174597"/>
                <a:ext cx="165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7D33A0-1017-CDF7-F47F-8D27E91F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36" y="2174597"/>
                <a:ext cx="1655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2342EE-8F24-D284-DA37-E37E435BD4A0}"/>
                  </a:ext>
                </a:extLst>
              </p:cNvPr>
              <p:cNvSpPr txBox="1"/>
              <p:nvPr/>
            </p:nvSpPr>
            <p:spPr>
              <a:xfrm>
                <a:off x="9262033" y="5088622"/>
                <a:ext cx="2631604" cy="528543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Consolas" panose="020B0609020204030204" pitchFamily="49" charset="0"/>
                  </a:rPr>
                  <a:t>db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err="1">
                    <a:latin typeface="Consolas" panose="020B0609020204030204" pitchFamily="49" charset="0"/>
                  </a:rPr>
                  <a:t>np.sum</a:t>
                </a:r>
                <a:r>
                  <a:rPr lang="en-US" altLang="ko-KR" sz="20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2000" dirty="0" err="1">
                    <a:latin typeface="Consolas" panose="020B0609020204030204" pitchFamily="49" charset="0"/>
                  </a:rPr>
                  <a:t>dZ</a:t>
                </a:r>
                <a:r>
                  <a:rPr lang="en-US" altLang="ko-KR" sz="2000" dirty="0">
                    <a:latin typeface="Consolas" panose="020B0609020204030204" pitchFamily="49" charset="0"/>
                  </a:rPr>
                  <a:t>)</a:t>
                </a:r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2342EE-8F24-D284-DA37-E37E435B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33" y="5088622"/>
                <a:ext cx="2631604" cy="528543"/>
              </a:xfrm>
              <a:prstGeom prst="rect">
                <a:avLst/>
              </a:prstGeom>
              <a:blipFill>
                <a:blip r:embed="rId5"/>
                <a:stretch>
                  <a:fillRect l="-1598" b="-5435"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F47E3-DE89-0169-BD1B-04C9E21F4905}"/>
                  </a:ext>
                </a:extLst>
              </p:cNvPr>
              <p:cNvSpPr txBox="1"/>
              <p:nvPr/>
            </p:nvSpPr>
            <p:spPr>
              <a:xfrm>
                <a:off x="9262033" y="3849072"/>
                <a:ext cx="1655545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F47E3-DE89-0169-BD1B-04C9E21F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33" y="3849072"/>
                <a:ext cx="16555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7B3EC2C-A889-A22C-9115-8765B92DCBC3}"/>
              </a:ext>
            </a:extLst>
          </p:cNvPr>
          <p:cNvSpPr/>
          <p:nvPr/>
        </p:nvSpPr>
        <p:spPr>
          <a:xfrm>
            <a:off x="8878556" y="3972290"/>
            <a:ext cx="299134" cy="18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16B54E-8B63-5403-7636-A5F22561BEC8}"/>
              </a:ext>
            </a:extLst>
          </p:cNvPr>
          <p:cNvSpPr/>
          <p:nvPr/>
        </p:nvSpPr>
        <p:spPr>
          <a:xfrm>
            <a:off x="1881570" y="5161638"/>
            <a:ext cx="1876450" cy="382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39FB51-97CD-687F-25C7-C4B43F4E4E4C}"/>
              </a:ext>
            </a:extLst>
          </p:cNvPr>
          <p:cNvSpPr/>
          <p:nvPr/>
        </p:nvSpPr>
        <p:spPr>
          <a:xfrm>
            <a:off x="8056854" y="2659387"/>
            <a:ext cx="299134" cy="18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4C62098-D11A-CE20-8C4E-B1A189874CCD}"/>
              </a:ext>
            </a:extLst>
          </p:cNvPr>
          <p:cNvSpPr/>
          <p:nvPr/>
        </p:nvSpPr>
        <p:spPr>
          <a:xfrm>
            <a:off x="8878556" y="4624567"/>
            <a:ext cx="299134" cy="18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2E6662A-F7DA-88F0-12F9-085438180B96}"/>
              </a:ext>
            </a:extLst>
          </p:cNvPr>
          <p:cNvSpPr/>
          <p:nvPr/>
        </p:nvSpPr>
        <p:spPr>
          <a:xfrm>
            <a:off x="8898427" y="5260668"/>
            <a:ext cx="299134" cy="184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530E1-12A1-1B78-BB9A-81681643706B}"/>
              </a:ext>
            </a:extLst>
          </p:cNvPr>
          <p:cNvSpPr txBox="1"/>
          <p:nvPr/>
        </p:nvSpPr>
        <p:spPr>
          <a:xfrm>
            <a:off x="10001524" y="5885996"/>
            <a:ext cx="1892113" cy="70788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w := w – </a:t>
            </a:r>
            <a:r>
              <a:rPr lang="en-US" altLang="ko-KR" sz="2000" dirty="0" err="1">
                <a:latin typeface="Consolas" panose="020B0609020204030204" pitchFamily="49" charset="0"/>
              </a:rPr>
              <a:t>adw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b := b - </a:t>
            </a:r>
            <a:r>
              <a:rPr lang="en-US" altLang="ko-KR" sz="2000" dirty="0" err="1">
                <a:latin typeface="Consolas" panose="020B0609020204030204" pitchFamily="49" charset="0"/>
              </a:rPr>
              <a:t>adb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88CF3-0882-54DF-4D4E-85C8EC293BC6}"/>
              </a:ext>
            </a:extLst>
          </p:cNvPr>
          <p:cNvSpPr txBox="1"/>
          <p:nvPr/>
        </p:nvSpPr>
        <p:spPr>
          <a:xfrm>
            <a:off x="1049155" y="6039884"/>
            <a:ext cx="8402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경사 하강법을 반복하기 위해선 </a:t>
            </a:r>
            <a:r>
              <a:rPr lang="en-US" altLang="ko-KR" sz="3000" dirty="0"/>
              <a:t>for</a:t>
            </a:r>
            <a:r>
              <a:rPr lang="ko-KR" altLang="en-US" sz="3000" dirty="0"/>
              <a:t>문이 필요하다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488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F121B7-C63C-B44C-EB8B-EE585819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" y="1598567"/>
            <a:ext cx="9283951" cy="2393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9EA4F8-D3BD-54BD-088F-807742F5B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06" b="56680"/>
          <a:stretch/>
        </p:blipFill>
        <p:spPr>
          <a:xfrm>
            <a:off x="1013206" y="4080665"/>
            <a:ext cx="5441597" cy="22778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809B9-B7CD-27E7-A36D-6B4987151887}"/>
              </a:ext>
            </a:extLst>
          </p:cNvPr>
          <p:cNvSpPr/>
          <p:nvPr/>
        </p:nvSpPr>
        <p:spPr>
          <a:xfrm>
            <a:off x="1477310" y="4353383"/>
            <a:ext cx="996383" cy="420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F6FBB-41EB-BD8A-D926-710499ED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6" t="45505"/>
          <a:stretch/>
        </p:blipFill>
        <p:spPr>
          <a:xfrm>
            <a:off x="1244600" y="2158999"/>
            <a:ext cx="6884173" cy="36250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E01B57-6519-EE5F-84F1-5F4E13CF9D28}"/>
              </a:ext>
            </a:extLst>
          </p:cNvPr>
          <p:cNvSpPr/>
          <p:nvPr/>
        </p:nvSpPr>
        <p:spPr>
          <a:xfrm>
            <a:off x="2855237" y="2388228"/>
            <a:ext cx="1284440" cy="33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9AC4-BB4F-5823-B92E-C60A0CECD9A9}"/>
              </a:ext>
            </a:extLst>
          </p:cNvPr>
          <p:cNvSpPr/>
          <p:nvPr/>
        </p:nvSpPr>
        <p:spPr>
          <a:xfrm>
            <a:off x="3557969" y="3904401"/>
            <a:ext cx="2448975" cy="426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247D9-89AE-026D-7C2F-1DAAD8BA1CAD}"/>
                  </a:ext>
                </a:extLst>
              </p:cNvPr>
              <p:cNvSpPr txBox="1"/>
              <p:nvPr/>
            </p:nvSpPr>
            <p:spPr>
              <a:xfrm>
                <a:off x="1202265" y="2157731"/>
                <a:ext cx="6959601" cy="353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100=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102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b="0" dirty="0"/>
              </a:p>
              <a:p>
                <a:endParaRPr lang="en-US" altLang="ko-KR" sz="3000" dirty="0"/>
              </a:p>
              <a:p>
                <a:endParaRPr lang="en-US" altLang="ko-KR" sz="3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4 5 6</m:t>
                            </m:r>
                          </m:e>
                        </m:eqAr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100 200 300</m:t>
                        </m:r>
                      </m:e>
                    </m:d>
                  </m:oMath>
                </a14:m>
                <a:r>
                  <a:rPr lang="ko-KR" altLang="en-US" sz="3000" dirty="0"/>
                  <a:t> </a:t>
                </a:r>
                <a:r>
                  <a:rPr lang="en-US" altLang="ko-KR" sz="3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101 202 303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104 205 306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247D9-89AE-026D-7C2F-1DAAD8BA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5" y="2157731"/>
                <a:ext cx="6959601" cy="3538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395879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3247</TotalTime>
  <Words>493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Cambria Math</vt:lpstr>
      <vt:lpstr>Consolas</vt:lpstr>
      <vt:lpstr>Wingdings</vt:lpstr>
      <vt:lpstr>메트로폴리탄</vt:lpstr>
      <vt:lpstr>3. 파이썬과 벡터화</vt:lpstr>
      <vt:lpstr>1. 벡터화 : for문 없애고 “병렬계산”</vt:lpstr>
      <vt:lpstr>2. 더 많은 벡터화 예제</vt:lpstr>
      <vt:lpstr>2. 더 많은 벡터화 예제</vt:lpstr>
      <vt:lpstr>3. 로지스틱 회귀의 벡터화</vt:lpstr>
      <vt:lpstr>4. 로지스틱 회귀의 경사 계산을 벡터화하기</vt:lpstr>
      <vt:lpstr>5. 파이썬의 브로드캐스팅</vt:lpstr>
      <vt:lpstr>5. 파이썬의 브로드캐스팅</vt:lpstr>
      <vt:lpstr>5. 파이썬의 브로드캐스팅</vt:lpstr>
      <vt:lpstr>6. 파이썬과 넘파이 벡터</vt:lpstr>
      <vt:lpstr>8. 로지스틱 회귀의 비용함수</vt:lpstr>
      <vt:lpstr>8. 로지스틱 회귀의 비용함수 </vt:lpstr>
      <vt:lpstr>퀴즈</vt:lpstr>
      <vt:lpstr>퀴즈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파이썬과 벡터화</dc:title>
  <dc:creator>Yesong Yu</dc:creator>
  <cp:lastModifiedBy>Yesong Yu</cp:lastModifiedBy>
  <cp:revision>1</cp:revision>
  <dcterms:created xsi:type="dcterms:W3CDTF">2023-09-16T11:56:40Z</dcterms:created>
  <dcterms:modified xsi:type="dcterms:W3CDTF">2023-09-19T09:01:58Z</dcterms:modified>
</cp:coreProperties>
</file>