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9" r:id="rId10"/>
    <p:sldId id="264" r:id="rId11"/>
    <p:sldId id="266" r:id="rId12"/>
    <p:sldId id="268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ong" userId="00e67ea8fd9a340f" providerId="LiveId" clId="{FA71E9AA-3E8F-48A5-AC23-CFD9370A9AA3}"/>
    <pc:docChg chg="undo redo custSel addSld delSld modSld">
      <pc:chgData name="Yesong" userId="00e67ea8fd9a340f" providerId="LiveId" clId="{FA71E9AA-3E8F-48A5-AC23-CFD9370A9AA3}" dt="2023-09-18T13:52:33.581" v="1413" actId="14100"/>
      <pc:docMkLst>
        <pc:docMk/>
      </pc:docMkLst>
      <pc:sldChg chg="addSp modSp mod modAnim">
        <pc:chgData name="Yesong" userId="00e67ea8fd9a340f" providerId="LiveId" clId="{FA71E9AA-3E8F-48A5-AC23-CFD9370A9AA3}" dt="2023-09-18T13:40:19.477" v="1160"/>
        <pc:sldMkLst>
          <pc:docMk/>
          <pc:sldMk cId="2949291795" sldId="257"/>
        </pc:sldMkLst>
        <pc:spChg chg="add">
          <ac:chgData name="Yesong" userId="00e67ea8fd9a340f" providerId="LiveId" clId="{FA71E9AA-3E8F-48A5-AC23-CFD9370A9AA3}" dt="2023-09-18T09:21:25.796" v="33" actId="11529"/>
          <ac:spMkLst>
            <pc:docMk/>
            <pc:sldMk cId="2949291795" sldId="257"/>
            <ac:spMk id="8" creationId="{A816D128-77C3-6CB5-5855-091765BC42AB}"/>
          </ac:spMkLst>
        </pc:spChg>
        <pc:spChg chg="add mod">
          <ac:chgData name="Yesong" userId="00e67ea8fd9a340f" providerId="LiveId" clId="{FA71E9AA-3E8F-48A5-AC23-CFD9370A9AA3}" dt="2023-09-18T11:46:54.968" v="939" actId="1076"/>
          <ac:spMkLst>
            <pc:docMk/>
            <pc:sldMk cId="2949291795" sldId="257"/>
            <ac:spMk id="9" creationId="{93035AC7-A43D-4591-E2EF-5A986F03D1DA}"/>
          </ac:spMkLst>
        </pc:spChg>
        <pc:spChg chg="add mod">
          <ac:chgData name="Yesong" userId="00e67ea8fd9a340f" providerId="LiveId" clId="{FA71E9AA-3E8F-48A5-AC23-CFD9370A9AA3}" dt="2023-09-18T11:46:39.936" v="937" actId="1076"/>
          <ac:spMkLst>
            <pc:docMk/>
            <pc:sldMk cId="2949291795" sldId="257"/>
            <ac:spMk id="10" creationId="{03AED7CF-A18B-8BE6-4046-BD6FCFF5F12A}"/>
          </ac:spMkLst>
        </pc:spChg>
        <pc:spChg chg="add mod">
          <ac:chgData name="Yesong" userId="00e67ea8fd9a340f" providerId="LiveId" clId="{FA71E9AA-3E8F-48A5-AC23-CFD9370A9AA3}" dt="2023-09-18T11:47:43.844" v="946" actId="1076"/>
          <ac:spMkLst>
            <pc:docMk/>
            <pc:sldMk cId="2949291795" sldId="257"/>
            <ac:spMk id="11" creationId="{10D3EC07-A730-30C9-0A66-21540A1CE630}"/>
          </ac:spMkLst>
        </pc:spChg>
        <pc:spChg chg="add mod">
          <ac:chgData name="Yesong" userId="00e67ea8fd9a340f" providerId="LiveId" clId="{FA71E9AA-3E8F-48A5-AC23-CFD9370A9AA3}" dt="2023-09-18T11:47:46.763" v="947" actId="1076"/>
          <ac:spMkLst>
            <pc:docMk/>
            <pc:sldMk cId="2949291795" sldId="257"/>
            <ac:spMk id="12" creationId="{2F65E8D3-18B3-CDCD-D239-1A9957920923}"/>
          </ac:spMkLst>
        </pc:spChg>
        <pc:spChg chg="add mod">
          <ac:chgData name="Yesong" userId="00e67ea8fd9a340f" providerId="LiveId" clId="{FA71E9AA-3E8F-48A5-AC23-CFD9370A9AA3}" dt="2023-09-18T11:47:40.779" v="945" actId="1076"/>
          <ac:spMkLst>
            <pc:docMk/>
            <pc:sldMk cId="2949291795" sldId="257"/>
            <ac:spMk id="13" creationId="{F7AFE16C-0E12-3007-56E7-7C927BCDD929}"/>
          </ac:spMkLst>
        </pc:spChg>
        <pc:spChg chg="add mod">
          <ac:chgData name="Yesong" userId="00e67ea8fd9a340f" providerId="LiveId" clId="{FA71E9AA-3E8F-48A5-AC23-CFD9370A9AA3}" dt="2023-09-18T13:40:11.813" v="1159" actId="20577"/>
          <ac:spMkLst>
            <pc:docMk/>
            <pc:sldMk cId="2949291795" sldId="257"/>
            <ac:spMk id="15" creationId="{A9D63DB0-A0F2-BF57-31C2-1A21BACDD6E0}"/>
          </ac:spMkLst>
        </pc:spChg>
        <pc:picChg chg="mod">
          <ac:chgData name="Yesong" userId="00e67ea8fd9a340f" providerId="LiveId" clId="{FA71E9AA-3E8F-48A5-AC23-CFD9370A9AA3}" dt="2023-09-18T11:46:39.936" v="937" actId="1076"/>
          <ac:picMkLst>
            <pc:docMk/>
            <pc:sldMk cId="2949291795" sldId="257"/>
            <ac:picMk id="5" creationId="{F6291A27-C680-D925-79C9-9D7E6C7041B0}"/>
          </ac:picMkLst>
        </pc:picChg>
        <pc:picChg chg="mod">
          <ac:chgData name="Yesong" userId="00e67ea8fd9a340f" providerId="LiveId" clId="{FA71E9AA-3E8F-48A5-AC23-CFD9370A9AA3}" dt="2023-09-18T11:48:26.926" v="949" actId="1076"/>
          <ac:picMkLst>
            <pc:docMk/>
            <pc:sldMk cId="2949291795" sldId="257"/>
            <ac:picMk id="7" creationId="{9F119DAC-9154-D866-53D6-6F4805850D50}"/>
          </ac:picMkLst>
        </pc:picChg>
      </pc:sldChg>
      <pc:sldChg chg="modSp del mod">
        <pc:chgData name="Yesong" userId="00e67ea8fd9a340f" providerId="LiveId" clId="{FA71E9AA-3E8F-48A5-AC23-CFD9370A9AA3}" dt="2023-09-18T13:40:22.722" v="1161" actId="47"/>
        <pc:sldMkLst>
          <pc:docMk/>
          <pc:sldMk cId="2540144427" sldId="258"/>
        </pc:sldMkLst>
        <pc:spChg chg="mod">
          <ac:chgData name="Yesong" userId="00e67ea8fd9a340f" providerId="LiveId" clId="{FA71E9AA-3E8F-48A5-AC23-CFD9370A9AA3}" dt="2023-09-18T13:39:26.612" v="1137" actId="21"/>
          <ac:spMkLst>
            <pc:docMk/>
            <pc:sldMk cId="2540144427" sldId="258"/>
            <ac:spMk id="3" creationId="{5768DCAD-2E38-9543-5B05-8586B2A6B70C}"/>
          </ac:spMkLst>
        </pc:spChg>
      </pc:sldChg>
      <pc:sldChg chg="addSp delSp modSp mod modAnim">
        <pc:chgData name="Yesong" userId="00e67ea8fd9a340f" providerId="LiveId" clId="{FA71E9AA-3E8F-48A5-AC23-CFD9370A9AA3}" dt="2023-09-18T13:51:11.833" v="1403"/>
        <pc:sldMkLst>
          <pc:docMk/>
          <pc:sldMk cId="2461319886" sldId="259"/>
        </pc:sldMkLst>
        <pc:spChg chg="mod">
          <ac:chgData name="Yesong" userId="00e67ea8fd9a340f" providerId="LiveId" clId="{FA71E9AA-3E8F-48A5-AC23-CFD9370A9AA3}" dt="2023-09-16T14:51:13.608" v="0" actId="14100"/>
          <ac:spMkLst>
            <pc:docMk/>
            <pc:sldMk cId="2461319886" sldId="259"/>
            <ac:spMk id="3" creationId="{5768DCAD-2E38-9543-5B05-8586B2A6B70C}"/>
          </ac:spMkLst>
        </pc:spChg>
        <pc:spChg chg="add mod">
          <ac:chgData name="Yesong" userId="00e67ea8fd9a340f" providerId="LiveId" clId="{FA71E9AA-3E8F-48A5-AC23-CFD9370A9AA3}" dt="2023-09-18T09:21:32.172" v="34" actId="1076"/>
          <ac:spMkLst>
            <pc:docMk/>
            <pc:sldMk cId="2461319886" sldId="259"/>
            <ac:spMk id="10" creationId="{E60E511A-FF0A-D94D-C8EF-EA4E9CDB5B4E}"/>
          </ac:spMkLst>
        </pc:spChg>
        <pc:spChg chg="add mod">
          <ac:chgData name="Yesong" userId="00e67ea8fd9a340f" providerId="LiveId" clId="{FA71E9AA-3E8F-48A5-AC23-CFD9370A9AA3}" dt="2023-09-16T14:52:30.042" v="8" actId="1076"/>
          <ac:spMkLst>
            <pc:docMk/>
            <pc:sldMk cId="2461319886" sldId="259"/>
            <ac:spMk id="11" creationId="{1523075B-7480-2EF4-7946-6F5475B9B4F2}"/>
          </ac:spMkLst>
        </pc:spChg>
        <pc:spChg chg="add del">
          <ac:chgData name="Yesong" userId="00e67ea8fd9a340f" providerId="LiveId" clId="{FA71E9AA-3E8F-48A5-AC23-CFD9370A9AA3}" dt="2023-09-18T13:39:41.807" v="1139" actId="22"/>
          <ac:spMkLst>
            <pc:docMk/>
            <pc:sldMk cId="2461319886" sldId="259"/>
            <ac:spMk id="13" creationId="{07990D76-85F1-5045-1EBD-174323D3D0F2}"/>
          </ac:spMkLst>
        </pc:spChg>
        <pc:spChg chg="add mod">
          <ac:chgData name="Yesong" userId="00e67ea8fd9a340f" providerId="LiveId" clId="{FA71E9AA-3E8F-48A5-AC23-CFD9370A9AA3}" dt="2023-09-18T13:50:59.137" v="1400" actId="14100"/>
          <ac:spMkLst>
            <pc:docMk/>
            <pc:sldMk cId="2461319886" sldId="259"/>
            <ac:spMk id="14" creationId="{DADFBC52-24B6-CD7E-B2C8-4610AA616150}"/>
          </ac:spMkLst>
        </pc:spChg>
        <pc:picChg chg="mod">
          <ac:chgData name="Yesong" userId="00e67ea8fd9a340f" providerId="LiveId" clId="{FA71E9AA-3E8F-48A5-AC23-CFD9370A9AA3}" dt="2023-09-18T13:50:50.042" v="1397" actId="1076"/>
          <ac:picMkLst>
            <pc:docMk/>
            <pc:sldMk cId="2461319886" sldId="259"/>
            <ac:picMk id="9" creationId="{125D48C2-D161-2697-3F2A-4C1C30A046BC}"/>
          </ac:picMkLst>
        </pc:picChg>
      </pc:sldChg>
      <pc:sldChg chg="addSp delSp modSp mod modAnim">
        <pc:chgData name="Yesong" userId="00e67ea8fd9a340f" providerId="LiveId" clId="{FA71E9AA-3E8F-48A5-AC23-CFD9370A9AA3}" dt="2023-09-18T13:36:15.088" v="1111"/>
        <pc:sldMkLst>
          <pc:docMk/>
          <pc:sldMk cId="1580414664" sldId="260"/>
        </pc:sldMkLst>
        <pc:spChg chg="add mod">
          <ac:chgData name="Yesong" userId="00e67ea8fd9a340f" providerId="LiveId" clId="{FA71E9AA-3E8F-48A5-AC23-CFD9370A9AA3}" dt="2023-09-18T13:32:16.735" v="1081" actId="1076"/>
          <ac:spMkLst>
            <pc:docMk/>
            <pc:sldMk cId="1580414664" sldId="260"/>
            <ac:spMk id="7" creationId="{5D8B95B8-6EAF-B8DA-0ED6-8F45BFB365A8}"/>
          </ac:spMkLst>
        </pc:spChg>
        <pc:spChg chg="add del mod">
          <ac:chgData name="Yesong" userId="00e67ea8fd9a340f" providerId="LiveId" clId="{FA71E9AA-3E8F-48A5-AC23-CFD9370A9AA3}" dt="2023-09-18T10:31:50.849" v="78" actId="478"/>
          <ac:spMkLst>
            <pc:docMk/>
            <pc:sldMk cId="1580414664" sldId="260"/>
            <ac:spMk id="8" creationId="{121E0CA3-EC3C-50B7-643A-09429B0CAE8F}"/>
          </ac:spMkLst>
        </pc:spChg>
        <pc:spChg chg="add mod">
          <ac:chgData name="Yesong" userId="00e67ea8fd9a340f" providerId="LiveId" clId="{FA71E9AA-3E8F-48A5-AC23-CFD9370A9AA3}" dt="2023-09-18T13:36:03.312" v="1108" actId="1076"/>
          <ac:spMkLst>
            <pc:docMk/>
            <pc:sldMk cId="1580414664" sldId="260"/>
            <ac:spMk id="9" creationId="{7B8F04BD-E7EB-3B38-8C15-3EF2394D3A08}"/>
          </ac:spMkLst>
        </pc:spChg>
        <pc:spChg chg="add mod">
          <ac:chgData name="Yesong" userId="00e67ea8fd9a340f" providerId="LiveId" clId="{FA71E9AA-3E8F-48A5-AC23-CFD9370A9AA3}" dt="2023-09-18T10:33:02.884" v="86" actId="14100"/>
          <ac:spMkLst>
            <pc:docMk/>
            <pc:sldMk cId="1580414664" sldId="260"/>
            <ac:spMk id="10" creationId="{18820646-091E-A88B-4209-FB2F6C633A14}"/>
          </ac:spMkLst>
        </pc:spChg>
        <pc:spChg chg="add mod">
          <ac:chgData name="Yesong" userId="00e67ea8fd9a340f" providerId="LiveId" clId="{FA71E9AA-3E8F-48A5-AC23-CFD9370A9AA3}" dt="2023-09-18T10:34:39.700" v="125" actId="1076"/>
          <ac:spMkLst>
            <pc:docMk/>
            <pc:sldMk cId="1580414664" sldId="260"/>
            <ac:spMk id="11" creationId="{12F4AFAE-E146-D951-93ED-6FE770786AD9}"/>
          </ac:spMkLst>
        </pc:spChg>
        <pc:spChg chg="add mod">
          <ac:chgData name="Yesong" userId="00e67ea8fd9a340f" providerId="LiveId" clId="{FA71E9AA-3E8F-48A5-AC23-CFD9370A9AA3}" dt="2023-09-18T10:35:13.690" v="131" actId="207"/>
          <ac:spMkLst>
            <pc:docMk/>
            <pc:sldMk cId="1580414664" sldId="260"/>
            <ac:spMk id="12" creationId="{A2EEBC89-C9AC-2DDF-3FAE-D5D60B06A66C}"/>
          </ac:spMkLst>
        </pc:spChg>
        <pc:picChg chg="add del mod">
          <ac:chgData name="Yesong" userId="00e67ea8fd9a340f" providerId="LiveId" clId="{FA71E9AA-3E8F-48A5-AC23-CFD9370A9AA3}" dt="2023-09-18T13:35:59.450" v="1107" actId="1076"/>
          <ac:picMkLst>
            <pc:docMk/>
            <pc:sldMk cId="1580414664" sldId="260"/>
            <ac:picMk id="5" creationId="{EAF3EDE9-2A76-61A3-83A5-F6253CA059CD}"/>
          </ac:picMkLst>
        </pc:picChg>
      </pc:sldChg>
      <pc:sldChg chg="addSp delSp modSp mod modAnim">
        <pc:chgData name="Yesong" userId="00e67ea8fd9a340f" providerId="LiveId" clId="{FA71E9AA-3E8F-48A5-AC23-CFD9370A9AA3}" dt="2023-09-18T13:36:26.803" v="1112"/>
        <pc:sldMkLst>
          <pc:docMk/>
          <pc:sldMk cId="3797346837" sldId="261"/>
        </pc:sldMkLst>
        <pc:spChg chg="mod">
          <ac:chgData name="Yesong" userId="00e67ea8fd9a340f" providerId="LiveId" clId="{FA71E9AA-3E8F-48A5-AC23-CFD9370A9AA3}" dt="2023-09-18T10:58:25.527" v="333" actId="1076"/>
          <ac:spMkLst>
            <pc:docMk/>
            <pc:sldMk cId="3797346837" sldId="261"/>
            <ac:spMk id="2" creationId="{D4A2F6D5-CACF-A5A0-7788-2491112DFA3F}"/>
          </ac:spMkLst>
        </pc:spChg>
        <pc:spChg chg="del mod">
          <ac:chgData name="Yesong" userId="00e67ea8fd9a340f" providerId="LiveId" clId="{FA71E9AA-3E8F-48A5-AC23-CFD9370A9AA3}" dt="2023-09-18T10:53:25.499" v="225" actId="478"/>
          <ac:spMkLst>
            <pc:docMk/>
            <pc:sldMk cId="3797346837" sldId="261"/>
            <ac:spMk id="3" creationId="{FDFA92FD-CAAA-D5C0-6048-31B68F4F4AE4}"/>
          </ac:spMkLst>
        </pc:spChg>
        <pc:spChg chg="add mod">
          <ac:chgData name="Yesong" userId="00e67ea8fd9a340f" providerId="LiveId" clId="{FA71E9AA-3E8F-48A5-AC23-CFD9370A9AA3}" dt="2023-09-18T10:58:10.626" v="330" actId="255"/>
          <ac:spMkLst>
            <pc:docMk/>
            <pc:sldMk cId="3797346837" sldId="261"/>
            <ac:spMk id="5" creationId="{7C79947C-E126-9904-B4C3-7D14606A77CD}"/>
          </ac:spMkLst>
        </pc:spChg>
        <pc:spChg chg="add mod">
          <ac:chgData name="Yesong" userId="00e67ea8fd9a340f" providerId="LiveId" clId="{FA71E9AA-3E8F-48A5-AC23-CFD9370A9AA3}" dt="2023-09-18T10:58:17.819" v="331" actId="1076"/>
          <ac:spMkLst>
            <pc:docMk/>
            <pc:sldMk cId="3797346837" sldId="261"/>
            <ac:spMk id="6" creationId="{394655B7-5D58-C20E-171C-AFCF668F1AD4}"/>
          </ac:spMkLst>
        </pc:spChg>
        <pc:spChg chg="add mod">
          <ac:chgData name="Yesong" userId="00e67ea8fd9a340f" providerId="LiveId" clId="{FA71E9AA-3E8F-48A5-AC23-CFD9370A9AA3}" dt="2023-09-18T10:58:24.672" v="332" actId="1076"/>
          <ac:spMkLst>
            <pc:docMk/>
            <pc:sldMk cId="3797346837" sldId="261"/>
            <ac:spMk id="7" creationId="{81A6CD26-2657-1822-8C4E-A02E838E4EFD}"/>
          </ac:spMkLst>
        </pc:spChg>
        <pc:spChg chg="add mod">
          <ac:chgData name="Yesong" userId="00e67ea8fd9a340f" providerId="LiveId" clId="{FA71E9AA-3E8F-48A5-AC23-CFD9370A9AA3}" dt="2023-09-18T10:56:25.761" v="297" actId="208"/>
          <ac:spMkLst>
            <pc:docMk/>
            <pc:sldMk cId="3797346837" sldId="261"/>
            <ac:spMk id="8" creationId="{05EC4D4F-286E-DF4A-7612-07B9C3E2C179}"/>
          </ac:spMkLst>
        </pc:spChg>
        <pc:spChg chg="add mod">
          <ac:chgData name="Yesong" userId="00e67ea8fd9a340f" providerId="LiveId" clId="{FA71E9AA-3E8F-48A5-AC23-CFD9370A9AA3}" dt="2023-09-18T10:57:52.986" v="327" actId="1076"/>
          <ac:spMkLst>
            <pc:docMk/>
            <pc:sldMk cId="3797346837" sldId="261"/>
            <ac:spMk id="9" creationId="{3C818C3A-9FBA-8466-C919-BBBF61403184}"/>
          </ac:spMkLst>
        </pc:spChg>
      </pc:sldChg>
      <pc:sldChg chg="addSp modSp mod modAnim">
        <pc:chgData name="Yesong" userId="00e67ea8fd9a340f" providerId="LiveId" clId="{FA71E9AA-3E8F-48A5-AC23-CFD9370A9AA3}" dt="2023-09-18T13:36:40.122" v="1115"/>
        <pc:sldMkLst>
          <pc:docMk/>
          <pc:sldMk cId="3548854651" sldId="262"/>
        </pc:sldMkLst>
        <pc:spChg chg="add mod">
          <ac:chgData name="Yesong" userId="00e67ea8fd9a340f" providerId="LiveId" clId="{FA71E9AA-3E8F-48A5-AC23-CFD9370A9AA3}" dt="2023-09-18T10:40:19.354" v="149" actId="14100"/>
          <ac:spMkLst>
            <pc:docMk/>
            <pc:sldMk cId="3548854651" sldId="262"/>
            <ac:spMk id="5" creationId="{4AB8FD22-A5BF-3E4F-3B3F-E936B1F5283F}"/>
          </ac:spMkLst>
        </pc:spChg>
        <pc:spChg chg="add mod">
          <ac:chgData name="Yesong" userId="00e67ea8fd9a340f" providerId="LiveId" clId="{FA71E9AA-3E8F-48A5-AC23-CFD9370A9AA3}" dt="2023-09-18T10:40:35.635" v="152" actId="14100"/>
          <ac:spMkLst>
            <pc:docMk/>
            <pc:sldMk cId="3548854651" sldId="262"/>
            <ac:spMk id="6" creationId="{51C54235-6A5A-AE09-13A2-C3C0EECCD092}"/>
          </ac:spMkLst>
        </pc:spChg>
        <pc:spChg chg="add mod">
          <ac:chgData name="Yesong" userId="00e67ea8fd9a340f" providerId="LiveId" clId="{FA71E9AA-3E8F-48A5-AC23-CFD9370A9AA3}" dt="2023-09-18T10:41:32.658" v="157" actId="1036"/>
          <ac:spMkLst>
            <pc:docMk/>
            <pc:sldMk cId="3548854651" sldId="262"/>
            <ac:spMk id="7" creationId="{60D7E3AE-CF48-8EF5-DCF1-0A4B50D4C6F9}"/>
          </ac:spMkLst>
        </pc:spChg>
        <pc:picChg chg="mod">
          <ac:chgData name="Yesong" userId="00e67ea8fd9a340f" providerId="LiveId" clId="{FA71E9AA-3E8F-48A5-AC23-CFD9370A9AA3}" dt="2023-09-18T11:02:44.643" v="584" actId="1076"/>
          <ac:picMkLst>
            <pc:docMk/>
            <pc:sldMk cId="3548854651" sldId="262"/>
            <ac:picMk id="4" creationId="{4E82EAEB-A8B5-BC3B-2FCB-98D9F4651885}"/>
          </ac:picMkLst>
        </pc:picChg>
      </pc:sldChg>
      <pc:sldChg chg="addSp delSp modSp mod">
        <pc:chgData name="Yesong" userId="00e67ea8fd9a340f" providerId="LiveId" clId="{FA71E9AA-3E8F-48A5-AC23-CFD9370A9AA3}" dt="2023-09-18T10:59:47.496" v="335" actId="1076"/>
        <pc:sldMkLst>
          <pc:docMk/>
          <pc:sldMk cId="376270095" sldId="263"/>
        </pc:sldMkLst>
        <pc:spChg chg="del">
          <ac:chgData name="Yesong" userId="00e67ea8fd9a340f" providerId="LiveId" clId="{FA71E9AA-3E8F-48A5-AC23-CFD9370A9AA3}" dt="2023-09-17T09:10:07.214" v="15" actId="478"/>
          <ac:spMkLst>
            <pc:docMk/>
            <pc:sldMk cId="376270095" sldId="263"/>
            <ac:spMk id="3" creationId="{E37B5F6F-D9AB-FDD7-C929-EE37052A0920}"/>
          </ac:spMkLst>
        </pc:spChg>
        <pc:picChg chg="add mod ord modCrop">
          <ac:chgData name="Yesong" userId="00e67ea8fd9a340f" providerId="LiveId" clId="{FA71E9AA-3E8F-48A5-AC23-CFD9370A9AA3}" dt="2023-09-18T10:59:47.496" v="335" actId="1076"/>
          <ac:picMkLst>
            <pc:docMk/>
            <pc:sldMk cId="376270095" sldId="263"/>
            <ac:picMk id="5" creationId="{C39EA4F8-D3BD-54BD-088F-807742F5B0FC}"/>
          </ac:picMkLst>
        </pc:picChg>
        <pc:picChg chg="add mod">
          <ac:chgData name="Yesong" userId="00e67ea8fd9a340f" providerId="LiveId" clId="{FA71E9AA-3E8F-48A5-AC23-CFD9370A9AA3}" dt="2023-09-17T09:10:56.075" v="28" actId="1076"/>
          <ac:picMkLst>
            <pc:docMk/>
            <pc:sldMk cId="376270095" sldId="263"/>
            <ac:picMk id="7" creationId="{CEF121B7-C63C-B44C-EB8B-EE5858190960}"/>
          </ac:picMkLst>
        </pc:picChg>
        <pc:picChg chg="add del mod modCrop">
          <ac:chgData name="Yesong" userId="00e67ea8fd9a340f" providerId="LiveId" clId="{FA71E9AA-3E8F-48A5-AC23-CFD9370A9AA3}" dt="2023-09-18T10:59:35.521" v="334" actId="478"/>
          <ac:picMkLst>
            <pc:docMk/>
            <pc:sldMk cId="376270095" sldId="263"/>
            <ac:picMk id="8" creationId="{1AFF6FBB-41EB-BD8A-D926-710499ED184D}"/>
          </ac:picMkLst>
        </pc:picChg>
      </pc:sldChg>
      <pc:sldChg chg="addSp modSp mod modAnim">
        <pc:chgData name="Yesong" userId="00e67ea8fd9a340f" providerId="LiveId" clId="{FA71E9AA-3E8F-48A5-AC23-CFD9370A9AA3}" dt="2023-09-18T11:04:37.626" v="618"/>
        <pc:sldMkLst>
          <pc:docMk/>
          <pc:sldMk cId="109052386" sldId="264"/>
        </pc:sldMkLst>
        <pc:spChg chg="mod">
          <ac:chgData name="Yesong" userId="00e67ea8fd9a340f" providerId="LiveId" clId="{FA71E9AA-3E8F-48A5-AC23-CFD9370A9AA3}" dt="2023-09-18T11:03:54.710" v="610" actId="27636"/>
          <ac:spMkLst>
            <pc:docMk/>
            <pc:sldMk cId="109052386" sldId="264"/>
            <ac:spMk id="3" creationId="{BF26DC56-71AF-8780-97DF-53D27E2FF8FF}"/>
          </ac:spMkLst>
        </pc:spChg>
        <pc:spChg chg="add mod">
          <ac:chgData name="Yesong" userId="00e67ea8fd9a340f" providerId="LiveId" clId="{FA71E9AA-3E8F-48A5-AC23-CFD9370A9AA3}" dt="2023-09-18T11:04:26.548" v="616" actId="1076"/>
          <ac:spMkLst>
            <pc:docMk/>
            <pc:sldMk cId="109052386" sldId="264"/>
            <ac:spMk id="4" creationId="{2C330FDE-B134-6DD8-79BA-2CA989E68C63}"/>
          </ac:spMkLst>
        </pc:spChg>
        <pc:spChg chg="add mod">
          <ac:chgData name="Yesong" userId="00e67ea8fd9a340f" providerId="LiveId" clId="{FA71E9AA-3E8F-48A5-AC23-CFD9370A9AA3}" dt="2023-09-18T11:04:16.976" v="614" actId="255"/>
          <ac:spMkLst>
            <pc:docMk/>
            <pc:sldMk cId="109052386" sldId="264"/>
            <ac:spMk id="5" creationId="{D6A33001-E6B1-AE46-54DB-24A97D3D703A}"/>
          </ac:spMkLst>
        </pc:spChg>
      </pc:sldChg>
      <pc:sldChg chg="modSp del mod">
        <pc:chgData name="Yesong" userId="00e67ea8fd9a340f" providerId="LiveId" clId="{FA71E9AA-3E8F-48A5-AC23-CFD9370A9AA3}" dt="2023-09-18T11:43:12.373" v="915" actId="47"/>
        <pc:sldMkLst>
          <pc:docMk/>
          <pc:sldMk cId="3518845995" sldId="265"/>
        </pc:sldMkLst>
        <pc:spChg chg="mod">
          <ac:chgData name="Yesong" userId="00e67ea8fd9a340f" providerId="LiveId" clId="{FA71E9AA-3E8F-48A5-AC23-CFD9370A9AA3}" dt="2023-09-18T11:40:21.598" v="914" actId="20577"/>
          <ac:spMkLst>
            <pc:docMk/>
            <pc:sldMk cId="3518845995" sldId="265"/>
            <ac:spMk id="3" creationId="{57F59667-086D-E7F3-6E01-1F990A44508A}"/>
          </ac:spMkLst>
        </pc:spChg>
      </pc:sldChg>
      <pc:sldChg chg="addSp modSp mod modAnim">
        <pc:chgData name="Yesong" userId="00e67ea8fd9a340f" providerId="LiveId" clId="{FA71E9AA-3E8F-48A5-AC23-CFD9370A9AA3}" dt="2023-09-18T13:52:33.581" v="1413" actId="14100"/>
        <pc:sldMkLst>
          <pc:docMk/>
          <pc:sldMk cId="1051684522" sldId="266"/>
        </pc:sldMkLst>
        <pc:spChg chg="mod">
          <ac:chgData name="Yesong" userId="00e67ea8fd9a340f" providerId="LiveId" clId="{FA71E9AA-3E8F-48A5-AC23-CFD9370A9AA3}" dt="2023-09-18T11:17:55.372" v="891"/>
          <ac:spMkLst>
            <pc:docMk/>
            <pc:sldMk cId="1051684522" sldId="266"/>
            <ac:spMk id="3" creationId="{50441A81-C664-D0D1-2B33-DF78CD0343CA}"/>
          </ac:spMkLst>
        </pc:spChg>
        <pc:spChg chg="add mod">
          <ac:chgData name="Yesong" userId="00e67ea8fd9a340f" providerId="LiveId" clId="{FA71E9AA-3E8F-48A5-AC23-CFD9370A9AA3}" dt="2023-09-18T13:52:16.514" v="1408" actId="14100"/>
          <ac:spMkLst>
            <pc:docMk/>
            <pc:sldMk cId="1051684522" sldId="266"/>
            <ac:spMk id="4" creationId="{FDA22838-5A70-83A5-2A00-03FF274A816C}"/>
          </ac:spMkLst>
        </pc:spChg>
        <pc:spChg chg="add mod">
          <ac:chgData name="Yesong" userId="00e67ea8fd9a340f" providerId="LiveId" clId="{FA71E9AA-3E8F-48A5-AC23-CFD9370A9AA3}" dt="2023-09-18T13:52:33.581" v="1413" actId="14100"/>
          <ac:spMkLst>
            <pc:docMk/>
            <pc:sldMk cId="1051684522" sldId="266"/>
            <ac:spMk id="5" creationId="{A6B25DD5-73A7-6E79-EF07-B0BF129D0BBC}"/>
          </ac:spMkLst>
        </pc:spChg>
      </pc:sldChg>
      <pc:sldChg chg="addSp delSp modSp add mod modAnim">
        <pc:chgData name="Yesong" userId="00e67ea8fd9a340f" providerId="LiveId" clId="{FA71E9AA-3E8F-48A5-AC23-CFD9370A9AA3}" dt="2023-09-18T13:38:18.773" v="1128" actId="1076"/>
        <pc:sldMkLst>
          <pc:docMk/>
          <pc:sldMk cId="1177102362" sldId="267"/>
        </pc:sldMkLst>
        <pc:spChg chg="add mod">
          <ac:chgData name="Yesong" userId="00e67ea8fd9a340f" providerId="LiveId" clId="{FA71E9AA-3E8F-48A5-AC23-CFD9370A9AA3}" dt="2023-09-18T13:38:18.773" v="1128" actId="1076"/>
          <ac:spMkLst>
            <pc:docMk/>
            <pc:sldMk cId="1177102362" sldId="267"/>
            <ac:spMk id="3" creationId="{89E01B57-6519-EE5F-84F1-5F4E13CF9D28}"/>
          </ac:spMkLst>
        </pc:spChg>
        <pc:spChg chg="add mod">
          <ac:chgData name="Yesong" userId="00e67ea8fd9a340f" providerId="LiveId" clId="{FA71E9AA-3E8F-48A5-AC23-CFD9370A9AA3}" dt="2023-09-18T13:38:13.339" v="1127" actId="1076"/>
          <ac:spMkLst>
            <pc:docMk/>
            <pc:sldMk cId="1177102362" sldId="267"/>
            <ac:spMk id="4" creationId="{20929AC4-BB4F-5823-B92E-C60A0CECD9A9}"/>
          </ac:spMkLst>
        </pc:spChg>
        <pc:picChg chg="del">
          <ac:chgData name="Yesong" userId="00e67ea8fd9a340f" providerId="LiveId" clId="{FA71E9AA-3E8F-48A5-AC23-CFD9370A9AA3}" dt="2023-09-18T10:59:50.975" v="337" actId="478"/>
          <ac:picMkLst>
            <pc:docMk/>
            <pc:sldMk cId="1177102362" sldId="267"/>
            <ac:picMk id="5" creationId="{C39EA4F8-D3BD-54BD-088F-807742F5B0FC}"/>
          </ac:picMkLst>
        </pc:picChg>
        <pc:picChg chg="del">
          <ac:chgData name="Yesong" userId="00e67ea8fd9a340f" providerId="LiveId" clId="{FA71E9AA-3E8F-48A5-AC23-CFD9370A9AA3}" dt="2023-09-18T10:59:49.284" v="336" actId="478"/>
          <ac:picMkLst>
            <pc:docMk/>
            <pc:sldMk cId="1177102362" sldId="267"/>
            <ac:picMk id="7" creationId="{CEF121B7-C63C-B44C-EB8B-EE5858190960}"/>
          </ac:picMkLst>
        </pc:picChg>
        <pc:picChg chg="mod">
          <ac:chgData name="Yesong" userId="00e67ea8fd9a340f" providerId="LiveId" clId="{FA71E9AA-3E8F-48A5-AC23-CFD9370A9AA3}" dt="2023-09-18T13:38:05.587" v="1126" actId="1076"/>
          <ac:picMkLst>
            <pc:docMk/>
            <pc:sldMk cId="1177102362" sldId="267"/>
            <ac:picMk id="8" creationId="{1AFF6FBB-41EB-BD8A-D926-710499ED184D}"/>
          </ac:picMkLst>
        </pc:picChg>
      </pc:sldChg>
      <pc:sldChg chg="addSp modSp add mod modAnim">
        <pc:chgData name="Yesong" userId="00e67ea8fd9a340f" providerId="LiveId" clId="{FA71E9AA-3E8F-48A5-AC23-CFD9370A9AA3}" dt="2023-09-18T13:51:53.516" v="1405"/>
        <pc:sldMkLst>
          <pc:docMk/>
          <pc:sldMk cId="623301860" sldId="268"/>
        </pc:sldMkLst>
        <pc:spChg chg="mod">
          <ac:chgData name="Yesong" userId="00e67ea8fd9a340f" providerId="LiveId" clId="{FA71E9AA-3E8F-48A5-AC23-CFD9370A9AA3}" dt="2023-09-18T13:33:19.143" v="1092" actId="20577"/>
          <ac:spMkLst>
            <pc:docMk/>
            <pc:sldMk cId="623301860" sldId="268"/>
            <ac:spMk id="3" creationId="{50441A81-C664-D0D1-2B33-DF78CD0343CA}"/>
          </ac:spMkLst>
        </pc:spChg>
        <pc:spChg chg="add mod">
          <ac:chgData name="Yesong" userId="00e67ea8fd9a340f" providerId="LiveId" clId="{FA71E9AA-3E8F-48A5-AC23-CFD9370A9AA3}" dt="2023-09-18T13:33:25.253" v="1093" actId="1076"/>
          <ac:spMkLst>
            <pc:docMk/>
            <pc:sldMk cId="623301860" sldId="268"/>
            <ac:spMk id="4" creationId="{47CD9F70-4C34-7BA6-8DF0-703149D7CCF8}"/>
          </ac:spMkLst>
        </pc:spChg>
        <pc:spChg chg="add mod">
          <ac:chgData name="Yesong" userId="00e67ea8fd9a340f" providerId="LiveId" clId="{FA71E9AA-3E8F-48A5-AC23-CFD9370A9AA3}" dt="2023-09-18T13:33:29.610" v="1094" actId="1076"/>
          <ac:spMkLst>
            <pc:docMk/>
            <pc:sldMk cId="623301860" sldId="268"/>
            <ac:spMk id="5" creationId="{64EE712E-B62C-FC6A-17EB-1FA32FB76EDD}"/>
          </ac:spMkLst>
        </pc:spChg>
      </pc:sldChg>
      <pc:sldChg chg="add del">
        <pc:chgData name="Yesong" userId="00e67ea8fd9a340f" providerId="LiveId" clId="{FA71E9AA-3E8F-48A5-AC23-CFD9370A9AA3}" dt="2023-09-18T13:38:37.933" v="1132" actId="2890"/>
        <pc:sldMkLst>
          <pc:docMk/>
          <pc:sldMk cId="961766941" sldId="269"/>
        </pc:sldMkLst>
      </pc:sldChg>
      <pc:sldChg chg="add del">
        <pc:chgData name="Yesong" userId="00e67ea8fd9a340f" providerId="LiveId" clId="{FA71E9AA-3E8F-48A5-AC23-CFD9370A9AA3}" dt="2023-09-18T13:38:29.927" v="1130" actId="2890"/>
        <pc:sldMkLst>
          <pc:docMk/>
          <pc:sldMk cId="1497793611" sldId="269"/>
        </pc:sldMkLst>
      </pc:sldChg>
      <pc:sldChg chg="addSp delSp modSp add mod delAnim">
        <pc:chgData name="Yesong" userId="00e67ea8fd9a340f" providerId="LiveId" clId="{FA71E9AA-3E8F-48A5-AC23-CFD9370A9AA3}" dt="2023-09-18T13:49:38.352" v="1395" actId="1076"/>
        <pc:sldMkLst>
          <pc:docMk/>
          <pc:sldMk cId="4287395879" sldId="269"/>
        </pc:sldMkLst>
        <pc:spChg chg="del">
          <ac:chgData name="Yesong" userId="00e67ea8fd9a340f" providerId="LiveId" clId="{FA71E9AA-3E8F-48A5-AC23-CFD9370A9AA3}" dt="2023-09-18T13:38:51.622" v="1136" actId="478"/>
          <ac:spMkLst>
            <pc:docMk/>
            <pc:sldMk cId="4287395879" sldId="269"/>
            <ac:spMk id="3" creationId="{89E01B57-6519-EE5F-84F1-5F4E13CF9D28}"/>
          </ac:spMkLst>
        </pc:spChg>
        <pc:spChg chg="del">
          <ac:chgData name="Yesong" userId="00e67ea8fd9a340f" providerId="LiveId" clId="{FA71E9AA-3E8F-48A5-AC23-CFD9370A9AA3}" dt="2023-09-18T13:38:49.816" v="1135" actId="478"/>
          <ac:spMkLst>
            <pc:docMk/>
            <pc:sldMk cId="4287395879" sldId="269"/>
            <ac:spMk id="4" creationId="{20929AC4-BB4F-5823-B92E-C60A0CECD9A9}"/>
          </ac:spMkLst>
        </pc:spChg>
        <pc:spChg chg="add del mod">
          <ac:chgData name="Yesong" userId="00e67ea8fd9a340f" providerId="LiveId" clId="{FA71E9AA-3E8F-48A5-AC23-CFD9370A9AA3}" dt="2023-09-18T13:44:59.561" v="1221" actId="478"/>
          <ac:spMkLst>
            <pc:docMk/>
            <pc:sldMk cId="4287395879" sldId="269"/>
            <ac:spMk id="5" creationId="{928574BA-F490-9D59-94AE-79CE62D83C40}"/>
          </ac:spMkLst>
        </pc:spChg>
        <pc:spChg chg="add del mod">
          <ac:chgData name="Yesong" userId="00e67ea8fd9a340f" providerId="LiveId" clId="{FA71E9AA-3E8F-48A5-AC23-CFD9370A9AA3}" dt="2023-09-18T13:49:33.036" v="1394"/>
          <ac:spMkLst>
            <pc:docMk/>
            <pc:sldMk cId="4287395879" sldId="269"/>
            <ac:spMk id="6" creationId="{A47E57B0-E9F7-A254-BC00-CD407823DEF2}"/>
          </ac:spMkLst>
        </pc:spChg>
        <pc:spChg chg="add mod">
          <ac:chgData name="Yesong" userId="00e67ea8fd9a340f" providerId="LiveId" clId="{FA71E9AA-3E8F-48A5-AC23-CFD9370A9AA3}" dt="2023-09-18T13:49:38.352" v="1395" actId="1076"/>
          <ac:spMkLst>
            <pc:docMk/>
            <pc:sldMk cId="4287395879" sldId="269"/>
            <ac:spMk id="7" creationId="{4D9247D9-89AE-026D-7C2F-1DAAD8BA1CAD}"/>
          </ac:spMkLst>
        </pc:spChg>
        <pc:picChg chg="del">
          <ac:chgData name="Yesong" userId="00e67ea8fd9a340f" providerId="LiveId" clId="{FA71E9AA-3E8F-48A5-AC23-CFD9370A9AA3}" dt="2023-09-18T13:38:48.162" v="1134" actId="478"/>
          <ac:picMkLst>
            <pc:docMk/>
            <pc:sldMk cId="4287395879" sldId="269"/>
            <ac:picMk id="8" creationId="{1AFF6FBB-41EB-BD8A-D926-710499ED184D}"/>
          </ac:picMkLst>
        </pc:picChg>
      </pc:sldChg>
      <pc:sldChg chg="delSp modSp add mod">
        <pc:chgData name="Yesong" userId="00e67ea8fd9a340f" providerId="LiveId" clId="{FA71E9AA-3E8F-48A5-AC23-CFD9370A9AA3}" dt="2023-09-18T13:41:22.543" v="1193" actId="478"/>
        <pc:sldMkLst>
          <pc:docMk/>
          <pc:sldMk cId="3912763298" sldId="270"/>
        </pc:sldMkLst>
        <pc:spChg chg="mod">
          <ac:chgData name="Yesong" userId="00e67ea8fd9a340f" providerId="LiveId" clId="{FA71E9AA-3E8F-48A5-AC23-CFD9370A9AA3}" dt="2023-09-18T13:41:18.171" v="1192" actId="122"/>
          <ac:spMkLst>
            <pc:docMk/>
            <pc:sldMk cId="3912763298" sldId="270"/>
            <ac:spMk id="2" creationId="{A2DBB31E-63E7-D813-1C76-816F27946BA4}"/>
          </ac:spMkLst>
        </pc:spChg>
        <pc:spChg chg="del mod">
          <ac:chgData name="Yesong" userId="00e67ea8fd9a340f" providerId="LiveId" clId="{FA71E9AA-3E8F-48A5-AC23-CFD9370A9AA3}" dt="2023-09-18T13:41:22.543" v="1193" actId="478"/>
          <ac:spMkLst>
            <pc:docMk/>
            <pc:sldMk cId="3912763298" sldId="270"/>
            <ac:spMk id="3" creationId="{0791C132-D4A2-8517-5D34-89FAFB3E2CCB}"/>
          </ac:spMkLst>
        </pc:spChg>
      </pc:sldChg>
      <pc:sldChg chg="addSp delSp modSp new mod">
        <pc:chgData name="Yesong" userId="00e67ea8fd9a340f" providerId="LiveId" clId="{FA71E9AA-3E8F-48A5-AC23-CFD9370A9AA3}" dt="2023-09-18T13:43:16.983" v="1208" actId="1076"/>
        <pc:sldMkLst>
          <pc:docMk/>
          <pc:sldMk cId="645199107" sldId="271"/>
        </pc:sldMkLst>
        <pc:spChg chg="mod">
          <ac:chgData name="Yesong" userId="00e67ea8fd9a340f" providerId="LiveId" clId="{FA71E9AA-3E8F-48A5-AC23-CFD9370A9AA3}" dt="2023-09-18T13:42:16.572" v="1201" actId="20577"/>
          <ac:spMkLst>
            <pc:docMk/>
            <pc:sldMk cId="645199107" sldId="271"/>
            <ac:spMk id="2" creationId="{225FC824-5AC3-DAEE-B474-A7F0F92D5FFD}"/>
          </ac:spMkLst>
        </pc:spChg>
        <pc:spChg chg="del">
          <ac:chgData name="Yesong" userId="00e67ea8fd9a340f" providerId="LiveId" clId="{FA71E9AA-3E8F-48A5-AC23-CFD9370A9AA3}" dt="2023-09-18T13:42:19.339" v="1202" actId="478"/>
          <ac:spMkLst>
            <pc:docMk/>
            <pc:sldMk cId="645199107" sldId="271"/>
            <ac:spMk id="3" creationId="{EA0FEAC3-CAF2-30D5-6690-636CEA42FAF2}"/>
          </ac:spMkLst>
        </pc:spChg>
        <pc:picChg chg="add mod">
          <ac:chgData name="Yesong" userId="00e67ea8fd9a340f" providerId="LiveId" clId="{FA71E9AA-3E8F-48A5-AC23-CFD9370A9AA3}" dt="2023-09-18T13:42:26.126" v="1206" actId="1076"/>
          <ac:picMkLst>
            <pc:docMk/>
            <pc:sldMk cId="645199107" sldId="271"/>
            <ac:picMk id="5" creationId="{8873AC72-B7AA-EF4A-10DA-AD26A61669CD}"/>
          </ac:picMkLst>
        </pc:picChg>
        <pc:picChg chg="add mod">
          <ac:chgData name="Yesong" userId="00e67ea8fd9a340f" providerId="LiveId" clId="{FA71E9AA-3E8F-48A5-AC23-CFD9370A9AA3}" dt="2023-09-18T13:43:16.983" v="1208" actId="1076"/>
          <ac:picMkLst>
            <pc:docMk/>
            <pc:sldMk cId="645199107" sldId="271"/>
            <ac:picMk id="7" creationId="{DB2F815F-EC2C-8B6C-14C2-B6203413C6F2}"/>
          </ac:picMkLst>
        </pc:picChg>
      </pc:sldChg>
      <pc:sldChg chg="addSp delSp modSp add mod">
        <pc:chgData name="Yesong" userId="00e67ea8fd9a340f" providerId="LiveId" clId="{FA71E9AA-3E8F-48A5-AC23-CFD9370A9AA3}" dt="2023-09-18T13:44:33.054" v="1215" actId="1076"/>
        <pc:sldMkLst>
          <pc:docMk/>
          <pc:sldMk cId="3663470291" sldId="272"/>
        </pc:sldMkLst>
        <pc:picChg chg="add mod">
          <ac:chgData name="Yesong" userId="00e67ea8fd9a340f" providerId="LiveId" clId="{FA71E9AA-3E8F-48A5-AC23-CFD9370A9AA3}" dt="2023-09-18T13:43:59.027" v="1213" actId="1076"/>
          <ac:picMkLst>
            <pc:docMk/>
            <pc:sldMk cId="3663470291" sldId="272"/>
            <ac:picMk id="4" creationId="{50D11093-26FC-5BBA-C232-0DC8432BAE26}"/>
          </ac:picMkLst>
        </pc:picChg>
        <pc:picChg chg="del">
          <ac:chgData name="Yesong" userId="00e67ea8fd9a340f" providerId="LiveId" clId="{FA71E9AA-3E8F-48A5-AC23-CFD9370A9AA3}" dt="2023-09-18T13:43:24.782" v="1211" actId="478"/>
          <ac:picMkLst>
            <pc:docMk/>
            <pc:sldMk cId="3663470291" sldId="272"/>
            <ac:picMk id="5" creationId="{8873AC72-B7AA-EF4A-10DA-AD26A61669CD}"/>
          </ac:picMkLst>
        </pc:picChg>
        <pc:picChg chg="del">
          <ac:chgData name="Yesong" userId="00e67ea8fd9a340f" providerId="LiveId" clId="{FA71E9AA-3E8F-48A5-AC23-CFD9370A9AA3}" dt="2023-09-18T13:43:23.641" v="1210" actId="478"/>
          <ac:picMkLst>
            <pc:docMk/>
            <pc:sldMk cId="3663470291" sldId="272"/>
            <ac:picMk id="7" creationId="{DB2F815F-EC2C-8B6C-14C2-B6203413C6F2}"/>
          </ac:picMkLst>
        </pc:picChg>
        <pc:picChg chg="add mod">
          <ac:chgData name="Yesong" userId="00e67ea8fd9a340f" providerId="LiveId" clId="{FA71E9AA-3E8F-48A5-AC23-CFD9370A9AA3}" dt="2023-09-18T13:44:33.054" v="1215" actId="1076"/>
          <ac:picMkLst>
            <pc:docMk/>
            <pc:sldMk cId="3663470291" sldId="272"/>
            <ac:picMk id="8" creationId="{C22B9C80-00ED-82F7-32F8-E162135669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4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1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3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9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A0F8EB8-0016-47DD-BC1C-94C53874FFBC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9EB990D-9530-459D-809C-F9CE285D2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B31E-63E7-D813-1C76-816F27946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파이썬과</a:t>
            </a:r>
            <a:r>
              <a:rPr lang="ko-KR" altLang="en-US" dirty="0"/>
              <a:t> 벡터화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1C132-D4A2-8517-5D34-89FAFB3E2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2168017 </a:t>
            </a:r>
            <a:r>
              <a:rPr lang="ko-KR" altLang="en-US" dirty="0" err="1"/>
              <a:t>유예송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64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8B31C-6D88-D0C9-19FE-FA87E8E7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6. </a:t>
            </a:r>
            <a:r>
              <a:rPr lang="ko-KR" altLang="en-US" sz="4500" dirty="0" err="1"/>
              <a:t>파이썬과</a:t>
            </a:r>
            <a:r>
              <a:rPr lang="ko-KR" altLang="en-US" sz="4500" dirty="0"/>
              <a:t> </a:t>
            </a:r>
            <a:r>
              <a:rPr lang="ko-KR" altLang="en-US" sz="4500" dirty="0" err="1"/>
              <a:t>넘파이</a:t>
            </a:r>
            <a:r>
              <a:rPr lang="ko-KR" altLang="en-US" sz="4500" dirty="0"/>
              <a:t> 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6DC56-71AF-8780-97DF-53D27E2F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4387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latin typeface="Consolas" panose="020B0609020204030204" pitchFamily="49" charset="0"/>
              </a:rPr>
              <a:t>np.random.randn</a:t>
            </a:r>
            <a:r>
              <a:rPr lang="en-US" altLang="ko-KR" dirty="0">
                <a:latin typeface="Consolas" panose="020B0609020204030204" pitchFamily="49" charset="0"/>
              </a:rPr>
              <a:t>(5)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a.shape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(5,) “rank 1 array”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latin typeface="Consolas" panose="020B0609020204030204" pitchFamily="49" charset="0"/>
              </a:rPr>
              <a:t>np.random.randn</a:t>
            </a:r>
            <a:r>
              <a:rPr lang="en-US" altLang="ko-KR" dirty="0">
                <a:latin typeface="Consolas" panose="020B0609020204030204" pitchFamily="49" charset="0"/>
              </a:rPr>
              <a:t>(5,1)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a.shape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(5,1) “column vector”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latin typeface="Consolas" panose="020B0609020204030204" pitchFamily="49" charset="0"/>
              </a:rPr>
              <a:t>np.random.randn</a:t>
            </a:r>
            <a:r>
              <a:rPr lang="en-US" altLang="ko-KR" dirty="0">
                <a:latin typeface="Consolas" panose="020B0609020204030204" pitchFamily="49" charset="0"/>
              </a:rPr>
              <a:t>(1,5)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a.shape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(1,5) “row vector”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assert(</a:t>
            </a:r>
            <a:r>
              <a:rPr lang="en-US" altLang="ko-KR" dirty="0" err="1">
                <a:latin typeface="Consolas" panose="020B0609020204030204" pitchFamily="49" charset="0"/>
              </a:rPr>
              <a:t>a.shape</a:t>
            </a:r>
            <a:r>
              <a:rPr lang="en-US" altLang="ko-KR" dirty="0">
                <a:latin typeface="Consolas" panose="020B0609020204030204" pitchFamily="49" charset="0"/>
              </a:rPr>
              <a:t> == (5,1))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330FDE-B134-6DD8-79BA-2CA989E68C63}"/>
              </a:ext>
            </a:extLst>
          </p:cNvPr>
          <p:cNvSpPr/>
          <p:nvPr/>
        </p:nvSpPr>
        <p:spPr>
          <a:xfrm>
            <a:off x="821913" y="2011680"/>
            <a:ext cx="5628364" cy="833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3001-E6B1-AE46-54DB-24A97D3D703A}"/>
              </a:ext>
            </a:extLst>
          </p:cNvPr>
          <p:cNvSpPr txBox="1"/>
          <p:nvPr/>
        </p:nvSpPr>
        <p:spPr>
          <a:xfrm>
            <a:off x="6595534" y="2319867"/>
            <a:ext cx="2040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don’t use!!</a:t>
            </a:r>
            <a:endParaRPr lang="en-US" altLang="ko-KR" sz="3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0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85DE5-E8C4-ECE6-DBBF-CC0D28FB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8. </a:t>
            </a:r>
            <a:endParaRPr lang="ko-KR" altLang="en-US" sz="4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441A81-C664-D0D1-2B33-DF78CD034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ko-KR" altLang="en-US" sz="4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4000" dirty="0">
                    <a:latin typeface="Cambria Math" panose="02040503050406030204" pitchFamily="18" charset="0"/>
                  </a:rPr>
                  <a:t>	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y=1 :	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P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	y=0 :	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P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 1-</a:t>
                </a:r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ko-KR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P(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 =</a:t>
                </a:r>
                <a:r>
                  <a:rPr lang="en-US" altLang="ko-KR" sz="4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altLang="ko-KR" sz="4000" b="0" dirty="0">
                  <a:ea typeface="Cambria Math" panose="02040503050406030204" pitchFamily="18" charset="0"/>
                </a:endParaRPr>
              </a:p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log P(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 = 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ylog</a:t>
                </a:r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(1-y)log(1-</a:t>
                </a:r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L(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y) = - log 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P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sz="4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y|x</a:t>
                </a: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441A81-C664-D0D1-2B33-DF78CD034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4" t="-6958" b="-4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FDA22838-5A70-83A5-2A00-03FF274A816C}"/>
              </a:ext>
            </a:extLst>
          </p:cNvPr>
          <p:cNvSpPr/>
          <p:nvPr/>
        </p:nvSpPr>
        <p:spPr>
          <a:xfrm>
            <a:off x="1824219" y="4470401"/>
            <a:ext cx="741182" cy="601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B25DD5-73A7-6E79-EF07-B0BF129D0BBC}"/>
              </a:ext>
            </a:extLst>
          </p:cNvPr>
          <p:cNvSpPr/>
          <p:nvPr/>
        </p:nvSpPr>
        <p:spPr>
          <a:xfrm>
            <a:off x="1822276" y="5086029"/>
            <a:ext cx="1547457" cy="601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85DE5-E8C4-ECE6-DBBF-CC0D28FB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8. </a:t>
            </a:r>
            <a:endParaRPr lang="ko-KR" altLang="en-US" sz="4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441A81-C664-D0D1-2B33-DF78CD034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34678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log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4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4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4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4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sz="40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40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40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4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e>
                    </m:nary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4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ko-KR" sz="4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(|</m:t>
                    </m:r>
                    <m:sSup>
                      <m:sSupPr>
                        <m:ctrlPr>
                          <a:rPr lang="en-US" altLang="ko-KR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4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p>
                        <m:r>
                          <a:rPr lang="en-US" altLang="ko-KR" sz="4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4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4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360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3600" b="1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3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3600" i="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36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360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Cost: J(</a:t>
                </a:r>
                <a:r>
                  <a:rPr lang="en-US" altLang="ko-KR" sz="3600" i="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w,b</a:t>
                </a:r>
                <a:r>
                  <a:rPr lang="en-US" altLang="ko-KR" sz="3600" i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 = 1/m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  <m: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3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</m:t>
                            </m:r>
                            <m:r>
                              <a:rPr lang="en-US" altLang="ko-KR" sz="36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3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3600" i="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441A81-C664-D0D1-2B33-DF78CD034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346787"/>
              </a:xfrm>
              <a:blipFill>
                <a:blip r:embed="rId2"/>
                <a:stretch>
                  <a:fillRect l="-1984" t="-1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9F70-4C34-7BA6-8DF0-703149D7CCF8}"/>
              </a:ext>
            </a:extLst>
          </p:cNvPr>
          <p:cNvSpPr/>
          <p:nvPr/>
        </p:nvSpPr>
        <p:spPr>
          <a:xfrm>
            <a:off x="1492103" y="2131905"/>
            <a:ext cx="1141029" cy="692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EE712E-B62C-FC6A-17EB-1FA32FB76EDD}"/>
              </a:ext>
            </a:extLst>
          </p:cNvPr>
          <p:cNvSpPr/>
          <p:nvPr/>
        </p:nvSpPr>
        <p:spPr>
          <a:xfrm>
            <a:off x="5506962" y="2131905"/>
            <a:ext cx="1073297" cy="692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FC824-5AC3-DAEE-B474-A7F0F92D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3AC72-B7AA-EF4A-10DA-AD26A616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726084"/>
            <a:ext cx="6937376" cy="2691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F815F-EC2C-8B6C-14C2-B6203413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84282"/>
            <a:ext cx="5740695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9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FC824-5AC3-DAEE-B474-A7F0F92D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11093-26FC-5BBA-C232-0DC8432B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771554"/>
            <a:ext cx="5721644" cy="3721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2B9C80-00ED-82F7-32F8-E1621356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34" y="2842799"/>
            <a:ext cx="5683542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B31E-63E7-D813-1C76-816F27946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6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540C-2098-ED75-82CA-C4D7949D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1. </a:t>
            </a:r>
            <a:r>
              <a:rPr lang="ko-KR" altLang="en-US" sz="4500" dirty="0"/>
              <a:t>벡터화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291A27-C680-D925-79C9-9D7E6C70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982" y="1584535"/>
            <a:ext cx="5298610" cy="31906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119DAC-9154-D866-53D6-6F480585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1" y="1549403"/>
            <a:ext cx="6229898" cy="3251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16D128-77C3-6CB5-5855-091765BC42AB}"/>
              </a:ext>
            </a:extLst>
          </p:cNvPr>
          <p:cNvSpPr/>
          <p:nvPr/>
        </p:nvSpPr>
        <p:spPr>
          <a:xfrm>
            <a:off x="1718733" y="38946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035AC7-A43D-4591-E2EF-5A986F03D1DA}"/>
              </a:ext>
            </a:extLst>
          </p:cNvPr>
          <p:cNvSpPr/>
          <p:nvPr/>
        </p:nvSpPr>
        <p:spPr>
          <a:xfrm>
            <a:off x="2421467" y="4267202"/>
            <a:ext cx="499534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AED7CF-A18B-8BE6-4046-BD6FCFF5F12A}"/>
              </a:ext>
            </a:extLst>
          </p:cNvPr>
          <p:cNvSpPr/>
          <p:nvPr/>
        </p:nvSpPr>
        <p:spPr>
          <a:xfrm>
            <a:off x="7717892" y="4192274"/>
            <a:ext cx="765708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D3EC07-A730-30C9-0A66-21540A1CE630}"/>
              </a:ext>
            </a:extLst>
          </p:cNvPr>
          <p:cNvSpPr/>
          <p:nvPr/>
        </p:nvSpPr>
        <p:spPr>
          <a:xfrm>
            <a:off x="349405" y="2638848"/>
            <a:ext cx="1826525" cy="271567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65E8D3-18B3-CDCD-D239-1A9957920923}"/>
              </a:ext>
            </a:extLst>
          </p:cNvPr>
          <p:cNvSpPr/>
          <p:nvPr/>
        </p:nvSpPr>
        <p:spPr>
          <a:xfrm>
            <a:off x="349405" y="3157433"/>
            <a:ext cx="1826525" cy="271567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FE16C-0E12-3007-56E7-7C927BCDD929}"/>
              </a:ext>
            </a:extLst>
          </p:cNvPr>
          <p:cNvSpPr txBox="1"/>
          <p:nvPr/>
        </p:nvSpPr>
        <p:spPr>
          <a:xfrm>
            <a:off x="2743200" y="4647387"/>
            <a:ext cx="3731329" cy="21852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# </a:t>
            </a:r>
            <a:r>
              <a:rPr lang="ko-KR" altLang="en-US" sz="1700" dirty="0"/>
              <a:t>첫 번째 시간 측정</a:t>
            </a:r>
          </a:p>
          <a:p>
            <a:r>
              <a:rPr lang="en-US" altLang="ko-KR" sz="1700" dirty="0" err="1"/>
              <a:t>start_time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time.time</a:t>
            </a:r>
            <a:r>
              <a:rPr lang="en-US" altLang="ko-KR" sz="1700" dirty="0"/>
              <a:t>()</a:t>
            </a:r>
          </a:p>
          <a:p>
            <a:endParaRPr lang="en-US" altLang="ko-KR" sz="1700" dirty="0"/>
          </a:p>
          <a:p>
            <a:r>
              <a:rPr lang="en-US" altLang="ko-KR" sz="1700" dirty="0"/>
              <a:t># </a:t>
            </a:r>
            <a:r>
              <a:rPr lang="ko-KR" altLang="en-US" sz="1700" dirty="0"/>
              <a:t>어떤 작업을 수행하거나 코드를 실행</a:t>
            </a:r>
          </a:p>
          <a:p>
            <a:endParaRPr lang="ko-KR" altLang="en-US" sz="1700" dirty="0"/>
          </a:p>
          <a:p>
            <a:r>
              <a:rPr lang="en-US" altLang="ko-KR" sz="1700" dirty="0"/>
              <a:t># </a:t>
            </a:r>
            <a:r>
              <a:rPr lang="ko-KR" altLang="en-US" sz="1700" dirty="0"/>
              <a:t>두 번째 시간 측정</a:t>
            </a:r>
          </a:p>
          <a:p>
            <a:r>
              <a:rPr lang="en-US" altLang="ko-KR" sz="1700" dirty="0" err="1"/>
              <a:t>end_time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time.time</a:t>
            </a:r>
            <a:r>
              <a:rPr lang="en-US" altLang="ko-KR" sz="1700" dirty="0"/>
              <a:t>()</a:t>
            </a:r>
            <a:endParaRPr lang="ko-KR" altLang="en-US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63DB0-A0F2-BF57-31C2-1A21BACDD6E0}"/>
              </a:ext>
            </a:extLst>
          </p:cNvPr>
          <p:cNvSpPr txBox="1"/>
          <p:nvPr/>
        </p:nvSpPr>
        <p:spPr>
          <a:xfrm>
            <a:off x="6620934" y="477520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4000" dirty="0"/>
              <a:t>Whenever possible</a:t>
            </a:r>
          </a:p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avoid explicit for-loops.</a:t>
            </a:r>
          </a:p>
        </p:txBody>
      </p:sp>
    </p:spTree>
    <p:extLst>
      <p:ext uri="{BB962C8B-B14F-4D97-AF65-F5344CB8AC3E}">
        <p14:creationId xmlns:p14="http://schemas.microsoft.com/office/powerpoint/2010/main" val="29492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CFA6-33E7-6986-95EF-ADFF50F1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2. </a:t>
            </a:r>
            <a:r>
              <a:rPr lang="ko-KR" altLang="en-US" sz="4500" dirty="0"/>
              <a:t>더 많은 벡터화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8DCAD-2E38-9543-5B05-8586B2A6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4934"/>
            <a:ext cx="10753725" cy="3982932"/>
          </a:xfrm>
        </p:spPr>
        <p:txBody>
          <a:bodyPr/>
          <a:lstStyle/>
          <a:p>
            <a:r>
              <a:rPr lang="en-US" altLang="ko-KR" dirty="0"/>
              <a:t>Vectors and matrix valued functions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6C805-FB56-1E1A-0D9A-4282687C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383275"/>
            <a:ext cx="2749691" cy="3581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5D48C2-D161-2697-3F2A-4C1C30A0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42" y="2383274"/>
            <a:ext cx="2812909" cy="35815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0E511A-FF0A-D94D-C8EF-EA4E9CDB5B4E}"/>
              </a:ext>
            </a:extLst>
          </p:cNvPr>
          <p:cNvSpPr/>
          <p:nvPr/>
        </p:nvSpPr>
        <p:spPr>
          <a:xfrm>
            <a:off x="2455333" y="4097868"/>
            <a:ext cx="1055977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23075B-7480-2EF4-7946-6F5475B9B4F2}"/>
              </a:ext>
            </a:extLst>
          </p:cNvPr>
          <p:cNvSpPr/>
          <p:nvPr/>
        </p:nvSpPr>
        <p:spPr>
          <a:xfrm>
            <a:off x="5439485" y="4097868"/>
            <a:ext cx="1055977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DFBC52-24B6-CD7E-B2C8-4610AA616150}"/>
              </a:ext>
            </a:extLst>
          </p:cNvPr>
          <p:cNvSpPr/>
          <p:nvPr/>
        </p:nvSpPr>
        <p:spPr>
          <a:xfrm>
            <a:off x="859018" y="2523068"/>
            <a:ext cx="1359249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6E370-35B2-F3BE-D613-BA8899A2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3EDE9-2A76-61A3-83A5-F6253CA0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1635761"/>
            <a:ext cx="8737981" cy="466082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BC62BF6-8EFF-1D03-C81B-D5EBA684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2. </a:t>
            </a:r>
            <a:r>
              <a:rPr lang="ko-KR" altLang="en-US" sz="4500" dirty="0"/>
              <a:t>더 많은 벡터화 예제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8B95B8-6EAF-B8DA-0ED6-8F45BFB365A8}"/>
              </a:ext>
            </a:extLst>
          </p:cNvPr>
          <p:cNvSpPr/>
          <p:nvPr/>
        </p:nvSpPr>
        <p:spPr>
          <a:xfrm>
            <a:off x="2110171" y="1725719"/>
            <a:ext cx="3432056" cy="40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F04BD-E7EB-3B38-8C15-3EF2394D3A08}"/>
              </a:ext>
            </a:extLst>
          </p:cNvPr>
          <p:cNvSpPr/>
          <p:nvPr/>
        </p:nvSpPr>
        <p:spPr>
          <a:xfrm>
            <a:off x="1552841" y="4505748"/>
            <a:ext cx="2559989" cy="880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20646-091E-A88B-4209-FB2F6C633A14}"/>
              </a:ext>
            </a:extLst>
          </p:cNvPr>
          <p:cNvSpPr/>
          <p:nvPr/>
        </p:nvSpPr>
        <p:spPr>
          <a:xfrm>
            <a:off x="2570811" y="5838121"/>
            <a:ext cx="4862922" cy="37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4AFAE-E146-D951-93ED-6FE770786AD9}"/>
              </a:ext>
            </a:extLst>
          </p:cNvPr>
          <p:cNvSpPr txBox="1"/>
          <p:nvPr/>
        </p:nvSpPr>
        <p:spPr>
          <a:xfrm>
            <a:off x="6043611" y="5253995"/>
            <a:ext cx="1456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dw</a:t>
            </a:r>
            <a:r>
              <a:rPr lang="en-US" altLang="ko-KR" sz="3000" b="1" dirty="0"/>
              <a:t> /= m</a:t>
            </a:r>
            <a:endParaRPr lang="ko-KR" altLang="en-US" sz="3000" b="1" dirty="0"/>
          </a:p>
        </p:txBody>
      </p: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A2EEBC89-C9AC-2DDF-3FAE-D5D60B06A66C}"/>
              </a:ext>
            </a:extLst>
          </p:cNvPr>
          <p:cNvSpPr/>
          <p:nvPr/>
        </p:nvSpPr>
        <p:spPr>
          <a:xfrm>
            <a:off x="5542227" y="5478789"/>
            <a:ext cx="501384" cy="375919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2F6D5-CACF-A5A0-7788-2491112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516879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3. </a:t>
            </a:r>
            <a:r>
              <a:rPr lang="ko-KR" altLang="en-US" sz="4500" dirty="0"/>
              <a:t>로지스틱 회귀의 벡터화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9947C-E126-9904-B4C3-7D14606A77CD}"/>
                  </a:ext>
                </a:extLst>
              </p:cNvPr>
              <p:cNvSpPr txBox="1"/>
              <p:nvPr/>
            </p:nvSpPr>
            <p:spPr>
              <a:xfrm>
                <a:off x="761619" y="1974145"/>
                <a:ext cx="5308188" cy="641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9947C-E126-9904-B4C3-7D14606A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19" y="1974145"/>
                <a:ext cx="5308188" cy="6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4655B7-5D58-C20E-171C-AFCF668F1AD4}"/>
                  </a:ext>
                </a:extLst>
              </p:cNvPr>
              <p:cNvSpPr txBox="1"/>
              <p:nvPr/>
            </p:nvSpPr>
            <p:spPr>
              <a:xfrm>
                <a:off x="761619" y="2582631"/>
                <a:ext cx="5308188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40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4655B7-5D58-C20E-171C-AFCF668F1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19" y="2582631"/>
                <a:ext cx="5308188" cy="657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A6CD26-2657-1822-8C4E-A02E838E4EFD}"/>
                  </a:ext>
                </a:extLst>
              </p:cNvPr>
              <p:cNvSpPr txBox="1"/>
              <p:nvPr/>
            </p:nvSpPr>
            <p:spPr>
              <a:xfrm>
                <a:off x="761619" y="3504731"/>
                <a:ext cx="11311850" cy="8024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altLang="ko-KR" sz="5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5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5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5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 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5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5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5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5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+ [b, b, …]</a:t>
                </a:r>
                <a:endParaRPr lang="ko-KR" altLang="en-US" sz="5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A6CD26-2657-1822-8C4E-A02E838E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19" y="3504731"/>
                <a:ext cx="11311850" cy="802464"/>
              </a:xfrm>
              <a:prstGeom prst="rect">
                <a:avLst/>
              </a:prstGeom>
              <a:blipFill>
                <a:blip r:embed="rId4"/>
                <a:stretch>
                  <a:fillRect l="-3394" t="-19697" b="-46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5EC4D4F-286E-DF4A-7612-07B9C3E2C179}"/>
              </a:ext>
            </a:extLst>
          </p:cNvPr>
          <p:cNvSpPr/>
          <p:nvPr/>
        </p:nvSpPr>
        <p:spPr>
          <a:xfrm>
            <a:off x="4699000" y="4572000"/>
            <a:ext cx="262467" cy="7196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18C3A-9FBA-8466-C919-BBBF61403184}"/>
              </a:ext>
            </a:extLst>
          </p:cNvPr>
          <p:cNvSpPr txBox="1"/>
          <p:nvPr/>
        </p:nvSpPr>
        <p:spPr>
          <a:xfrm>
            <a:off x="1468775" y="5459391"/>
            <a:ext cx="6722916" cy="719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onsolas" panose="020B0609020204030204" pitchFamily="49" charset="0"/>
              </a:rPr>
              <a:t>Z =  np.dot(</a:t>
            </a:r>
            <a:r>
              <a:rPr lang="en-US" altLang="ko-KR" sz="4000" dirty="0" err="1">
                <a:latin typeface="Consolas" panose="020B0609020204030204" pitchFamily="49" charset="0"/>
              </a:rPr>
              <a:t>w.T</a:t>
            </a:r>
            <a:r>
              <a:rPr lang="en-US" altLang="ko-KR" sz="4000" dirty="0">
                <a:latin typeface="Consolas" panose="020B0609020204030204" pitchFamily="49" charset="0"/>
              </a:rPr>
              <a:t>, x) + b</a:t>
            </a:r>
            <a:endParaRPr lang="ko-KR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2A28-7D95-9361-A9C5-4939AEB8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4. </a:t>
            </a:r>
            <a:r>
              <a:rPr lang="ko-KR" altLang="en-US" sz="4500" dirty="0"/>
              <a:t>로지스틱 회귀의 경사 계산을 </a:t>
            </a:r>
            <a:r>
              <a:rPr lang="ko-KR" altLang="en-US" sz="4500" dirty="0" err="1"/>
              <a:t>벡터화하기</a:t>
            </a:r>
            <a:endParaRPr lang="ko-KR" altLang="en-US" sz="45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E82EAEB-A8B5-BC3B-2FCB-98D9F4651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887" y="1713331"/>
            <a:ext cx="8008045" cy="42714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B8FD22-A5BF-3E4F-3B3F-E936B1F5283F}"/>
              </a:ext>
            </a:extLst>
          </p:cNvPr>
          <p:cNvSpPr/>
          <p:nvPr/>
        </p:nvSpPr>
        <p:spPr>
          <a:xfrm>
            <a:off x="1881571" y="2582335"/>
            <a:ext cx="2538029" cy="40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C54235-6A5A-AE09-13A2-C3C0EECCD092}"/>
              </a:ext>
            </a:extLst>
          </p:cNvPr>
          <p:cNvSpPr/>
          <p:nvPr/>
        </p:nvSpPr>
        <p:spPr>
          <a:xfrm>
            <a:off x="1881570" y="3022178"/>
            <a:ext cx="2046963" cy="40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7E3AE-CF48-8EF5-DCF1-0A4B50D4C6F9}"/>
              </a:ext>
            </a:extLst>
          </p:cNvPr>
          <p:cNvSpPr/>
          <p:nvPr/>
        </p:nvSpPr>
        <p:spPr>
          <a:xfrm>
            <a:off x="1881570" y="3849072"/>
            <a:ext cx="2961362" cy="40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25CCE-664F-F6B0-2C58-5AE9D41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5. </a:t>
            </a:r>
            <a:r>
              <a:rPr lang="ko-KR" altLang="en-US" sz="4500" dirty="0" err="1"/>
              <a:t>파이썬의</a:t>
            </a:r>
            <a:r>
              <a:rPr lang="ko-KR" altLang="en-US" sz="4500" dirty="0"/>
              <a:t> </a:t>
            </a:r>
            <a:r>
              <a:rPr lang="ko-KR" altLang="en-US" sz="4500" dirty="0" err="1"/>
              <a:t>브로드캐스팅</a:t>
            </a:r>
            <a:endParaRPr lang="ko-KR" altLang="en-US" sz="4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F121B7-C63C-B44C-EB8B-EE585819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" y="1598567"/>
            <a:ext cx="9283951" cy="2393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9EA4F8-D3BD-54BD-088F-807742F5B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06" b="56680"/>
          <a:stretch/>
        </p:blipFill>
        <p:spPr>
          <a:xfrm>
            <a:off x="1013206" y="4080665"/>
            <a:ext cx="5441597" cy="2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25CCE-664F-F6B0-2C58-5AE9D41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5. </a:t>
            </a:r>
            <a:r>
              <a:rPr lang="ko-KR" altLang="en-US" sz="4500" dirty="0" err="1"/>
              <a:t>파이썬의</a:t>
            </a:r>
            <a:r>
              <a:rPr lang="ko-KR" altLang="en-US" sz="4500" dirty="0"/>
              <a:t> </a:t>
            </a:r>
            <a:r>
              <a:rPr lang="ko-KR" altLang="en-US" sz="4500" dirty="0" err="1"/>
              <a:t>브로드캐스팅</a:t>
            </a:r>
            <a:endParaRPr lang="ko-KR" altLang="en-US" sz="4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FF6FBB-41EB-BD8A-D926-710499ED1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6" t="45505"/>
          <a:stretch/>
        </p:blipFill>
        <p:spPr>
          <a:xfrm>
            <a:off x="1244600" y="2158999"/>
            <a:ext cx="6884173" cy="36250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E01B57-6519-EE5F-84F1-5F4E13CF9D28}"/>
              </a:ext>
            </a:extLst>
          </p:cNvPr>
          <p:cNvSpPr/>
          <p:nvPr/>
        </p:nvSpPr>
        <p:spPr>
          <a:xfrm>
            <a:off x="2855237" y="2388228"/>
            <a:ext cx="1284440" cy="330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9AC4-BB4F-5823-B92E-C60A0CECD9A9}"/>
              </a:ext>
            </a:extLst>
          </p:cNvPr>
          <p:cNvSpPr/>
          <p:nvPr/>
        </p:nvSpPr>
        <p:spPr>
          <a:xfrm>
            <a:off x="3557969" y="3904401"/>
            <a:ext cx="2448975" cy="426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25CCE-664F-F6B0-2C58-5AE9D41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5. </a:t>
            </a:r>
            <a:r>
              <a:rPr lang="ko-KR" altLang="en-US" sz="4500" dirty="0" err="1"/>
              <a:t>파이썬의</a:t>
            </a:r>
            <a:r>
              <a:rPr lang="ko-KR" altLang="en-US" sz="4500" dirty="0"/>
              <a:t> </a:t>
            </a:r>
            <a:r>
              <a:rPr lang="ko-KR" altLang="en-US" sz="4500" dirty="0" err="1"/>
              <a:t>브로드캐스팅</a:t>
            </a:r>
            <a:endParaRPr lang="ko-KR" altLang="en-US" sz="4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247D9-89AE-026D-7C2F-1DAAD8BA1CAD}"/>
                  </a:ext>
                </a:extLst>
              </p:cNvPr>
              <p:cNvSpPr txBox="1"/>
              <p:nvPr/>
            </p:nvSpPr>
            <p:spPr>
              <a:xfrm>
                <a:off x="1202265" y="2157731"/>
                <a:ext cx="6959601" cy="3538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100=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102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103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3000" b="0" dirty="0"/>
              </a:p>
              <a:p>
                <a:endParaRPr lang="en-US" altLang="ko-KR" sz="3000" dirty="0"/>
              </a:p>
              <a:p>
                <a:endParaRPr lang="en-US" altLang="ko-KR" sz="30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4 5 6</m:t>
                            </m:r>
                          </m:e>
                        </m:eqAr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100 200 300</m:t>
                        </m:r>
                      </m:e>
                    </m:d>
                  </m:oMath>
                </a14:m>
                <a:r>
                  <a:rPr lang="ko-KR" altLang="en-US" sz="3000" dirty="0"/>
                  <a:t> </a:t>
                </a:r>
                <a:r>
                  <a:rPr lang="en-US" altLang="ko-KR" sz="3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101 202 303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104 205 306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247D9-89AE-026D-7C2F-1DAAD8BA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65" y="2157731"/>
                <a:ext cx="6959601" cy="3538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395879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2996</TotalTime>
  <Words>339</Words>
  <Application>Microsoft Office PowerPoint</Application>
  <PresentationFormat>와이드스크린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 Light</vt:lpstr>
      <vt:lpstr>Cambria Math</vt:lpstr>
      <vt:lpstr>Consolas</vt:lpstr>
      <vt:lpstr>Wingdings</vt:lpstr>
      <vt:lpstr>메트로폴리탄</vt:lpstr>
      <vt:lpstr>3. 파이썬과 벡터화</vt:lpstr>
      <vt:lpstr>1. 벡터화</vt:lpstr>
      <vt:lpstr>2. 더 많은 벡터화 예제</vt:lpstr>
      <vt:lpstr>2. 더 많은 벡터화 예제</vt:lpstr>
      <vt:lpstr>3. 로지스틱 회귀의 벡터화</vt:lpstr>
      <vt:lpstr>4. 로지스틱 회귀의 경사 계산을 벡터화하기</vt:lpstr>
      <vt:lpstr>5. 파이썬의 브로드캐스팅</vt:lpstr>
      <vt:lpstr>5. 파이썬의 브로드캐스팅</vt:lpstr>
      <vt:lpstr>5. 파이썬의 브로드캐스팅</vt:lpstr>
      <vt:lpstr>6. 파이썬과 넘파이 벡터</vt:lpstr>
      <vt:lpstr>8. </vt:lpstr>
      <vt:lpstr>8. </vt:lpstr>
      <vt:lpstr>퀴즈</vt:lpstr>
      <vt:lpstr>퀴즈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파이썬과 벡터화</dc:title>
  <dc:creator>Yesong Yu</dc:creator>
  <cp:lastModifiedBy>Yesong Yu</cp:lastModifiedBy>
  <cp:revision>1</cp:revision>
  <dcterms:created xsi:type="dcterms:W3CDTF">2023-09-16T11:56:40Z</dcterms:created>
  <dcterms:modified xsi:type="dcterms:W3CDTF">2023-09-18T13:53:15Z</dcterms:modified>
</cp:coreProperties>
</file>