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72" r:id="rId7"/>
    <p:sldId id="273" r:id="rId8"/>
    <p:sldId id="274" r:id="rId9"/>
    <p:sldId id="275" r:id="rId10"/>
    <p:sldId id="277" r:id="rId11"/>
    <p:sldId id="276" r:id="rId12"/>
    <p:sldId id="278" r:id="rId13"/>
    <p:sldId id="279" r:id="rId14"/>
    <p:sldId id="280" r:id="rId15"/>
    <p:sldId id="288" r:id="rId16"/>
    <p:sldId id="304" r:id="rId17"/>
    <p:sldId id="289" r:id="rId18"/>
    <p:sldId id="290" r:id="rId19"/>
    <p:sldId id="292" r:id="rId20"/>
    <p:sldId id="291" r:id="rId21"/>
    <p:sldId id="293" r:id="rId22"/>
    <p:sldId id="295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12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3" r:id="rId41"/>
    <p:sldId id="257" r:id="rId42"/>
    <p:sldId id="270" r:id="rId43"/>
    <p:sldId id="27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D10-62CE-4442-ABC3-917516FF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6428-57E2-43EC-9A91-812F11C2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140D-07AF-4660-9225-290D6C5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9A34-0D3E-4754-BA4C-5878281F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7DDD-B945-4CA8-97C4-9B3AD061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76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0E45-53AF-4DE4-B13A-2C2CA3FD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EE88-D62A-4D1F-9DE9-87C478857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E8AB-D1AB-4736-87DD-E63587B7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2788-0DDA-4C4D-A590-53DF3C4B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154E-148E-4D9C-86F6-F7502B8C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59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DF660-9058-481B-9241-007EF3A60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26330-6A97-4052-97BB-8954AFE9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7CF7-5356-466B-9D94-4290B2F5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FB9B-5AE9-4345-AE74-9F3EDD06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0535-D4DF-4424-8261-AA2FA13D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758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F93B-0DBB-4A25-B50E-93B3099A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289C-008D-4E58-B832-0521A39D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E5E49-473B-4291-B544-576FF6F9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0DD7-1701-44F4-81AD-719B971D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E653-881C-407D-927E-3BC1B90A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15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3CE6-78E4-4CB6-A601-E51A0C4B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0A04-5B5A-4393-827C-69BAC597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5686-6268-4897-B126-12F0902D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322B-E531-4E08-8088-705567D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F6BD-CB4F-4BB0-9F16-940A95D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88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2627-50C4-41BC-8E83-5DB11041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8438-4214-4606-9906-2E8159CE4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DB3CF-F1E8-41DD-ABC3-FD76A799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75732-F86A-43F1-BA51-EA18F36C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AB50-317A-4251-8290-C402F68F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C7590-AD0F-4871-979C-CED2B446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389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8693-E16F-49DB-951D-6FB8F0F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D6373-97C2-4D16-A793-34C1134E2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6291E-A4B8-40F1-89DD-CD2E9047D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E0D9D-EA36-4018-B394-338C67F2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1EDA7-9D90-4852-8558-86DE39C1E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1811-37DD-4CC0-BE62-7BC21608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95895-F89D-4B7D-8C30-CFEF6B40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BF85C-7928-4B0A-B741-DC3FB7D7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55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91-401A-441F-B5D7-16CAA86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AB3E0-C4B2-4A71-9753-9BC807D6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CA23B-A79C-4DB0-BEA7-63A9A20C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9DCB-4463-495F-994F-B2C2F909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443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7A5DD-7821-4532-AF29-3E61C532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18FBA-7069-4971-89B3-7F009D1E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B2C81-029C-46A4-B590-51FC69CA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37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AEBE-3BBE-4B23-8F25-BFD839B0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E8F9-553D-413A-9305-F4D1867AD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3A54-A416-4D07-BD90-37BC83BF4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6C4D6-01B9-4C74-BA03-9FE73F9D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2AE9-4892-48FE-9F7C-479FCFE5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8FFF-83B9-4063-BA71-1F88B404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800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00C4-F9A4-4C82-B6F1-FE881492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C16BB-2B7E-44C5-ABBA-898F1A64B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02578-533C-4818-8F9E-1E1C9AE70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BAC1-A829-45EC-8246-68FED2B1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1EF02-6AC2-40B8-8906-D900C378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86AF8-2FE9-4FCD-BF91-80B0A9F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03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A81AC-2809-4F45-8F86-D2772B1D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C957-08E4-4E3F-9634-35FCAC54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476E-BA27-46F3-8618-6077753AF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DD6B-F337-42A8-9410-06192D8D1986}" type="datetimeFigureOut">
              <a:rPr lang="es-EC" smtClean="0"/>
              <a:t>2021-10-26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0FC3-1460-4D2E-896F-115386EE6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638C-DCE8-4D53-AFC9-5DA907874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77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8058-F3B2-412B-8789-2ED85C7FE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171" y="5290457"/>
            <a:ext cx="3635829" cy="1567543"/>
          </a:xfrm>
        </p:spPr>
        <p:txBody>
          <a:bodyPr>
            <a:normAutofit fontScale="90000"/>
          </a:bodyPr>
          <a:lstStyle/>
          <a:p>
            <a:r>
              <a:rPr lang="es-EC" dirty="0">
                <a:solidFill>
                  <a:schemeClr val="bg1"/>
                </a:solidFill>
              </a:rPr>
              <a:t>Banca Móvil</a:t>
            </a:r>
          </a:p>
        </p:txBody>
      </p:sp>
    </p:spTree>
    <p:extLst>
      <p:ext uri="{BB962C8B-B14F-4D97-AF65-F5344CB8AC3E}">
        <p14:creationId xmlns:p14="http://schemas.microsoft.com/office/powerpoint/2010/main" val="79371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F896D-6B8B-4208-A744-E4E65E4E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Menú (menu.js - commonElements.js)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560E617-E0A1-4AC1-A74F-55BD6BE50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9" r="5619"/>
          <a:stretch/>
        </p:blipFill>
        <p:spPr>
          <a:xfrm>
            <a:off x="5814568" y="492573"/>
            <a:ext cx="523205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1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Menú</a:t>
            </a:r>
            <a:r>
              <a:rPr lang="en-US" sz="5400" dirty="0">
                <a:solidFill>
                  <a:srgbClr val="FFFFFF"/>
                </a:solidFill>
              </a:rPr>
              <a:t> (menu.js - commonElements.js)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F80FB0-DCF2-42B4-8C94-ED6FF6BA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3" y="2491795"/>
            <a:ext cx="4571413" cy="8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F3C095-95C3-47A3-ACE2-C8BDDADC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4" y="3262384"/>
            <a:ext cx="4571429" cy="306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BBD73-2FDF-42F2-BD93-2B1C0ABEF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53" y="2367911"/>
            <a:ext cx="5780952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2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C6EF-BC9B-4344-93DD-1E4582C9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Parametros (parameters.js)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ED333-9B82-44AA-9880-A0729B3A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47" y="643467"/>
            <a:ext cx="53107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9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9B35-8B12-4A39-9B23-5CF6CF01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Sesión (handlerSession.js - index.js - RegisterUser.js - RequestPIN.js)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4C0D7-6215-4821-8ACB-D8E9F42F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08" y="1053042"/>
            <a:ext cx="5720862" cy="9153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105DA0-1B3C-4E46-9550-897E0C17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08" y="4589709"/>
            <a:ext cx="5720825" cy="9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0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612B1-4663-4CBE-A5FD-8B7C194C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Sesión (handlerSession.js - index.js - RegisterUser.js - RequestPIN.js)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4DF58-4CD8-48F1-9A7C-CCE9B056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17439"/>
            <a:ext cx="5455917" cy="37782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9EC006-4A4E-4C38-B08D-C28B5046D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59"/>
          <a:stretch/>
        </p:blipFill>
        <p:spPr>
          <a:xfrm>
            <a:off x="6292988" y="837949"/>
            <a:ext cx="537440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F61F7-823C-4F11-B2E3-CC23C46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API Banca Móvil</a:t>
            </a:r>
          </a:p>
        </p:txBody>
      </p:sp>
    </p:spTree>
    <p:extLst>
      <p:ext uri="{BB962C8B-B14F-4D97-AF65-F5344CB8AC3E}">
        <p14:creationId xmlns:p14="http://schemas.microsoft.com/office/powerpoint/2010/main" val="38355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F61F7-823C-4F11-B2E3-CC23C46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Banca Móvil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DCF93A-C5E5-4E33-8972-83D2BFBF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85" y="492573"/>
            <a:ext cx="4046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6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83628-3543-46A9-846D-AAF81C8A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Controllers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5599-5EE0-4A99-9984-AD0C1E38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12" y="489204"/>
            <a:ext cx="2860182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DA2C3-F207-4E5D-9DA0-88E8977D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MovilRequest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EC5590-53F4-4064-AFE0-60F0AC21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15593"/>
            <a:ext cx="5291667" cy="2645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3357D4-6F13-4CFB-980F-937C18B5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967927"/>
            <a:ext cx="5316388" cy="25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C3FBB-BF3D-48CD-A29B-B16575CE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Móvil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Request (APP)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FEAB943-26D7-4101-B3B8-8E426D5F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630747"/>
            <a:ext cx="6553545" cy="36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5F5A4-B869-41D2-B94C-9FC038AB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s-EC" sz="3600" dirty="0"/>
              <a:t>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9B2E-A4C5-47C4-87EE-ECE019C6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676399"/>
            <a:ext cx="4064409" cy="3116410"/>
          </a:xfrm>
        </p:spPr>
        <p:txBody>
          <a:bodyPr anchor="t">
            <a:normAutofit/>
          </a:bodyPr>
          <a:lstStyle/>
          <a:p>
            <a:r>
              <a:rPr lang="es-EC" sz="1800" dirty="0"/>
              <a:t>Cordova</a:t>
            </a:r>
          </a:p>
          <a:p>
            <a:r>
              <a:rPr lang="es-EC" sz="1800" dirty="0"/>
              <a:t>JavaScript</a:t>
            </a:r>
          </a:p>
          <a:p>
            <a:r>
              <a:rPr lang="es-EC" sz="1800" dirty="0"/>
              <a:t>JQuery</a:t>
            </a:r>
          </a:p>
          <a:p>
            <a:r>
              <a:rPr lang="es-EC" sz="1800" dirty="0" err="1"/>
              <a:t>KnockOut</a:t>
            </a:r>
            <a:endParaRPr lang="es-EC" sz="1800" dirty="0"/>
          </a:p>
          <a:p>
            <a:r>
              <a:rPr lang="es-EC" sz="1800" dirty="0"/>
              <a:t>Angular</a:t>
            </a:r>
          </a:p>
          <a:p>
            <a:r>
              <a:rPr lang="es-EC" sz="1800" dirty="0"/>
              <a:t>MVVM</a:t>
            </a:r>
          </a:p>
          <a:p>
            <a:r>
              <a:rPr lang="es-EC" sz="1800" dirty="0"/>
              <a:t>HTML5</a:t>
            </a:r>
          </a:p>
          <a:p>
            <a:r>
              <a:rPr lang="es-EC" sz="1800" dirty="0"/>
              <a:t>CSS3</a:t>
            </a:r>
          </a:p>
          <a:p>
            <a:pPr marL="0" indent="0">
              <a:buNone/>
            </a:pPr>
            <a:endParaRPr lang="es-EC" sz="1800" dirty="0"/>
          </a:p>
        </p:txBody>
      </p:sp>
      <p:pic>
        <p:nvPicPr>
          <p:cNvPr id="1028" name="Picture 4" descr="Resultado de imagen para knockoutjs">
            <a:extLst>
              <a:ext uri="{FF2B5EF4-FFF2-40B4-BE49-F238E27FC236}">
                <a16:creationId xmlns:a16="http://schemas.microsoft.com/office/drawing/2014/main" id="{299863E3-ECA9-4FBF-B1AD-96EC897C2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2" y="390075"/>
            <a:ext cx="2661331" cy="93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762BB6B9-409A-4364-AB6A-DCDD0697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21" y="2179061"/>
            <a:ext cx="2274060" cy="14781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angularjs">
            <a:extLst>
              <a:ext uri="{FF2B5EF4-FFF2-40B4-BE49-F238E27FC236}">
                <a16:creationId xmlns:a16="http://schemas.microsoft.com/office/drawing/2014/main" id="{67F4A865-394F-4516-A110-0B919D34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1587465"/>
            <a:ext cx="2661331" cy="1330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mvvm">
            <a:extLst>
              <a:ext uri="{FF2B5EF4-FFF2-40B4-BE49-F238E27FC236}">
                <a16:creationId xmlns:a16="http://schemas.microsoft.com/office/drawing/2014/main" id="{036C9D15-BEF1-44E5-94F2-5224FF2AB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t="12327" r="9960" b="17741"/>
          <a:stretch/>
        </p:blipFill>
        <p:spPr bwMode="auto">
          <a:xfrm>
            <a:off x="4754869" y="5103042"/>
            <a:ext cx="3995213" cy="11219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html5">
            <a:extLst>
              <a:ext uri="{FF2B5EF4-FFF2-40B4-BE49-F238E27FC236}">
                <a16:creationId xmlns:a16="http://schemas.microsoft.com/office/drawing/2014/main" id="{9B238D13-B655-43EF-968D-464BC1EC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473" y="3605474"/>
            <a:ext cx="2959232" cy="16650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8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3526F-49D7-4EB6-9781-F8C7C9D4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 (Cuentas)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BBD486-DE80-45DA-B0ED-940FDB92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098" y="1038687"/>
            <a:ext cx="7358677" cy="48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9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3FA3-0E5A-47E0-B233-4FE108AB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bg1"/>
                </a:solidFill>
              </a:rPr>
              <a:t>Descifrar – convertir a objeto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3BB64-4861-4EDE-9C7C-77D73C7C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87" y="5010982"/>
            <a:ext cx="3085714" cy="1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989FD-ACCE-4CC1-872A-FF388F380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02"/>
          <a:stretch/>
        </p:blipFill>
        <p:spPr>
          <a:xfrm>
            <a:off x="908429" y="1845853"/>
            <a:ext cx="7285714" cy="565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E1CC0-D0B4-47D6-9229-9D06583BBD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859"/>
          <a:stretch/>
        </p:blipFill>
        <p:spPr>
          <a:xfrm>
            <a:off x="4310144" y="3212740"/>
            <a:ext cx="2790476" cy="240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D3DFF-EB6C-4F73-AB6C-6A477FA7DB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081" b="11336"/>
          <a:stretch/>
        </p:blipFill>
        <p:spPr>
          <a:xfrm>
            <a:off x="6304578" y="4255286"/>
            <a:ext cx="2838095" cy="1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2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0A9-5E7A-47F4-97AA-1AE202F1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NegTransactions</a:t>
            </a:r>
            <a:endParaRPr lang="en-US" sz="6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B2AB6-DDD8-4662-A164-033730BE5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36"/>
          <a:stretch/>
        </p:blipFill>
        <p:spPr>
          <a:xfrm>
            <a:off x="20" y="10"/>
            <a:ext cx="12191980" cy="41631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9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A875-A242-441E-834B-F1DACC4A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/>
              <a:t>TransactionDeliver (Proxy)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E9BF4-1DB4-47AD-BFCE-190210AA6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168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46EC-397C-447C-8714-EBA0DC5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11" y="629323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Orkestación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4875A-EF45-4890-8128-2CEF7F048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0"/>
          <a:stretch/>
        </p:blipFill>
        <p:spPr>
          <a:xfrm>
            <a:off x="4120178" y="0"/>
            <a:ext cx="807182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6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D679F-A5A7-49DF-B813-AEB44914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Análisis</a:t>
            </a:r>
            <a:r>
              <a:rPr lang="en-US" sz="5400" dirty="0">
                <a:solidFill>
                  <a:srgbClr val="FFFFFF"/>
                </a:solidFill>
              </a:rPr>
              <a:t> de </a:t>
            </a:r>
            <a:r>
              <a:rPr lang="en-US" sz="5400" dirty="0" err="1">
                <a:solidFill>
                  <a:srgbClr val="FFFFFF"/>
                </a:solidFill>
              </a:rPr>
              <a:t>respuesta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AC182C-BCA1-4486-84E2-86CA17ED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456" y="2941855"/>
            <a:ext cx="5455917" cy="28088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8AA6A02-6B3D-4F3D-8E0D-1BE26538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84" y="3095028"/>
            <a:ext cx="5455917" cy="25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2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4121F-ECAE-4598-A974-DA44F4ED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Excepciones y Errores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4B5C3-1BA5-4384-BC5B-85BF1FF0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211"/>
            <a:ext cx="5291667" cy="2554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03758-D609-4A18-A611-320644C0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1669912"/>
            <a:ext cx="5316388" cy="11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48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087A3-1227-492A-946E-39926B5D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Dispositivos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F6A34-D42E-47F2-9C5C-E2BDA983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6677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6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3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7F5AE-7C66-4672-8946-F331C43B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Dispositivos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371C1D-C0B9-4556-8F8E-92FE5B99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50" y="473336"/>
            <a:ext cx="8181804" cy="60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0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EED52-E5FF-4731-8CBC-AD4A3F3E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de datos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7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17DA9-B365-4514-95A1-C26E59F8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43782"/>
            <a:ext cx="3292524" cy="336428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9476FE5-0ACB-4C36-9D73-100B4D0C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7" y="1828198"/>
            <a:ext cx="5090633" cy="1464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146046-8CE0-4011-AC2A-F96001F4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577" y="3429000"/>
            <a:ext cx="3722427" cy="54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4D55F-A8CC-410A-AD41-30A2B771F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777" y="4186748"/>
            <a:ext cx="5068858" cy="63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5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21BB6-0639-4A4C-A806-34FCD9FB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AppInfraestructure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MIGUEL~1.ALT\AppData\Local\Temp\SNAGHTML162de0cd.PNG">
            <a:extLst>
              <a:ext uri="{FF2B5EF4-FFF2-40B4-BE49-F238E27FC236}">
                <a16:creationId xmlns:a16="http://schemas.microsoft.com/office/drawing/2014/main" id="{A697049D-3D7B-410E-97FE-C92863F48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746079"/>
            <a:ext cx="11496821" cy="112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48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8ACE65-6B81-4F16-8870-B1C9B7F0C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73"/>
          <a:stretch/>
        </p:blipFill>
        <p:spPr>
          <a:xfrm>
            <a:off x="7768350" y="942551"/>
            <a:ext cx="4191959" cy="4494134"/>
          </a:xfrm>
          <a:prstGeom prst="rect">
            <a:avLst/>
          </a:prstGeom>
        </p:spPr>
      </p:pic>
      <p:sp>
        <p:nvSpPr>
          <p:cNvPr id="9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46E2-5D9C-486F-AB72-0206CA9C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543050"/>
            <a:ext cx="4648200" cy="3562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AppBancaMovil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701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98BA-0DB2-404C-B640-57BC517C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pGetCreateAccess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FD84-AB5B-4D5C-89BD-7113C4E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3361462"/>
            <a:ext cx="10515600" cy="1148394"/>
          </a:xfrm>
        </p:spPr>
        <p:txBody>
          <a:bodyPr/>
          <a:lstStyle/>
          <a:p>
            <a:r>
              <a:rPr lang="es-EC" dirty="0"/>
              <a:t>Verificación de existencia de dispositivo o cliente</a:t>
            </a:r>
          </a:p>
          <a:p>
            <a:r>
              <a:rPr lang="es-ES" dirty="0"/>
              <a:t>Operaciones comunes NUEVO y ACTUALIZACION</a:t>
            </a:r>
            <a:endParaRPr lang="es-EC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61FA7-13F9-4468-9700-7778707765FF}"/>
              </a:ext>
            </a:extLst>
          </p:cNvPr>
          <p:cNvSpPr/>
          <p:nvPr/>
        </p:nvSpPr>
        <p:spPr>
          <a:xfrm>
            <a:off x="1004393" y="46203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0000"/>
                </a:solidFill>
                <a:latin typeface="Consolas" panose="020B0609020204030204" pitchFamily="49" charset="0"/>
              </a:rPr>
              <a:t>i_operation</a:t>
            </a:r>
            <a:endParaRPr lang="es-EC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0 =&gt; GET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1 =&gt; ADD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2 =&gt; UPDATE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3 =&gt; BLOCK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4 =&gt; FORGOTTEN;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=5 =&gt; 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newPIN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6643E-0118-48FB-803C-24CF6C72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93" y="1574734"/>
            <a:ext cx="3933333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55E1AB5-B2CF-4800-B565-0D3EEFBE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41" y="2509911"/>
            <a:ext cx="99320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AppException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D6C6C9-8BE3-4602-AF05-CF32D0D4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85401"/>
            <a:ext cx="11496821" cy="30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20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9EB2E5-9B3D-4EC3-8D7A-EF178F56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84206"/>
            <a:ext cx="11496821" cy="3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2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715B7B6-5BAB-4916-B2A4-C770A3A8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834"/>
            <a:ext cx="12192000" cy="44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19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OperationEasyCash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230365-17AB-4F86-BC59-76216B24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8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02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25959CE-A1BB-4F47-A370-FD401D3F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7389"/>
            <a:ext cx="12192000" cy="35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1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SupportRequest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91334F-4901-43CE-855E-A2542404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2285956"/>
            <a:ext cx="12047619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0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C234E-7F22-4C95-B35A-2278F262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Plugins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7F9845-C0DE-4BA1-A2A9-83E5B67F2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31330"/>
            <a:ext cx="6553545" cy="5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85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0CCCE-2714-47E1-B3D3-65B373BC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AppLogApiFrontier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dbo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LogMonitor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AppLogMobileBanking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dbo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LogMonitor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E067F-CAC3-41B6-970A-5D7CF5D8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912560"/>
            <a:ext cx="11496821" cy="2787979"/>
          </a:xfrm>
          <a:prstGeom prst="rect">
            <a:avLst/>
          </a:prstGeom>
        </p:spPr>
      </p:pic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65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EB914-3BDD-4BA2-A6E9-EDB13605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FA11B85-024C-4F0E-AF50-29D5B7CE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97" y="2327843"/>
            <a:ext cx="9234310" cy="45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74A4-D8BF-4A0E-BF2B-DEB91BE6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76C7F87-C113-4936-89E2-318049067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34"/>
          <a:stretch/>
        </p:blipFill>
        <p:spPr>
          <a:xfrm>
            <a:off x="6172028" y="492573"/>
            <a:ext cx="421294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92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51958-99C6-4F70-8BEE-5D2D7CAE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Frontera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EA3CB-410B-444F-A8EC-B25E3CC1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524542"/>
            <a:ext cx="11496821" cy="35640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4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CA8F7-A7CC-4FD4-B793-24E9151A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Flujo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1986709-00B2-4ABE-917E-AF30A0A5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65" y="2310835"/>
            <a:ext cx="9296415" cy="44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8D58C-D1A3-4780-A6DC-BDB3AC58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C" sz="5400" dirty="0">
                <a:solidFill>
                  <a:schemeClr val="bg1"/>
                </a:solidFill>
              </a:rPr>
              <a:t>Consumir una Transacción </a:t>
            </a:r>
            <a:r>
              <a:rPr lang="es-EC" sz="4000" dirty="0">
                <a:solidFill>
                  <a:schemeClr val="bg1"/>
                </a:solidFill>
              </a:rPr>
              <a:t>(APP – transactions.js)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3E366-E878-4293-82F1-F23068C30B0C}"/>
              </a:ext>
            </a:extLst>
          </p:cNvPr>
          <p:cNvSpPr/>
          <p:nvPr/>
        </p:nvSpPr>
        <p:spPr>
          <a:xfrm>
            <a:off x="746898" y="2865407"/>
            <a:ext cx="49893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err="1"/>
              <a:t>ConsultaMovimientos</a:t>
            </a:r>
            <a:r>
              <a:rPr lang="es-EC" sz="1400" dirty="0"/>
              <a:t>: </a:t>
            </a:r>
          </a:p>
          <a:p>
            <a:r>
              <a:rPr lang="es-EC" sz="1400" dirty="0"/>
              <a:t>{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DeviceId</a:t>
            </a:r>
            <a:r>
              <a:rPr lang="es-EC" sz="1400" dirty="0"/>
              <a:t>: "",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AppVersion</a:t>
            </a:r>
            <a:r>
              <a:rPr lang="es-EC" sz="1400" dirty="0"/>
              <a:t>: "",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AppID</a:t>
            </a:r>
            <a:r>
              <a:rPr lang="es-EC" sz="1400" dirty="0"/>
              <a:t>: "</a:t>
            </a:r>
            <a:r>
              <a:rPr lang="es-EC" sz="1400" dirty="0" err="1"/>
              <a:t>AppBancaMobile</a:t>
            </a:r>
            <a:r>
              <a:rPr lang="es-EC" sz="1400" dirty="0"/>
              <a:t>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Controller</a:t>
            </a:r>
            <a:r>
              <a:rPr lang="es-EC" sz="1400" dirty="0"/>
              <a:t>: "Cuentas",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TransactionDescription</a:t>
            </a:r>
            <a:r>
              <a:rPr lang="es-EC" sz="1400" dirty="0"/>
              <a:t>: "</a:t>
            </a:r>
            <a:r>
              <a:rPr lang="es-EC" sz="1400" dirty="0" err="1"/>
              <a:t>ConsultaMovimientos</a:t>
            </a:r>
            <a:r>
              <a:rPr lang="es-EC" sz="1400" dirty="0"/>
              <a:t>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TransactionCode</a:t>
            </a:r>
            <a:r>
              <a:rPr lang="es-EC" sz="1400" dirty="0"/>
              <a:t>: "03",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Parameters</a:t>
            </a:r>
            <a:r>
              <a:rPr lang="es-EC" sz="1400" dirty="0"/>
              <a:t>: { </a:t>
            </a:r>
          </a:p>
          <a:p>
            <a:r>
              <a:rPr lang="es-EC" sz="1400" dirty="0"/>
              <a:t>		</a:t>
            </a:r>
            <a:r>
              <a:rPr lang="es-EC" sz="1400" dirty="0" err="1"/>
              <a:t>numeroCuenta</a:t>
            </a:r>
            <a:r>
              <a:rPr lang="es-EC" sz="1400" dirty="0"/>
              <a:t>: "" </a:t>
            </a:r>
          </a:p>
          <a:p>
            <a:r>
              <a:rPr lang="es-EC" sz="1400" dirty="0"/>
              <a:t>	} </a:t>
            </a:r>
          </a:p>
          <a:p>
            <a:r>
              <a:rPr lang="es-EC" sz="1400" dirty="0"/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88CEA-E798-4E4D-9F6F-85E15229829F}"/>
              </a:ext>
            </a:extLst>
          </p:cNvPr>
          <p:cNvSpPr/>
          <p:nvPr/>
        </p:nvSpPr>
        <p:spPr>
          <a:xfrm>
            <a:off x="6289191" y="2865407"/>
            <a:ext cx="5777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err="1"/>
              <a:t>EnviarDocumentosCreditoPorCorreo</a:t>
            </a:r>
            <a:r>
              <a:rPr lang="es-EC" sz="1400" dirty="0"/>
              <a:t>: </a:t>
            </a:r>
          </a:p>
          <a:p>
            <a:r>
              <a:rPr lang="es-EC" sz="1400" dirty="0"/>
              <a:t> {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DeviceId</a:t>
            </a:r>
            <a:r>
              <a:rPr lang="es-EC" sz="1400" dirty="0"/>
              <a:t>: "",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AppVersion</a:t>
            </a:r>
            <a:r>
              <a:rPr lang="es-EC" sz="1400" dirty="0"/>
              <a:t>: "",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AppID</a:t>
            </a:r>
            <a:r>
              <a:rPr lang="es-EC" sz="1400" dirty="0"/>
              <a:t>: "</a:t>
            </a:r>
            <a:r>
              <a:rPr lang="es-EC" sz="1400" dirty="0" err="1"/>
              <a:t>AppBancaMobile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Controller</a:t>
            </a:r>
            <a:r>
              <a:rPr lang="es-EC" sz="1400" dirty="0"/>
              <a:t>: "</a:t>
            </a:r>
            <a:r>
              <a:rPr lang="es-EC" sz="1400" dirty="0" err="1"/>
              <a:t>Credito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TransactionDescription</a:t>
            </a:r>
            <a:r>
              <a:rPr lang="es-EC" sz="1400" dirty="0"/>
              <a:t>: "</a:t>
            </a:r>
            <a:r>
              <a:rPr lang="es-EC" sz="1400" dirty="0" err="1"/>
              <a:t>EnviarDocumentosCreditoPorCorreo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TransactionCode</a:t>
            </a:r>
            <a:r>
              <a:rPr lang="es-EC" sz="1400" dirty="0"/>
              <a:t>: "51",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Parameters</a:t>
            </a:r>
            <a:r>
              <a:rPr lang="es-EC" sz="1400" dirty="0"/>
              <a:t>: {</a:t>
            </a:r>
          </a:p>
          <a:p>
            <a:r>
              <a:rPr lang="es-EC" sz="1400" dirty="0"/>
              <a:t>		 </a:t>
            </a:r>
            <a:r>
              <a:rPr lang="es-EC" sz="1400" dirty="0" err="1"/>
              <a:t>numeroCredito</a:t>
            </a:r>
            <a:r>
              <a:rPr lang="es-EC" sz="1400" dirty="0"/>
              <a:t>: "", </a:t>
            </a:r>
          </a:p>
          <a:p>
            <a:r>
              <a:rPr lang="es-EC" sz="1400" dirty="0"/>
              <a:t>		 destinatario: "", </a:t>
            </a:r>
          </a:p>
          <a:p>
            <a:r>
              <a:rPr lang="es-EC" sz="1400" dirty="0"/>
              <a:t>		 </a:t>
            </a:r>
            <a:r>
              <a:rPr lang="es-EC" sz="1400" dirty="0" err="1"/>
              <a:t>nombreCliente</a:t>
            </a:r>
            <a:r>
              <a:rPr lang="es-EC" sz="1400" dirty="0"/>
              <a:t>: "" </a:t>
            </a:r>
          </a:p>
          <a:p>
            <a:r>
              <a:rPr lang="es-EC" sz="1400" dirty="0"/>
              <a:t>	 } </a:t>
            </a:r>
          </a:p>
          <a:p>
            <a:r>
              <a:rPr lang="es-EC" sz="1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9066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8D58C-D1A3-4780-A6DC-BDB3AC58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C" sz="5400" dirty="0">
                <a:solidFill>
                  <a:schemeClr val="bg1"/>
                </a:solidFill>
              </a:rPr>
              <a:t>Consumir una Transacción </a:t>
            </a:r>
            <a:r>
              <a:rPr lang="es-EC" sz="4000" dirty="0">
                <a:solidFill>
                  <a:schemeClr val="bg1"/>
                </a:solidFill>
              </a:rPr>
              <a:t>(APP – transactions.js)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2597C-3890-408B-BD5C-2F6E4E351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758" y="3716367"/>
            <a:ext cx="5455917" cy="1418537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B6FDFF-7A47-4069-B694-D673ADB6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3927783"/>
            <a:ext cx="5455917" cy="9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5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Errores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(behavior-error.js)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A87F2-DB36-4C1E-8253-C6A51478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7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Mensajes de Error (behavior-error.js)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82EF570-5F8B-4D3C-A94A-D2E7DA42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3112422"/>
            <a:ext cx="5455917" cy="222328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209ACA-0195-4821-A70D-DBE27F23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" y="3385217"/>
            <a:ext cx="5455917" cy="16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362</Words>
  <Application>Microsoft Office PowerPoint</Application>
  <PresentationFormat>Widescreen</PresentationFormat>
  <Paragraphs>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Banca Móvil</vt:lpstr>
      <vt:lpstr>APP</vt:lpstr>
      <vt:lpstr>PowerPoint Presentation</vt:lpstr>
      <vt:lpstr>Plugins</vt:lpstr>
      <vt:lpstr>Flujo</vt:lpstr>
      <vt:lpstr>Consumir una Transacción (APP – transactions.js)</vt:lpstr>
      <vt:lpstr>Consumir una Transacción (APP – transactions.js)</vt:lpstr>
      <vt:lpstr>Errores (behavior-error.js)</vt:lpstr>
      <vt:lpstr>Mensajes de Error (behavior-error.js)</vt:lpstr>
      <vt:lpstr>Menú (menu.js - commonElements.js)</vt:lpstr>
      <vt:lpstr>Menú (menu.js - commonElements.js)</vt:lpstr>
      <vt:lpstr>Parametros (parameters.js)</vt:lpstr>
      <vt:lpstr>Sesión (handlerSession.js - index.js - RegisterUser.js - RequestPIN.js)</vt:lpstr>
      <vt:lpstr>Sesión (handlerSession.js - index.js - RegisterUser.js - RequestPIN.js)</vt:lpstr>
      <vt:lpstr>API Banca Móvil</vt:lpstr>
      <vt:lpstr>API Banca Móvil</vt:lpstr>
      <vt:lpstr>Controllers</vt:lpstr>
      <vt:lpstr>MovilRequest</vt:lpstr>
      <vt:lpstr>Móvil Request (APP)</vt:lpstr>
      <vt:lpstr>Post (Cuentas)</vt:lpstr>
      <vt:lpstr>Descifrar – convertir a objeto</vt:lpstr>
      <vt:lpstr>NegTransactions</vt:lpstr>
      <vt:lpstr>TransactionDeliver (Proxy)</vt:lpstr>
      <vt:lpstr>Orkestación</vt:lpstr>
      <vt:lpstr>Análisis de respuesta</vt:lpstr>
      <vt:lpstr>Excepciones y Errores</vt:lpstr>
      <vt:lpstr>Dispositivos</vt:lpstr>
      <vt:lpstr>Dispositivos</vt:lpstr>
      <vt:lpstr>Base de datos</vt:lpstr>
      <vt:lpstr>AppInfraestructure</vt:lpstr>
      <vt:lpstr>AppBancaMovil</vt:lpstr>
      <vt:lpstr>pGetCreateAccess</vt:lpstr>
      <vt:lpstr>Access</vt:lpstr>
      <vt:lpstr>AppException</vt:lpstr>
      <vt:lpstr>Client</vt:lpstr>
      <vt:lpstr>Device</vt:lpstr>
      <vt:lpstr>OperationEasyCash</vt:lpstr>
      <vt:lpstr>Parameter</vt:lpstr>
      <vt:lpstr>SupportRequest</vt:lpstr>
      <vt:lpstr>[AppLogApiFrontier].[dbo].[LogMonitor] [AppLogMobileBanking].[dbo].[LogMonitor]</vt:lpstr>
      <vt:lpstr>Arquitectura</vt:lpstr>
      <vt:lpstr>Arquitectura</vt:lpstr>
      <vt:lpstr>Frontera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Banca Móvil</dc:title>
  <dc:creator>Miguel Altamirano</dc:creator>
  <cp:lastModifiedBy>Miguel Altamirano</cp:lastModifiedBy>
  <cp:revision>6</cp:revision>
  <dcterms:created xsi:type="dcterms:W3CDTF">2019-04-05T22:37:07Z</dcterms:created>
  <dcterms:modified xsi:type="dcterms:W3CDTF">2021-10-27T15:18:42Z</dcterms:modified>
</cp:coreProperties>
</file>