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F8AA-32E0-40F9-A930-C61AE844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6C89B-95C6-4800-914D-D728EF2CE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9C1D-E121-439E-9C9E-A2D4222B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72CA6-749E-4739-A235-88E6ABC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4074-6D1C-45AA-A0A4-1A989DB9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374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3EBE-C50E-4283-A490-75689033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3D286-46A2-4B5B-A666-3664D326C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14A4E-8493-477E-B9D4-A1A8AC7B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3D54-CA9F-4FF8-A2C4-C351C898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DD68-8F82-4595-A47F-77363E72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504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ADFA6-CA3E-4BC6-88C0-278D54D61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66690-FD3A-42E0-BDA0-22B1D9EC4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D55C-D3D4-4D1F-A400-A27A1DA2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0F1ED-23E7-4E54-86EA-FF616472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E726-885A-4EB3-8CC0-0C15DA8A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9129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17F8-BFB6-41BD-B5BA-A88FB8FC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EAD5-2706-4E99-B4C5-EF8AD8E7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BBFD-66F0-4AEC-AEEC-13ABB57E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DD3E-D3B0-4114-A9EA-5483BCDE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B89F-B874-49BB-AA0D-AD42C37D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99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1F9B-AA08-4E50-9ADA-9264E2A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A475C-2987-4991-8911-78E5008D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8ACD-3B59-4EA0-AA49-898D6E5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2541-7E0E-45FC-9AE6-A3428DD3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C3D1-5994-4B64-B5CC-50A3CB21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3381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B01C-1A38-4B42-A1BB-2978DCB2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4597-2414-4457-8AEC-FC2516FC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F278C-0680-4BD3-8906-59AC258B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7D2E-1A2F-44B8-839F-AFCDE0F4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2ED32-2F25-4E89-9841-0A987205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BDC96-4BC4-4D04-B1E1-8A8EFE2F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83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7236-5AAE-4CC0-8E03-13C8D6AA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9EFF8-0EE0-479C-A2CA-CF3495C4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DB812-1974-4E65-AC45-9C120BD0A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A9B9C-3F4F-4812-95F2-795FA7AEF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F0AD2-0E09-448F-87BF-73B9B3F28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03D60-265C-4882-A107-7725ABAE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D3392-6B31-440B-BA69-862269DD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45B5F-2F9D-4E20-AC99-FE645AC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424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1743-7FF8-4EC0-85A5-FD8AE605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A10D8-E025-429F-8823-23FFE873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EB45F-E62D-492A-984B-8BDD44F4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0BDE6-334D-42E0-9E26-5D27982C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756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E6982-0019-46CA-BA6F-F06489DD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A341B-E1E4-4040-BA99-CF01D17E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FB01B-4EB3-4E80-A536-D9B1A1F6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947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A2E8-24C2-499D-BA48-21B021EF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9FE0-D218-4948-9F7E-BC67D726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7C4E1-853B-4287-AD9D-1C87E636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FCE12-0355-4546-8D3F-061F1A2C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8ECBF-8B5D-47A4-87B5-A9E48A87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41C3E-6557-478D-9726-9F68B891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06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310C-A88B-462C-B902-C1361B04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50272-4FC8-43AA-AB5E-E2591D710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254D4-CE62-43D0-9AB0-7840EAD16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F261-134A-4BDF-A27E-B4D9C38E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2610D-4FC8-40A9-943E-3B8AB5ED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00F2-8AA0-40B2-9EDD-0CFBB368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85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CA416-660E-4B7B-9409-EF211FC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BC2BD-D542-4970-B278-CFFEDADCF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29F1-827C-477C-A76C-75287F2F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169C-1269-4DF1-8540-261493FD2221}" type="datetimeFigureOut">
              <a:rPr lang="es-EC" smtClean="0"/>
              <a:t>2021-10-29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D3D5-85EF-4FD2-AE8C-C15BA598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D7FF-4C6A-42D4-AD50-9E3E6BA08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770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8E09-FED7-4382-A278-0D9D069D9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06ECF-E112-41B9-9F11-A4F44F27C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1295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A938-4CF6-4811-9E45-5B63853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11 -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9412-2C08-43DD-83B7-DB9C1D2B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238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BA37-CFC3-44D7-A187-D67F6501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12 -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D818-3BF2-4E3E-A86A-38918C69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559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9355-9EAE-4F53-8764-6FA366C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13 -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874B-27D8-4D2A-B09B-A3E6D422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50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F23C-0004-4549-99C7-97AF9B89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27 – Oct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A5DF-F86B-446D-8A01-CDFF5E7E5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23"/>
            <a:ext cx="10515600" cy="1924254"/>
          </a:xfrm>
        </p:spPr>
        <p:txBody>
          <a:bodyPr>
            <a:normAutofit fontScale="62500" lnSpcReduction="20000"/>
          </a:bodyPr>
          <a:lstStyle/>
          <a:p>
            <a:r>
              <a:rPr lang="es-EC" dirty="0"/>
              <a:t>Arquitectura Framework Front</a:t>
            </a:r>
          </a:p>
          <a:p>
            <a:r>
              <a:rPr lang="es-EC" dirty="0" err="1"/>
              <a:t>DevExtreme</a:t>
            </a:r>
            <a:r>
              <a:rPr lang="es-EC" dirty="0"/>
              <a:t> : https://js.devexpress.com/Documentation/ApiReference/UI_Components/</a:t>
            </a:r>
          </a:p>
          <a:p>
            <a:r>
              <a:rPr lang="es-EC" dirty="0" err="1"/>
              <a:t>KnockOut</a:t>
            </a:r>
            <a:endParaRPr lang="es-EC" dirty="0"/>
          </a:p>
          <a:p>
            <a:r>
              <a:rPr lang="es-EC" dirty="0"/>
              <a:t>JQuery</a:t>
            </a:r>
          </a:p>
          <a:p>
            <a:r>
              <a:rPr lang="es-EC" dirty="0"/>
              <a:t>MVVM</a:t>
            </a:r>
          </a:p>
          <a:p>
            <a:r>
              <a:rPr lang="es-EC" dirty="0"/>
              <a:t>Mi Primera Vista </a:t>
            </a:r>
            <a:r>
              <a:rPr lang="es-EC" dirty="0" err="1"/>
              <a:t>Form</a:t>
            </a:r>
            <a:r>
              <a:rPr lang="es-EC" dirty="0"/>
              <a:t> Simple (Text – </a:t>
            </a:r>
            <a:r>
              <a:rPr lang="es-EC" dirty="0" err="1"/>
              <a:t>Button</a:t>
            </a:r>
            <a:r>
              <a:rPr lang="es-EC" dirty="0"/>
              <a:t> – Validador)</a:t>
            </a:r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FBFBE-95FC-4B93-957C-B02060394FF1}"/>
              </a:ext>
            </a:extLst>
          </p:cNvPr>
          <p:cNvSpPr txBox="1"/>
          <p:nvPr/>
        </p:nvSpPr>
        <p:spPr>
          <a:xfrm>
            <a:off x="838199" y="3358577"/>
            <a:ext cx="10260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rgbClr val="FF0000"/>
                </a:solidFill>
              </a:rPr>
              <a:t>Tarea</a:t>
            </a:r>
            <a:r>
              <a:rPr lang="es-EC" dirty="0"/>
              <a:t>: Crear un formulario con al menos un: </a:t>
            </a:r>
            <a:br>
              <a:rPr lang="es-EC" dirty="0"/>
            </a:br>
            <a:r>
              <a:rPr lang="es-EC" i="1" dirty="0"/>
              <a:t>Texto, Combo con opción de búsqueda,  </a:t>
            </a:r>
            <a:r>
              <a:rPr lang="es-EC" i="1" dirty="0" err="1"/>
              <a:t>RadioGroup</a:t>
            </a:r>
            <a:r>
              <a:rPr lang="es-EC" i="1" dirty="0"/>
              <a:t>, </a:t>
            </a:r>
            <a:r>
              <a:rPr lang="es-EC" i="1" dirty="0" err="1"/>
              <a:t>Number</a:t>
            </a:r>
            <a:r>
              <a:rPr lang="es-EC" i="1" dirty="0"/>
              <a:t> (un valor entre 25 y 30), </a:t>
            </a:r>
            <a:r>
              <a:rPr lang="es-EC" i="1" dirty="0" err="1"/>
              <a:t>CheckBox</a:t>
            </a:r>
            <a:r>
              <a:rPr lang="es-EC" i="1" dirty="0"/>
              <a:t>. </a:t>
            </a:r>
            <a:br>
              <a:rPr lang="es-EC" dirty="0"/>
            </a:br>
            <a:r>
              <a:rPr lang="es-EC" dirty="0"/>
              <a:t>Recuperar TODOS los valores al hacer </a:t>
            </a:r>
            <a:r>
              <a:rPr lang="es-EC" dirty="0" err="1"/>
              <a:t>Click</a:t>
            </a:r>
            <a:r>
              <a:rPr lang="es-EC" dirty="0"/>
              <a:t> en el botón en la siguiente estructura </a:t>
            </a:r>
            <a:br>
              <a:rPr lang="es-EC" dirty="0"/>
            </a:br>
            <a:r>
              <a:rPr lang="es-EC" dirty="0" err="1"/>
              <a:t>var</a:t>
            </a:r>
            <a:r>
              <a:rPr lang="es-EC" dirty="0"/>
              <a:t> </a:t>
            </a:r>
            <a:r>
              <a:rPr lang="es-EC" dirty="0" err="1"/>
              <a:t>fForm</a:t>
            </a:r>
            <a:r>
              <a:rPr lang="es-EC" dirty="0"/>
              <a:t>={</a:t>
            </a:r>
            <a:br>
              <a:rPr lang="es-EC" dirty="0"/>
            </a:br>
            <a:r>
              <a:rPr lang="es-EC" dirty="0" err="1"/>
              <a:t>miTextoVaAqui</a:t>
            </a:r>
            <a:r>
              <a:rPr lang="es-EC" dirty="0"/>
              <a:t>:””,</a:t>
            </a:r>
          </a:p>
          <a:p>
            <a:r>
              <a:rPr lang="es-EC" dirty="0" err="1"/>
              <a:t>miComboVaAqui</a:t>
            </a:r>
            <a:r>
              <a:rPr lang="es-EC" dirty="0"/>
              <a:t>:””,</a:t>
            </a:r>
          </a:p>
          <a:p>
            <a:r>
              <a:rPr lang="es-EC" dirty="0" err="1"/>
              <a:t>miRadioVaAqui</a:t>
            </a:r>
            <a:r>
              <a:rPr lang="es-EC" dirty="0"/>
              <a:t>:””,</a:t>
            </a:r>
          </a:p>
          <a:p>
            <a:r>
              <a:rPr lang="es-EC" dirty="0"/>
              <a:t>miNumeroVaAqui:0,</a:t>
            </a:r>
          </a:p>
          <a:p>
            <a:r>
              <a:rPr lang="es-EC" dirty="0" err="1"/>
              <a:t>miCheckVaAqui:false</a:t>
            </a:r>
            <a:br>
              <a:rPr lang="es-EC" dirty="0"/>
            </a:br>
            <a:r>
              <a:rPr lang="es-EC" dirty="0"/>
              <a:t>};</a:t>
            </a:r>
            <a:br>
              <a:rPr lang="es-EC" dirty="0"/>
            </a:br>
            <a:r>
              <a:rPr lang="es-EC" dirty="0"/>
              <a:t>Los valores iniciales deben ser NULOS, todos los campos son obligatorios y el </a:t>
            </a:r>
            <a:r>
              <a:rPr lang="es-EC" dirty="0" err="1"/>
              <a:t>check</a:t>
            </a:r>
            <a:r>
              <a:rPr lang="es-EC" dirty="0"/>
              <a:t> debe </a:t>
            </a:r>
            <a:r>
              <a:rPr lang="es-EC"/>
              <a:t>ser true.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5239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5474-DDF3-41C4-A74C-660DB4CD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28 – Oct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E71C-EA8C-491A-BAEF-8BE7D21F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55000" lnSpcReduction="20000"/>
          </a:bodyPr>
          <a:lstStyle/>
          <a:p>
            <a:r>
              <a:rPr lang="es-EC" dirty="0" err="1"/>
              <a:t>Kernel</a:t>
            </a:r>
            <a:r>
              <a:rPr lang="es-EC" dirty="0"/>
              <a:t> Móvil</a:t>
            </a:r>
          </a:p>
          <a:p>
            <a:r>
              <a:rPr lang="es-EC" dirty="0"/>
              <a:t>Formularios Complejos(eventos </a:t>
            </a:r>
            <a:r>
              <a:rPr lang="es-EC" dirty="0" err="1"/>
              <a:t>OnChange</a:t>
            </a:r>
            <a:r>
              <a:rPr lang="es-EC" dirty="0"/>
              <a:t>…</a:t>
            </a:r>
            <a:r>
              <a:rPr lang="es-EC" dirty="0" err="1"/>
              <a:t>etc</a:t>
            </a:r>
            <a:r>
              <a:rPr lang="es-EC" dirty="0"/>
              <a:t>,  Validaciones  Personalizadas, casos Excepcionales según plataforma) con MVVM</a:t>
            </a:r>
          </a:p>
          <a:p>
            <a:r>
              <a:rPr lang="es-EC" dirty="0"/>
              <a:t>Navegación</a:t>
            </a:r>
          </a:p>
          <a:p>
            <a:r>
              <a:rPr lang="es-EC" dirty="0"/>
              <a:t>Cargar y modificar Datos en tiempo de ejecución</a:t>
            </a:r>
          </a:p>
          <a:p>
            <a:endParaRPr lang="es-EC" dirty="0"/>
          </a:p>
          <a:p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DC84B-534C-4A46-B62F-0DA505A795EB}"/>
              </a:ext>
            </a:extLst>
          </p:cNvPr>
          <p:cNvSpPr txBox="1"/>
          <p:nvPr/>
        </p:nvSpPr>
        <p:spPr>
          <a:xfrm>
            <a:off x="838200" y="3008575"/>
            <a:ext cx="103116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Tarea:</a:t>
            </a:r>
          </a:p>
          <a:p>
            <a:r>
              <a:rPr lang="es-EC" dirty="0"/>
              <a:t>Crear Un formulario con</a:t>
            </a:r>
          </a:p>
          <a:p>
            <a:r>
              <a:rPr lang="es-EC" dirty="0"/>
              <a:t>Combo (Tipo Teléfono) cuyos ítems son CELULAR(10) – CONVENCIONAL(7)</a:t>
            </a:r>
          </a:p>
          <a:p>
            <a:r>
              <a:rPr lang="es-EC" dirty="0"/>
              <a:t>Texto que valida el número de caracteres según el tipo de Teléfono</a:t>
            </a:r>
          </a:p>
          <a:p>
            <a:r>
              <a:rPr lang="es-EC" dirty="0"/>
              <a:t>Campo de contraseña</a:t>
            </a:r>
          </a:p>
          <a:p>
            <a:r>
              <a:rPr lang="es-EC" dirty="0"/>
              <a:t>Campo Confirmar Contraseña(</a:t>
            </a:r>
            <a:r>
              <a:rPr lang="es-EC" dirty="0" err="1"/>
              <a:t>Validators</a:t>
            </a:r>
            <a:r>
              <a:rPr lang="es-EC" dirty="0"/>
              <a:t> ,requerido y de comparación)</a:t>
            </a:r>
          </a:p>
          <a:p>
            <a:r>
              <a:rPr lang="es-EC" dirty="0"/>
              <a:t>Campo Fecha(Solo puedo escoger a partir de hoy 15 días en el futuro)</a:t>
            </a:r>
          </a:p>
          <a:p>
            <a:r>
              <a:rPr lang="es-EC" dirty="0"/>
              <a:t>Consumir Servicio de entidades financieras: </a:t>
            </a:r>
            <a:r>
              <a:rPr lang="es-EC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ConsultarEntidadFinancieraACH</a:t>
            </a:r>
            <a:br>
              <a:rPr lang="es-EC" dirty="0"/>
            </a:br>
            <a:r>
              <a:rPr lang="es-EC" dirty="0"/>
              <a:t>y presentar en una </a:t>
            </a:r>
            <a:r>
              <a:rPr lang="es-EC" dirty="0" err="1"/>
              <a:t>SelectBox</a:t>
            </a:r>
            <a:endParaRPr lang="es-EC" dirty="0"/>
          </a:p>
          <a:p>
            <a:endParaRPr lang="es-EC" dirty="0"/>
          </a:p>
          <a:p>
            <a:r>
              <a:rPr lang="es-EC" dirty="0"/>
              <a:t>Un </a:t>
            </a:r>
            <a:r>
              <a:rPr lang="es-EC" dirty="0" err="1"/>
              <a:t>PopUp</a:t>
            </a:r>
            <a:r>
              <a:rPr lang="es-EC" dirty="0"/>
              <a:t> con Aceptar Términos y condiciones.</a:t>
            </a:r>
          </a:p>
          <a:p>
            <a:r>
              <a:rPr lang="es-EC" dirty="0"/>
              <a:t>Capturar todos los valores en el </a:t>
            </a:r>
            <a:r>
              <a:rPr lang="es-EC" dirty="0" err="1"/>
              <a:t>submit</a:t>
            </a:r>
            <a:r>
              <a:rPr lang="es-EC" dirty="0"/>
              <a:t>.</a:t>
            </a:r>
          </a:p>
          <a:p>
            <a:r>
              <a:rPr lang="es-EC" b="1" i="1" dirty="0"/>
              <a:t>HAS DE LA BANCA MOVIL TU AMIGA…… FAMILIARIZATE CON LA APP, SUS FLUJOS Y PANTALLAS. (PIN 2107)</a:t>
            </a:r>
          </a:p>
        </p:txBody>
      </p:sp>
    </p:spTree>
    <p:extLst>
      <p:ext uri="{BB962C8B-B14F-4D97-AF65-F5344CB8AC3E}">
        <p14:creationId xmlns:p14="http://schemas.microsoft.com/office/powerpoint/2010/main" val="13858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8CDD-30C9-439E-8414-F6BCAE2B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29 – Oct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B513-98CD-4819-B671-E9B49DB9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883"/>
            <a:ext cx="9815818" cy="97937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Parámetros</a:t>
            </a:r>
            <a:endParaRPr lang="en-US" dirty="0"/>
          </a:p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errores</a:t>
            </a:r>
            <a:endParaRPr lang="en-US" dirty="0"/>
          </a:p>
          <a:p>
            <a:r>
              <a:rPr lang="en-US" dirty="0" err="1"/>
              <a:t>Menú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67975-1252-47E2-9727-A3AD00E45423}"/>
              </a:ext>
            </a:extLst>
          </p:cNvPr>
          <p:cNvSpPr txBox="1"/>
          <p:nvPr/>
        </p:nvSpPr>
        <p:spPr>
          <a:xfrm>
            <a:off x="521515" y="2399252"/>
            <a:ext cx="11148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Tarea:</a:t>
            </a:r>
          </a:p>
          <a:p>
            <a:r>
              <a:rPr lang="es-EC" dirty="0"/>
              <a:t>Agregar un ítem al menú (1 Padre y 2 Hijos) que redirija a dos nuevas vistas donde en 1 se presente la lista de Entidades Financieras ACH en el siguiente formato: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Consumir Servicio de entidades financieras: </a:t>
            </a:r>
            <a:r>
              <a:rPr lang="es-EC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ConsultarEntidadFinancieraACH</a:t>
            </a:r>
            <a:r>
              <a:rPr lang="es-EC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C" dirty="0"/>
              <a:t>y presentarlo en una Lista, Cuando se de </a:t>
            </a:r>
            <a:r>
              <a:rPr lang="es-EC" dirty="0" err="1"/>
              <a:t>click</a:t>
            </a:r>
            <a:r>
              <a:rPr lang="es-EC" dirty="0"/>
              <a:t> en algún ítem deberá levantarse:</a:t>
            </a:r>
          </a:p>
          <a:p>
            <a:r>
              <a:rPr lang="es-EC" dirty="0"/>
              <a:t>Un </a:t>
            </a:r>
            <a:r>
              <a:rPr lang="es-EC" dirty="0" err="1"/>
              <a:t>PopUp</a:t>
            </a:r>
            <a:r>
              <a:rPr lang="es-EC" dirty="0"/>
              <a:t> con la siguiente información de la entidad a la que se le dio </a:t>
            </a:r>
            <a:r>
              <a:rPr lang="es-EC" dirty="0" err="1"/>
              <a:t>click</a:t>
            </a:r>
            <a:r>
              <a:rPr lang="es-EC" dirty="0"/>
              <a:t>:</a:t>
            </a:r>
          </a:p>
          <a:p>
            <a:r>
              <a:rPr lang="es-EC" dirty="0"/>
              <a:t>.</a:t>
            </a:r>
            <a:r>
              <a:rPr lang="es-EC" dirty="0" err="1"/>
              <a:t>Descripcion</a:t>
            </a:r>
            <a:r>
              <a:rPr lang="es-EC" dirty="0"/>
              <a:t> (Text)</a:t>
            </a:r>
          </a:p>
          <a:p>
            <a:r>
              <a:rPr lang="es-EC" dirty="0"/>
              <a:t>.</a:t>
            </a:r>
            <a:r>
              <a:rPr lang="es-EC" dirty="0" err="1"/>
              <a:t>EsRegulada</a:t>
            </a:r>
            <a:r>
              <a:rPr lang="es-EC" dirty="0"/>
              <a:t> (</a:t>
            </a:r>
            <a:r>
              <a:rPr lang="es-EC" dirty="0" err="1"/>
              <a:t>bool</a:t>
            </a:r>
            <a:r>
              <a:rPr lang="es-EC" dirty="0"/>
              <a:t>)</a:t>
            </a:r>
          </a:p>
          <a:p>
            <a:r>
              <a:rPr lang="es-EC" dirty="0"/>
              <a:t>.</a:t>
            </a:r>
            <a:r>
              <a:rPr lang="es-EC" dirty="0" err="1"/>
              <a:t>EsActivo</a:t>
            </a:r>
            <a:r>
              <a:rPr lang="es-EC" dirty="0"/>
              <a:t> (</a:t>
            </a:r>
            <a:r>
              <a:rPr lang="es-EC" dirty="0" err="1"/>
              <a:t>bool</a:t>
            </a:r>
            <a:r>
              <a:rPr lang="es-EC" dirty="0"/>
              <a:t>)</a:t>
            </a:r>
          </a:p>
          <a:p>
            <a:r>
              <a:rPr lang="es-EC" dirty="0"/>
              <a:t>.DFI(Text)</a:t>
            </a:r>
          </a:p>
          <a:p>
            <a:r>
              <a:rPr lang="es-EC" b="1" i="1" dirty="0"/>
              <a:t>HAS DE LA BANCA MOVIL TU AMIGA…… FAMILIARIZATE CON LA APP, SUS FLUJOS Y PANTALLAS. (PIN 2107)</a:t>
            </a:r>
          </a:p>
          <a:p>
            <a:endParaRPr lang="es-EC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15A86A-99AA-4C1B-A5F7-0CEC81F3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89" y="3107817"/>
            <a:ext cx="1718627" cy="10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2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CF59-056F-4CF9-8DE3-1EAF2C12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4 – Nov</a:t>
            </a:r>
            <a:br>
              <a:rPr lang="es-EC" dirty="0"/>
            </a:b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507F-7A08-4F71-996B-BBCFB5AE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09"/>
            <a:ext cx="10515600" cy="15719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Tec y libs de </a:t>
            </a:r>
            <a:r>
              <a:rPr lang="en-US" dirty="0" err="1"/>
              <a:t>terceros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Moviles</a:t>
            </a:r>
            <a:r>
              <a:rPr lang="en-US" dirty="0"/>
              <a:t> (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Fechas</a:t>
            </a:r>
            <a:r>
              <a:rPr lang="en-US" dirty="0"/>
              <a:t> - T</a:t>
            </a:r>
            <a:r>
              <a:rPr lang="es-EC" dirty="0" err="1"/>
              <a:t>ransporte</a:t>
            </a:r>
            <a:r>
              <a:rPr lang="es-EC" dirty="0"/>
              <a:t> – Storage – JWT</a:t>
            </a:r>
            <a:r>
              <a:rPr lang="en-US" dirty="0"/>
              <a:t>)</a:t>
            </a:r>
            <a:endParaRPr lang="es-EC" dirty="0"/>
          </a:p>
          <a:p>
            <a:r>
              <a:rPr lang="es-EC" dirty="0"/>
              <a:t>Autenticación y Autorización</a:t>
            </a:r>
          </a:p>
          <a:p>
            <a:r>
              <a:rPr lang="es-EC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1F16B-D857-423E-8E7B-BD9EF7465B5A}"/>
              </a:ext>
            </a:extLst>
          </p:cNvPr>
          <p:cNvSpPr txBox="1"/>
          <p:nvPr/>
        </p:nvSpPr>
        <p:spPr>
          <a:xfrm>
            <a:off x="973122" y="2856452"/>
            <a:ext cx="1051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Tarea:</a:t>
            </a:r>
          </a:p>
          <a:p>
            <a:r>
              <a:rPr lang="es-EC" dirty="0"/>
              <a:t>Agregar un hijo al menú que creamos en la tarea anterior y una nueva vista en la que se tenga lo siguiente&gt;</a:t>
            </a:r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r>
              <a:rPr lang="es-EC" b="1" i="1" dirty="0"/>
              <a:t>HAS DE LA BANCA MOVIL TU AMIGA…… FAMILIARIZATE CON LA APP, SUS FLUJOS Y PANTALLAS. (PIN 2107)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B811E-EEE3-4027-8FB5-433BF38C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65" y="3574615"/>
            <a:ext cx="2551936" cy="2302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074F9F-2432-49B1-A427-D56C11D145B0}"/>
              </a:ext>
            </a:extLst>
          </p:cNvPr>
          <p:cNvSpPr txBox="1"/>
          <p:nvPr/>
        </p:nvSpPr>
        <p:spPr>
          <a:xfrm>
            <a:off x="3917950" y="3817688"/>
            <a:ext cx="71683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 </a:t>
            </a:r>
            <a:r>
              <a:rPr lang="es-AR" sz="1400" dirty="0"/>
              <a:t>el</a:t>
            </a:r>
            <a:r>
              <a:rPr lang="en-US" sz="1400" dirty="0"/>
              <a:t> </a:t>
            </a:r>
            <a:r>
              <a:rPr lang="en-US" sz="1400" i="1" dirty="0" err="1"/>
              <a:t>registro</a:t>
            </a:r>
            <a:r>
              <a:rPr lang="en-US" sz="1400" dirty="0"/>
              <a:t> </a:t>
            </a:r>
            <a:r>
              <a:rPr lang="en-US" sz="1400" dirty="0" err="1"/>
              <a:t>esta</a:t>
            </a:r>
            <a:r>
              <a:rPr lang="en-US" sz="1400" dirty="0"/>
              <a:t> </a:t>
            </a:r>
            <a:r>
              <a:rPr lang="en-US" sz="1400" dirty="0" err="1"/>
              <a:t>apagado</a:t>
            </a:r>
            <a:r>
              <a:rPr lang="en-US" sz="1400" dirty="0"/>
              <a:t> TODO debe </a:t>
            </a:r>
            <a:r>
              <a:rPr lang="en-US" sz="1400" dirty="0" err="1"/>
              <a:t>bloquearse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 err="1"/>
              <a:t>registro</a:t>
            </a:r>
            <a:r>
              <a:rPr lang="en-US" sz="1400" dirty="0"/>
              <a:t> se </a:t>
            </a:r>
            <a:r>
              <a:rPr lang="en-US" sz="1400" dirty="0" err="1"/>
              <a:t>activa</a:t>
            </a:r>
            <a:r>
              <a:rPr lang="en-US" sz="1400" dirty="0"/>
              <a:t> la </a:t>
            </a:r>
            <a:r>
              <a:rPr lang="en-US" sz="1400" i="1" dirty="0" err="1"/>
              <a:t>fechaDesde</a:t>
            </a:r>
            <a:r>
              <a:rPr lang="en-US" sz="1400" dirty="0"/>
              <a:t> no </a:t>
            </a:r>
            <a:r>
              <a:rPr lang="en-US" sz="1400" dirty="0" err="1"/>
              <a:t>puede</a:t>
            </a:r>
            <a:r>
              <a:rPr lang="en-US" sz="1400" dirty="0"/>
              <a:t> ser </a:t>
            </a:r>
            <a:r>
              <a:rPr lang="en-US" sz="1400" dirty="0" err="1"/>
              <a:t>menor</a:t>
            </a:r>
            <a:r>
              <a:rPr lang="en-US" sz="1400" dirty="0"/>
              <a:t> a la </a:t>
            </a:r>
            <a:r>
              <a:rPr lang="en-US" sz="1400" dirty="0" err="1"/>
              <a:t>fecha</a:t>
            </a:r>
            <a:r>
              <a:rPr lang="en-US" sz="1400" dirty="0"/>
              <a:t> de HOY y valor por </a:t>
            </a:r>
            <a:r>
              <a:rPr lang="en-US" sz="1400" dirty="0" err="1"/>
              <a:t>defecto</a:t>
            </a:r>
            <a:r>
              <a:rPr lang="en-US" sz="1400" dirty="0"/>
              <a:t> debe ser “MAÑANA”.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Cuando</a:t>
            </a:r>
            <a:r>
              <a:rPr lang="en-US" sz="1400" dirty="0"/>
              <a:t> la </a:t>
            </a:r>
            <a:r>
              <a:rPr lang="en-US" sz="1400" i="1" dirty="0" err="1"/>
              <a:t>fechaDESDE</a:t>
            </a:r>
            <a:r>
              <a:rPr lang="en-US" sz="1400" dirty="0"/>
              <a:t> se </a:t>
            </a:r>
            <a:r>
              <a:rPr lang="en-US" sz="1400" dirty="0" err="1"/>
              <a:t>selecciona</a:t>
            </a:r>
            <a:r>
              <a:rPr lang="en-US" sz="1400" dirty="0"/>
              <a:t>/CAMBIA, la </a:t>
            </a:r>
            <a:r>
              <a:rPr lang="en-US" sz="1400" i="1" dirty="0" err="1"/>
              <a:t>fechaHASTA</a:t>
            </a:r>
            <a:r>
              <a:rPr lang="en-US" sz="1400" dirty="0"/>
              <a:t> no </a:t>
            </a:r>
            <a:r>
              <a:rPr lang="en-US" sz="1400" dirty="0" err="1"/>
              <a:t>puede</a:t>
            </a:r>
            <a:r>
              <a:rPr lang="en-US" sz="1400" dirty="0"/>
              <a:t> ser </a:t>
            </a:r>
            <a:r>
              <a:rPr lang="en-US" sz="1400" dirty="0" err="1"/>
              <a:t>menor</a:t>
            </a:r>
            <a:r>
              <a:rPr lang="en-US" sz="1400" dirty="0"/>
              <a:t> a la </a:t>
            </a:r>
            <a:r>
              <a:rPr lang="en-US" sz="1400" i="1" dirty="0" err="1"/>
              <a:t>fechaDESDE</a:t>
            </a:r>
            <a:r>
              <a:rPr lang="en-US" sz="1400" dirty="0"/>
              <a:t> y </a:t>
            </a:r>
            <a:r>
              <a:rPr lang="en-US" sz="1400" dirty="0" err="1"/>
              <a:t>como</a:t>
            </a:r>
            <a:r>
              <a:rPr lang="en-US" sz="1400" dirty="0"/>
              <a:t> valor </a:t>
            </a:r>
            <a:r>
              <a:rPr lang="en-US" sz="1400" dirty="0" err="1"/>
              <a:t>predeterminado</a:t>
            </a:r>
            <a:r>
              <a:rPr lang="en-US" sz="1400" dirty="0"/>
              <a:t> debe ser 7 días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futuro</a:t>
            </a:r>
            <a:r>
              <a:rPr lang="en-US" sz="1400" dirty="0"/>
              <a:t> a la </a:t>
            </a:r>
            <a:r>
              <a:rPr lang="en-US" sz="1400" i="1" dirty="0" err="1"/>
              <a:t>fechaDESDE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 </a:t>
            </a:r>
            <a:r>
              <a:rPr lang="en-US" sz="1400" dirty="0" err="1"/>
              <a:t>monto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/>
              <a:t>SLIDER</a:t>
            </a:r>
            <a:r>
              <a:rPr lang="en-US" sz="1400" dirty="0"/>
              <a:t> debe </a:t>
            </a:r>
            <a:r>
              <a:rPr lang="en-US" sz="1400" dirty="0" err="1"/>
              <a:t>reflejarse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 err="1"/>
              <a:t>Texto</a:t>
            </a:r>
            <a:r>
              <a:rPr lang="en-US" sz="1400" dirty="0"/>
              <a:t> inferior </a:t>
            </a:r>
            <a:r>
              <a:rPr lang="en-US" sz="1400" dirty="0" err="1"/>
              <a:t>conforme</a:t>
            </a:r>
            <a:r>
              <a:rPr lang="en-US" sz="1400" dirty="0"/>
              <a:t> lo </a:t>
            </a:r>
            <a:r>
              <a:rPr lang="en-US" sz="1400" dirty="0" err="1"/>
              <a:t>cambio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 </a:t>
            </a:r>
            <a:r>
              <a:rPr lang="en-US" sz="1400" dirty="0" err="1"/>
              <a:t>digito</a:t>
            </a:r>
            <a:r>
              <a:rPr lang="en-US" sz="1400" dirty="0"/>
              <a:t> un valor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 err="1"/>
              <a:t>Texto</a:t>
            </a:r>
            <a:r>
              <a:rPr lang="en-US" sz="1400" i="1" dirty="0"/>
              <a:t>,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/>
              <a:t>Slider</a:t>
            </a:r>
            <a:r>
              <a:rPr lang="en-US" sz="1400" dirty="0"/>
              <a:t> debe </a:t>
            </a:r>
            <a:r>
              <a:rPr lang="en-US" sz="1400" dirty="0" err="1"/>
              <a:t>adoptar</a:t>
            </a:r>
            <a:r>
              <a:rPr lang="en-US" sz="1400" dirty="0"/>
              <a:t> ese valor.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 </a:t>
            </a:r>
            <a:r>
              <a:rPr lang="en-US" sz="1400" dirty="0" err="1"/>
              <a:t>Límites</a:t>
            </a:r>
            <a:r>
              <a:rPr lang="en-US" sz="1400" dirty="0"/>
              <a:t> del </a:t>
            </a:r>
            <a:r>
              <a:rPr lang="en-US" sz="1400" i="1" dirty="0"/>
              <a:t>Slider</a:t>
            </a:r>
            <a:r>
              <a:rPr lang="en-US" sz="1400" dirty="0"/>
              <a:t> y </a:t>
            </a:r>
            <a:r>
              <a:rPr lang="en-US" sz="1400" i="1" dirty="0" err="1"/>
              <a:t>Texto</a:t>
            </a:r>
            <a:r>
              <a:rPr lang="en-US" sz="1400" dirty="0"/>
              <a:t> son 0 y 2000.</a:t>
            </a:r>
            <a:endParaRPr lang="es-EC" sz="1400" dirty="0"/>
          </a:p>
        </p:txBody>
      </p:sp>
      <p:pic>
        <p:nvPicPr>
          <p:cNvPr id="1028" name="Picture 4" descr="Saw-jigSaw - Versus Media México | Videojuegos, Cine, Tecnología, TV,  Cultura.">
            <a:extLst>
              <a:ext uri="{FF2B5EF4-FFF2-40B4-BE49-F238E27FC236}">
                <a16:creationId xmlns:a16="http://schemas.microsoft.com/office/drawing/2014/main" id="{1C92AB62-AA76-436E-A7C2-BF811635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678" y="5311775"/>
            <a:ext cx="1485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2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E615-4BDC-420C-91F3-95A78745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5 -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E4CD-EA26-4089-91F1-04A97CD16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9797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FD4E-D285-4534-B46C-224BD8A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8 -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3FFA-1B6C-4B40-A664-CC2286A4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Moviles</a:t>
            </a:r>
            <a:r>
              <a:rPr lang="en-US" dirty="0"/>
              <a:t> Plugins (</a:t>
            </a:r>
            <a:r>
              <a:rPr lang="en-US" dirty="0" err="1"/>
              <a:t>Descripción</a:t>
            </a:r>
            <a:r>
              <a:rPr lang="en-US" dirty="0"/>
              <a:t> – </a:t>
            </a:r>
            <a:r>
              <a:rPr lang="en-US" dirty="0" err="1"/>
              <a:t>instalación</a:t>
            </a:r>
            <a:r>
              <a:rPr lang="en-US" dirty="0"/>
              <a:t> – </a:t>
            </a:r>
            <a:r>
              <a:rPr lang="en-US" dirty="0" err="1"/>
              <a:t>uso</a:t>
            </a:r>
            <a:r>
              <a:rPr lang="en-US" dirty="0"/>
              <a:t> – Casos </a:t>
            </a:r>
            <a:r>
              <a:rPr lang="en-US" dirty="0" err="1"/>
              <a:t>excepcionales</a:t>
            </a:r>
            <a:r>
              <a:rPr lang="en-US" dirty="0"/>
              <a:t>)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7755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20E1-8063-4F10-8CAB-9FA8F7B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9 -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27DE-5259-4425-AD17-9727B389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611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5B8C-FC4E-439E-9CBD-B9D8E85A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10 -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5165-5714-4229-B997-F85091BB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27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618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Agenda</vt:lpstr>
      <vt:lpstr>27 – Oct </vt:lpstr>
      <vt:lpstr>28 – Oct</vt:lpstr>
      <vt:lpstr>29 – Oct</vt:lpstr>
      <vt:lpstr>4 – Nov </vt:lpstr>
      <vt:lpstr>5 - Nov</vt:lpstr>
      <vt:lpstr>8 - Nov</vt:lpstr>
      <vt:lpstr>9 - Nov</vt:lpstr>
      <vt:lpstr>10 - Nov</vt:lpstr>
      <vt:lpstr>11 - Nov</vt:lpstr>
      <vt:lpstr>12 - Nov</vt:lpstr>
      <vt:lpstr>13 - Nov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Miguel Altamirano</dc:creator>
  <cp:lastModifiedBy>Miguel Altamirano</cp:lastModifiedBy>
  <cp:revision>17</cp:revision>
  <dcterms:created xsi:type="dcterms:W3CDTF">2021-10-26T22:43:52Z</dcterms:created>
  <dcterms:modified xsi:type="dcterms:W3CDTF">2021-10-29T16:21:16Z</dcterms:modified>
</cp:coreProperties>
</file>