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22" y="72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j-ea"/>
                <a:cs typeface="Arial" pitchFamily="34" charset="0"/>
              </a:rPr>
              <a:t>未来</a:t>
            </a:r>
            <a:r>
              <a:rPr kumimoji="0" lang="en-GB" sz="2000" b="0" i="0" u="none" strike="noStrike" kern="1200" cap="all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j-ea"/>
                <a:cs typeface="Arial" pitchFamily="34" charset="0"/>
              </a:rPr>
              <a:t> </a:t>
            </a:r>
            <a:r>
              <a:rPr kumimoji="0" lang="en-GB" sz="2000" b="0" i="0" u="none" strike="noStrike" kern="1200" cap="all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j-ea"/>
                <a:cs typeface="Arial" pitchFamily="34" charset="0"/>
              </a:rPr>
              <a:t>TOKEN </a:t>
            </a:r>
            <a:r>
              <a:rPr lang="zh-CN" altLang="en-US" sz="2000" b="0" dirty="0" smtClean="0">
                <a:solidFill>
                  <a:srgbClr val="D79E4D"/>
                </a:solidFill>
              </a:rPr>
              <a:t>发布计划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zh-CN" sz="1200" dirty="0">
                <a:solidFill>
                  <a:schemeClr val="bg1"/>
                </a:solidFill>
                <a:latin typeface="Gotham HTF Book" pitchFamily="50" charset="0"/>
              </a:rPr>
              <a:t>ECR</a:t>
            </a:r>
            <a:r>
              <a:rPr lang="zh-CN" altLang="en-US" sz="1200" dirty="0">
                <a:solidFill>
                  <a:schemeClr val="bg1"/>
                </a:solidFill>
                <a:latin typeface="Gotham HTF Book" pitchFamily="50" charset="0"/>
              </a:rPr>
              <a:t>持有者会在</a:t>
            </a:r>
            <a:r>
              <a:rPr lang="en-US" altLang="zh-CN" sz="1200" dirty="0">
                <a:solidFill>
                  <a:schemeClr val="bg1"/>
                </a:solidFill>
                <a:latin typeface="Gotham HTF Book" pitchFamily="50" charset="0"/>
              </a:rPr>
              <a:t>Epicenter</a:t>
            </a:r>
            <a:r>
              <a:rPr lang="zh-CN" altLang="en-US" sz="1200" dirty="0">
                <a:solidFill>
                  <a:schemeClr val="bg1"/>
                </a:solidFill>
                <a:latin typeface="Gotham HTF Book" pitchFamily="50" charset="0"/>
              </a:rPr>
              <a:t>生态系统上启动的新</a:t>
            </a:r>
            <a:r>
              <a:rPr lang="en-US" altLang="zh-CN" sz="1200" dirty="0" err="1">
                <a:solidFill>
                  <a:schemeClr val="bg1"/>
                </a:solidFill>
                <a:latin typeface="Gotham HTF Book" pitchFamily="50" charset="0"/>
              </a:rPr>
              <a:t>dApp</a:t>
            </a:r>
            <a:r>
              <a:rPr lang="zh-CN" altLang="en-US" sz="1200" dirty="0">
                <a:solidFill>
                  <a:schemeClr val="bg1"/>
                </a:solidFill>
                <a:latin typeface="Gotham HTF Book" pitchFamily="50" charset="0"/>
              </a:rPr>
              <a:t>（去中心化应用程序）中</a:t>
            </a:r>
            <a:r>
              <a:rPr lang="zh-CN" altLang="en-US" sz="1200" dirty="0" smtClean="0">
                <a:solidFill>
                  <a:schemeClr val="bg1"/>
                </a:solidFill>
                <a:latin typeface="Gotham HTF Book" pitchFamily="50" charset="0"/>
              </a:rPr>
              <a:t>获得</a:t>
            </a:r>
            <a:r>
              <a:rPr lang="en-US" altLang="zh-CN" sz="1200" dirty="0" smtClean="0">
                <a:solidFill>
                  <a:schemeClr val="bg1"/>
                </a:solidFill>
                <a:latin typeface="Gotham HTF Book" pitchFamily="50" charset="0"/>
              </a:rPr>
              <a:t>TOKEN </a:t>
            </a:r>
            <a:r>
              <a:rPr lang="zh-CN" altLang="en-US" sz="1200" dirty="0" smtClean="0">
                <a:solidFill>
                  <a:schemeClr val="bg1"/>
                </a:solidFill>
                <a:latin typeface="Gotham HTF Book" pitchFamily="50" charset="0"/>
              </a:rPr>
              <a:t>资产</a:t>
            </a:r>
            <a:r>
              <a:rPr lang="zh-CN" altLang="en-US" sz="1200" dirty="0">
                <a:solidFill>
                  <a:schemeClr val="bg1"/>
                </a:solidFill>
                <a:latin typeface="Gotham HTF Book" pitchFamily="50" charset="0"/>
              </a:rPr>
              <a:t>分配。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665050" cy="1431874"/>
            <a:chOff x="288612" y="4553841"/>
            <a:chExt cx="8427850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xmlns="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xmlns="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xmlns="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xmlns="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xmlns="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xmlns="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ECR TOKEN </a:t>
                  </a:r>
                  <a:endParaRPr lang="en-US" sz="1100" b="1" dirty="0" smtClean="0">
                    <a:solidFill>
                      <a:schemeClr val="tx1"/>
                    </a:solidFill>
                    <a:latin typeface="Gotham HTF Black" pitchFamily="2" charset="77"/>
                  </a:endParaRPr>
                </a:p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持有者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xmlns="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D0BB847-0AB0-4271-9823-3DC5E5FBA52F}"/>
                </a:ext>
              </a:extLst>
            </p:cNvPr>
            <p:cNvSpPr txBox="1"/>
            <p:nvPr/>
          </p:nvSpPr>
          <p:spPr bwMode="auto">
            <a:xfrm>
              <a:off x="2583122" y="5497935"/>
              <a:ext cx="6133340" cy="33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zh-CN" alt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通过</a:t>
              </a:r>
              <a:r>
                <a:rPr lang="en-US" altLang="zh-CN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ECR</a:t>
              </a:r>
              <a:r>
                <a:rPr lang="zh-CN" alt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钱包快照</a:t>
              </a:r>
              <a:r>
                <a:rPr lang="zh-CN" alt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和空投发行</a:t>
              </a:r>
              <a:r>
                <a:rPr lang="zh-CN" alt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给</a:t>
              </a:r>
              <a:r>
                <a:rPr lang="en-US" altLang="zh-CN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ECR</a:t>
              </a:r>
              <a:r>
                <a:rPr lang="zh-CN" alt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TOKEN</a:t>
              </a:r>
              <a:r>
                <a:rPr lang="zh-CN" alt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持有</a:t>
              </a:r>
              <a:r>
                <a:rPr lang="zh-CN" alt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者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EMPL </a:t>
            </a:r>
            <a:r>
              <a:rPr lang="zh-CN" altLang="en-US" sz="1000" b="1" dirty="0" smtClean="0">
                <a:solidFill>
                  <a:schemeClr val="bg1"/>
                </a:solidFill>
                <a:latin typeface="Gotham HTF" pitchFamily="2" charset="77"/>
              </a:rPr>
              <a:t>重设</a:t>
            </a:r>
            <a:r>
              <a:rPr lang="en-US" altLang="zh-CN" sz="800" dirty="0">
                <a:solidFill>
                  <a:schemeClr val="bg1"/>
                </a:solidFill>
                <a:latin typeface="Gotham HTF Book" pitchFamily="2" charset="77"/>
              </a:rPr>
              <a:t>TOKEN </a:t>
            </a:r>
            <a:r>
              <a:rPr lang="zh-CN" altLang="en-US" sz="1000" b="1" dirty="0" smtClean="0">
                <a:solidFill>
                  <a:schemeClr val="bg1"/>
                </a:solidFill>
                <a:latin typeface="Gotham HTF" pitchFamily="2" charset="77"/>
              </a:rPr>
              <a:t>：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Epicenter</a:t>
            </a:r>
            <a:r>
              <a:rPr lang="zh-CN" altLang="en-US" sz="1000" b="1" dirty="0">
                <a:solidFill>
                  <a:schemeClr val="bg1"/>
                </a:solidFill>
                <a:latin typeface="Gotham HTF" pitchFamily="2" charset="77"/>
              </a:rPr>
              <a:t>市场价格</a:t>
            </a:r>
            <a:r>
              <a:rPr lang="zh-CN" altLang="en-US" sz="1000" b="1" dirty="0" smtClean="0">
                <a:solidFill>
                  <a:schemeClr val="bg1"/>
                </a:solidFill>
                <a:latin typeface="Gotham HTF" pitchFamily="2" charset="77"/>
              </a:rPr>
              <a:t>水平追踪器</a:t>
            </a:r>
            <a:endParaRPr lang="en-US" altLang="zh-CN" sz="1000" b="1" dirty="0" smtClean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用作一个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不相关的波动减少组件，以平衡投资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组合。</a:t>
            </a:r>
            <a:r>
              <a:rPr lang="en-GB" sz="700" dirty="0" smtClean="0">
                <a:solidFill>
                  <a:schemeClr val="bg1"/>
                </a:solidFill>
                <a:latin typeface="Gotham HTF Book" pitchFamily="2" charset="77"/>
              </a:rPr>
              <a:t>.</a:t>
            </a:r>
            <a:endParaRPr lang="en-GB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重新设置</a:t>
            </a:r>
            <a:r>
              <a:rPr lang="en-US" altLang="zh-CN" sz="700" dirty="0" smtClean="0">
                <a:solidFill>
                  <a:schemeClr val="bg1"/>
                </a:solidFill>
                <a:latin typeface="Gotham HTF Book" pitchFamily="2" charset="77"/>
              </a:rPr>
              <a:t>TOKEN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“ </a:t>
            </a:r>
            <a:r>
              <a:rPr lang="en-US" altLang="zh-CN" sz="700" dirty="0">
                <a:solidFill>
                  <a:schemeClr val="bg1"/>
                </a:solidFill>
                <a:latin typeface="Gotham HTF Book" pitchFamily="2" charset="77"/>
              </a:rPr>
              <a:t>Epicenter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市场价格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水平追踪器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”，用作不相关的波动减少组件，以平衡投资组合</a:t>
            </a:r>
            <a:r>
              <a:rPr lang="en-GB" sz="700" dirty="0" smtClean="0">
                <a:solidFill>
                  <a:schemeClr val="bg1"/>
                </a:solidFill>
                <a:latin typeface="Gotham HTF Book" pitchFamily="2" charset="77"/>
              </a:rPr>
              <a:t>.</a:t>
            </a:r>
            <a:endParaRPr lang="en-GB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 smtClean="0">
                <a:solidFill>
                  <a:schemeClr val="bg1"/>
                </a:solidFill>
                <a:latin typeface="Gotham HTF Book" pitchFamily="2" charset="77"/>
              </a:rPr>
              <a:t>Token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类型</a:t>
            </a:r>
            <a:r>
              <a:rPr lang="en-GB" sz="700" dirty="0" smtClean="0">
                <a:solidFill>
                  <a:schemeClr val="bg1"/>
                </a:solidFill>
                <a:latin typeface="Gotham HTF Book" pitchFamily="2" charset="77"/>
              </a:rPr>
              <a:t>: 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波卡网络独家</a:t>
            </a:r>
            <a:endParaRPr lang="en-US" altLang="zh-CN" sz="700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700" i="1" dirty="0">
                <a:solidFill>
                  <a:schemeClr val="bg1"/>
                </a:solidFill>
                <a:latin typeface="Gotham HTF Book" pitchFamily="2" charset="77"/>
              </a:rPr>
              <a:t>如同</a:t>
            </a: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: 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AMPL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EON </a:t>
            </a:r>
            <a:r>
              <a:rPr lang="zh-CN" altLang="en-US" sz="1000" b="1" dirty="0" smtClean="0">
                <a:solidFill>
                  <a:schemeClr val="bg1"/>
                </a:solidFill>
                <a:latin typeface="Gotham HTF" pitchFamily="2" charset="77"/>
              </a:rPr>
              <a:t>流动性</a:t>
            </a:r>
            <a:r>
              <a:rPr lang="zh-CN" altLang="en-US" sz="1000" b="1" dirty="0">
                <a:solidFill>
                  <a:schemeClr val="bg1"/>
                </a:solidFill>
                <a:latin typeface="Gotham HTF" pitchFamily="2" charset="77"/>
              </a:rPr>
              <a:t>网络</a:t>
            </a:r>
            <a:endParaRPr lang="en-GB" sz="12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EON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的平台币，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一个处理生态系统跨链和管理职责的智能合约平台</a:t>
            </a:r>
            <a:r>
              <a:rPr lang="en-GB" sz="700" dirty="0" smtClean="0">
                <a:solidFill>
                  <a:schemeClr val="bg1"/>
                </a:solidFill>
                <a:latin typeface="Gotham HTF Book" pitchFamily="2" charset="77"/>
              </a:rPr>
              <a:t>.</a:t>
            </a:r>
            <a:endParaRPr lang="en-GB" sz="700" cap="all" dirty="0">
              <a:solidFill>
                <a:schemeClr val="bg1"/>
              </a:solidFill>
              <a:latin typeface="Gotham HTF Boo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700" dirty="0">
                <a:solidFill>
                  <a:schemeClr val="bg1"/>
                </a:solidFill>
                <a:latin typeface="Gotham HTF Book" pitchFamily="2" charset="77"/>
              </a:rPr>
              <a:t>EON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是使用</a:t>
            </a:r>
            <a:r>
              <a:rPr lang="en-US" altLang="zh-CN" sz="700" dirty="0" err="1">
                <a:solidFill>
                  <a:schemeClr val="bg1"/>
                </a:solidFill>
                <a:latin typeface="Gotham HTF Book" pitchFamily="2" charset="77"/>
              </a:rPr>
              <a:t>Tendermint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共识的股权证明协议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。</a:t>
            </a:r>
            <a:endParaRPr lang="en-US" altLang="zh-CN" sz="700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700" i="1" dirty="0" smtClean="0">
                <a:solidFill>
                  <a:schemeClr val="bg1"/>
                </a:solidFill>
                <a:latin typeface="Gotham HTF Book" pitchFamily="2" charset="77"/>
              </a:rPr>
              <a:t>如同</a:t>
            </a:r>
            <a:r>
              <a:rPr lang="en-GB" altLang="zh-CN" sz="700" i="1" dirty="0">
                <a:solidFill>
                  <a:schemeClr val="bg1"/>
                </a:solidFill>
                <a:latin typeface="Gotham HTF Book" pitchFamily="2" charset="77"/>
              </a:rPr>
              <a:t>: </a:t>
            </a: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0D48C72-DBA8-410A-8ECE-25DCCBBD6DB6}"/>
              </a:ext>
            </a:extLst>
          </p:cNvPr>
          <p:cNvSpPr/>
          <p:nvPr/>
        </p:nvSpPr>
        <p:spPr>
          <a:xfrm>
            <a:off x="479701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zh-CN" altLang="en-US" sz="1000" b="1" dirty="0" smtClean="0">
                <a:solidFill>
                  <a:schemeClr val="bg1"/>
                </a:solidFill>
                <a:latin typeface="Gotham HTF" pitchFamily="2" charset="77"/>
              </a:rPr>
              <a:t>去中心化的非</a:t>
            </a:r>
            <a:r>
              <a:rPr lang="zh-CN" altLang="en-US" sz="1000" b="1" dirty="0">
                <a:solidFill>
                  <a:schemeClr val="bg1"/>
                </a:solidFill>
                <a:latin typeface="Gotham HTF" pitchFamily="2" charset="77"/>
              </a:rPr>
              <a:t>监管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P2P</a:t>
            </a:r>
            <a:r>
              <a:rPr lang="zh-CN" altLang="en-US" sz="1000" b="1" dirty="0" smtClean="0">
                <a:solidFill>
                  <a:schemeClr val="bg1"/>
                </a:solidFill>
                <a:latin typeface="Gotham HTF" pitchFamily="2" charset="77"/>
              </a:rPr>
              <a:t>交易所</a:t>
            </a:r>
            <a:endParaRPr lang="en-US" altLang="zh-CN" sz="1000" b="1" dirty="0" smtClean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700" dirty="0" smtClean="0">
                <a:solidFill>
                  <a:schemeClr val="bg1"/>
                </a:solidFill>
                <a:latin typeface="Gotham HTF Book" pitchFamily="2" charset="77"/>
              </a:rPr>
              <a:t>EDEX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去中心化交换协议的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实用</a:t>
            </a:r>
            <a:r>
              <a:rPr lang="en-US" altLang="zh-CN" sz="700" dirty="0" smtClean="0">
                <a:solidFill>
                  <a:schemeClr val="bg1"/>
                </a:solidFill>
                <a:latin typeface="Gotham HTF Book" pitchFamily="2" charset="77"/>
              </a:rPr>
              <a:t>TOKEN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，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用于支付费用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。</a:t>
            </a:r>
            <a:endParaRPr lang="en-US" altLang="zh-CN" sz="700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 smtClean="0">
                <a:solidFill>
                  <a:schemeClr val="bg1"/>
                </a:solidFill>
                <a:latin typeface="Gotham HTF Book" pitchFamily="2" charset="77"/>
              </a:rPr>
              <a:t>Token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类型</a:t>
            </a:r>
            <a:r>
              <a:rPr lang="en-GB" sz="700" dirty="0" smtClean="0">
                <a:solidFill>
                  <a:schemeClr val="bg1"/>
                </a:solidFill>
                <a:latin typeface="Gotham HTF Book" pitchFamily="2" charset="77"/>
              </a:rPr>
              <a:t>: 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Ethereum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700" i="1" dirty="0">
                <a:solidFill>
                  <a:schemeClr val="bg1"/>
                </a:solidFill>
                <a:latin typeface="Gotham HTF Book" pitchFamily="2" charset="77"/>
              </a:rPr>
              <a:t>如同</a:t>
            </a:r>
            <a:r>
              <a:rPr lang="en-GB" altLang="zh-CN" sz="700" i="1" dirty="0">
                <a:solidFill>
                  <a:schemeClr val="bg1"/>
                </a:solidFill>
                <a:latin typeface="Gotham HTF Book" pitchFamily="2" charset="77"/>
              </a:rPr>
              <a:t>: </a:t>
            </a: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SRM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, VITE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6EFC5DB-3C88-4F6E-880B-F4E4EDEC59D0}"/>
              </a:ext>
            </a:extLst>
          </p:cNvPr>
          <p:cNvSpPr/>
          <p:nvPr/>
        </p:nvSpPr>
        <p:spPr>
          <a:xfrm>
            <a:off x="3488345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1000" b="1" dirty="0" smtClean="0">
                <a:solidFill>
                  <a:schemeClr val="bg1"/>
                </a:solidFill>
                <a:latin typeface="Gotham HTF" pitchFamily="2" charset="77"/>
              </a:rPr>
              <a:t>不可改变的</a:t>
            </a:r>
            <a:r>
              <a:rPr lang="zh-CN" altLang="en-US" sz="1000" b="1" dirty="0">
                <a:solidFill>
                  <a:schemeClr val="bg1"/>
                </a:solidFill>
                <a:latin typeface="Gotham HTF" pitchFamily="2" charset="77"/>
              </a:rPr>
              <a:t>抗审查内容分发</a:t>
            </a:r>
            <a:r>
              <a:rPr lang="zh-CN" altLang="en-US" sz="1000" b="1" dirty="0" smtClean="0">
                <a:solidFill>
                  <a:schemeClr val="bg1"/>
                </a:solidFill>
                <a:latin typeface="Gotham HTF" pitchFamily="2" charset="77"/>
              </a:rPr>
              <a:t>网络</a:t>
            </a:r>
            <a:endParaRPr lang="en-US" altLang="zh-CN" sz="1000" b="1" dirty="0" smtClean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700" dirty="0">
                <a:solidFill>
                  <a:schemeClr val="bg1"/>
                </a:solidFill>
                <a:latin typeface="Gotham HTF Book" pitchFamily="2" charset="77"/>
              </a:rPr>
              <a:t>Echo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结合了区块链</a:t>
            </a:r>
            <a:r>
              <a:rPr lang="en-US" altLang="zh-CN" sz="700" dirty="0">
                <a:solidFill>
                  <a:schemeClr val="bg1"/>
                </a:solidFill>
                <a:latin typeface="Gotham HTF Book" pitchFamily="2" charset="77"/>
              </a:rPr>
              <a:t>+ tor + torrent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技术，实现了不受审查的，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不可改变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的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，大规模改进的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内容分发</a:t>
            </a:r>
            <a:r>
              <a:rPr lang="en-US" altLang="zh-CN" sz="700" dirty="0">
                <a:solidFill>
                  <a:schemeClr val="bg1"/>
                </a:solidFill>
                <a:latin typeface="Gotham HTF Book" pitchFamily="2" charset="77"/>
              </a:rPr>
              <a:t>- </a:t>
            </a:r>
            <a:r>
              <a:rPr lang="en-GB" sz="700" dirty="0" smtClean="0">
                <a:solidFill>
                  <a:schemeClr val="bg1"/>
                </a:solidFill>
                <a:latin typeface="Gotham HTF Book" pitchFamily="2" charset="77"/>
              </a:rPr>
              <a:t>- 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torrent 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协议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是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唯一一种随着使用量的增长而变得更快的方法，这与通常情况相反。 </a:t>
            </a:r>
            <a:endParaRPr lang="en-US" altLang="zh-CN" sz="700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700" dirty="0">
                <a:solidFill>
                  <a:schemeClr val="bg1"/>
                </a:solidFill>
                <a:latin typeface="Gotham HTF Book" pitchFamily="2" charset="77"/>
              </a:rPr>
              <a:t>Echo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向内容创作者保证，他们的作品永远不会被平台化或被贬低。 用户存储种子种子以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交换</a:t>
            </a:r>
            <a:r>
              <a:rPr lang="en-US" altLang="zh-CN" sz="700" dirty="0" smtClean="0">
                <a:solidFill>
                  <a:schemeClr val="bg1"/>
                </a:solidFill>
                <a:latin typeface="Gotham HTF Book" pitchFamily="2" charset="77"/>
              </a:rPr>
              <a:t>TOKEN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，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这些</a:t>
            </a:r>
            <a:r>
              <a:rPr lang="en-US" altLang="zh-CN" sz="700" dirty="0">
                <a:solidFill>
                  <a:schemeClr val="bg1"/>
                </a:solidFill>
                <a:latin typeface="Gotham HTF Book" pitchFamily="2" charset="77"/>
              </a:rPr>
              <a:t>+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相关元数据的目录存储在</a:t>
            </a:r>
            <a:r>
              <a:rPr lang="en-US" altLang="zh-CN" sz="700" dirty="0">
                <a:solidFill>
                  <a:schemeClr val="bg1"/>
                </a:solidFill>
                <a:latin typeface="Gotham HTF Book" pitchFamily="2" charset="77"/>
              </a:rPr>
              <a:t>EON</a:t>
            </a:r>
            <a:r>
              <a:rPr lang="zh-CN" altLang="en-US" sz="700" dirty="0">
                <a:solidFill>
                  <a:schemeClr val="bg1"/>
                </a:solidFill>
                <a:latin typeface="Gotham HTF Book" pitchFamily="2" charset="77"/>
              </a:rPr>
              <a:t>分布式分类帐中的链上</a:t>
            </a:r>
            <a:r>
              <a:rPr lang="zh-CN" altLang="en-US" sz="700" dirty="0" smtClean="0">
                <a:solidFill>
                  <a:schemeClr val="bg1"/>
                </a:solidFill>
                <a:latin typeface="Gotham HTF Book" pitchFamily="2" charset="77"/>
              </a:rPr>
              <a:t>。</a:t>
            </a:r>
            <a:endParaRPr lang="en-US" altLang="zh-CN" sz="700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 smtClean="0">
                <a:solidFill>
                  <a:schemeClr val="bg1"/>
                </a:solidFill>
                <a:latin typeface="Gotham HTF Book" pitchFamily="2" charset="77"/>
              </a:rPr>
              <a:t>Token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: EON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700" i="1" dirty="0">
                <a:solidFill>
                  <a:schemeClr val="bg1"/>
                </a:solidFill>
                <a:latin typeface="Gotham HTF Book" pitchFamily="2" charset="77"/>
              </a:rPr>
              <a:t>如同</a:t>
            </a:r>
            <a:r>
              <a:rPr lang="en-GB" altLang="zh-CN" sz="700" i="1" dirty="0">
                <a:solidFill>
                  <a:schemeClr val="bg1"/>
                </a:solidFill>
                <a:latin typeface="Gotham HTF Book" pitchFamily="2" charset="77"/>
              </a:rPr>
              <a:t>: </a:t>
            </a: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FIL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290</Words>
  <Application>Microsoft Office PowerPoint</Application>
  <PresentationFormat>信纸(8.5x11 英寸)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Gotham HTF</vt:lpstr>
      <vt:lpstr>Gotham HTF Black</vt:lpstr>
      <vt:lpstr>Gotham HTF Book</vt:lpstr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万厚伟</cp:lastModifiedBy>
  <cp:revision>20</cp:revision>
  <dcterms:created xsi:type="dcterms:W3CDTF">2021-02-02T09:49:00Z</dcterms:created>
  <dcterms:modified xsi:type="dcterms:W3CDTF">2021-03-16T08:06:48Z</dcterms:modified>
</cp:coreProperties>
</file>