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9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5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7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90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27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0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9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4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5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7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3EA8-F154-1D4E-AAF5-ED24B994D70B}" type="datetimeFigureOut">
              <a:rPr lang="pt-BR" smtClean="0"/>
              <a:t>02/09/16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48E7-456C-444F-9119-DA3EEF99F35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52618" y="3677619"/>
            <a:ext cx="1954060" cy="689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Client</a:t>
            </a: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52618" y="1589082"/>
            <a:ext cx="1954060" cy="67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Postman</a:t>
            </a:r>
            <a:br>
              <a:rPr lang="pt-BR" smtClean="0"/>
            </a:br>
            <a:r>
              <a:rPr lang="pt-BR" smtClean="0"/>
              <a:t>Create Session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774936" y="1589082"/>
            <a:ext cx="1954060" cy="67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HeroQuest</a:t>
            </a:r>
            <a:br>
              <a:rPr lang="pt-BR" smtClean="0"/>
            </a:br>
            <a:r>
              <a:rPr lang="pt-BR" smtClean="0"/>
              <a:t>Server</a:t>
            </a:r>
            <a:endParaRPr lang="pt-BR"/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006678" y="1927285"/>
            <a:ext cx="176825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36852" y="777088"/>
            <a:ext cx="362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smtClean="0"/>
              <a:t>1. Criando Sess</a:t>
            </a:r>
            <a:r>
              <a:rPr lang="en-US" sz="2000" b="1" smtClean="0"/>
              <a:t>ão Remotamente</a:t>
            </a:r>
            <a:endParaRPr lang="pt-BR" sz="2000" b="1"/>
          </a:p>
        </p:txBody>
      </p:sp>
      <p:sp>
        <p:nvSpPr>
          <p:cNvPr id="10" name="CaixaDeTexto 9"/>
          <p:cNvSpPr txBox="1"/>
          <p:nvPr/>
        </p:nvSpPr>
        <p:spPr>
          <a:xfrm>
            <a:off x="1036852" y="2940492"/>
            <a:ext cx="281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/>
              <a:t>2</a:t>
            </a:r>
            <a:r>
              <a:rPr lang="pt-BR" sz="2000" b="1" smtClean="0"/>
              <a:t>. </a:t>
            </a:r>
            <a:r>
              <a:rPr lang="en-US" sz="2000" b="1" smtClean="0"/>
              <a:t>Conectando na Sessão</a:t>
            </a:r>
            <a:endParaRPr lang="pt-BR" sz="2000" b="1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006678" y="4034609"/>
            <a:ext cx="176825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774936" y="3677619"/>
            <a:ext cx="1954060" cy="67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Server</a:t>
            </a:r>
          </a:p>
          <a:p>
            <a:pPr algn="ctr"/>
            <a:r>
              <a:rPr lang="pt-BR" smtClean="0"/>
              <a:t>ReserveSlot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208842" y="356243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s</a:t>
            </a:r>
            <a:r>
              <a:rPr lang="en-US" sz="2000" b="1" smtClean="0"/>
              <a:t>ession_id?</a:t>
            </a:r>
            <a:endParaRPr lang="pt-BR" sz="2000" b="1"/>
          </a:p>
        </p:txBody>
      </p:sp>
      <p:sp>
        <p:nvSpPr>
          <p:cNvPr id="14" name="CaixaDeTexto 13"/>
          <p:cNvSpPr txBox="1"/>
          <p:nvPr/>
        </p:nvSpPr>
        <p:spPr>
          <a:xfrm>
            <a:off x="3576341" y="1491144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smtClean="0"/>
              <a:t>json</a:t>
            </a:r>
            <a:endParaRPr lang="pt-BR" sz="2000" b="1"/>
          </a:p>
        </p:txBody>
      </p:sp>
      <p:sp>
        <p:nvSpPr>
          <p:cNvPr id="15" name="Retângulo 14"/>
          <p:cNvSpPr/>
          <p:nvPr/>
        </p:nvSpPr>
        <p:spPr>
          <a:xfrm>
            <a:off x="8497254" y="3671105"/>
            <a:ext cx="1954060" cy="689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HeroQuest</a:t>
            </a:r>
            <a:br>
              <a:rPr lang="pt-BR" smtClean="0"/>
            </a:br>
            <a:r>
              <a:rPr lang="pt-BR" smtClean="0"/>
              <a:t>Server</a:t>
            </a:r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744762" y="4015822"/>
            <a:ext cx="176825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155349" y="3524862"/>
            <a:ext cx="960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Ready?</a:t>
            </a:r>
            <a:endParaRPr lang="pt-BR" sz="2000" b="1"/>
          </a:p>
        </p:txBody>
      </p:sp>
      <p:sp>
        <p:nvSpPr>
          <p:cNvPr id="19" name="CaixaDeTexto 18"/>
          <p:cNvSpPr txBox="1"/>
          <p:nvPr/>
        </p:nvSpPr>
        <p:spPr>
          <a:xfrm>
            <a:off x="1036852" y="4775698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smtClean="0"/>
              <a:t>3. </a:t>
            </a:r>
            <a:r>
              <a:rPr lang="en-US" sz="2000" b="1" smtClean="0"/>
              <a:t>Start Game</a:t>
            </a:r>
            <a:endParaRPr lang="pt-BR" sz="2000" b="1"/>
          </a:p>
        </p:txBody>
      </p:sp>
      <p:sp>
        <p:nvSpPr>
          <p:cNvPr id="29" name="Retângulo 28"/>
          <p:cNvSpPr/>
          <p:nvPr/>
        </p:nvSpPr>
        <p:spPr>
          <a:xfrm>
            <a:off x="1052618" y="5394298"/>
            <a:ext cx="1954060" cy="689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Client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3006678" y="5751288"/>
            <a:ext cx="176825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774936" y="5394298"/>
            <a:ext cx="1954060" cy="67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HeroQuest</a:t>
            </a:r>
            <a:br>
              <a:rPr lang="pt-BR" smtClean="0"/>
            </a:br>
            <a:r>
              <a:rPr lang="pt-BR" smtClean="0"/>
              <a:t>Server</a:t>
            </a:r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256140" y="5279116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My turn?</a:t>
            </a:r>
            <a:endParaRPr lang="pt-BR" sz="2000" b="1"/>
          </a:p>
        </p:txBody>
      </p:sp>
      <p:sp>
        <p:nvSpPr>
          <p:cNvPr id="33" name="Retângulo 32"/>
          <p:cNvSpPr/>
          <p:nvPr/>
        </p:nvSpPr>
        <p:spPr>
          <a:xfrm>
            <a:off x="8497254" y="5387784"/>
            <a:ext cx="1954060" cy="689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HeroQuest</a:t>
            </a:r>
            <a:br>
              <a:rPr lang="pt-BR" smtClean="0"/>
            </a:br>
            <a:r>
              <a:rPr lang="pt-BR" smtClean="0"/>
              <a:t>Server</a:t>
            </a:r>
            <a:endParaRPr lang="pt-BR"/>
          </a:p>
        </p:txBody>
      </p:sp>
      <p:cxnSp>
        <p:nvCxnSpPr>
          <p:cNvPr id="34" name="Conector de Seta Reta 33"/>
          <p:cNvCxnSpPr/>
          <p:nvPr/>
        </p:nvCxnSpPr>
        <p:spPr>
          <a:xfrm>
            <a:off x="6744762" y="5732501"/>
            <a:ext cx="176825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986219" y="5252300"/>
            <a:ext cx="1269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Pass Turn!</a:t>
            </a:r>
            <a:endParaRPr lang="pt-BR" sz="2000" b="1"/>
          </a:p>
        </p:txBody>
      </p:sp>
      <p:sp>
        <p:nvSpPr>
          <p:cNvPr id="37" name="CaixaDeTexto 36"/>
          <p:cNvSpPr txBox="1"/>
          <p:nvPr/>
        </p:nvSpPr>
        <p:spPr>
          <a:xfrm>
            <a:off x="3427986" y="4090906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e-mail*</a:t>
            </a:r>
            <a:endParaRPr lang="pt-BR" sz="2000" b="1"/>
          </a:p>
        </p:txBody>
      </p:sp>
      <p:sp>
        <p:nvSpPr>
          <p:cNvPr id="39" name="CaixaDeTexto 38"/>
          <p:cNvSpPr txBox="1"/>
          <p:nvPr/>
        </p:nvSpPr>
        <p:spPr>
          <a:xfrm>
            <a:off x="7155349" y="303652"/>
            <a:ext cx="4621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/>
              <a:t>MOVEMENT &amp; TURN</a:t>
            </a:r>
            <a:endParaRPr lang="pt-BR" sz="4000" b="1"/>
          </a:p>
        </p:txBody>
      </p:sp>
      <p:sp>
        <p:nvSpPr>
          <p:cNvPr id="40" name="CaixaDeTexto 39"/>
          <p:cNvSpPr txBox="1"/>
          <p:nvPr/>
        </p:nvSpPr>
        <p:spPr>
          <a:xfrm>
            <a:off x="8355369" y="1149246"/>
            <a:ext cx="3191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Endpoint 1: Connect Session</a:t>
            </a:r>
            <a:endParaRPr lang="pt-BR" sz="2000" b="1"/>
          </a:p>
        </p:txBody>
      </p:sp>
      <p:sp>
        <p:nvSpPr>
          <p:cNvPr id="41" name="CaixaDeTexto 40"/>
          <p:cNvSpPr txBox="1"/>
          <p:nvPr/>
        </p:nvSpPr>
        <p:spPr>
          <a:xfrm>
            <a:off x="8355369" y="1521659"/>
            <a:ext cx="320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Endpoint 2: Reserve Slot</a:t>
            </a:r>
            <a:endParaRPr lang="pt-BR" sz="2000" b="1"/>
          </a:p>
        </p:txBody>
      </p:sp>
      <p:sp>
        <p:nvSpPr>
          <p:cNvPr id="42" name="CaixaDeTexto 41"/>
          <p:cNvSpPr txBox="1"/>
          <p:nvPr/>
        </p:nvSpPr>
        <p:spPr>
          <a:xfrm>
            <a:off x="8355368" y="1894072"/>
            <a:ext cx="320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Endpoint 3: Ready?</a:t>
            </a:r>
            <a:endParaRPr lang="pt-BR" sz="2000" b="1"/>
          </a:p>
        </p:txBody>
      </p:sp>
      <p:sp>
        <p:nvSpPr>
          <p:cNvPr id="43" name="CaixaDeTexto 42"/>
          <p:cNvSpPr txBox="1"/>
          <p:nvPr/>
        </p:nvSpPr>
        <p:spPr>
          <a:xfrm>
            <a:off x="8355369" y="2297507"/>
            <a:ext cx="320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Endpoint 4: Turn</a:t>
            </a:r>
            <a:endParaRPr lang="pt-BR" sz="2000" b="1"/>
          </a:p>
        </p:txBody>
      </p:sp>
      <p:sp>
        <p:nvSpPr>
          <p:cNvPr id="44" name="CaixaDeTexto 43"/>
          <p:cNvSpPr txBox="1"/>
          <p:nvPr/>
        </p:nvSpPr>
        <p:spPr>
          <a:xfrm>
            <a:off x="8348380" y="2678535"/>
            <a:ext cx="320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Endpoint 5: Pass Turn!</a:t>
            </a:r>
            <a:endParaRPr lang="pt-BR" sz="2000" b="1"/>
          </a:p>
        </p:txBody>
      </p:sp>
      <p:sp>
        <p:nvSpPr>
          <p:cNvPr id="45" name="Seta em U 44"/>
          <p:cNvSpPr/>
          <p:nvPr/>
        </p:nvSpPr>
        <p:spPr>
          <a:xfrm rot="16200000">
            <a:off x="7917741" y="2515694"/>
            <a:ext cx="459963" cy="360813"/>
          </a:xfrm>
          <a:prstGeom prst="uturnArrow">
            <a:avLst>
              <a:gd name="adj1" fmla="val 25000"/>
              <a:gd name="adj2" fmla="val 21015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9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Alves</dc:creator>
  <cp:lastModifiedBy>Renato Alves</cp:lastModifiedBy>
  <cp:revision>10</cp:revision>
  <dcterms:created xsi:type="dcterms:W3CDTF">2016-09-02T05:13:28Z</dcterms:created>
  <dcterms:modified xsi:type="dcterms:W3CDTF">2016-09-02T05:43:38Z</dcterms:modified>
</cp:coreProperties>
</file>