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406" r:id="rId3"/>
    <p:sldId id="408" r:id="rId4"/>
    <p:sldId id="407" r:id="rId5"/>
    <p:sldId id="409" r:id="rId6"/>
    <p:sldId id="410" r:id="rId7"/>
    <p:sldId id="411" r:id="rId8"/>
    <p:sldId id="417" r:id="rId9"/>
    <p:sldId id="418" r:id="rId10"/>
    <p:sldId id="412" r:id="rId11"/>
    <p:sldId id="40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316732" y="124434"/>
            <a:ext cx="10443468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FRONT END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DESARROLLO DE SOFTWARE – CICLO 3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31" y="4488265"/>
            <a:ext cx="616353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11" y="1566639"/>
            <a:ext cx="9120989" cy="454692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35400" y="126083"/>
            <a:ext cx="499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DONDE APRENDER – W3SCHOOL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80629" y="13583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 rot="20603683">
            <a:off x="2698042" y="3657038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4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ROLES EN RELACIÓN AL SOFTWARE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178" y="-76199"/>
            <a:ext cx="12326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30800" y="2972"/>
            <a:ext cx="232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QUÉ ES CSS</a:t>
            </a:r>
            <a:endParaRPr lang="es-CO" sz="36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50" y="1961945"/>
            <a:ext cx="11717649" cy="38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11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913050"/>
            <a:ext cx="6718300" cy="584390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2475570" y="32300"/>
            <a:ext cx="7062129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 smtClean="0">
                <a:solidFill>
                  <a:schemeClr val="bg1"/>
                </a:solidFill>
              </a:rPr>
              <a:t>CON F12 – 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SE VISUALIZAN LOS ESTILOS QUE POSEE LA PÁGINA WEB </a:t>
            </a:r>
            <a:endParaRPr lang="es-CO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2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921000" y="150235"/>
            <a:ext cx="6336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ESTRUCTURA DE UN DOCUEMENTO HTML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41318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33313"/>
            <a:ext cx="10337800" cy="44233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30800" y="2972"/>
            <a:ext cx="273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QUÉ ES STYLE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2" y="1512279"/>
            <a:ext cx="10557648" cy="512103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326633" y="0"/>
            <a:ext cx="459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CSS EN EL HEAD - STYLE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67200" y="126083"/>
            <a:ext cx="370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CSS DESDE UN ARCHIVO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4" y="1472910"/>
            <a:ext cx="11366468" cy="516040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273300" y="5715000"/>
            <a:ext cx="443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&lt;link </a:t>
            </a:r>
            <a:r>
              <a:rPr lang="es-CO" dirty="0" err="1"/>
              <a:t>rel</a:t>
            </a:r>
            <a:r>
              <a:rPr lang="es-CO" dirty="0"/>
              <a:t>="</a:t>
            </a:r>
            <a:r>
              <a:rPr lang="es-CO" dirty="0" err="1"/>
              <a:t>stylesheet</a:t>
            </a:r>
            <a:r>
              <a:rPr lang="es-CO" dirty="0"/>
              <a:t>" </a:t>
            </a:r>
            <a:r>
              <a:rPr lang="es-CO" dirty="0" err="1"/>
              <a:t>href</a:t>
            </a:r>
            <a:r>
              <a:rPr lang="es-CO" dirty="0"/>
              <a:t>="</a:t>
            </a:r>
            <a:r>
              <a:rPr lang="es-CO" dirty="0" err="1"/>
              <a:t>css</a:t>
            </a:r>
            <a:r>
              <a:rPr lang="es-CO" dirty="0"/>
              <a:t>/estilos.css"&gt;  </a:t>
            </a:r>
          </a:p>
          <a:p>
            <a:r>
              <a:rPr lang="es-CO" smtClean="0"/>
              <a:t>&lt;</a:t>
            </a:r>
            <a:r>
              <a:rPr lang="es-CO" dirty="0"/>
              <a:t>script </a:t>
            </a:r>
            <a:r>
              <a:rPr lang="es-CO" dirty="0" err="1"/>
              <a:t>src</a:t>
            </a:r>
            <a:r>
              <a:rPr lang="es-CO" dirty="0"/>
              <a:t>="</a:t>
            </a:r>
            <a:r>
              <a:rPr lang="es-CO" dirty="0" err="1"/>
              <a:t>js</a:t>
            </a:r>
            <a:r>
              <a:rPr lang="es-CO" dirty="0"/>
              <a:t>/funcionesjs.js"&gt;&lt;/script&gt;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337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67200" y="126083"/>
            <a:ext cx="370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CSS DESDE UN ARCHIVO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" y="0"/>
            <a:ext cx="122128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8288</TotalTime>
  <Words>82</Words>
  <Application>Microsoft Office PowerPoint</Application>
  <PresentationFormat>Panorámica</PresentationFormat>
  <Paragraphs>17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496</cp:revision>
  <dcterms:created xsi:type="dcterms:W3CDTF">2021-04-09T13:53:49Z</dcterms:created>
  <dcterms:modified xsi:type="dcterms:W3CDTF">2022-10-16T12:51:10Z</dcterms:modified>
</cp:coreProperties>
</file>