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406" r:id="rId3"/>
    <p:sldId id="408" r:id="rId4"/>
    <p:sldId id="407" r:id="rId5"/>
    <p:sldId id="419" r:id="rId6"/>
    <p:sldId id="420" r:id="rId7"/>
    <p:sldId id="409" r:id="rId8"/>
    <p:sldId id="412" r:id="rId9"/>
    <p:sldId id="421" r:id="rId10"/>
    <p:sldId id="424" r:id="rId11"/>
    <p:sldId id="422" r:id="rId12"/>
    <p:sldId id="423" r:id="rId13"/>
    <p:sldId id="425" r:id="rId14"/>
    <p:sldId id="405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316732" y="124434"/>
            <a:ext cx="10443468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</a:rPr>
              <a:t>DESARROLLO DE APLICACIONES WEB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DESARROLLO DE SOFTWARE – CICLO 3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7" name="Imagen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17" y="4284041"/>
            <a:ext cx="6849431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424" y="0"/>
            <a:ext cx="12298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045" y="1"/>
            <a:ext cx="1231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1" y="-50711"/>
            <a:ext cx="11940960" cy="43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" y="-31914"/>
            <a:ext cx="12135787" cy="68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 rot="20603683">
            <a:off x="2812343" y="2818838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4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" y="0"/>
            <a:ext cx="12095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89367" y="46486"/>
            <a:ext cx="384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QUÉ ES JAVASCRIPT</a:t>
            </a:r>
            <a:endParaRPr lang="es-CO" sz="3600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3" y="2409415"/>
            <a:ext cx="11678707" cy="288398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567936" y="839755"/>
            <a:ext cx="9264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/>
              <a:t>JavaScript</a:t>
            </a:r>
            <a:r>
              <a:rPr lang="es-ES" sz="2400" dirty="0"/>
              <a:t> es el lenguaje de programación encargado de dotar de mayor interactividad y dinamismo a las páginas web. Cuando </a:t>
            </a:r>
            <a:r>
              <a:rPr lang="es-ES" sz="2400" b="1" dirty="0"/>
              <a:t>JavaScript</a:t>
            </a:r>
            <a:r>
              <a:rPr lang="es-ES" sz="2400" dirty="0"/>
              <a:t> se ejecuta en el navegador, no necesita de un compilador. El navegador lee directamente el código, sin necesidad de terceros.</a:t>
            </a:r>
            <a:endParaRPr lang="es-CO" sz="2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367" y="4544402"/>
            <a:ext cx="6219185" cy="20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-252202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535706" y="297157"/>
            <a:ext cx="4876799" cy="32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VALORES DINÁMICOS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3" y="1747602"/>
            <a:ext cx="11306375" cy="425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-252202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535706" y="297157"/>
            <a:ext cx="4876799" cy="32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VALORES DINÁMICOS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213" y="940965"/>
            <a:ext cx="7622183" cy="49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-252202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11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3535706" y="297157"/>
            <a:ext cx="4876799" cy="3230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JS – DESDE UN ARCHIVO.JS</a:t>
            </a:r>
            <a:endParaRPr lang="es-CO" sz="2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43" y="1590444"/>
            <a:ext cx="10737765" cy="445475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865225" y="10023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&lt;link </a:t>
            </a:r>
            <a:r>
              <a:rPr lang="es-CO" dirty="0" err="1"/>
              <a:t>rel</a:t>
            </a:r>
            <a:r>
              <a:rPr lang="es-CO" dirty="0"/>
              <a:t>="</a:t>
            </a:r>
            <a:r>
              <a:rPr lang="es-CO" dirty="0" err="1"/>
              <a:t>stylesheet</a:t>
            </a:r>
            <a:r>
              <a:rPr lang="es-CO" dirty="0"/>
              <a:t>" </a:t>
            </a:r>
            <a:r>
              <a:rPr lang="es-CO" dirty="0" err="1"/>
              <a:t>href</a:t>
            </a:r>
            <a:r>
              <a:rPr lang="es-CO" dirty="0"/>
              <a:t>="</a:t>
            </a:r>
            <a:r>
              <a:rPr lang="es-CO" dirty="0" err="1"/>
              <a:t>css</a:t>
            </a:r>
            <a:r>
              <a:rPr lang="es-CO" dirty="0"/>
              <a:t>/estilos.css"&gt;  </a:t>
            </a:r>
          </a:p>
          <a:p>
            <a:r>
              <a:rPr lang="es-CO" dirty="0" smtClean="0"/>
              <a:t>&lt;</a:t>
            </a:r>
            <a:r>
              <a:rPr lang="es-CO" dirty="0"/>
              <a:t>script </a:t>
            </a:r>
            <a:r>
              <a:rPr lang="es-CO" dirty="0" err="1"/>
              <a:t>src</a:t>
            </a:r>
            <a:r>
              <a:rPr lang="es-CO" dirty="0"/>
              <a:t>="</a:t>
            </a:r>
            <a:r>
              <a:rPr lang="es-CO" dirty="0" err="1"/>
              <a:t>js</a:t>
            </a:r>
            <a:r>
              <a:rPr lang="es-CO" dirty="0"/>
              <a:t>/funcionesjs.js"&gt;&lt;/script&gt;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544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3162300" y="-10159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INTERACCIÓN CON EL NAVEGADOR</a:t>
            </a:r>
          </a:p>
          <a:p>
            <a:pPr algn="ctr"/>
            <a:r>
              <a:rPr lang="es-CO" sz="2400" dirty="0" smtClean="0">
                <a:solidFill>
                  <a:schemeClr val="bg1"/>
                </a:solidFill>
              </a:rPr>
              <a:t>PROMPT Y ALERT</a:t>
            </a:r>
            <a:endParaRPr lang="es-CO" sz="2400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0" y="906460"/>
            <a:ext cx="7721600" cy="57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05" y="5825882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996271" y="9000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" indent="-6350">
              <a:lnSpc>
                <a:spcPct val="103000"/>
              </a:lnSpc>
              <a:spcAft>
                <a:spcPts val="875"/>
              </a:spcAft>
            </a:pPr>
            <a:endParaRPr lang="es-CO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11" y="1566639"/>
            <a:ext cx="9120989" cy="454692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35400" y="126083"/>
            <a:ext cx="499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DONDE APRENDER – W3SCHOOL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2680629" y="135831"/>
            <a:ext cx="6541429" cy="5593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CO" sz="2400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7" y="39394"/>
            <a:ext cx="12078193" cy="6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</TotalTime>
  <Words>106</Words>
  <Application>Microsoft Office PowerPoint</Application>
  <PresentationFormat>Panorámica</PresentationFormat>
  <Paragraphs>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504</cp:revision>
  <dcterms:created xsi:type="dcterms:W3CDTF">2021-04-09T13:53:49Z</dcterms:created>
  <dcterms:modified xsi:type="dcterms:W3CDTF">2022-10-16T12:54:46Z</dcterms:modified>
</cp:coreProperties>
</file>