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406" r:id="rId3"/>
    <p:sldId id="408" r:id="rId4"/>
    <p:sldId id="407" r:id="rId5"/>
    <p:sldId id="419" r:id="rId6"/>
    <p:sldId id="420" r:id="rId7"/>
    <p:sldId id="409" r:id="rId8"/>
    <p:sldId id="405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316732" y="124434"/>
            <a:ext cx="10443468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solidFill>
                  <a:schemeClr val="bg1"/>
                </a:solidFill>
              </a:rPr>
              <a:t>DESARROLLO DE APLICACIONES WEB</a:t>
            </a:r>
            <a:endParaRPr lang="es-CO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DESARROLLO DE SOFTWARE – CICLO 3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2" y="4296074"/>
            <a:ext cx="764011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7299"/>
            <a:ext cx="11993729" cy="68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89367" y="46486"/>
            <a:ext cx="294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QUÉ ES RAZOR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567936" y="839755"/>
            <a:ext cx="9264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En una sintaxis basada en C# (aunque </a:t>
            </a:r>
            <a:r>
              <a:rPr lang="es-ES" sz="2400" b="1" dirty="0"/>
              <a:t>se</a:t>
            </a:r>
            <a:r>
              <a:rPr lang="es-ES" sz="2400" dirty="0"/>
              <a:t> puede programar en Visual Basic) que permite usarse </a:t>
            </a:r>
            <a:r>
              <a:rPr lang="es-ES" sz="2400" b="1" dirty="0"/>
              <a:t>como</a:t>
            </a:r>
            <a:r>
              <a:rPr lang="es-ES" sz="2400" dirty="0"/>
              <a:t> motor de programación en las vistas o plantillas de nuestros controladores. Es una de las novedades de ASP.NET MVC 3. No es el único motor </a:t>
            </a:r>
            <a:r>
              <a:rPr lang="es-ES" sz="2400" b="1" dirty="0"/>
              <a:t>para</a:t>
            </a:r>
            <a:r>
              <a:rPr lang="es-ES" sz="2400" dirty="0"/>
              <a:t> trabajar con ASP.NET MVC.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951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-252202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11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535706" y="297157"/>
            <a:ext cx="4876799" cy="32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chemeClr val="bg1"/>
                </a:solidFill>
              </a:rPr>
              <a:t>VALORES DINÁMICOS</a:t>
            </a:r>
            <a:endParaRPr lang="es-CO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0" y="0"/>
            <a:ext cx="11986930" cy="67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-252202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11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535706" y="297157"/>
            <a:ext cx="4876799" cy="32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chemeClr val="bg1"/>
                </a:solidFill>
              </a:rPr>
              <a:t>VALORES DINÁMICOS</a:t>
            </a:r>
            <a:endParaRPr lang="es-CO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" y="0"/>
            <a:ext cx="12061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-252202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11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535706" y="297157"/>
            <a:ext cx="4876799" cy="32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chemeClr val="bg1"/>
                </a:solidFill>
              </a:rPr>
              <a:t>JS – DESDE UN ARCHIVO.JS</a:t>
            </a:r>
            <a:endParaRPr lang="es-CO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935"/>
            <a:ext cx="12149745" cy="68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162300" y="-10159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INTERACCIÓN CON EL NAVEGADOR</a:t>
            </a:r>
          </a:p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PROMPT Y ALERT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9" y="0"/>
            <a:ext cx="1200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165770" y="2552700"/>
            <a:ext cx="10438730" cy="10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 rot="20603683">
            <a:off x="2698041" y="2742637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4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</TotalTime>
  <Words>92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509</cp:revision>
  <dcterms:created xsi:type="dcterms:W3CDTF">2021-04-09T13:53:49Z</dcterms:created>
  <dcterms:modified xsi:type="dcterms:W3CDTF">2022-08-30T02:25:48Z</dcterms:modified>
</cp:coreProperties>
</file>