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389" r:id="rId3"/>
    <p:sldId id="410" r:id="rId4"/>
    <p:sldId id="392" r:id="rId5"/>
    <p:sldId id="400" r:id="rId6"/>
    <p:sldId id="411" r:id="rId7"/>
    <p:sldId id="401" r:id="rId8"/>
    <p:sldId id="403" r:id="rId9"/>
    <p:sldId id="412" r:id="rId10"/>
    <p:sldId id="414" r:id="rId11"/>
    <p:sldId id="413" r:id="rId12"/>
    <p:sldId id="415" r:id="rId13"/>
    <p:sldId id="404" r:id="rId14"/>
    <p:sldId id="39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EDITAR, </a:t>
            </a:r>
            <a:r>
              <a:rPr lang="es-MX" altLang="es-CO" sz="2800" b="1" dirty="0">
                <a:solidFill>
                  <a:schemeClr val="bg1"/>
                </a:solidFill>
              </a:rPr>
              <a:t>GUARDAR Y </a:t>
            </a:r>
            <a:br>
              <a:rPr lang="es-MX" altLang="es-CO" sz="2800" b="1" dirty="0">
                <a:solidFill>
                  <a:schemeClr val="bg1"/>
                </a:solidFill>
              </a:rPr>
            </a:br>
            <a:r>
              <a:rPr lang="es-MX" altLang="es-CO" sz="2800" b="1" dirty="0">
                <a:solidFill>
                  <a:schemeClr val="bg1"/>
                </a:solidFill>
              </a:rPr>
              <a:t>PROBAR EL TEST DE </a:t>
            </a:r>
            <a:r>
              <a:rPr lang="es-MX" altLang="es-CO" sz="2800" b="1" dirty="0" smtClean="0">
                <a:solidFill>
                  <a:schemeClr val="bg1"/>
                </a:solidFill>
              </a:rPr>
              <a:t>NO APROBACIÓN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3514725"/>
            <a:ext cx="8229600" cy="33432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704850"/>
            <a:ext cx="5419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>
                <a:solidFill>
                  <a:schemeClr val="bg1"/>
                </a:solidFill>
              </a:rPr>
              <a:t>CREAR, GUARDAR Y </a:t>
            </a:r>
            <a:br>
              <a:rPr lang="es-MX" altLang="es-CO" sz="2800" b="1" dirty="0">
                <a:solidFill>
                  <a:schemeClr val="bg1"/>
                </a:solidFill>
              </a:rPr>
            </a:br>
            <a:r>
              <a:rPr lang="es-MX" altLang="es-CO" sz="2800" b="1" dirty="0">
                <a:solidFill>
                  <a:schemeClr val="bg1"/>
                </a:solidFill>
              </a:rPr>
              <a:t>PROBAR EL TEST DE </a:t>
            </a:r>
            <a:r>
              <a:rPr lang="es-MX" altLang="es-CO" sz="2800" b="1" dirty="0" smtClean="0">
                <a:solidFill>
                  <a:schemeClr val="bg1"/>
                </a:solidFill>
              </a:rPr>
              <a:t>APROBACIÓN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2" y="930275"/>
            <a:ext cx="11811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>
                <a:solidFill>
                  <a:schemeClr val="bg1"/>
                </a:solidFill>
              </a:rPr>
              <a:t>CREAR, GUARDAR Y </a:t>
            </a:r>
            <a:br>
              <a:rPr lang="es-MX" altLang="es-CO" sz="2800" b="1" dirty="0">
                <a:solidFill>
                  <a:schemeClr val="bg1"/>
                </a:solidFill>
              </a:rPr>
            </a:br>
            <a:r>
              <a:rPr lang="es-MX" altLang="es-CO" sz="2800" b="1" dirty="0">
                <a:solidFill>
                  <a:schemeClr val="bg1"/>
                </a:solidFill>
              </a:rPr>
              <a:t>PROBAR EL TEST DE </a:t>
            </a:r>
            <a:r>
              <a:rPr lang="es-MX" altLang="es-CO" sz="2800" b="1" dirty="0" smtClean="0">
                <a:solidFill>
                  <a:schemeClr val="bg1"/>
                </a:solidFill>
              </a:rPr>
              <a:t>APROBACIÓN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5" y="917893"/>
            <a:ext cx="11771313" cy="59401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7728" y="4546600"/>
            <a:ext cx="2223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rgbClr val="FF0000"/>
                </a:solidFill>
              </a:rPr>
              <a:t>2 test creados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448800" y="3238500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2 test aprobados</a:t>
            </a:r>
            <a:endParaRPr lang="es-C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TALLER DE APLICACIÓN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8344" y="2188135"/>
            <a:ext cx="9719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Realizar 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el test para una función que permita retornar el resultado obtenido entre dos números, indicando el operador respectivo (+ - * / %).</a:t>
            </a:r>
            <a:endParaRPr lang="es-MX" altLang="es-CO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altLang="es-CO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Implementar un método y su respectivo test unitario, 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que 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me retorne el mayor de los tres 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números.</a:t>
            </a:r>
          </a:p>
          <a:p>
            <a:pPr marL="342900" indent="-342900">
              <a:buFont typeface="+mj-lt"/>
              <a:buAutoNum type="arabicPeriod"/>
            </a:pPr>
            <a:endParaRPr lang="es-MX" altLang="es-CO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Implementar una función que permita comprobar el salario integral de un empleado al que se le pagan por horas laboradas.</a:t>
            </a:r>
          </a:p>
          <a:p>
            <a:pPr marL="342900" indent="-342900">
              <a:buFont typeface="+mj-lt"/>
              <a:buAutoNum type="arabicPeriod"/>
            </a:pPr>
            <a:endParaRPr lang="es-MX" altLang="es-CO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Testear una función que permita indicar mediante un mensaje si un número es capicúa o no lo es</a:t>
            </a:r>
            <a:endParaRPr lang="es-MX" altLang="es-CO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altLang="es-CO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Compartir por </a:t>
            </a:r>
            <a:r>
              <a:rPr lang="es-MX" altLang="es-CO" b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Replit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con al </a:t>
            </a:r>
            <a:r>
              <a:rPr lang="es-MX" altLang="es-CO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Formador</a:t>
            </a:r>
            <a:endParaRPr lang="es-MX" altLang="es-CO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8" y="2314989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PRUEBAS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END TO END – INTEGRACIÓN - UNITARIAS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5" y="1747663"/>
            <a:ext cx="3981450" cy="27813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059" y="776113"/>
            <a:ext cx="5457825" cy="19431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85" y="2916122"/>
            <a:ext cx="5438775" cy="111442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36" y="4548066"/>
            <a:ext cx="5171365" cy="148976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655" y="4528962"/>
            <a:ext cx="4883993" cy="23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PRUEBAS UNITARIAS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567936" y="789586"/>
            <a:ext cx="8920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</a:t>
            </a:r>
            <a:r>
              <a:rPr lang="es-ES" sz="2000" b="1" dirty="0"/>
              <a:t>programación</a:t>
            </a:r>
            <a:r>
              <a:rPr lang="es-ES" sz="2000" dirty="0"/>
              <a:t>, una prueba </a:t>
            </a:r>
            <a:r>
              <a:rPr lang="es-ES" sz="2000" b="1" dirty="0"/>
              <a:t>unitaria</a:t>
            </a:r>
            <a:r>
              <a:rPr lang="es-ES" sz="2000" dirty="0"/>
              <a:t> es una forma de comprobar el correcto funcionamiento de una unidad de código. Por ejemplo en diseño estructurado o en diseño funcional una función o un procedimiento, en diseño orientado a objetos una clase.</a:t>
            </a:r>
            <a:endParaRPr lang="es-CO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2228837"/>
            <a:ext cx="1199023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LA PRUEBA UNITARIA SE COMPARA CON UNA CAJA NEGRA, DONDE LO QUE HAY EN SU INTERIOR NO INTERESA, SOLAMENTE DEFINIR DE ACUERDO A SUS ENTRADAS Y SALIDAS SI PASA O NO PASA LA PRUEBA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65" y="2990051"/>
            <a:ext cx="6153755" cy="34863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04" y="2990051"/>
            <a:ext cx="5671561" cy="29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477295" y="111125"/>
            <a:ext cx="5471375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TDD</a:t>
            </a:r>
            <a:br>
              <a:rPr lang="es-MX" altLang="es-CO" sz="2800" b="1" dirty="0" smtClean="0">
                <a:solidFill>
                  <a:schemeClr val="bg1"/>
                </a:solidFill>
              </a:rPr>
            </a:br>
            <a:r>
              <a:rPr lang="es-MX" altLang="es-CO" sz="2800" b="1" dirty="0" smtClean="0">
                <a:solidFill>
                  <a:schemeClr val="bg1"/>
                </a:solidFill>
              </a:rPr>
              <a:t>DESARROLLO DIRIGIDO POR TEST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32" y="2530297"/>
            <a:ext cx="6047116" cy="41409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05700" y="727453"/>
            <a:ext cx="94049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70C0"/>
                </a:solidFill>
              </a:rPr>
              <a:t>TDD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dirty="0"/>
              <a:t>o Test-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(desarrollo dirigido por </a:t>
            </a:r>
            <a:r>
              <a:rPr lang="es-ES" dirty="0" err="1"/>
              <a:t>tests</a:t>
            </a:r>
            <a:r>
              <a:rPr lang="es-ES" dirty="0"/>
              <a:t>) es una práctica de programación que consiste en escribir primero las pruebas (generalmente unitarias), después escribir el código fuente que pase la prueba satisfactoriamente y, por último, </a:t>
            </a:r>
            <a:r>
              <a:rPr lang="es-ES" dirty="0" err="1"/>
              <a:t>refactorizar</a:t>
            </a:r>
            <a:r>
              <a:rPr lang="es-ES" dirty="0"/>
              <a:t> el código escrito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 esta práctica se consigue entre otras cosas: un código más robusto, más seguro, más </a:t>
            </a:r>
            <a:r>
              <a:rPr lang="es-ES" dirty="0" err="1"/>
              <a:t>mantenible</a:t>
            </a:r>
            <a:r>
              <a:rPr lang="es-ES" dirty="0"/>
              <a:t> y una mayor rapidez en el desarrollo.</a:t>
            </a:r>
          </a:p>
          <a:p>
            <a:pPr algn="just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84094" y="4752304"/>
            <a:ext cx="44432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</a:t>
            </a:r>
            <a:r>
              <a:rPr lang="es-CO" sz="2000" b="1" dirty="0" err="1" smtClean="0">
                <a:solidFill>
                  <a:srgbClr val="0070C0"/>
                </a:solidFill>
              </a:rPr>
              <a:t>refactor</a:t>
            </a:r>
            <a:r>
              <a:rPr lang="es-CO" dirty="0" smtClean="0"/>
              <a:t>, se puede recortar el código, medir tiempos de respuesta, por ejemplo si es más recomendable la RECURSIVIDAD o un Bucle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4005"/>
            <a:ext cx="6627113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TALLER PRÁCTICO </a:t>
            </a:r>
            <a:br>
              <a:rPr lang="es-MX" altLang="es-CO" sz="2800" b="1" dirty="0" smtClean="0">
                <a:solidFill>
                  <a:schemeClr val="bg1"/>
                </a:solidFill>
              </a:rPr>
            </a:br>
            <a:r>
              <a:rPr lang="es-MX" altLang="es-CO" sz="2800" b="1" dirty="0" smtClean="0">
                <a:solidFill>
                  <a:schemeClr val="bg1"/>
                </a:solidFill>
              </a:rPr>
              <a:t>TEST UNITARIO CON REPLIT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545466"/>
            <a:ext cx="118099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Vamos con un </a:t>
            </a:r>
            <a:r>
              <a:rPr lang="es-ES" sz="2000" b="1" dirty="0"/>
              <a:t>ejemplo práctico</a:t>
            </a:r>
            <a:r>
              <a:rPr lang="es-ES" sz="2000" dirty="0"/>
              <a:t> de este </a:t>
            </a:r>
            <a:r>
              <a:rPr lang="es-ES" sz="2000" dirty="0" smtClean="0"/>
              <a:t>Test Unitario:</a:t>
            </a:r>
          </a:p>
          <a:p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Supongamos que el cliente nos pide que desarrollemos una calculadora que </a:t>
            </a:r>
            <a:r>
              <a:rPr lang="es-ES" sz="2000" dirty="0" smtClean="0"/>
              <a:t>multiplique dos números </a:t>
            </a:r>
            <a:r>
              <a:rPr lang="es-ES" sz="2000" dirty="0"/>
              <a:t>(es lo primero que se </a:t>
            </a:r>
            <a:r>
              <a:rPr lang="es-ES" sz="2000" dirty="0" smtClean="0"/>
              <a:t>le ha </a:t>
            </a:r>
            <a:r>
              <a:rPr lang="es-ES" sz="2000" dirty="0"/>
              <a:t>ocurrido</a:t>
            </a:r>
            <a:r>
              <a:rPr lang="es-ES" sz="20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Acordamos con el cliente que el criterio de aceptación sería que si introduces en la calculadora dos números y le das a la operación de </a:t>
            </a:r>
            <a:r>
              <a:rPr lang="es-ES" sz="2000" dirty="0" smtClean="0"/>
              <a:t>.multiplicar, </a:t>
            </a:r>
            <a:r>
              <a:rPr lang="es-ES" sz="2000" dirty="0"/>
              <a:t>la calculadora te muestra el resultado de la </a:t>
            </a:r>
            <a:r>
              <a:rPr lang="es-ES" sz="2000" dirty="0" smtClean="0"/>
              <a:t>multiplicación en </a:t>
            </a:r>
            <a:r>
              <a:rPr lang="es-ES" sz="2000" dirty="0"/>
              <a:t>la pantalla</a:t>
            </a:r>
            <a:r>
              <a:rPr lang="es-ES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Partiendo de este criterio, comenzamos a definir el funcionamiento del algoritmo de </a:t>
            </a:r>
            <a:r>
              <a:rPr lang="es-ES" sz="2000" dirty="0" smtClean="0"/>
              <a:t>multiplicación y </a:t>
            </a:r>
            <a:r>
              <a:rPr lang="es-ES" sz="2000" dirty="0"/>
              <a:t>convertimos el criterio de aceptación en una prueba concreta, por ejemplo, un algoritmo que si introduces un </a:t>
            </a:r>
            <a:r>
              <a:rPr lang="es-ES" sz="2000" dirty="0" smtClean="0"/>
              <a:t>10 </a:t>
            </a:r>
            <a:r>
              <a:rPr lang="es-ES" sz="2000" dirty="0"/>
              <a:t>y un </a:t>
            </a:r>
            <a:r>
              <a:rPr lang="es-ES" sz="2000" dirty="0" smtClean="0"/>
              <a:t>2 </a:t>
            </a:r>
            <a:r>
              <a:rPr lang="es-ES" sz="2000" dirty="0"/>
              <a:t>te devuelve un </a:t>
            </a:r>
            <a:r>
              <a:rPr lang="es-ES" sz="2000" dirty="0" smtClean="0"/>
              <a:t>20.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Posteriormente el cliente nos pide completar la calculadora con las demás operaciones básicas de suma, resta y división, además que le permita conocer el mayor de tres números ingresados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4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4005"/>
            <a:ext cx="6627113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TALLER PRÁCTICO </a:t>
            </a:r>
            <a:br>
              <a:rPr lang="es-MX" altLang="es-CO" sz="2800" b="1" dirty="0" smtClean="0">
                <a:solidFill>
                  <a:schemeClr val="bg1"/>
                </a:solidFill>
              </a:rPr>
            </a:br>
            <a:r>
              <a:rPr lang="es-MX" altLang="es-CO" sz="2800" b="1" dirty="0" smtClean="0">
                <a:solidFill>
                  <a:schemeClr val="bg1"/>
                </a:solidFill>
              </a:rPr>
              <a:t>TESTER UNITARIO CON REPLIT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45" y="837126"/>
            <a:ext cx="7602033" cy="58727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031" y="1558344"/>
            <a:ext cx="3618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Con los videos se tiene el ejemplo de </a:t>
            </a:r>
            <a:r>
              <a:rPr lang="es-CO" dirty="0" err="1" smtClean="0"/>
              <a:t>las´pruebas</a:t>
            </a:r>
            <a:r>
              <a:rPr lang="es-CO" dirty="0" smtClean="0"/>
              <a:t> unitarias con </a:t>
            </a:r>
            <a:r>
              <a:rPr lang="es-CO" dirty="0" err="1" smtClean="0"/>
              <a:t>JUnit</a:t>
            </a:r>
            <a:r>
              <a:rPr lang="es-CO" dirty="0" smtClean="0"/>
              <a:t> en </a:t>
            </a:r>
            <a:r>
              <a:rPr lang="es-CO" dirty="0" err="1" smtClean="0"/>
              <a:t>Netbeans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Un nivel más de aprendizaje es hacerlo en otras herramientas como </a:t>
            </a:r>
            <a:r>
              <a:rPr lang="es-CO" dirty="0" err="1" smtClean="0"/>
              <a:t>Replit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Construya el proyecto en </a:t>
            </a:r>
            <a:r>
              <a:rPr lang="es-CO" dirty="0" err="1" smtClean="0"/>
              <a:t>Replit</a:t>
            </a:r>
            <a:r>
              <a:rPr lang="es-CO" dirty="0" smtClean="0"/>
              <a:t> y compártalo para su revisión.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28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38778" y="98247"/>
            <a:ext cx="822960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 smtClean="0">
                <a:solidFill>
                  <a:schemeClr val="bg1"/>
                </a:solidFill>
              </a:rPr>
              <a:t>CREAR, GUARDAR Y </a:t>
            </a:r>
            <a:br>
              <a:rPr lang="es-MX" altLang="es-CO" sz="2800" b="1" dirty="0" smtClean="0">
                <a:solidFill>
                  <a:schemeClr val="bg1"/>
                </a:solidFill>
              </a:rPr>
            </a:br>
            <a:r>
              <a:rPr lang="es-MX" altLang="es-CO" sz="2800" b="1" dirty="0" smtClean="0">
                <a:solidFill>
                  <a:schemeClr val="bg1"/>
                </a:solidFill>
              </a:rPr>
              <a:t>PROBAR EL TEST DE ERROR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8" y="1558410"/>
            <a:ext cx="11957652" cy="45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>
                <a:solidFill>
                  <a:schemeClr val="bg1"/>
                </a:solidFill>
              </a:rPr>
              <a:t>CREAR, GUARDAR Y </a:t>
            </a:r>
            <a:br>
              <a:rPr lang="es-MX" altLang="es-CO" sz="2800" b="1" dirty="0">
                <a:solidFill>
                  <a:schemeClr val="bg1"/>
                </a:solidFill>
              </a:rPr>
            </a:br>
            <a:r>
              <a:rPr lang="es-MX" altLang="es-CO" sz="2800" b="1" dirty="0">
                <a:solidFill>
                  <a:schemeClr val="bg1"/>
                </a:solidFill>
              </a:rPr>
              <a:t>PROBAR EL TEST DE </a:t>
            </a:r>
            <a:r>
              <a:rPr lang="es-MX" altLang="es-CO" sz="2800" b="1" dirty="0" smtClean="0">
                <a:solidFill>
                  <a:schemeClr val="bg1"/>
                </a:solidFill>
              </a:rPr>
              <a:t>APROBACIÓN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3" y="1532586"/>
            <a:ext cx="1173177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586507" y="119310"/>
            <a:ext cx="6968310" cy="490537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2800" b="1" dirty="0">
                <a:solidFill>
                  <a:schemeClr val="bg1"/>
                </a:solidFill>
              </a:rPr>
              <a:t>CREAR, GUARDAR Y </a:t>
            </a:r>
            <a:br>
              <a:rPr lang="es-MX" altLang="es-CO" sz="2800" b="1" dirty="0">
                <a:solidFill>
                  <a:schemeClr val="bg1"/>
                </a:solidFill>
              </a:rPr>
            </a:br>
            <a:r>
              <a:rPr lang="es-MX" altLang="es-CO" sz="2800" b="1" dirty="0" smtClean="0">
                <a:solidFill>
                  <a:schemeClr val="bg1"/>
                </a:solidFill>
              </a:rPr>
              <a:t>LA CLASE Y LOS MÉTODOS A TESTEAR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720850"/>
            <a:ext cx="8239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524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TDD DESARROLLO DIRIGIDO POR TEST</vt:lpstr>
      <vt:lpstr>TALLER PRÁCTICO  TEST UNITARIO CON REPLIT</vt:lpstr>
      <vt:lpstr>TALLER PRÁCTICO  TESTER UNITARIO CON REPLIT</vt:lpstr>
      <vt:lpstr>CREAR, GUARDAR Y  PROBAR EL TEST DE ERROR</vt:lpstr>
      <vt:lpstr>CREAR, GUARDAR Y  PROBAR EL TEST DE APROBACIÓN</vt:lpstr>
      <vt:lpstr>CREAR, GUARDAR Y  LA CLASE Y LOS MÉTODOS A TESTEAR</vt:lpstr>
      <vt:lpstr>EDITAR, GUARDAR Y  PROBAR EL TEST DE NO APROBACIÓN</vt:lpstr>
      <vt:lpstr>CREAR, GUARDAR Y  PROBAR EL TEST DE APROBACIÓN</vt:lpstr>
      <vt:lpstr>CREAR, GUARDAR Y  PROBAR EL TEST DE APROBACIÓN</vt:lpstr>
      <vt:lpstr>TALLER DE APLICACIÓN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498</cp:revision>
  <dcterms:created xsi:type="dcterms:W3CDTF">2021-04-09T13:53:49Z</dcterms:created>
  <dcterms:modified xsi:type="dcterms:W3CDTF">2022-06-24T19:51:30Z</dcterms:modified>
</cp:coreProperties>
</file>