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4" r:id="rId2"/>
    <p:sldId id="369" r:id="rId3"/>
    <p:sldId id="378" r:id="rId4"/>
    <p:sldId id="388" r:id="rId5"/>
    <p:sldId id="379" r:id="rId6"/>
    <p:sldId id="380" r:id="rId7"/>
    <p:sldId id="383" r:id="rId8"/>
    <p:sldId id="382" r:id="rId9"/>
    <p:sldId id="381" r:id="rId10"/>
    <p:sldId id="377" r:id="rId11"/>
    <p:sldId id="376" r:id="rId12"/>
    <p:sldId id="385" r:id="rId13"/>
    <p:sldId id="386" r:id="rId14"/>
    <p:sldId id="387" r:id="rId15"/>
    <p:sldId id="384" r:id="rId16"/>
    <p:sldId id="360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4AD"/>
    <a:srgbClr val="E71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94" autoAdjust="0"/>
    <p:restoredTop sz="94434" autoAdjust="0"/>
  </p:normalViewPr>
  <p:slideViewPr>
    <p:cSldViewPr snapToGrid="0">
      <p:cViewPr varScale="1">
        <p:scale>
          <a:sx n="76" d="100"/>
          <a:sy n="76" d="100"/>
        </p:scale>
        <p:origin x="4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H Franco B" userId="9f94e04ee7cb70b5" providerId="LiveId" clId="{16E07D61-C32D-446C-8CBB-706BBFF04BEA}"/>
    <pc:docChg chg="delSld">
      <pc:chgData name="Oscar H Franco B" userId="9f94e04ee7cb70b5" providerId="LiveId" clId="{16E07D61-C32D-446C-8CBB-706BBFF04BEA}" dt="2021-04-10T16:13:14.226" v="0" actId="47"/>
      <pc:docMkLst>
        <pc:docMk/>
      </pc:docMkLst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601870243" sldId="258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172965220" sldId="26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491058168" sldId="269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537110166" sldId="270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705233234" sldId="271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984200665" sldId="272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19682101" sldId="27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872250426" sldId="274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274891992" sldId="275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212580028" sldId="278"/>
        </pc:sldMkLst>
      </pc:sldChg>
    </pc:docChg>
  </pc:docChgLst>
  <pc:docChgLst>
    <pc:chgData name="Oscar H Franco B" userId="9f94e04ee7cb70b5" providerId="LiveId" clId="{F85A3129-8EFC-4CEC-A235-793EA23773C5}"/>
    <pc:docChg chg="modSld">
      <pc:chgData name="Oscar H Franco B" userId="9f94e04ee7cb70b5" providerId="LiveId" clId="{F85A3129-8EFC-4CEC-A235-793EA23773C5}" dt="2021-04-28T20:44:34.271" v="0" actId="1076"/>
      <pc:docMkLst>
        <pc:docMk/>
      </pc:docMkLst>
      <pc:sldChg chg="modSp mod">
        <pc:chgData name="Oscar H Franco B" userId="9f94e04ee7cb70b5" providerId="LiveId" clId="{F85A3129-8EFC-4CEC-A235-793EA23773C5}" dt="2021-04-28T20:44:34.271" v="0" actId="1076"/>
        <pc:sldMkLst>
          <pc:docMk/>
          <pc:sldMk cId="39350454" sldId="276"/>
        </pc:sldMkLst>
        <pc:spChg chg="mod">
          <ac:chgData name="Oscar H Franco B" userId="9f94e04ee7cb70b5" providerId="LiveId" clId="{F85A3129-8EFC-4CEC-A235-793EA23773C5}" dt="2021-04-28T20:44:34.271" v="0" actId="1076"/>
          <ac:spMkLst>
            <pc:docMk/>
            <pc:sldMk cId="39350454" sldId="276"/>
            <ac:spMk id="444" creationId="{CC698E38-A5CE-4820-B68B-6A3AE0B7A372}"/>
          </ac:spMkLst>
        </pc:spChg>
      </pc:sldChg>
    </pc:docChg>
  </pc:docChgLst>
  <pc:docChgLst>
    <pc:chgData name="Oscar H Franco B" userId="9f94e04ee7cb70b5" providerId="LiveId" clId="{B7083735-F867-4791-8BB2-075915D42E3A}"/>
    <pc:docChg chg="undo redo custSel addSld delSld modSld sldOrd">
      <pc:chgData name="Oscar H Franco B" userId="9f94e04ee7cb70b5" providerId="LiveId" clId="{B7083735-F867-4791-8BB2-075915D42E3A}" dt="2021-04-10T16:11:36.197" v="1611" actId="1038"/>
      <pc:docMkLst>
        <pc:docMk/>
      </pc:docMkLst>
      <pc:sldChg chg="addSp delSp modSp mod ord modAnim">
        <pc:chgData name="Oscar H Franco B" userId="9f94e04ee7cb70b5" providerId="LiveId" clId="{B7083735-F867-4791-8BB2-075915D42E3A}" dt="2021-04-10T15:55:16.922" v="1246" actId="255"/>
        <pc:sldMkLst>
          <pc:docMk/>
          <pc:sldMk cId="1601870243" sldId="258"/>
        </pc:sldMkLst>
        <pc:spChg chg="add del mod ord">
          <ac:chgData name="Oscar H Franco B" userId="9f94e04ee7cb70b5" providerId="LiveId" clId="{B7083735-F867-4791-8BB2-075915D42E3A}" dt="2021-04-10T15:28:00.507" v="581" actId="478"/>
          <ac:spMkLst>
            <pc:docMk/>
            <pc:sldMk cId="1601870243" sldId="258"/>
            <ac:spMk id="2" creationId="{CD0DE714-10C4-4AAC-8952-5F41185E037E}"/>
          </ac:spMkLst>
        </pc:spChg>
        <pc:spChg chg="del">
          <ac:chgData name="Oscar H Franco B" userId="9f94e04ee7cb70b5" providerId="LiveId" clId="{B7083735-F867-4791-8BB2-075915D42E3A}" dt="2021-04-10T15:08:24.270" v="241" actId="478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Oscar H Franco B" userId="9f94e04ee7cb70b5" providerId="LiveId" clId="{B7083735-F867-4791-8BB2-075915D42E3A}" dt="2021-04-10T15:55:16.922" v="1246" actId="255"/>
          <ac:spMkLst>
            <pc:docMk/>
            <pc:sldMk cId="1601870243" sldId="258"/>
            <ac:spMk id="5" creationId="{3C4A7676-2309-4361-ADCA-6FB3D0D0790D}"/>
          </ac:spMkLst>
        </pc:spChg>
        <pc:spChg chg="add del">
          <ac:chgData name="Oscar H Franco B" userId="9f94e04ee7cb70b5" providerId="LiveId" clId="{B7083735-F867-4791-8BB2-075915D42E3A}" dt="2021-04-10T15:11:38.652" v="404" actId="478"/>
          <ac:spMkLst>
            <pc:docMk/>
            <pc:sldMk cId="1601870243" sldId="258"/>
            <ac:spMk id="6" creationId="{E4F77C2C-6A5C-4AF5-8715-C38601334F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" creationId="{43BC5CB6-A3E3-4E8C-841E-B5039C543E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" creationId="{C0C9A7C9-6849-43ED-8756-7A3A4EFFF14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" creationId="{5B441129-5960-4BD5-A9A6-3895EEF7B1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" creationId="{B51E0640-8E68-4CB7-B58A-669AD2A727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" creationId="{0DC7FD0F-AD4E-4941-BB3E-25DD3C92B17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" creationId="{FE2F0DEE-31FB-4435-B6F6-E428A32A01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" creationId="{710AE06B-BF00-417B-9895-1B0C46E8B7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" creationId="{394D4BD8-1917-402C-8004-D2931769D2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" creationId="{C558B23F-CD77-4C19-9614-2009CCA3D5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" creationId="{CA0EA5E7-E2FF-415F-BBC2-8BCCDF8CD8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" creationId="{D81C7A61-D668-4EB5-B56F-BA98EDB409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" creationId="{829328A9-5B65-4AA2-AB73-21BD4FEE085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" creationId="{2F0CFB41-75B4-43C2-AA5C-5602273EFA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" creationId="{9420581D-603E-40A5-AC91-13AF8CE791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" creationId="{BDBEDD43-B254-4D48-B8B0-03696AF346F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" creationId="{5EE09DFE-1BA4-4A63-BAEA-52DEC903713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" creationId="{3335DF28-D5C2-45BC-9917-AE9844DDBF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" creationId="{F666453C-7F0B-49BC-875A-D97BB916D1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" creationId="{2A18C04D-BB02-4965-A710-BED4B201A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" creationId="{1889750A-5BCE-406D-8BF4-C7E031487A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" creationId="{DDEF80EE-3FAD-4C20-85BE-95BD70F2761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" creationId="{2A9B1B71-AB3D-4364-A9FA-95A5C0E741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" creationId="{20469F40-C52D-47AA-8813-A70CF82B07E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" creationId="{2CE13870-AD5C-41B8-AC35-AD48600DFE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" creationId="{392BEE25-E61F-47B9-9275-5F268C0971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" creationId="{DCBF7418-3092-44B8-A7BB-BF9B93C456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5" creationId="{94B7F950-48B5-46F4-BF2A-3AE91C281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6" creationId="{588D43D0-A436-492D-9272-3F6520E8DB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7" creationId="{FE22165C-26AD-42C3-BFBF-89207145A7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8" creationId="{565EB629-55C2-4D62-ABF6-6F68C11874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9" creationId="{454C4ABF-C85C-4FA7-B555-A03FE495385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0" creationId="{8D95CE54-B9F0-44EF-ACBD-BF863A8F03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1" creationId="{1ECF1F25-9601-40C7-B6EB-CB32FE0563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2" creationId="{CFCA485A-7722-4DC1-A87C-88D8078972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3" creationId="{3572ACCC-A92C-4541-9D10-C25FAE8B0BF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4" creationId="{7AD96FB2-7AA8-47CB-9DAF-0152B7FB369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5" creationId="{4A687E2C-787A-456E-BA3B-54C8757696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6" creationId="{2A2D8333-4324-4B99-B5B0-AF3FE67EB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7" creationId="{E914BB77-B9E8-4FE6-8302-A27503CFD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8" creationId="{0146D82C-AB61-4DEA-9C97-782CBBD494B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9" creationId="{EE12811B-F715-4C74-ABB6-6B9F7D5154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0" creationId="{27E4643A-DB53-49AB-ADA1-9F9A9964B3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1" creationId="{F88D9739-619C-4709-BE17-7ACBD4B0919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2" creationId="{471EE812-AC76-4E5E-A655-C3A080D5127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3" creationId="{70240297-33E6-4597-8C26-11850945D6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4" creationId="{C5176DAD-7A5A-49C2-B410-C0FEDB28C4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5" creationId="{8BC05CE1-C4BC-414B-A4D6-4B7BD8832A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6" creationId="{421DED83-A6DF-465A-991B-35EFD83F64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7" creationId="{A80C0694-15B2-49E0-9E89-FDA6FDDDA10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8" creationId="{5F55F611-AAD2-4B48-B85B-FADCA33F06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9" creationId="{44D8C9C5-527E-4328-8B13-AB27903A629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0" creationId="{DC044AAF-21D8-4CD3-BA30-87FDC888E2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1" creationId="{5FBBC7B5-6D45-477A-BC61-E1FF010FCBB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2" creationId="{60381DFD-1198-4CDB-9066-FDAEC95A9B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3" creationId="{0C832043-CAE1-4306-AB9F-818B347CBC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4" creationId="{796CA4EB-07AC-476C-A05C-8986B3C116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5" creationId="{77797577-D8EF-4798-A76B-165C5F43D4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6" creationId="{77779D2B-7B42-4FB9-A434-E4C3C7FEA78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7" creationId="{6A334B3C-964E-41F7-A3B7-973D36C216E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8" creationId="{0B5CE75E-E145-4477-A178-B46AC58638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9" creationId="{C51D11C0-FD10-4062-B6FB-8C99A30B60F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0" creationId="{CF54AE32-26E5-441F-905A-950D056A03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1" creationId="{D27D56F8-3E9D-4632-8CEF-736C51AC37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2" creationId="{08C9B28E-EFEB-482C-92D4-5D27337048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3" creationId="{3BB49326-3E4A-40D7-84B2-D8B64A77DB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4" creationId="{0213FF40-E8AD-40CB-A4B8-3782603222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5" creationId="{1FDB0792-102F-4372-A5A2-0BA927BB45D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6" creationId="{72C83F18-3660-42FE-B8AA-75440221696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7" creationId="{D9513AF2-F128-4C98-B116-1633CB8A33D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8" creationId="{66E6A99F-B660-4C94-8B0B-01EAC0E9C6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9" creationId="{51D73837-2021-4C20-A3C6-E748851DB4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0" creationId="{26456EAB-4908-4AD2-A46B-BE1DDD9F960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1" creationId="{2DB825EF-3711-4FE6-876A-2063CE3124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2" creationId="{2E8BE3C0-491E-4BD4-907C-C3B470382D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3" creationId="{F4BDC9D5-4721-4709-83AC-F359E3BCA1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4" creationId="{0C45A72F-18C2-4CBD-917F-33F8CA7653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5" creationId="{50FEA764-F868-40A8-893D-A220E1ACA7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6" creationId="{E434D9C2-B241-4BC5-9B9D-5F16F04653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7" creationId="{CDBA3A22-E73B-40CA-A488-EB1D69F62F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8" creationId="{F3814832-D541-4463-A279-6595269500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9" creationId="{873B8045-51FA-49D9-A64A-5780ADF4E1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0" creationId="{74CBCF41-F764-4F59-B2A3-5BCE4A8F84D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1" creationId="{B9FAC8CF-9086-4F5A-BCAD-856E89872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2" creationId="{EB94564B-2422-46FF-B78F-246C834815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3" creationId="{3BC44BBF-C77B-453D-ABCD-805ACCE0621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4" creationId="{AA65C86D-27B7-4291-BD62-E7D5621042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5" creationId="{78E1C65E-7F33-4204-9F21-EDB6E49EA2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6" creationId="{CA1B001C-17C5-467C-893F-E319231F08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7" creationId="{89FF6ABD-E71E-488A-95F0-198BB3C695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8" creationId="{97669223-ACAC-4883-BFA5-F020E0D508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9" creationId="{9B7C9004-F889-4E47-9CEB-E0BC5C4692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0" creationId="{7063D693-8064-403C-AEF1-592ADAEA5A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1" creationId="{8FB0998C-6CC7-4526-9D38-E1E0C3CEA6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2" creationId="{2312FF6E-0F8A-4A31-BF82-3CF898C8425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3" creationId="{AC469E33-9CF8-4C3F-92A7-B82399F8A8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4" creationId="{8103A478-4010-4477-9C88-F8E5C55F1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5" creationId="{62611DE7-995F-4290-A5D6-0C79DD908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6" creationId="{FCA92EC0-E719-4479-BF30-E319F7CA043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7" creationId="{5443C187-65C1-4161-BD49-6BFB547C80C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8" creationId="{9916959B-33DC-4179-BA59-81EA78BE237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9" creationId="{ABBFA5F7-E041-48FA-9DAB-C92C33C4C2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0" creationId="{4FC7B644-353A-4251-A31D-4F46F6EAC0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1" creationId="{8A3BC3CC-4C07-4DC2-B85C-4B2E995CE8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2" creationId="{CAE7D7AC-7EA9-4E37-B7C6-24F7889F40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3" creationId="{5978CF65-6815-48D6-9EC7-A33653B2AF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4" creationId="{F8895EA5-E101-439C-AE5D-3B88EE0937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5" creationId="{78C36F5E-0CF2-4B3C-8A59-CBABC97069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6" creationId="{526585E3-D84D-4210-B92B-56AED2AA80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7" creationId="{39426545-E1BF-4976-ABCD-D4DA9DCA4F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8" creationId="{2C83DD36-3391-4540-B262-ADE0A4438D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9" creationId="{81CDEFB2-609C-48E1-8123-EFD950D4C2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0" creationId="{62AD13B6-C2D2-4D5B-896E-FA83B3C098C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1" creationId="{ECC1DEE8-F44F-4D19-BED8-621E9B9B61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2" creationId="{DB3265F7-F851-42B8-BE8B-F77F80F14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3" creationId="{FED30BFE-6823-4B1F-B1E4-6CAA37F3FE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4" creationId="{E12907F7-54C1-4E3E-8D0D-8114D2E073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5" creationId="{B10E5194-9810-4D05-AB6B-C08E452487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6" creationId="{F63A8E1D-1C63-4F14-B1DB-B54D65E607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7" creationId="{34E5EB22-DA6F-4138-B649-DB037BF50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8" creationId="{95419D9C-22BA-48F7-8599-829AB55BB81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9" creationId="{3CC54B7D-E16B-42E2-AB4A-DFFAA365D1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0" creationId="{38368548-8901-4118-985C-9E0B991C54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1" creationId="{954BFE8E-5567-41E8-81CF-5E017AA46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2" creationId="{0C9130C5-4BB9-4DD4-95CD-9F70750E4A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3" creationId="{24EF0B05-B38E-46E7-86F3-BAAE1481EA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8" creationId="{031F0CB0-E18A-4452-9AF2-DF8ED4D061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9" creationId="{D103AD92-EC26-4866-90C2-2BF7382E4B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0" creationId="{E8415B7F-DE5E-427C-A5FD-C2247C1B6E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1" creationId="{95C03BC1-736C-41EF-8439-F12ED1A50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2" creationId="{0BDF5E72-7792-4DC4-BACD-BE0E66E6E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3" creationId="{4847A6A9-1874-4EBD-8D9E-7EEC7C651C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4" creationId="{52FFBD06-F5EF-4C84-8785-93C69ABA36D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5" creationId="{3E4CD19A-6B54-4D73-9733-633044C0C9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6" creationId="{0DAF2791-D78F-4C5C-A0CB-14B5F13C8A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7" creationId="{856D179A-382F-4243-A9E4-35997E52F2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8" creationId="{490D9241-285B-4632-B980-3D40B54209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9" creationId="{FB529A6D-4D40-475C-8F28-396CD3D003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0" creationId="{CA2BF34F-87AC-49D3-923E-5DFB7D7AA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1" creationId="{B8344D4F-C62B-457F-8234-7E86D1CB96B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2" creationId="{6CE869C7-D8EC-4C81-82EB-769181EE71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3" creationId="{AF761CC7-DB31-49CA-A3F8-68F37F78419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4" creationId="{8CFCF001-D28E-4D13-9AF9-216F9CFE70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5" creationId="{C3F0D701-E1A0-4E87-915A-280CE80B1C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6" creationId="{98DED3C5-A16E-4C7E-9203-9A421A6724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7" creationId="{94493CCA-7B1D-47B2-B668-9256AE94E13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8" creationId="{1D4C071C-E43F-4D09-8BC9-BEF6250289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9" creationId="{D479CE6B-49CB-48B9-9D36-517DAA29FE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0" creationId="{15C2806D-D7D7-4E11-ACF1-81546CE39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1" creationId="{3755B8FD-ABC2-4AB5-8B9E-96A016D4EB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2" creationId="{63019FA2-7ACD-44A9-A866-7511FB9E1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3" creationId="{E4F02FB7-3319-49DE-B477-EE7C7AACF0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4" creationId="{A4A7BE08-18A9-47DD-AF8A-AF400B09E9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5" creationId="{189CA101-685A-409A-91F3-D2D41AC3A4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6" creationId="{B5844E9A-CADD-4294-91A4-F8D34F5E4F6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7" creationId="{55B5637D-8937-45C1-8B6F-6F5B210B9F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8" creationId="{F8F3004A-7E2E-4BE1-99E5-44DB54CBA8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9" creationId="{E140F719-FEB4-467F-B64B-F3AC83E7F42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0" creationId="{928095F7-BA50-433E-81A9-71BFFA3CAE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1" creationId="{80906905-7EBA-4240-AD17-EEB31393B1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2" creationId="{CEAB1965-423D-41A7-BA15-318066593F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3" creationId="{F24B37AD-C96E-409A-9AEA-F218E475892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4" creationId="{0105B71B-65D0-4113-AD27-726BD0D2B52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5" creationId="{7422C74E-A4F4-442C-A665-58EF34D65F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6" creationId="{9D07F628-67B2-4E61-BDCC-DDEF5E0D938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7" creationId="{F86B364C-21FF-43F3-95DB-6EE04C802B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8" creationId="{CCF6A23D-33B0-4A53-B29F-4E716CD5E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9" creationId="{7A4CA9CF-407B-43CC-B099-B3BDFF8B3E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0" creationId="{A3A452B2-F83D-463C-A134-13E3235ADEC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1" creationId="{D1CCEB6B-A9A5-41FC-941C-3911C8EA4E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2" creationId="{22E41F8D-216D-436B-A4DC-E556447536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3" creationId="{A11C2346-C066-4545-ADB0-DE28F53E1F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4" creationId="{EE07DF77-6B79-48D0-8D27-83B0F43826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5" creationId="{402567EA-BF73-43AA-A7C0-0235C08C3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6" creationId="{D10648AF-98F0-4FCC-82A4-A5FEFC385D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7" creationId="{C5E006FE-0C34-4E1F-852E-B878895131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8" creationId="{2F06CDE8-04DF-45A6-867D-404B035368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9" creationId="{0960A516-6720-4AAC-8B5C-E765307E5E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0" creationId="{0969FA4B-722A-4AC0-AB49-1B64EB1C2B0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1" creationId="{79695F02-9004-423C-AB0E-D1D9A51700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2" creationId="{4E746DBB-6DAF-49E4-804B-1351E8F4A2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3" creationId="{EB73FCA7-967C-4D0F-8625-99C6A9B989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4" creationId="{4F0C5101-AB9A-470D-9B7E-55AD631C3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5" creationId="{6C32C946-1D71-4A5F-8B26-8E3651D477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6" creationId="{A4EED8F7-D4F0-4EEC-B3AD-15243DF51B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7" creationId="{17D4B6B3-0B56-47D6-AC74-ADBCD7AC46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8" creationId="{CF810D03-983E-4104-A518-72CBE9D376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9" creationId="{2FB17F62-7C0F-4FFA-9B39-C494D8D52B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0" creationId="{35BA7562-95FD-4DD5-AD87-F5BF432AE7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1" creationId="{B22087D5-087B-4DFD-AF70-62FC5D07E71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2" creationId="{54ECA22D-3564-422A-961C-198FE76E9F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3" creationId="{47AB7F8E-0717-49AB-BF3F-4F57718E1A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4" creationId="{19E16FA2-5808-4AB0-B3A4-5BD0956AA93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5" creationId="{C71A09E8-A5D3-4E3B-86FA-AC7A7641A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6" creationId="{6511D269-60E0-4D1A-98D7-2A259943E2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7" creationId="{F2C177E2-78FA-401E-98B4-BA74A6AF538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8" creationId="{0EE34DCC-6384-4D04-B3BA-AE286ACB1B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9" creationId="{033FAE32-7308-4F68-8752-9BCD21C175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0" creationId="{D920C76F-FBBD-4D3A-A666-B7278413D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1" creationId="{E80C5CFA-E713-4B78-A52A-D50531867E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2" creationId="{294BA31B-C2F4-4BAF-BBBA-8E961E4A1F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3" creationId="{8B83CEEA-8FC0-4C1D-8116-2FF79EBFC99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4" creationId="{DD28703D-714D-476C-BE15-C6B8B0BC4C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5" creationId="{56E5B533-6A50-4D08-81D5-7DD21C7682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6" creationId="{62EB023E-29C1-42E4-8BE4-B5CC8CB775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7" creationId="{4CB702FB-222F-48CF-9C97-7AFE510F22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8" creationId="{A9C28812-D885-4F5F-A419-47FD8D92119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9" creationId="{CD8974D5-B364-4D4F-8AA6-D1DF11135F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0" creationId="{84A5BB22-81A0-4625-883E-D855ADEC94E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1" creationId="{1957F676-44FE-47B4-8A95-ADA75506F22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2" creationId="{7506DAE9-5167-4F2D-9BEC-884C86AF09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3" creationId="{331BF25A-F680-4FA1-86C9-C846C22024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4" creationId="{13BBD702-46ED-41EB-B609-6FE53F1AAC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5" creationId="{58225837-DC78-4EF8-B014-6D5EDC61FCD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6" creationId="{5E10B9FE-BE93-4565-9BB7-7BA620376A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7" creationId="{9934FA63-FFBB-4500-AB52-99FE5AA136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8" creationId="{2733DC12-68F6-4611-BB30-4C4B99EDCAB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9" creationId="{C1D12DDD-5477-4038-B7D3-5AC281DB0C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0" creationId="{0BBF10DF-58DA-4909-B81C-CC6282723E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1" creationId="{C8E66D40-DA4F-47A8-BD92-192DEC04C0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2" creationId="{BA96CBF6-6152-4850-A5CA-CCB564817E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3" creationId="{050BD649-B45D-45AE-B911-CD2BC0A19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4" creationId="{D113C22F-FFB3-4C85-A7DF-DF849011CE0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5" creationId="{11C121BB-4507-4C9B-BBCA-50F6A3375D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6" creationId="{DD1A28C0-5AE3-4F72-B7D8-406D00BC82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7" creationId="{55459D71-89DF-484A-8B52-F34DFD4D6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8" creationId="{993EA206-79E3-4E94-BCC7-19DC0E2CCA5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9" creationId="{4F9A2A20-43E5-4F7A-9D8A-4255228220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0" creationId="{F28F7FB6-FD5E-485C-BF26-EA1F877993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1" creationId="{1697B4E7-F007-4B6F-9FBC-B857659059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2" creationId="{3977578C-2F2E-4DDC-87D6-94E69FC7E4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3" creationId="{7E0A73A3-378C-4B38-90C8-8DD82E3544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4" creationId="{BAD7CF0B-5E9A-444B-AD89-78274193A9C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5" creationId="{84EA4D64-EB85-4042-82C2-45CA10666B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6" creationId="{59CBEA43-134C-4B3F-8FE8-CC93E29DE4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7" creationId="{4C0E57E5-FD2C-43C9-AEA0-6BE760AB1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8" creationId="{37BA7A50-9A0E-4750-B21C-C88F125E3C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9" creationId="{D89E1376-E960-4626-8BCA-F21F9819E6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0" creationId="{DF3A6F3E-73C8-45E8-A0B7-9E6E871BB1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1" creationId="{650C1F26-4D95-4C10-BB55-1A0F80AEFA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3" creationId="{AE2C9E5E-E06F-463D-9637-63E87FE0B8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4" creationId="{7AAE9E55-C6DB-4EA3-9EF2-17AA89AA6C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5" creationId="{85F8F9C5-DD92-4F50-B11F-6047AD4832D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6" creationId="{DC397D0F-5F20-4D38-9608-783E1B52FB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7" creationId="{33BF9E88-0F22-4C90-B0D7-402ED38131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8" creationId="{D5F48506-A409-447E-8AB5-966838A37B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9" creationId="{CFDE6EC3-5381-456B-80A8-A096F392C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8" creationId="{23760808-C677-45D3-B739-25E74FCD7E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9" creationId="{9F5D64DB-538A-4738-BC28-698D06B71E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0" creationId="{0E9AF013-6BA1-4846-8A9D-9C2BEB1668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1" creationId="{72C5D37B-74E1-409F-A031-C1B66E0803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2" creationId="{B99E5350-EDDD-4F24-85BE-D965FE1C71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3" creationId="{06EE7CE2-8453-49C7-BF7B-722F915C3F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4" creationId="{77EF5E47-F851-47D6-B79C-D5D1F1D6D3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5" creationId="{62A216BF-B618-4DFB-B9A8-091DC036B6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6" creationId="{F64EC8FC-6F55-4ED9-976F-095FD9CB11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7" creationId="{D2221830-07DF-4540-A1DD-B5C863A8DC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8" creationId="{58582EE5-847D-4DAF-9A1E-5FB9652034A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9" creationId="{370BD749-DA18-443C-8CF4-E646E4F2084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0" creationId="{2117808D-45CE-4A95-A33F-74C7C7541B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1" creationId="{B6B661E6-F794-4EB8-8FA4-5AA90B404CA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2" creationId="{4441B667-F463-44CA-B780-2385812C355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3" creationId="{224BEB66-44EC-4612-B61D-95DC9C5183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4" creationId="{03D3722C-76DF-401C-8389-F687D458938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5" creationId="{EB1A1F00-26C7-408C-BBBD-1C99F86A02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6" creationId="{E7EBFFE2-DAAF-46FD-A0AC-7B1CBBD2FB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7" creationId="{6B819934-3F66-492E-8AA1-2DCFD27F10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8" creationId="{A60F362A-ADD9-47ED-ADB1-8A3E80BC97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9" creationId="{D7C5EB1C-27DA-4E37-A563-B20E8620F7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0" creationId="{8DCCE539-3297-4939-89DD-B5246F229A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1" creationId="{26D3FDAA-4287-4B9C-82D3-D0D2BAD557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2" creationId="{9EBB391A-F626-4E30-8E5B-C99619F58F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3" creationId="{B1C9FCCC-6CE2-4475-B656-E3AC8748A48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4" creationId="{C1CB6D2F-46D4-416F-9332-CA2C7753A0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5" creationId="{EF7BF190-6F29-4F64-91DD-84ADF12CB1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6" creationId="{28279E10-C0FE-471B-940F-E9D62E01F0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7" creationId="{6EA9376E-FCCD-4120-8B84-174F91EE41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8" creationId="{D1AD7AA2-DF66-46C9-ACB7-E63D1B6DD3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9" creationId="{810B6933-50CB-43FD-AB00-589BBD32D29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0" creationId="{E52FAF12-2906-4BC3-ACA9-BA80644857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1" creationId="{640FBC50-4A0A-4937-AE15-4C39E7B522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2" creationId="{E06E4C89-A27C-4F95-A22A-7D76CA5806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3" creationId="{846A41B2-E21F-4A99-91E5-DEAC8D4F70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4" creationId="{4FFB88B3-9835-4C78-9888-97155E23AD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5" creationId="{03454212-4FF3-4158-884E-E7F2914581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6" creationId="{DCF5EACB-31AB-42EC-AFF8-B7B3CA450B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7" creationId="{1A72F91E-BD98-45D2-81F5-7CE1317CA7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8" creationId="{C2F5F28B-A10E-465B-81C7-24694F5CAB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9" creationId="{F9C935CB-3E20-4EBF-8343-6144BB13A2E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0" creationId="{6E0D97F3-F1D6-4854-8426-F5C6AAEFB5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1" creationId="{AEAF66ED-53FB-4CAA-AD8F-422F412DA1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2" creationId="{5E083347-85FF-4461-BD4F-11EFA8B6E2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3" creationId="{CBDE6D43-201B-4213-ABDC-26E6BE9D29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4" creationId="{CFC93EEE-5C82-423E-97B7-F34F35B601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5" creationId="{CA79B82E-E3C7-4B96-B084-D1332AA295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6" creationId="{DFA76F63-81CF-45D3-B412-AFD498D54C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7" creationId="{6649254A-9974-4D52-B693-0A7A34DDEA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8" creationId="{D66C2D3E-3CF1-440D-AF13-7C2D75DDCA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9" creationId="{3655848E-081A-41E1-B5F0-CB89C20DB1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0" creationId="{867AB2E7-AE82-44DB-B513-A9C93BE903E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1" creationId="{488AC080-E3D9-490F-A0CE-3EFB2C364C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2" creationId="{0943E1EC-A9B0-4043-B214-35F8856B8D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3" creationId="{55DD2A91-5581-4DA2-8FD0-05AB8D3A79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4" creationId="{396F5423-7DF7-43DD-873C-57A5BB997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5" creationId="{7689AD4D-84F7-468A-A033-64A0AECF4F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6" creationId="{79B3AC88-CDD9-4E49-B44F-B744B6DF0C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7" creationId="{6EB51B5D-5A31-4885-8BA9-41A2708EC69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8" creationId="{BB6FD063-2492-4183-9342-7323FFA5304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9" creationId="{1FB9AA73-14DF-45F8-B612-DB0C68E6F0C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0" creationId="{D550E852-482F-4F5C-9091-6FBDC0E538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1" creationId="{56E77B6A-084E-4297-802F-0C07DDF4C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2" creationId="{7CA50142-6812-406F-AF59-B4626FE23F1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3" creationId="{9D36987E-7CE3-478D-8E7B-8381146F855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4" creationId="{5D3C2520-CC13-4773-9EFC-FAF10657E9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5" creationId="{E9F141C0-1C9C-4DA4-ADEC-4F81CDFCA4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6" creationId="{F3472138-A0EE-4053-8EBB-8F26C8908A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7" creationId="{FBD3D91D-BE1A-4CA0-9FED-82442A9C699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8" creationId="{E6762962-1959-4E19-BC47-F50761AF40F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9" creationId="{CC779152-0EC2-413E-B42E-34876D201B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0" creationId="{774C20CB-88D8-4724-A765-B225B4818E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1" creationId="{646CF250-547E-40B9-8AF6-D14251FA20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2" creationId="{B9215EF9-6408-4DDB-B9D4-B8689DD6A0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3" creationId="{FCB4631A-67C7-497E-AA7A-FCB6692B76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4" creationId="{984AF9F2-A99F-4414-AE13-B92709419C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5" creationId="{7FF677A2-EAF4-49F2-818E-E014F2B771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6" creationId="{95B2E22A-BECE-44B1-A422-566552EFED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7" creationId="{76450121-5250-486E-9720-79F2BA291C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8" creationId="{2B4EE386-E47E-43D3-AC9D-3471D94D8E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9" creationId="{52ECAC7B-FB99-4870-A7C7-D8752B8A0D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0" creationId="{34A1FC95-C7EF-4888-A9CC-2159998B7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1" creationId="{1301F7CD-730B-4472-9442-8FD1459E0F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2" creationId="{D405ACFA-37A2-4C77-A5E5-FF581DEA65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3" creationId="{3E14909E-6EDE-47F1-A606-F0AA28798C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4" creationId="{D45D1032-FC37-4345-887F-1B7A84F29FE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5" creationId="{FCF64F3B-E7B2-4338-A473-53513ED417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6" creationId="{0E096A99-24C3-488D-B83F-3E6C3E39B1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7" creationId="{C652D6E0-DB93-4298-9E21-6E80633CCCC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8" creationId="{564FCAB6-4391-4E1A-8C18-BDE67176839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9" creationId="{AE8BA577-2AF2-4424-B0F2-FE284F56BDA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0" creationId="{92ECADD7-9E34-44C6-B2B9-B78D6DF20A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1" creationId="{A6849886-8AFB-41AC-BC54-BC7566A168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2" creationId="{AAEA24C8-888C-4567-B082-AD7352A9CB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3" creationId="{54F8E4CD-C66A-4DCF-9DB5-9ECFA1467E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4" creationId="{155E5BED-E3E8-4662-8688-6B2B6FEE50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5" creationId="{6847B33C-E439-4AD4-94C8-F43B91D52A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6" creationId="{397EF77D-2946-46C4-BFEE-16AAE6AA10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7" creationId="{E81EB4D5-387B-4A36-8F8C-DB11B0567B6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8" creationId="{30B4DE1B-BD21-48F5-82D7-A3A4E8FFD9D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9" creationId="{D361CB99-82DB-4318-9AF3-49FE055A13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0" creationId="{E6348942-5315-4105-A55D-721772971C6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1" creationId="{9010D422-C407-4DF0-9ABD-51B4583053E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5" creationId="{F0737833-03AA-40F1-90C4-04E6B04D12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6" creationId="{8F746BF8-4674-4438-BAFE-27B2655919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7" creationId="{19B77CB7-7A00-4022-B6F1-0DA3FE44A1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8" creationId="{9CE88DD8-38EF-471C-88C6-3BB9A06E63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9" creationId="{B45C1FA5-D4E0-402E-B67B-DBC311B6DF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0" creationId="{375FBAAA-82F4-4F66-8DA5-6A782CC36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1" creationId="{0A630A26-A902-4CDF-A7EC-349A6EFF1B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2" creationId="{EF21B7F9-925C-46EB-9F47-B29ECCC60D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3" creationId="{A29DFAEA-FB7C-4378-8B01-8AE1120CDF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4" creationId="{BC4C5F75-CB39-496D-BEDF-D0FBEC6643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5" creationId="{B38ED707-362A-4DFA-B0CD-011CEA7B81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6" creationId="{63CDFCB9-CD33-4181-A745-8B13C55811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7" creationId="{02701533-C206-4446-B8B0-0E94D15E66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8" creationId="{D7F86AAE-C531-46C7-BAEF-5A52D90957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9" creationId="{160FD614-D937-4828-8E92-EC32E6D52C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0" creationId="{5F8783FD-0E16-411F-A95F-490E7CE6CC4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1" creationId="{8FC532B6-0EC1-44C9-8B32-BBC331FEE0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2" creationId="{04B67D8D-9877-49FF-BD66-E0782FD220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3" creationId="{F48CB25A-B3CD-4EFB-8D15-DA994160D3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4" creationId="{4AFDF1C6-4EAA-4F14-8EC8-E8A0328A05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5" creationId="{58D4287E-D0B4-45DB-824A-2C2FBD18E6C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6" creationId="{ADE519AC-9548-4A1A-B723-0D985D52CE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7" creationId="{D5817A5F-6B0A-4FD2-8178-D2550169C7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8" creationId="{E54AC97D-B08F-4B1D-AF0C-28F939CDD3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9" creationId="{ACA8504E-F925-416D-83CC-76754AB3013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0" creationId="{0A86FF02-4A9C-4B24-9F56-DAFCC6FBB52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1" creationId="{9FEE868B-8AA3-44BA-9D1D-EEFE893A427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2" creationId="{37EE0EC8-AB93-4E7E-A431-63C1331C3A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3" creationId="{7DF6F093-B5FF-4CDC-B406-81891B07EB7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4" creationId="{A5A7E576-8DB0-45D8-BFD9-BA1E573E983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5" creationId="{EBB6240A-10CA-4101-905A-A5985FBAD5F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1" creationId="{DC9EDE1C-3B52-484D-8BC9-8C26E6466B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2" creationId="{EA376429-A4DF-44D8-94B7-D4ED760D3B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3" creationId="{BFD2DA7E-AF71-40B9-B5B6-19880B96F4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4" creationId="{07325391-CE2A-40F1-85A0-84E8186581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5" creationId="{D7B2896B-5631-4C1F-B626-E5EEADE832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6" creationId="{E3E0AEA1-1504-48EE-A943-4F67F198A3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7" creationId="{A39CCD55-E28D-4CD2-AABA-BC065AE187D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8" creationId="{87E0E05F-A721-49A7-8F3C-6324D82B21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9" creationId="{095BE34B-9F81-4DDC-9CCB-C0CEB93767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0" creationId="{AD257811-CDA9-4502-A139-B38B055D47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1" creationId="{130A8C03-B299-4037-B749-FC391030FE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2" creationId="{B09E6F65-212F-42F8-A781-9F360C0EE7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3" creationId="{531E4510-3B65-4FE2-9F54-7722D6E177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4" creationId="{5CDAA6B0-B69D-43F3-AC85-59D009AF9D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5" creationId="{4717CF10-7D0C-468C-A004-26306390FB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7" creationId="{9A8EA0D2-5762-42CB-984A-EFB0155DA1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8" creationId="{39BD00DF-5E69-440A-8D58-99BFE55EA1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9" creationId="{F939644A-A740-416F-9178-EE733C0F1D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0" creationId="{92DB4DCE-0481-4E9C-B9E3-46039B3C9BC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1" creationId="{8D001666-2A1A-485B-A55B-D3CDC1D682D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2" creationId="{94B6409E-675A-41B8-8644-7A43F73523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3" creationId="{3ED573E0-668A-46B8-8F54-DD7412C04D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4" creationId="{D87045B3-E091-4AFC-B931-BA519DB6F5F6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5" creationId="{0A534F45-4F2B-4466-A54E-A76121726BE4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6" creationId="{5EFF8AB7-40D9-40D6-9F78-06DBC633A227}"/>
          </ac:spMkLst>
        </pc:spChg>
        <pc:spChg chg="add del mod">
          <ac:chgData name="Oscar H Franco B" userId="9f94e04ee7cb70b5" providerId="LiveId" clId="{B7083735-F867-4791-8BB2-075915D42E3A}" dt="2021-04-10T15:12:12.602" v="413"/>
          <ac:spMkLst>
            <pc:docMk/>
            <pc:sldMk cId="1601870243" sldId="258"/>
            <ac:spMk id="453" creationId="{F7B4B382-A562-4CE9-83A6-2DF4BEB12E85}"/>
          </ac:spMkLst>
        </pc:spChg>
        <pc:spChg chg="add mod ord topLvl">
          <ac:chgData name="Oscar H Franco B" userId="9f94e04ee7cb70b5" providerId="LiveId" clId="{B7083735-F867-4791-8BB2-075915D42E3A}" dt="2021-04-10T15:26:58.372" v="579" actId="165"/>
          <ac:spMkLst>
            <pc:docMk/>
            <pc:sldMk cId="1601870243" sldId="258"/>
            <ac:spMk id="454" creationId="{C9C3407C-CFA8-455E-A34A-6F1A532B83FD}"/>
          </ac:spMkLst>
        </pc:spChg>
        <pc:spChg chg="add del mod">
          <ac:chgData name="Oscar H Franco B" userId="9f94e04ee7cb70b5" providerId="LiveId" clId="{B7083735-F867-4791-8BB2-075915D42E3A}" dt="2021-04-10T15:18:41.587" v="509" actId="478"/>
          <ac:spMkLst>
            <pc:docMk/>
            <pc:sldMk cId="1601870243" sldId="258"/>
            <ac:spMk id="455" creationId="{1D202CAC-0397-469F-BCE5-3BA491AD88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4" creationId="{309C8B7C-1206-4F95-92FA-8798FBC2A2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5" creationId="{416523D0-91A6-46C8-B139-1ACD8FBD8D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6" creationId="{632DE112-C176-4015-BC7E-D15F063E50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7" creationId="{3E6CE786-CFD5-46DB-A7A1-27D0578800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8" creationId="{B7127363-D067-406C-88C1-3372107C81D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9" creationId="{A46422F6-BC55-4EB1-83F7-3C589529E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0" creationId="{7FC3B99F-94BB-402E-8774-AC1DA1DF04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1" creationId="{BFE0CF60-8D89-4995-89CA-8AC28E341F6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2" creationId="{4797E91E-239E-46DC-95BE-E7EF4A728F0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3" creationId="{3129A456-FE64-4F93-984E-C12C229B75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4" creationId="{4FED368E-6282-4EAE-9296-BE3CA9EDD01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5" creationId="{1A4FEFBC-B7CA-43D5-8593-D75CA5F0FF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6" creationId="{383F09CC-8E55-4D47-9AA0-9B0A3862018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7" creationId="{E5C58E53-EAF3-49D8-8E5F-4DB568B0ACF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8" creationId="{956200B2-42B9-4804-8243-0B3C185F8F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9" creationId="{1BB1A5B6-4985-412D-8F10-D5D5BAFCF13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0" creationId="{DA8D1190-2BD9-4AD7-AECF-5BEC28CC61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1" creationId="{02C05B75-D15A-4700-AEDD-67526E9AD3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2" creationId="{8B033A9C-8DBC-4831-A119-D017D4E01C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3" creationId="{2123815F-1C4C-4923-83FB-665AFD93C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4" creationId="{12ECB67D-DC1F-44CA-B582-08E57517BC9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5" creationId="{81D91BB7-7554-4B7F-BA0D-4D8EA6A221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6" creationId="{A2DB8AD2-291A-48B0-AA7F-3440DC9859F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7" creationId="{1E3ADF98-98D5-4A4F-B7D1-2B38D8F3B1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8" creationId="{E358D17F-817D-451B-AA6F-109875F334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9" creationId="{C4302780-17C5-48EC-8F1E-6F746F65F3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0" creationId="{6D1597E5-A1B4-4862-8798-4CABB0783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1" creationId="{C7B6C1B0-952C-4434-898A-7850D5CCEF1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2" creationId="{890DFAF0-FF44-48C7-BED4-7AAE40E5FD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3" creationId="{77620AB2-574A-4047-B744-9D3B1A772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4" creationId="{F1382026-4283-45B3-9631-A18BE719F2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5" creationId="{315C6621-F557-4A1A-BD14-EC709BD929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6" creationId="{8CA45AF4-0DC0-40DC-86BC-DA195A6636F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7" creationId="{F0DF2BF6-A8E6-44D6-B786-7B2D6FA1F0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8" creationId="{11A35A80-E62F-4683-B7EE-C080153CEA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9" creationId="{5630ABF7-CD0D-4BD0-993E-EF1D04EDFB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0" creationId="{8F87D92F-F6E9-4585-B06D-B4569E3AAC8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1" creationId="{8D7CDADD-CE7A-4A2F-AEEB-3A7CD5462A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2" creationId="{CB271846-9E26-47D2-B545-8993E8907D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3" creationId="{7B1DF68D-CE8A-445C-A14A-B713ABB2606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4" creationId="{290199C2-E056-40FA-BEA5-01C386154BA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5" creationId="{9689ACF1-5414-4FE7-A38D-51C6B93F3E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6" creationId="{EBABA097-A866-49CC-9B8C-374AB163E59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7" creationId="{F18449D2-1D87-4D6F-B86C-7343F93D99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8" creationId="{86385D03-C119-4B23-9284-B04E7767DAA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9" creationId="{C64D67F7-9B63-4551-9767-E9F024E24CC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0" creationId="{C6C09B27-811C-4CA2-88A2-3CB0236F350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1" creationId="{AF71AB50-5A95-490C-BA15-BD7E9140BC2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2" creationId="{8E4E494A-D4B6-4B9A-82CE-8D8799B34F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3" creationId="{B5F7C33D-F732-475A-98D1-C7CF21924A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4" creationId="{98623303-3D04-4455-A2BF-2A1EE4A8B6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5" creationId="{234F1740-67DB-40DA-B07A-BFA8665658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6" creationId="{E409E99A-3A17-4882-96BA-789EB7ECB4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7" creationId="{D8DA6F17-AA82-4283-A2F8-A4CDFDF27E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8" creationId="{93A2DB84-C54F-426E-802D-88A61B9C93F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9" creationId="{07C6FD55-ABA5-4677-BC9B-36EC8413C3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0" creationId="{A279171D-9CA3-4194-B9E6-02C1BCCBEF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1" creationId="{F053E521-9B8B-4ADB-B1C2-8A07D098CDA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2" creationId="{BE4E10F5-C885-4C40-A879-039A0B49A6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3" creationId="{D725F80B-C955-4443-B6D7-EC800EAC3A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4" creationId="{03DA8AEE-4714-44DE-B588-23C83E7FF5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5" creationId="{0A8F0EC6-EE6E-45E3-A4AE-DEB0626BD26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6" creationId="{262CA5DF-741A-4620-B4F7-99B0CDE1F11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7" creationId="{D0E9AE40-05F5-4875-9174-57E30A856CB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8" creationId="{A26CD3F4-DC14-479E-A34E-C7510A2D7A2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9" creationId="{9ACB3F91-3ED3-4838-8FAA-6DD3399E693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0" creationId="{6E902CAB-ECF0-44FD-B52F-5F2C40B0D2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1" creationId="{D10D49F4-8BF7-4BD7-AFFB-A81CF38221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2" creationId="{40672D2B-8111-4E78-8DE7-9B95DBDCEB7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3" creationId="{C22F839E-5502-40E6-B1B0-BA020403756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4" creationId="{F2849C58-4673-41BF-8BAA-2C32C35DE19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5" creationId="{69FB59D1-347C-4DC4-B278-2C5D4C9B58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6" creationId="{C5A1C6A2-95A8-4A57-872F-F4596A97D8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7" creationId="{AEFC50A6-86F5-4E44-910D-0672CE05945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8" creationId="{E3A5338F-1424-4281-BBE9-C0CE2A16E2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9" creationId="{299100D2-11B4-45D3-A917-E42BCC01A7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0" creationId="{E4619935-976A-4488-BFC7-19359F88D9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1" creationId="{7FF47131-E442-45FF-8DC3-A4B67659BB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2" creationId="{DE03D465-441F-4F41-BB28-89DC14E59BE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3" creationId="{9972A774-9A52-4913-B950-244E409B74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4" creationId="{B0EB4556-5AB0-4C7A-AD77-54D110A9C5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5" creationId="{DD494DD4-EB3C-4D7D-8906-8A11214A155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6" creationId="{CAC91B30-350B-4471-8C43-8FDB55CCE5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7" creationId="{771E6305-A417-48AC-B7D2-7517DF48EC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8" creationId="{5349A439-D20D-4BAC-BC3A-BB37440E2EA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9" creationId="{BED23A37-6449-4254-9EF1-2D8F90525F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0" creationId="{5FA14376-442D-42B3-89EE-EA37560AAF2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1" creationId="{F48712A3-6376-464A-8586-B96CE15999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2" creationId="{85248768-91EC-4754-95CE-EF216C32901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3" creationId="{ADAD129A-85E6-4770-B4DA-D5E70DB68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4" creationId="{9DCD3951-B4A2-4502-BD79-573D787F3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5" creationId="{9ACF2287-E4BA-4F60-88EA-79B5BD8B7F8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6" creationId="{2222A92E-BC81-4750-8774-C3FD2F2986B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7" creationId="{D092F191-8874-4EC1-BC0D-65EA2AD22F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8" creationId="{6D5304C6-A1CD-4ACA-90E2-785F59355E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9" creationId="{18B5B262-2D65-44C7-BCB3-8970D04AB18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0" creationId="{DA6ECAD1-B367-4101-B892-8686FC5648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1" creationId="{316E2568-CEDB-49BE-A956-2A3C312B1C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2" creationId="{D8E9B9E2-ED4D-4D89-B128-D24E430D1DA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3" creationId="{210BBF41-9FA3-46CE-A9D5-1B02143F32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4" creationId="{DB25853D-38E8-4D68-8C4D-30E7141CDE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5" creationId="{95DA9F7A-820B-4708-8500-3682AD1AFEF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6" creationId="{B1856513-6CD7-4F1F-A9D3-3F5680EDF3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7" creationId="{845E1C21-557C-4FFB-8E14-A076DD5A89D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8" creationId="{93AF63CB-7EA1-4C6A-ABB0-1406277B335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9" creationId="{9B59F04D-E2EC-4CEC-8293-5D56804388E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0" creationId="{4DA8A047-35D1-4B9E-9E87-7BF1842FFC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1" creationId="{9E267090-5083-4620-BD96-5D777B6D97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2" creationId="{F9D54BD1-7315-4F5B-ABD4-0FD78743EA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3" creationId="{28DB60DC-4C38-4191-98DE-9B546DA9B85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4" creationId="{2939FE4C-DC1F-4966-BCAE-DB02688DC6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5" creationId="{13777BFA-D0C2-46D4-8F64-325356C9CF7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6" creationId="{1894BBC9-6E86-454E-A926-034038251FF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7" creationId="{8774A085-201D-4E54-AA7F-18DA1A2D14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8" creationId="{E1212A12-37DD-4AB6-B978-A0EF4B9C63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9" creationId="{6B53914A-7C0B-4612-9FD2-AB580BC4B6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0" creationId="{E6B1C0EB-F5FB-4DD7-96AC-81506751D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1" creationId="{A9D93C55-9E04-45D7-9AF9-C03DC5F3C8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2" creationId="{B485D6C6-9147-4F9F-A941-0C726D521EA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3" creationId="{D23938A4-1415-47CA-83F4-F1A550BB2AC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4" creationId="{057783B5-37F0-409C-9D4B-EDE5B2AF75D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5" creationId="{CE1EAD31-6156-4A50-92B4-94C948A3DD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6" creationId="{655F1DBC-9678-4DF4-8F54-11A182E58A0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7" creationId="{83AB640E-D7D4-4E2A-83B8-AFFDD1BA843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8" creationId="{51424A0C-54A3-4A76-9D96-75F86B9D1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3" creationId="{A8C21784-A610-4D97-819E-BD1E1E02653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4" creationId="{C6310346-3A43-4358-9DD8-D70DE612F99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5" creationId="{276369EA-6499-43B7-8831-C89BDAABC0A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6" creationId="{74BBBD88-CED6-4C6A-B08A-FFB6872C85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7" creationId="{2BD9A506-121C-41B5-83ED-FA764AACAFB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8" creationId="{BAC4200A-A7E9-46C6-B3AC-5AAA7710719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9" creationId="{008D641E-EE6F-4C6A-BCAD-00081E1820E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0" creationId="{C66FEA4B-A469-4754-9275-14C70C89A32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1" creationId="{9787C021-B042-4AE8-8788-8839364850C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2" creationId="{3A6A9D1C-37CF-4266-BED0-397CD1134D4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3" creationId="{7F2EC178-5576-46A8-8505-AC2AECAF9B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4" creationId="{C693B729-69AC-415A-9160-6F1920224C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5" creationId="{008BB84E-3C4E-4F37-A6BF-ACAFB5A05C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6" creationId="{17E12440-DD19-460B-9E1F-C400757363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7" creationId="{FD94DC02-AB3B-4F02-85C4-07A0AB74D82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8" creationId="{68BC381D-1589-448B-B286-0C706CE9D0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9" creationId="{7EE16C80-52CC-4005-A952-C01D29EC790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0" creationId="{AF2C08BA-24FA-4762-B75B-F3735E09189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1" creationId="{E9098D35-4058-4C1C-9336-C43D5A345C3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2" creationId="{4E2EA457-E945-488D-8F82-FF270D45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3" creationId="{208CB00C-A3E5-4285-9764-7BCA2713E5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4" creationId="{428E4399-9873-4EBF-8A88-6E69193F0E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5" creationId="{CCBE2E7C-75BE-45B0-B048-BFD4E52B5D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6" creationId="{A6F23357-7D62-4521-9179-CDB6007776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7" creationId="{A2604F91-A663-496B-A821-E1D763A6B2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8" creationId="{809F1BE5-D23F-42F2-A0B5-21E6A5B7EB3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9" creationId="{7EF1F065-7D71-44B0-AE65-C97D1676F2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0" creationId="{46C96ABE-B60E-4A7C-B8F7-0F7D62AE9B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1" creationId="{78D0E01E-1268-4A44-84B8-DE8F950656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2" creationId="{79E6CFAB-9C9A-4180-B66B-EC7B2185F37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3" creationId="{401A4C3D-5F3D-41D2-A16D-ACC227959E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4" creationId="{E1EB1278-1173-428B-BF88-17CEAB5571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5" creationId="{0659B5B8-6981-43D9-9CD9-82DF44004F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6" creationId="{2A9BE931-86FB-46BC-96A7-2D05730B04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7" creationId="{795DBA7B-56FF-48E3-8D46-C1F62EC3124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8" creationId="{9A787C5D-577A-49F5-973C-D29E2FBBA64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9" creationId="{0D6BFF1C-742C-433A-A18F-097A0E1E7D7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0" creationId="{D0A3E16C-1206-4028-96E6-0CC59288159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1" creationId="{BE9B453A-16D2-4D10-B7E3-D40DE4734D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2" creationId="{E1583DCC-6A42-413E-A8D7-6529FCA510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3" creationId="{75348CA0-6546-4FDB-9F3B-7F2DE47A82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4" creationId="{67353500-3B31-4B67-809F-2BBDEC2E8B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5" creationId="{0F0614EA-A5A4-4F75-8591-573100400B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6" creationId="{449C1714-AED2-49D6-98A7-11DC438F8A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7" creationId="{1C165DF3-AE43-4384-9E42-8B1955046F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8" creationId="{D3455E29-D7F5-4F3F-A531-FC1B5B6894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9" creationId="{455860DB-941D-456E-A511-50294C92BB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0" creationId="{C01F85C3-5A67-426F-BE1B-B57A602E8C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1" creationId="{7267A105-C611-461E-B7D0-6FC25C3340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2" creationId="{15970232-25AE-40F3-912C-57A56F6A989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3" creationId="{8DA12C6D-DC0E-4042-B10D-5F1AC8098C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4" creationId="{96FE3749-D896-4061-B31C-49FC2AA35B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5" creationId="{3432362B-0C0D-4F75-80B5-60A15A7B6A0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6" creationId="{E8529139-BDFC-445F-819E-252048B790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7" creationId="{094E6614-63A8-434B-80EA-E125EC1B5C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8" creationId="{FABC1209-1F4B-4B47-8D8A-52CE39F445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9" creationId="{8D1BD07C-E60A-45F2-A6F3-7671319C3E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0" creationId="{3DB7539D-0A02-4E61-91A9-C5CBE04F860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1" creationId="{5F66AE4A-6B7E-40D5-ADAF-353F8F104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2" creationId="{55F11966-4E68-43F6-A0B8-25B8DCCC3F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3" creationId="{064FE645-C449-4926-8FBF-D54ACA19BFC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4" creationId="{A90E32CD-0642-4D2B-9C97-691F2FE4D3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5" creationId="{990A33D2-76E7-48CA-8594-DAD01912BE4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6" creationId="{2E1EF8BD-FD72-48ED-875D-8095C67EA1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7" creationId="{D0D086F8-57D6-4055-942B-34F2C4BC1C7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8" creationId="{F64E2F3C-FEA4-4706-A79C-254490071EB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9" creationId="{123336DA-699D-491C-A6CB-8B885313B4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0" creationId="{53C4E58F-CBF9-4936-8A83-A0948A3138A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1" creationId="{E0E9C687-6279-40E5-A01F-732D1358BC7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2" creationId="{97E451B4-0F22-49EB-BAE9-C30563C429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3" creationId="{A8326FFF-8694-4E80-B49F-A73BB87EA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4" creationId="{3B3D6DF4-129D-48E8-8EE4-4592EB76E38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5" creationId="{E08347C6-8451-42A1-912C-59A2FAAA465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6" creationId="{DB547AA7-BF12-4CED-947C-AE64125B841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7" creationId="{81C6C4FE-2DF7-4562-9633-F3D97B71A9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8" creationId="{895C8155-3EA3-4F2B-B86A-E9EBF9FB5D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9" creationId="{C2C7C8CB-628F-4558-AFE3-7EB768E830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0" creationId="{6DE50AEF-14DE-4742-8661-FC86A1592CA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1" creationId="{08DAB1F1-E745-4758-A1C8-FCFCF507E1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2" creationId="{316B2BCE-A337-4FC5-88C2-DFE332EF9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3" creationId="{67F84B23-68A7-4494-8B3F-1457EF2B2F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4" creationId="{70F1BF6D-485D-4BFC-9A77-378F011BF2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5" creationId="{B0BC3570-B4BE-4C38-AE39-38E835276E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6" creationId="{7DCC1AAE-348D-40FF-9954-FBF5ECD460A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7" creationId="{9CE29369-BB13-4376-AC8E-44BFF6846E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8" creationId="{D81ADB52-D37D-4955-8EC4-5E8A558C395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9" creationId="{6DC07285-7DB6-4994-8124-B190934BDF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0" creationId="{53125C95-6F61-4740-878A-4384CD350B5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1" creationId="{C1A41DDA-4355-4CD2-A497-BFC86DED33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2" creationId="{6F12264B-CEB6-4B5C-9830-95703E85DC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3" creationId="{3E5EC78F-031E-40DC-A6D5-22A4EFEBC01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4" creationId="{75FDD865-3CF6-463A-9B79-93326BC958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5" creationId="{A03B30F2-AC48-41FA-B8A3-488BCF5EF06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6" creationId="{FE8DE9FE-83B9-4269-A1D6-84D6071BE5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7" creationId="{B053E121-EDF0-4787-A5E0-9CF85453C4D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8" creationId="{6233265C-1078-4490-A127-4FC0FBE8310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9" creationId="{9EE5AAD4-32DA-4120-9F6B-38FF2DC788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0" creationId="{35AC59B3-3811-4DDA-A254-A567463511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1" creationId="{72585597-36F3-4218-A5A6-02FC439FF2D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2" creationId="{C10867EC-BB10-4FD5-9E06-36D0F5BF8D8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3" creationId="{4F05424C-73EB-4F05-9D69-09A98653F9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4" creationId="{6DC61935-827F-4D76-91DF-F7F028D381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5" creationId="{E38B9DA2-BF48-4AEB-A9DB-6288EDBA44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6" creationId="{60F830AA-54C3-4E56-8096-0006AF02028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7" creationId="{FE8ADBE1-CCE0-4A94-8DCF-5A8A02D99B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8" creationId="{A01A59E6-047F-4DE1-94BB-09B6C02D40B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9" creationId="{B90A0101-C7B7-4B72-B4FF-C0B902DB92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0" creationId="{DC12B39A-4876-409F-90D8-6E366B125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1" creationId="{F7013FB9-A22B-4350-A1DE-99EE83A1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2" creationId="{7828C2F9-1D7F-439F-B527-4B05552A79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3" creationId="{542C486B-CEB7-4C6A-B7EE-6C7613FECC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4" creationId="{BFA81C60-F57E-40C7-82B3-0E4DBECB2A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5" creationId="{E2A78687-713E-45EF-8C7F-5E8E5AA049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6" creationId="{F73274E5-E28F-451A-AE2B-3F7F7FE95A54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8" creationId="{0C38DD34-C720-4418-9B74-B7786BC45721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9" creationId="{B598F195-FC69-41ED-A0E9-01FB3DC41158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0" creationId="{7AC3E7B9-66BA-415D-9E2B-3B3D4A74805D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1" creationId="{01D7B23B-ACC4-41C6-BAB3-9A5ABD9995AA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2" creationId="{459255D2-C2FD-457C-94D4-0FD626829D52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3" creationId="{DF05DF27-0188-42E5-81B1-4A4F79323746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4" creationId="{BEF141FC-0026-49BA-81F4-DCA243CCF9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3" creationId="{D3E99099-AA87-46FD-BA57-252C156669B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4" creationId="{DC72A098-617C-4DF8-A6C8-68305402BD5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5" creationId="{61C31252-24BD-400A-8F09-0611A0C388B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6" creationId="{22DDFDD6-4083-4D1A-A3FA-886CF99D0DC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7" creationId="{EAC1159D-872E-4476-A4AE-3A075A3820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8" creationId="{1C95EAC9-5DCB-446E-AC49-B58F0C5EA29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9" creationId="{157666C8-20C5-4CED-AC91-CB07299737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0" creationId="{60709AB5-7D1B-4C28-95BC-33C0E1B3ACD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1" creationId="{5F0DA52C-F275-4CEB-9DFB-B6B832685D6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2" creationId="{CBB97F0B-E091-471B-857C-EAD1461CDA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3" creationId="{6C0DAFA5-EED2-4D0E-82F2-159714E4F78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4" creationId="{A517CE50-754E-44D5-95DC-6E2A16086C4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5" creationId="{75B12676-FABD-4ADE-BAFA-DC3E8192460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6" creationId="{AD050245-675D-4033-83E2-FCEA15833EE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7" creationId="{F79DC9FB-8848-4296-A3FA-F17C81E05A0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8" creationId="{B60B972F-0298-4274-8051-A28CA65BA3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9" creationId="{2F4DA51B-15B4-4861-AFC6-53A432D0E96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0" creationId="{036D1046-6CEA-43C1-BCA2-1D05EF49276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1" creationId="{69955CC9-871A-42BD-A3BA-EB2C987096C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2" creationId="{9198DBF8-B75B-4BA9-91B7-8FB9D5015A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3" creationId="{6F43A8C1-68EB-4001-B5B9-21300F81A16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4" creationId="{5C6A3313-4909-4E43-AF5F-15CA3390EB2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5" creationId="{D0B82836-002F-4C59-9211-207C48F7D2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6" creationId="{6C6FF056-554A-4DF3-9586-86D756B00C0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7" creationId="{4BEDD822-2ABF-41E0-8059-DA983361426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8" creationId="{8720176C-EE0C-4CFF-8BD8-382E982B536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9" creationId="{0E21E06A-82D8-4520-A944-F34F526164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0" creationId="{137933EA-D3B2-474E-BDCB-3E83D224DC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1" creationId="{91C74B2E-2306-415E-AD00-CEA37FC8527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2" creationId="{E7E88B1E-893A-43C3-B372-4A7EBB6C57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3" creationId="{ECF601A8-705A-4FD1-B0A1-EEB047947D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4" creationId="{B41653B7-537C-4364-8A5F-A81C214EEA1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5" creationId="{E27E27F1-57A8-40FA-8B70-47657BC5E34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6" creationId="{CF129ABE-A19F-4346-92DC-EC0E2B2E3C2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7" creationId="{B0F2F7A8-4D54-4E70-998C-3A95EA32172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8" creationId="{967074BA-9FE3-4EFF-93BD-7F7F7C7A4A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9" creationId="{D1EA875F-B2AC-441F-9619-61CC6CD184A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0" creationId="{AB0104BB-468D-41B1-8349-A0E655A456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1" creationId="{E399E7CF-90BE-4D53-A0AB-6749130085C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2" creationId="{315EEEFE-7E0A-4F62-BD3E-E7EAFC2322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3" creationId="{39ECD53F-D3B1-42CC-9D94-4FB9A547BAB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4" creationId="{50DC0626-2A95-429D-BEDA-16FDCCF71AA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5" creationId="{39D92444-7C72-4260-9553-B8BDB41B92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6" creationId="{4D143DC8-97DD-47B3-96A9-4FB46300B7E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7" creationId="{68420D3F-DF76-409A-B52C-950E55F2832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8" creationId="{C9C834EA-AB50-4E50-8369-FAF6E280BAF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9" creationId="{E439662F-EE59-416C-8C57-8A604EFE3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0" creationId="{F0FDB2A3-295F-44EC-8BB6-EC9DE3D6AA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1" creationId="{8BA1E834-06A3-4AC8-A59B-28ED679B830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2" creationId="{43D51CC5-F237-48F9-B85C-22D04B6DA6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3" creationId="{829A4C2C-B8FF-4C07-9D86-B6CB9DB4508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4" creationId="{14828387-BF0B-44D8-AB11-8BBCB38A90C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5" creationId="{A9723AB1-856C-498A-9C36-F1092A1FBCE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6" creationId="{6C862B73-BD3B-460A-81A0-27E3EAA21D9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7" creationId="{D93B1B9D-2954-4568-BF47-74F9795485B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8" creationId="{29C3BD48-AFEA-4314-A5AD-B95C519BE6D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9" creationId="{FF4C5B3A-BAB1-40D8-B049-069BC59BB35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0" creationId="{A50EE9BD-1E74-4A5C-A22A-6D210DAD825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1" creationId="{F4D53701-208B-4E7D-AC0A-86F5A455328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2" creationId="{60481621-0ABC-4526-9558-D76F920CF73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3" creationId="{2A49E8C7-172F-4402-81DE-2170F16FC4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4" creationId="{04752914-BB11-4471-AF23-D61A1143AF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5" creationId="{38828AA1-6D2F-4F9D-88C7-A516DC11F7C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6" creationId="{BE1C3061-EA01-4B22-91C4-B8A38671F47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7" creationId="{29C74E29-FA42-4109-BB2B-5A4542278B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8" creationId="{70BD29EA-6510-4BCF-BC19-2309844D38F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9" creationId="{C36A073A-9D95-46B9-B686-BF7F151C8E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0" creationId="{89900706-841C-43DB-A1D1-8B9F24C3F1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1" creationId="{5085078B-B23A-4E33-8F00-0C4F02EE7AA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2" creationId="{715868F5-B615-4B43-8842-51CBBBAA725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3" creationId="{091251CF-DB7C-4F9C-A067-226FA203AFA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4" creationId="{E68F0722-30A7-472A-9778-3505D71F948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5" creationId="{F0F8070D-C642-4AB5-AF87-440DF3DD738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6" creationId="{2E6A6811-FB38-4D98-9B8F-824DEBF8E5B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7" creationId="{5E35CEFC-1672-4263-91F0-43CC35F39B9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8" creationId="{8C92769B-CBD6-41F7-99C7-8EFA68F1D29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9" creationId="{F6D5B9CE-F494-4B99-B467-2567BCCAFC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0" creationId="{AA19E956-40D4-444B-8A05-102852E59E2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1" creationId="{F32760A3-3E12-4EA3-96ED-8CABAE996C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2" creationId="{D4471932-EC26-4AD0-BD35-6999F3CB383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3" creationId="{912704F8-5D37-48B8-BD6B-EAB79D35C22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4" creationId="{F69E2E3B-789F-42A4-90B8-027A1B8D643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5" creationId="{2A351727-BD89-4F92-84DF-39DEC45ECE3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6" creationId="{E6971BB3-A719-4A31-95D7-A5018EA258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7" creationId="{991A488D-064A-4741-BFE3-468165C0133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8" creationId="{B5FD0DEF-1175-4BD9-BAD7-07266E5F923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9" creationId="{49E1008B-BD24-4F6B-9F72-89C47D0FF92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0" creationId="{7ABB3240-A860-418A-9A18-D071D38F6E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1" creationId="{0DD67E56-9808-4548-9893-E9E6342E31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2" creationId="{9921C7DD-A8CB-421E-8186-1E0827E706C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3" creationId="{F3F2209B-F0C2-4AB0-9E9B-99CA38B26BC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4" creationId="{3A496AF5-46F6-45F6-BEB5-8C83E1E1479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5" creationId="{B0202204-C13C-4EE4-9386-6F7170C58BD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6" creationId="{85ADBD4A-B50B-4AF1-B5E9-A3CF0F816FA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7" creationId="{170DCC3C-5F8E-4635-A61C-CD037FB1157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8" creationId="{2C7C203D-84A6-4AC1-84DF-4D4D8A10D4D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9" creationId="{61572931-3A31-410B-9199-9436FA3CB7D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0" creationId="{E9E3521B-125F-49F0-ACAC-F9FDE7D82A6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1" creationId="{88834FDF-72AB-47F7-B5B0-081492881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2" creationId="{B763E283-CD34-41DC-8371-DC5181B07B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3" creationId="{8FCE56EC-8BAE-4E3E-930E-EC0CBA2448D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4" creationId="{7C1CD7CC-7911-4711-A8FB-89E802449D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5" creationId="{89357AFC-9835-4E63-B8E9-AD45F0E04F8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6" creationId="{2E48E420-A8C5-414C-9CD2-356384CC5C5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0" creationId="{FA768237-065C-4DC5-B2C1-CCC1CB28550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1" creationId="{FF92B7F9-A276-4438-AA09-ACE647D793E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2" creationId="{04C1181E-BB6D-45D0-97B3-380B978C102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3" creationId="{F0875951-16E5-4B4E-9EC5-907444487CA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4" creationId="{E50B6410-727E-4B69-B4D1-E96AB3AED3C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5" creationId="{59A343B5-6B94-455B-A457-642B79E216D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6" creationId="{45A5DE8A-FF53-4E89-8012-7ADE499B737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7" creationId="{87F53C95-7F98-4CAA-8957-47CF52A07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8" creationId="{1E11215F-3389-4098-A803-AC9A83B73BBA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9" creationId="{7D41957D-EC50-4257-8F8C-3CDB844E60F7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0" creationId="{2C9888A8-246D-4DF6-82FB-C1FCAC375B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1" creationId="{1E856F4B-8FA1-4139-AC29-BD85D0D560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2" creationId="{DF71CAF8-8C14-493D-BAF2-5C7F016C8F0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3" creationId="{C48B10AD-23A3-4D9D-B303-CF4CAC0F52D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4" creationId="{78C9B432-2FB1-48BB-84DC-270079BA62A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5" creationId="{334E8CF8-E07C-4B9F-B3DA-1414A2BB94E1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6" creationId="{E06D6395-3F00-42A7-B8A0-FE07275BD50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7" creationId="{ED612C63-7D39-41B2-A6E1-24441DC8CBF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8" creationId="{AE9B4175-DFFE-47D5-8298-497B7248CD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9" creationId="{30126A35-5EBE-4193-85B4-264D6A02201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0" creationId="{65A7782F-99F4-4827-BB67-F91F1D6B1360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1" creationId="{850F9EB9-D049-41A2-B281-2CE79469515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2" creationId="{ED0D5357-C3C5-426A-A411-19B0753DEB3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3" creationId="{D5B6A5FC-0CF2-460F-89B7-6083AEFCF62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4" creationId="{8FC5DCC7-5547-4CBE-8CF0-F2622F9852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5" creationId="{11716D46-FF15-4414-8688-375C68AB9F9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6" creationId="{0D55A106-E653-4B02-89A4-A1ED34BEFFA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7" creationId="{7DC375A8-4300-43CD-BA8B-B19188F068E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8" creationId="{3E9A501D-74B6-4425-B490-9A3BC04BD77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9" creationId="{EA24EC8C-BAFD-48E7-AEC1-CE72604B610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0" creationId="{82665FB8-262B-4524-9ADB-3F984813044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6" creationId="{4D409AA9-ACD9-4901-B2F3-8456E930D1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7" creationId="{177C8956-5BD8-474A-8B75-AEA02A3B692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8" creationId="{055F05CB-C3D2-40BC-A17D-7A59813FDA7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9" creationId="{8E1D1A43-96BC-4DA3-BDAE-9066A456B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0" creationId="{F04FA652-62E8-47E0-A779-AB492581E67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1" creationId="{E6D5B72D-1974-4FC4-AE3A-03BD7E44F4D9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2" creationId="{A1056732-82AD-4F00-AA1C-28C228CB6483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3" creationId="{026FB4DC-0530-4CA3-ABDD-6DBFABCD2E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4" creationId="{593D454F-C070-447E-950E-982CCE64CE0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5" creationId="{637AA41E-2531-4499-98F7-3A68BFFCB2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6" creationId="{8B53EBCF-9509-494A-A634-E81DE2317D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7" creationId="{C0B475A3-104F-4394-99DD-237BEDFA7A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8" creationId="{093E7FFD-3BF9-4FA1-91E5-614CFB443F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9" creationId="{A2E9E142-2FB3-4FB4-9FAF-24420F83163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80" creationId="{D23216E9-F2C1-4093-9BB7-F634A7E1EA6E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2" creationId="{0BE1F7BA-5B2C-4097-9202-1F6812E776C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3" creationId="{A75E866D-7E51-4A16-B0EB-16CBA428BE7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4" creationId="{B32FD548-6F48-4C2D-A1ED-306289ABB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5" creationId="{F3F85919-4B5E-4CF4-8DD7-DD9482672D60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6" creationId="{1F572088-3A1A-4C25-9FF0-9A440C4CFC7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7" creationId="{BE8CE2C0-E813-433A-A51D-3B1E61147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8" creationId="{A9E5F8AE-583D-4702-B488-8ADA8D68853B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9" creationId="{1391BF59-92B6-4E0E-A344-4F1D283CD50C}"/>
          </ac:spMkLst>
        </pc:spChg>
        <pc:spChg chg="add mod">
          <ac:chgData name="Oscar H Franco B" userId="9f94e04ee7cb70b5" providerId="LiveId" clId="{B7083735-F867-4791-8BB2-075915D42E3A}" dt="2021-04-10T15:39:50.733" v="842" actId="1076"/>
          <ac:spMkLst>
            <pc:docMk/>
            <pc:sldMk cId="1601870243" sldId="258"/>
            <ac:spMk id="890" creationId="{FB9B63DE-9564-48F3-A70F-4A467EEB8C38}"/>
          </ac:spMkLst>
        </pc:spChg>
        <pc:spChg chg="add mod">
          <ac:chgData name="Oscar H Franco B" userId="9f94e04ee7cb70b5" providerId="LiveId" clId="{B7083735-F867-4791-8BB2-075915D42E3A}" dt="2021-04-10T15:39:16.220" v="841" actId="108"/>
          <ac:spMkLst>
            <pc:docMk/>
            <pc:sldMk cId="1601870243" sldId="258"/>
            <ac:spMk id="891" creationId="{EAE70253-30CF-454B-A236-BD0C91F092DB}"/>
          </ac:spMkLst>
        </pc:spChg>
        <pc:spChg chg="add mod">
          <ac:chgData name="Oscar H Franco B" userId="9f94e04ee7cb70b5" providerId="LiveId" clId="{B7083735-F867-4791-8BB2-075915D42E3A}" dt="2021-04-10T15:34:21.781" v="762"/>
          <ac:spMkLst>
            <pc:docMk/>
            <pc:sldMk cId="1601870243" sldId="258"/>
            <ac:spMk id="892" creationId="{5D18E322-1A73-4F53-8C94-E67B550D425A}"/>
          </ac:spMkLst>
        </pc:spChg>
        <pc:grpChg chg="add del mod">
          <ac:chgData name="Oscar H Franco B" userId="9f94e04ee7cb70b5" providerId="LiveId" clId="{B7083735-F867-4791-8BB2-075915D42E3A}" dt="2021-04-10T15:26:58.372" v="579" actId="165"/>
          <ac:grpSpMkLst>
            <pc:docMk/>
            <pc:sldMk cId="1601870243" sldId="258"/>
            <ac:grpSpMk id="3" creationId="{42B471BA-C8E6-4BEC-834C-6F7C7D1A47C1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9" creationId="{8020ACFD-3BDD-4D40-855B-83FF957EBC1A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0" creationId="{40AA1760-66B6-4EC6-BE2F-81B1D76807AF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2" creationId="{515F232E-B5A7-454C-ACF1-D0629F0E4CB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" creationId="{BFC180D9-3C6E-4A72-B39E-954831196AC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5" creationId="{84D3DA70-343F-4276-81B2-8E7592F8310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6" creationId="{D6802B70-BC3A-476D-B146-6D6FF913779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7" creationId="{7A4A3BCA-9B47-4245-82DD-FC8808BC927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8" creationId="{0DD50ADE-ADBE-4026-BB89-34F38F34139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4" creationId="{23093B67-34ED-40ED-9CDC-F80ABC7724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5" creationId="{A2625C47-4227-48E0-9D42-31C890ACA3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6" creationId="{AF738280-E957-44D8-816B-722BB643961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7" creationId="{DC55DFB0-B2D9-45E6-B5BA-0D7EF00117A5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62" creationId="{DD21F681-BFC3-47FA-9F23-EE2A9A08337D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70" creationId="{ED34E49B-8BA3-4AA0-94B7-6C71201B212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1" creationId="{9AB96F09-5E7C-407D-BF06-E636B6CF1948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2" creationId="{F8D223DE-D4BE-478E-BEF3-80C22C1980EB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3" creationId="{D907AAB2-027D-4172-8451-513C3899795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4" creationId="{1F9A732A-7D60-41A8-9781-5AC81425F7F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5" creationId="{17E7C79B-1D8B-4DC1-9228-7F224437C275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6" creationId="{9D93F3B5-8BB2-47BC-B2AC-23E28BFDC34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7" creationId="{986BB26E-4C39-43C2-AB7C-89A111A11638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382" creationId="{5F4AFD25-B794-4777-A2E2-B3DBD0EBC23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3" creationId="{E30B85C6-B1DB-4732-90A4-2873F59286F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4" creationId="{EE230D4E-AFD0-40A7-912C-6BC8A5E6DE2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6" creationId="{06C3E992-08A2-49E9-88F0-5EB304413FE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7" creationId="{0E838DFF-BA33-45ED-A291-9ECF7228E88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8" creationId="{9FB27BB4-7BEB-4639-BD51-5457A5EF6A8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9" creationId="{853309CA-3D2E-4629-89EC-D20A2DE151E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20" creationId="{6231BE37-5117-4053-A811-2A8FC4AC0033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436" creationId="{5598C420-533D-47C4-82A3-611873F3B811}"/>
          </ac:grpSpMkLst>
        </pc:grpChg>
        <pc:grpChg chg="add 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6" creationId="{640CFAD2-2E10-49D5-924F-039EE02C76F6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7" creationId="{22AF24B4-7D06-42AF-9131-364E79EBE8F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8" creationId="{D02A2894-1260-45D3-9D9A-18641B9F3C5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9" creationId="{329B5A9A-2BD0-4776-8B01-F90DB4B01143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0" creationId="{4D969C66-762B-4132-85DB-7AAB8FE6A9E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1" creationId="{670611F6-2265-486C-80C6-E970C0EC610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2" creationId="{F6D7A0BC-E6F8-4116-96FE-3CC6E9BBED1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3" creationId="{00DA3D23-94F3-4DC5-A761-C75B305B4EAE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89" creationId="{A083E02D-019E-43A9-95CA-0BA0CF1C048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0" creationId="{D35E91E6-4AD2-430A-9F1E-772C5383F054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1" creationId="{C3F8130E-54F9-41DB-B74C-5F85C9CB29B5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2" creationId="{83F36D02-C0C6-4D0E-A436-BC23014FE755}"/>
          </ac:grpSpMkLst>
        </pc:grpChg>
        <pc:grpChg chg="add mod">
          <ac:chgData name="Oscar H Franco B" userId="9f94e04ee7cb70b5" providerId="LiveId" clId="{B7083735-F867-4791-8BB2-075915D42E3A}" dt="2021-04-10T15:14:54.335" v="487"/>
          <ac:grpSpMkLst>
            <pc:docMk/>
            <pc:sldMk cId="1601870243" sldId="258"/>
            <ac:grpSpMk id="707" creationId="{B27E945D-7C54-4857-9A78-84BFF94DBC5C}"/>
          </ac:grpSpMkLst>
        </pc:grpChg>
        <pc:grpChg chg="add 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5" creationId="{9F373B05-10B3-4FC7-AC12-BB030C3AFECC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6" creationId="{EEFFAC69-30EF-4939-86BF-46112C4F7778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7" creationId="{84C6BDB6-6A4D-4141-AC1D-B09F18511930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8" creationId="{D88E36C3-5509-401C-9F7B-99263CBE0DC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9" creationId="{98D756C1-B728-44D0-B6C0-8AE760403D92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0" creationId="{7FE4DF00-F744-40F4-95F4-C2409953D98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1" creationId="{CAB32D98-B24D-4178-BCC7-29717E9822B5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2" creationId="{0B841606-B551-4640-A2BE-9B9138512542}"/>
          </ac:grpSpMkLst>
        </pc:grpChg>
        <pc:grpChg chg="add 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7" creationId="{0D5663F2-D882-4BE9-A77F-EE2152CAD98E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8" creationId="{8497AE3F-6139-4659-AD18-65A22DAEC31F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9" creationId="{7C77B69C-809B-4CA4-91DA-F51618AD7357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1" creationId="{9B7E8E02-9F46-493C-9FF9-E33B3B0C8A60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2" creationId="{4FD8F704-9658-4F01-B4FC-05F4D76B4B0B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3" creationId="{6D1F81BB-89D0-4747-A6DD-7346AB819DFD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4" creationId="{A7024A6A-283B-4A5B-81C4-CB09497E054C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5" creationId="{8D1EC2B7-E6E2-40C2-82C8-E5DBC5B40A77}"/>
          </ac:grpSpMkLst>
        </pc:grpChg>
        <pc:grpChg chg="add mod">
          <ac:chgData name="Oscar H Franco B" userId="9f94e04ee7cb70b5" providerId="LiveId" clId="{B7083735-F867-4791-8BB2-075915D42E3A}" dt="2021-04-10T15:27:34.752" v="580" actId="1076"/>
          <ac:grpSpMkLst>
            <pc:docMk/>
            <pc:sldMk cId="1601870243" sldId="258"/>
            <ac:grpSpMk id="881" creationId="{E7DB1F97-F95F-4C4C-8836-DC37DAEC22F3}"/>
          </ac:grpSpMkLst>
        </pc:grpChg>
        <pc:picChg chg="add del">
          <ac:chgData name="Oscar H Franco B" userId="9f94e04ee7cb70b5" providerId="LiveId" clId="{B7083735-F867-4791-8BB2-075915D42E3A}" dt="2021-04-10T15:08:51.980" v="251" actId="478"/>
          <ac:picMkLst>
            <pc:docMk/>
            <pc:sldMk cId="1601870243" sldId="258"/>
            <ac:picMk id="7" creationId="{1834CA3E-1439-4B88-99B6-F4FD6884D898}"/>
          </ac:picMkLst>
        </pc:picChg>
        <pc:picChg chg="del mod">
          <ac:chgData name="Oscar H Franco B" userId="9f94e04ee7cb70b5" providerId="LiveId" clId="{B7083735-F867-4791-8BB2-075915D42E3A}" dt="2021-04-10T15:09:15.146" v="257" actId="478"/>
          <ac:picMkLst>
            <pc:docMk/>
            <pc:sldMk cId="1601870243" sldId="258"/>
            <ac:picMk id="8" creationId="{BF0560AF-5915-4944-BDAD-1CAEB7A8A88C}"/>
          </ac:picMkLst>
        </pc:picChg>
        <pc:picChg chg="mod ord">
          <ac:chgData name="Oscar H Franco B" userId="9f94e04ee7cb70b5" providerId="LiveId" clId="{B7083735-F867-4791-8BB2-075915D42E3A}" dt="2021-04-10T15:26:53.166" v="575" actId="167"/>
          <ac:picMkLst>
            <pc:docMk/>
            <pc:sldMk cId="1601870243" sldId="258"/>
            <ac:picMk id="11" creationId="{1029CC1B-0574-4AE9-A9B8-051A0880EA5E}"/>
          </ac:picMkLst>
        </pc:picChg>
        <pc:picChg chg="del">
          <ac:chgData name="Oscar H Franco B" userId="9f94e04ee7cb70b5" providerId="LiveId" clId="{B7083735-F867-4791-8BB2-075915D42E3A}" dt="2021-04-10T15:09:12.148" v="256" actId="478"/>
          <ac:picMkLst>
            <pc:docMk/>
            <pc:sldMk cId="1601870243" sldId="258"/>
            <ac:picMk id="13" creationId="{BF8D09C1-920A-4972-96CB-729329E0E970}"/>
          </ac:picMkLst>
        </pc:picChg>
        <pc:picChg chg="add del mod ord topLvl">
          <ac:chgData name="Oscar H Franco B" userId="9f94e04ee7cb70b5" providerId="LiveId" clId="{B7083735-F867-4791-8BB2-075915D42E3A}" dt="2021-04-10T15:34:20.590" v="761" actId="478"/>
          <ac:picMkLst>
            <pc:docMk/>
            <pc:sldMk cId="1601870243" sldId="258"/>
            <ac:picMk id="447" creationId="{FA81A72D-F5A2-4795-A377-D4ECA5FFE660}"/>
          </ac:picMkLst>
        </pc:picChg>
        <pc:picChg chg="add mod ord topLvl">
          <ac:chgData name="Oscar H Franco B" userId="9f94e04ee7cb70b5" providerId="LiveId" clId="{B7083735-F867-4791-8BB2-075915D42E3A}" dt="2021-04-10T15:26:58.372" v="579" actId="165"/>
          <ac:picMkLst>
            <pc:docMk/>
            <pc:sldMk cId="1601870243" sldId="258"/>
            <ac:picMk id="448" creationId="{A2DA6775-648A-4F64-AB92-738CCDBA3CC2}"/>
          </ac:picMkLst>
        </pc:picChg>
        <pc:picChg chg="add del mod">
          <ac:chgData name="Oscar H Franco B" userId="9f94e04ee7cb70b5" providerId="LiveId" clId="{B7083735-F867-4791-8BB2-075915D42E3A}" dt="2021-04-10T15:12:55.741" v="424" actId="478"/>
          <ac:picMkLst>
            <pc:docMk/>
            <pc:sldMk cId="1601870243" sldId="258"/>
            <ac:picMk id="449" creationId="{68241257-E694-4ABE-988F-21FDC860D912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0" creationId="{F96A2B55-6E7C-4FD7-9391-C60E46C24C81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1" creationId="{8B35FD5D-583B-4B0A-B2BA-4606348ECF97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2" creationId="{158E69A2-4035-4E79-B18F-0EEAF129E8DB}"/>
          </ac:picMkLst>
        </pc:picChg>
      </pc:sldChg>
      <pc:sldChg chg="addSp delSp modSp mod ord">
        <pc:chgData name="Oscar H Franco B" userId="9f94e04ee7cb70b5" providerId="LiveId" clId="{B7083735-F867-4791-8BB2-075915D42E3A}" dt="2021-04-10T16:10:24.507" v="1551"/>
        <pc:sldMkLst>
          <pc:docMk/>
          <pc:sldMk cId="1172965220" sldId="263"/>
        </pc:sldMkLst>
        <pc:spChg chg="del">
          <ac:chgData name="Oscar H Franco B" userId="9f94e04ee7cb70b5" providerId="LiveId" clId="{B7083735-F867-4791-8BB2-075915D42E3A}" dt="2021-04-10T16:10:07.520" v="1549" actId="478"/>
          <ac:spMkLst>
            <pc:docMk/>
            <pc:sldMk cId="1172965220" sldId="263"/>
            <ac:spMk id="7" creationId="{94BF82D3-027D-444A-ADEB-30D081A95355}"/>
          </ac:spMkLst>
        </pc:spChg>
        <pc:spChg chg="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9" creationId="{9E6621F7-6DF7-4057-AD19-800473879319}"/>
          </ac:spMkLst>
        </pc:spChg>
        <pc:spChg chg="add 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10" creationId="{8AA4ABB6-1F14-48F0-8DEE-4D2278316AF9}"/>
          </ac:spMkLst>
        </pc:spChg>
        <pc:grpChg chg="add mod">
          <ac:chgData name="Oscar H Franco B" userId="9f94e04ee7cb70b5" providerId="LiveId" clId="{B7083735-F867-4791-8BB2-075915D42E3A}" dt="2021-04-10T16:10:24.507" v="1551"/>
          <ac:grpSpMkLst>
            <pc:docMk/>
            <pc:sldMk cId="1172965220" sldId="263"/>
            <ac:grpSpMk id="6" creationId="{B3E30AE5-5F01-4A05-B4FE-DAF19879C132}"/>
          </ac:grpSpMkLst>
        </pc:grpChg>
        <pc:graphicFrameChg chg="del">
          <ac:chgData name="Oscar H Franco B" userId="9f94e04ee7cb70b5" providerId="LiveId" clId="{B7083735-F867-4791-8BB2-075915D42E3A}" dt="2021-04-10T16:10:15.052" v="1550" actId="478"/>
          <ac:graphicFrameMkLst>
            <pc:docMk/>
            <pc:sldMk cId="1172965220" sldId="263"/>
            <ac:graphicFrameMk id="2" creationId="{00000000-0000-0000-0000-000000000000}"/>
          </ac:graphicFrameMkLst>
        </pc:graphicFrameChg>
        <pc:picChg chg="mod">
          <ac:chgData name="Oscar H Franco B" userId="9f94e04ee7cb70b5" providerId="LiveId" clId="{B7083735-F867-4791-8BB2-075915D42E3A}" dt="2021-04-10T16:10:24.507" v="1551"/>
          <ac:picMkLst>
            <pc:docMk/>
            <pc:sldMk cId="1172965220" sldId="263"/>
            <ac:picMk id="8" creationId="{74D9B77A-6F35-4D83-BC32-DB7F2498E613}"/>
          </ac:picMkLst>
        </pc:picChg>
      </pc:sldChg>
      <pc:sldChg chg="addSp delSp modSp new mod ord modAnim">
        <pc:chgData name="Oscar H Franco B" userId="9f94e04ee7cb70b5" providerId="LiveId" clId="{B7083735-F867-4791-8BB2-075915D42E3A}" dt="2021-04-10T15:17:02.054" v="497"/>
        <pc:sldMkLst>
          <pc:docMk/>
          <pc:sldMk cId="2144367419" sldId="264"/>
        </pc:sldMkLst>
        <pc:spChg chg="del">
          <ac:chgData name="Oscar H Franco B" userId="9f94e04ee7cb70b5" providerId="LiveId" clId="{B7083735-F867-4791-8BB2-075915D42E3A}" dt="2021-04-10T14:59:46.966" v="45" actId="478"/>
          <ac:spMkLst>
            <pc:docMk/>
            <pc:sldMk cId="2144367419" sldId="264"/>
            <ac:spMk id="2" creationId="{723A3C62-F140-4F5A-A8D4-F747B35E333C}"/>
          </ac:spMkLst>
        </pc:spChg>
        <pc:spChg chg="del">
          <ac:chgData name="Oscar H Franco B" userId="9f94e04ee7cb70b5" providerId="LiveId" clId="{B7083735-F867-4791-8BB2-075915D42E3A}" dt="2021-04-10T14:59:56.739" v="46" actId="478"/>
          <ac:spMkLst>
            <pc:docMk/>
            <pc:sldMk cId="2144367419" sldId="264"/>
            <ac:spMk id="3" creationId="{A2ECD04D-1B2C-41F2-AB3C-07A37719429B}"/>
          </ac:spMkLst>
        </pc:spChg>
        <pc:spChg chg="add mod">
          <ac:chgData name="Oscar H Franco B" userId="9f94e04ee7cb70b5" providerId="LiveId" clId="{B7083735-F867-4791-8BB2-075915D42E3A}" dt="2021-04-10T14:59:36.776" v="44" actId="20577"/>
          <ac:spMkLst>
            <pc:docMk/>
            <pc:sldMk cId="2144367419" sldId="264"/>
            <ac:spMk id="4" creationId="{1334CBD3-A99C-41E8-9883-E9DA6A3829FF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5" creationId="{0CAE8DAB-AA51-4AAF-B433-545B03406555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6" creationId="{20F98B3C-495B-4D19-8AEA-15E1C2591533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7" creationId="{4185A630-10D0-4A68-B775-CDEA3FC338C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9" creationId="{AC9D8E6B-9386-4529-8B1A-5F6C4064D69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0" creationId="{1BE1621F-DEA9-4744-AF45-C3B17B22D0A5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1" creationId="{B5F1F7B1-8E8D-4FDB-86DB-4B0D68CBD35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2" creationId="{6E88E6C0-7894-41EE-B6E1-E22230BADB8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3" creationId="{120BF1D0-D66A-4B60-B667-A9CA5332144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4" creationId="{CAD4AEF5-B2E4-4DAC-BA85-BD652490330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5" creationId="{2C5F3221-5660-4FDD-A416-984B16B5ADAE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6" creationId="{3619E9EE-CA2A-4A7E-9595-15737C18E0B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7" creationId="{2D49FD2E-3838-4146-A460-681CDCDDDF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8" creationId="{BC1FDE14-1AFF-4866-A13A-D78663B3ACF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9" creationId="{063D068F-339C-47BA-9092-606776DB483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0" creationId="{9EF6ADF9-E415-44BA-8A09-ACF76BF6F15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1" creationId="{4AA15E7F-EACA-4AFC-A266-9457685D2FD1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2" creationId="{9ABAD878-1B58-4815-BC91-D56C1C154D0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3" creationId="{C8DD0AFC-3A0F-4444-B0BC-D95D547454B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4" creationId="{F2AE930D-887F-4A52-A067-9C77D031CF6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5" creationId="{22C58FBE-8B90-4D60-9771-267B7DF9496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6" creationId="{16ACB36B-9D6A-4514-979B-E4B5E882725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7" creationId="{E56F45A1-3BA2-48D1-B694-90E2D7E5F00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8" creationId="{538E39C8-6031-47A8-88F1-CF9012F1A85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9" creationId="{D6D88D87-1A88-4DA3-84EA-348D6C165178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0" creationId="{F0B5ACCA-D6E1-45B2-81B9-6347C94E21D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1" creationId="{174726A2-EDA9-46A3-93A1-03BE06A124F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2" creationId="{5A8E0F72-9753-459A-B28D-417391CFB22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3" creationId="{3320A7A6-6BBF-4A10-AE74-EF784C22B3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4" creationId="{02807F45-F5C7-4758-8C09-1F9D9FB9ECF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5" creationId="{A6672E50-E5DE-4643-932F-C7CAC9261D2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6" creationId="{EA089E74-B78F-4ACE-8046-EB079E2FCF56}"/>
          </ac:spMkLst>
        </pc:spChg>
        <pc:grpChg chg="add mod">
          <ac:chgData name="Oscar H Franco B" userId="9f94e04ee7cb70b5" providerId="LiveId" clId="{B7083735-F867-4791-8BB2-075915D42E3A}" dt="2021-04-10T15:00:01.706" v="47"/>
          <ac:grpSpMkLst>
            <pc:docMk/>
            <pc:sldMk cId="2144367419" sldId="264"/>
            <ac:grpSpMk id="8" creationId="{F6E59D80-076C-4696-A8CA-B30D77AEDCFC}"/>
          </ac:grpSpMkLst>
        </pc:grpChg>
        <pc:picChg chg="add del mod">
          <ac:chgData name="Oscar H Franco B" userId="9f94e04ee7cb70b5" providerId="LiveId" clId="{B7083735-F867-4791-8BB2-075915D42E3A}" dt="2021-04-10T15:17:02.054" v="497"/>
          <ac:picMkLst>
            <pc:docMk/>
            <pc:sldMk cId="2144367419" sldId="264"/>
            <ac:picMk id="37" creationId="{4599F87E-F9D3-446C-9F8C-602AE4F00DE0}"/>
          </ac:picMkLst>
        </pc:picChg>
      </pc:sldChg>
      <pc:sldChg chg="addSp delSp modSp new del mod modAnim">
        <pc:chgData name="Oscar H Franco B" userId="9f94e04ee7cb70b5" providerId="LiveId" clId="{B7083735-F867-4791-8BB2-075915D42E3A}" dt="2021-04-10T15:40:10.388" v="843" actId="47"/>
        <pc:sldMkLst>
          <pc:docMk/>
          <pc:sldMk cId="288623512" sldId="265"/>
        </pc:sldMkLst>
        <pc:spChg chg="del">
          <ac:chgData name="Oscar H Franco B" userId="9f94e04ee7cb70b5" providerId="LiveId" clId="{B7083735-F867-4791-8BB2-075915D42E3A}" dt="2021-04-10T15:03:48.854" v="133" actId="478"/>
          <ac:spMkLst>
            <pc:docMk/>
            <pc:sldMk cId="288623512" sldId="265"/>
            <ac:spMk id="2" creationId="{DC488B43-220B-440F-93DA-D767A7FAB0CA}"/>
          </ac:spMkLst>
        </pc:spChg>
        <pc:spChg chg="add mod">
          <ac:chgData name="Oscar H Franco B" userId="9f94e04ee7cb70b5" providerId="LiveId" clId="{B7083735-F867-4791-8BB2-075915D42E3A}" dt="2021-04-10T15:05:14.611" v="176" actId="27636"/>
          <ac:spMkLst>
            <pc:docMk/>
            <pc:sldMk cId="288623512" sldId="265"/>
            <ac:spMk id="3" creationId="{C74FDE85-A811-49B8-BCA5-144B3BF9178F}"/>
          </ac:spMkLst>
        </pc:spChg>
        <pc:spChg chg="add mod">
          <ac:chgData name="Oscar H Franco B" userId="9f94e04ee7cb70b5" providerId="LiveId" clId="{B7083735-F867-4791-8BB2-075915D42E3A}" dt="2021-04-10T15:05:30.473" v="177"/>
          <ac:spMkLst>
            <pc:docMk/>
            <pc:sldMk cId="288623512" sldId="265"/>
            <ac:spMk id="5" creationId="{246770E1-2424-4F83-B25D-6194201CCFE3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7" creationId="{51507A2E-1E61-40FC-A4C1-EB33497E4A1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" creationId="{6CD405DC-2527-43B8-B5D0-FC5D0540312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" creationId="{C3D9EA9D-38A3-4DAB-A8F6-7E9E37E29C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" creationId="{DCE55A25-A9B6-42BB-AF8A-0A70011DE0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" creationId="{CFC1B7C6-DB13-46C4-B14D-FF9EE1B060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" creationId="{10DE856C-463A-4656-9532-A5E5731498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" creationId="{E4D0B8B8-90C4-4BCF-9DAA-9C248CE4C4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" creationId="{58EFCCC3-2F5F-4ADB-A77C-33B8DBE7FA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" creationId="{66A80EC9-9C00-4F79-97FA-EF75D3FFD5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" creationId="{903F5BC4-0547-4468-9115-39280885C3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" creationId="{0CA54D4B-B7A2-499A-9EE3-ED1940B6BC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" creationId="{E3177DF7-E18E-4A85-B9B7-C7DA6AFC8E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" creationId="{2B677D2D-E502-48F1-A094-7E472F47EAD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" creationId="{FE7538C1-6E00-48E0-8B06-B30A3CB986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" creationId="{F5AA36F5-C364-4395-96C1-446164B56C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" creationId="{DAFCBC9A-8BF0-451B-B812-6D159CF6FF2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" creationId="{EDB071A4-BAFF-4989-8436-E6E305A234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" creationId="{6BFFEEA0-1061-45CC-9093-1B9EAFA729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" creationId="{6FC6C6FD-C6EE-4EB5-BBD4-04E70306B8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" creationId="{5F7B494B-E9FA-4EB0-A9E2-1B57A085F0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" creationId="{23BC7C2B-EFD1-48DE-B748-39201EFA9E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" creationId="{D65AD7CC-A612-416D-B917-2FADEC4044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" creationId="{DE098A44-BCB7-4CC7-BF1D-F3FB54A3A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" creationId="{92539858-2C15-48E9-83E7-70BDE92FB4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" creationId="{B3B141EE-F2F2-4921-BB97-D1DCA9FEDC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" creationId="{753B0087-9039-46E5-B76D-7917FE36A0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" creationId="{E5412319-CBC8-4980-91BF-C5AD88D3D0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" creationId="{77374403-FAED-499C-A466-4213A33A65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" creationId="{D3A1B46F-6EAB-44B4-A111-BF75A8FD2E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" creationId="{1C4999FC-3371-4DF4-B387-35DCCDCA682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5" creationId="{FC83150F-0081-45D8-B258-E0C82990B7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6" creationId="{A1DE698C-15A8-404B-9ED4-165D068D46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7" creationId="{F9D8A7E1-5B6B-43FA-90A3-979A3C50EC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8" creationId="{C03F55FD-EF4A-416C-A7D9-280A9B5D32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9" creationId="{7CDED4AD-F343-460C-B9CD-E217517CC2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0" creationId="{E0E412DB-4E7F-45E6-881A-09282C97DE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1" creationId="{CC37971A-EA73-4311-A312-72AB358381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2" creationId="{95828C68-CAAE-449C-8DA6-F6579DE99A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3" creationId="{FBE029E0-E94B-4934-ACFF-C9F74F2DA0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4" creationId="{6EA64516-C947-4320-8845-1D8FC7A439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5" creationId="{790484EA-9535-444E-AA2A-54303C981C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6" creationId="{3A86996B-F3A5-4F79-909B-6DA7ECCE6A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7" creationId="{45D75EFA-D54A-4191-A30D-7B27D319D2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8" creationId="{41222395-B2DE-4F22-9B99-BEC9792BED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9" creationId="{76B1EE9C-4679-4012-954D-84242C3601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0" creationId="{96D959C1-1CE5-4861-9509-A6578E9DC4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1" creationId="{77DFA64E-32F7-40F7-AB87-E3020A549D7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2" creationId="{6FD7FE5A-2D0D-4DC4-B237-9E456E95B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3" creationId="{3A9699A5-B07E-4BBA-A92B-7E801693FB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4" creationId="{461AF30E-E2DB-4F6A-97B5-2986EA99B9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5" creationId="{6762560B-E8F8-47A7-8801-3EC67F78C69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6" creationId="{CDAF6ECF-26A6-4FAA-918E-A7B7997C2E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7" creationId="{6B43F05B-2B7E-4E6F-A7DE-4117773AB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8" creationId="{89CB0771-B5F9-4341-AC89-48250D9543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9" creationId="{50CF9B6A-11E1-416E-A27E-EC63CC7471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0" creationId="{B7AACE3D-93C8-4794-A746-B7D4AF0FC2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1" creationId="{1F5295F3-5393-4978-A0BD-79AA22B8A6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2" creationId="{8F722EAB-E283-41C6-B739-6213C29DD3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3" creationId="{E5C08903-33F1-4E8E-8629-80A86F5AD6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4" creationId="{5BBC6633-DF3B-4E27-8C50-DA9545CFAE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5" creationId="{9A9DDA76-FD6D-4B45-B81B-B3AE51700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6" creationId="{0A1350C3-EA95-4B64-9914-95D0DEF4B43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7" creationId="{DB8A7F07-54F7-4D1C-9391-C2281C44EED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8" creationId="{80F4DB83-A43E-44DD-9C7C-28317DD637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9" creationId="{8D5C58B3-4F26-41F5-BF6F-59DEA7DD41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0" creationId="{C4AB1231-D1CC-447F-A9F6-27AD1418AE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1" creationId="{4AE694AC-94D2-4ED9-A3B2-95AE7E7A23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2" creationId="{F0DBDAA3-12A8-4CDD-BAAC-1A22EBE0C4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3" creationId="{FB0ACEE0-97D2-400D-886F-D5421A3A9B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4" creationId="{8B9845AE-7894-4B7F-A580-CD461876CC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5" creationId="{9B53241A-BC63-4A30-89A6-282152DC5D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6" creationId="{223AC00F-10CB-4242-BCBF-872F475BEA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7" creationId="{D989CBB9-9935-439B-AD84-584F60DC29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8" creationId="{FE41597E-BF24-4E02-B0F8-95B36E746F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9" creationId="{7E05DEB0-B8F7-4673-A9E6-AD5D9D7BC94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0" creationId="{8E249363-2ADA-472F-ACE1-F4379F9DA4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1" creationId="{CD044F87-E0CD-4A13-AC22-C775E09578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2" creationId="{82C9E1CE-034D-4E3E-8AD0-DCF4CCD738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3" creationId="{9ADFC198-8C19-4985-A07C-761861940A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4" creationId="{7FE6FDFF-7975-43C7-9AA9-0F9EDCACA3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5" creationId="{6B02E398-BF27-4565-A483-737BC6E6FE8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6" creationId="{0AF1A61E-DA70-4DA7-9382-CDFB6C09C8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7" creationId="{D05158A5-4CBB-4595-85A7-6F00CEC64A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8" creationId="{D40C7056-B39C-4B7D-9CA2-3123C6B403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9" creationId="{9775C31F-3E99-436D-B129-1B6BCC7B01D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0" creationId="{3F9078B2-BECE-4EC1-88DF-97BB7E8185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1" creationId="{B821DC2C-E5E2-4B41-A0FD-D83A857BCC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2" creationId="{C31DB9D8-580E-4B44-A12F-3093A5B969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3" creationId="{182C98E2-5AD5-4330-9B0D-1C220BD59E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4" creationId="{2B808045-113D-40E1-A871-C3B6599460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5" creationId="{1503DF0D-F0B3-49D0-8B66-37BD763E64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6" creationId="{3F4EB040-9A9D-4FB3-832D-B98B819817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7" creationId="{E20CA103-F86D-4E27-BAD9-CBA49D510E8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8" creationId="{42455F4A-A77F-4541-B796-E809F0A455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9" creationId="{2B4F784D-1B23-4AA0-8A73-C3C83B9AD4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0" creationId="{51A45C62-9CB6-49EF-9EA6-90FD5C03C8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1" creationId="{ABD01CC1-FE09-4450-A87D-DFDD6944EF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2" creationId="{5FB6DD27-1B5C-4E96-B258-49CC02EC90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3" creationId="{AB3FC6F8-B16C-4074-982C-E7D92FE618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4" creationId="{65DA0B2C-5B57-4AAB-A96F-02F22126D3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5" creationId="{3E59385E-BB9F-48A6-859F-8CA23B15D5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6" creationId="{08404EE5-1BF4-4024-A18F-18D72DBF04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7" creationId="{06436880-7C04-4B6B-9AE3-3EB16B4F0A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8" creationId="{77706E9D-95A8-4253-A1B1-CB9DB80BF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9" creationId="{CFED640C-4195-4399-B41B-9F8A020A9B0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0" creationId="{A223A205-6491-44B4-A2FE-AB1EE2F46E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1" creationId="{CD1D7F3B-182D-4CA9-B3A7-2F8FFEDC0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2" creationId="{D034E015-91CF-495A-BEC6-71368D553B4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3" creationId="{6A060F8C-0331-49C5-B840-5EC92054D0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4" creationId="{58216AEE-FE9D-4CEB-9586-2F2AF28302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5" creationId="{CAC57B28-7151-4611-8BE6-0EFA33CF0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6" creationId="{E3365395-31BB-4DD6-8FC6-B239746253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7" creationId="{D97C10BE-E107-4722-9EEC-C606EDA76BA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8" creationId="{E6CBB626-E662-413E-9D58-3A850373EB7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9" creationId="{2D09081D-5C65-49A7-A972-0B1033B8C5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0" creationId="{C6D7666C-064A-4604-BC56-1C4B86272B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1" creationId="{FD3FE13A-939F-404D-9451-059DED76728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2" creationId="{9A2D7A60-E093-4957-B381-1C1B841385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3" creationId="{75EADADA-1DFB-4A4C-B5D4-B1D85A545D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4" creationId="{B79F8E1B-ED64-4734-8A57-9E57A2913A9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5" creationId="{A9788503-64BB-49CB-B32D-758DB2592DF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6" creationId="{C191F5D0-1840-4E3C-8FB7-D90F92064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7" creationId="{6EC50F0F-93C7-41FE-B4A7-7D789ECAF3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8" creationId="{1D3D13CC-3B94-4AC5-BD34-422E0C5EE2E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9" creationId="{F5DD6831-F7F9-49E2-AEE8-86B2A34DE7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0" creationId="{DC75C9C7-2E7A-45B8-83BB-179C6BE4CA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5" creationId="{CAF6374E-F72C-482E-A057-720C874312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6" creationId="{1D7E4A5C-2276-4EC9-B813-4BC6F4DD3BD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7" creationId="{C12D8BA0-FA8E-4B79-959E-23CE2D7462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8" creationId="{22E6D2D7-5482-42E1-B36D-7B989C3363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9" creationId="{20A9C84C-795D-4706-ABC4-E4C1D2B9A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0" creationId="{3F2CE8B9-0BEA-4996-BA70-499E4649D3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1" creationId="{B22B0A3C-5300-430C-A509-5A8B498166F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2" creationId="{D4FA5966-9D76-40D4-BEDE-A5F195E5217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3" creationId="{20A78598-6289-4330-A266-CD59E0EE4F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4" creationId="{0C24E789-4231-40F5-AB05-7D310A4F9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5" creationId="{7B8D570D-5657-4DA7-B3B5-4D6DBD37C9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6" creationId="{734E8AFA-8B21-430E-95C5-8AB644884E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7" creationId="{E0743F7B-1484-48A7-B9B0-F63400F780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8" creationId="{15D4D2F2-0445-492A-A59F-F3FF3831F6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9" creationId="{6CA087E2-05AF-4620-9286-CAC53C34BB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0" creationId="{7F1A4B57-A0DB-4658-BEA0-7FE277B8A2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1" creationId="{5860FB15-00BA-4A8D-AE56-05150D1E144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2" creationId="{2F433E23-CA85-491B-B1EF-053EFC8157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3" creationId="{5D9646E7-62DA-40BE-9FC0-2C382BF56F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4" creationId="{2F152755-D66E-4110-931B-5E96B4F1D5E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5" creationId="{190B748B-BBCC-4814-9A41-5F2BE1793F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6" creationId="{E1B2A261-8810-400F-86D2-0C974AC2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7" creationId="{2E597E9E-CFB6-4B74-AC85-27FDF3AE40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8" creationId="{01781BE8-67DD-4AE1-BB52-52937EF78D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9" creationId="{3751C151-E5FA-4242-86E2-B938A5C08A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0" creationId="{506F442A-2D2A-4335-85D6-B15E128A27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1" creationId="{6DAEAD96-0C16-45CB-B382-501CA0BCE7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2" creationId="{EF118237-C301-4A4E-A2CF-ABF4BB5984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3" creationId="{F92B9349-273D-430B-85C0-44C7ABC702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4" creationId="{CFABD74D-8C9D-41C4-9CB9-2097FC2575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5" creationId="{3762F997-33AE-4F89-9DCA-ED2CC4BC98A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6" creationId="{D5FBF809-B16D-4ABF-B309-07D0441D72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7" creationId="{91488AF4-B19E-4343-9B26-3F9A5EBDD6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8" creationId="{0F542B65-1638-4B6B-B140-7D53AAF2F5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9" creationId="{AF26E54B-8F2A-4CB0-A01E-3989ADDB77E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0" creationId="{96590E50-D2BE-4669-8A55-C564A7C3D1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1" creationId="{FB777260-E21E-44B5-9303-07CD755FA6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2" creationId="{A8B760FF-65F5-4335-A557-673C11324FD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3" creationId="{243A355E-2C06-415C-9FAD-AF9D136F734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4" creationId="{142898E1-1F47-4985-A264-99E96CDF5C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5" creationId="{3B10C8AA-8608-446F-B7BC-B26F664D4A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6" creationId="{0CF43A37-390A-4435-AD95-DFCFB67809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7" creationId="{A8B0F213-5D2C-4F9D-9231-DCE71B72D5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8" creationId="{CCB791F8-45B0-4564-861B-9288ECFCBAA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9" creationId="{DB9D027C-CAE5-4812-9AD8-388B470B12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0" creationId="{CFCBBBB4-A9AE-4152-ABF7-9BF4F20A4DE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1" creationId="{61BBAA01-CA56-45B0-B53B-23B84094C28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2" creationId="{3903BA14-ED4F-4B79-86C6-5F897BF3DA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3" creationId="{4977D0A4-D2C2-4479-82C0-48412C3DF5C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4" creationId="{EEB7FDAE-C4E5-4515-86D9-F2BAE51C2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5" creationId="{35840D46-46FD-47BD-A633-76606EDF4F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6" creationId="{2A9BCABE-23A0-4D9A-91F9-F7741A59E7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7" creationId="{6FAA938D-8985-46C4-B20F-D7C64553E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8" creationId="{E394E681-C120-43A4-91C7-21183AF237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9" creationId="{5CB8AFCD-C4A4-4020-B19F-69AAD55EE89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0" creationId="{AA3F86BA-67B3-4D4F-A171-9F709E1D57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1" creationId="{57B0AAC4-A7A5-48A3-B49A-C1D59FE6CCD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2" creationId="{1E87D893-480B-4F32-9F42-60B600F7BD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3" creationId="{98AC24C0-EA54-4D72-BEB2-2796BC2DDE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4" creationId="{B7F5100C-C503-4182-8C3F-71F0E63FDB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5" creationId="{3EAE8005-4A0B-434B-ADC8-266AF0A946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6" creationId="{7D10A3AD-185E-4009-B758-330660C950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7" creationId="{6C8CAD00-8634-476E-A30F-8EAA2DCA6BC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8" creationId="{97B8EF42-49CF-4382-8A93-030D2AA933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9" creationId="{A04653A1-A348-4262-A998-0A53414B10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0" creationId="{8225DB88-6EDD-412E-9D8A-66CE2CF137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1" creationId="{715AF49D-1604-42FF-8240-D310D2C7AB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2" creationId="{1185123E-3641-4359-85EB-E9E67061A25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3" creationId="{63484055-FCC6-474B-85F6-F0B8E75EAE9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4" creationId="{8926D18F-BAFD-4D82-ADC0-C6FE8265A9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5" creationId="{F469A995-E269-4DDD-980A-756830EAF8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6" creationId="{84DB82E2-5E62-45A9-AC21-2981D8925B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7" creationId="{FDB12C27-5142-42A4-A8FE-D99C52597A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8" creationId="{279F0618-FF87-4197-A2E4-51DEB7067A1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9" creationId="{ED969B54-D9F6-4C0F-9B9E-583F577C4C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0" creationId="{F9E5CAEA-46D5-41D4-8F6B-59D0D7AD5D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1" creationId="{5317AB8A-F8CE-4620-89E6-62D38A6B74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2" creationId="{EC7BA742-ED03-4FD0-8AEF-83E34596BE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3" creationId="{EE34B49B-CDBA-4845-B59C-47FB32D524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4" creationId="{0522350F-F1F6-4D58-AACE-D0504DE6EC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5" creationId="{DA9B6D79-2AAE-477E-BF8C-8EB0DB373B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6" creationId="{943A7077-24BF-45E1-BEBC-C5C28C6CD2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7" creationId="{4EDE757A-E7F7-4A29-AD1B-FD130CE67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8" creationId="{85C87074-3FD3-4AF8-8A53-8989B1FD3F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9" creationId="{AB0CA0BB-80B0-4BD4-8C3E-338D78FCCA4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0" creationId="{D330CE30-AD3A-4410-A837-0251B160B39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1" creationId="{6A723AA4-7EBB-4A3E-8F00-E6A8F49C64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2" creationId="{163476F7-8008-440A-B17B-45925B5A8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3" creationId="{3446BCE5-B8F2-47A1-A36C-E71FED875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4" creationId="{67366233-421F-44BC-99A8-074D61643C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5" creationId="{29A4AB8D-72A4-40B3-8E50-02973CB5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6" creationId="{2AD82147-4F08-43D6-AA01-309091B0A1C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7" creationId="{52F4E15D-CE26-43A8-8BB5-B80EA3BE9D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8" creationId="{5F212DE8-97F9-4DEF-B5E5-2DD7A3BE8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9" creationId="{87FC32BD-4DF6-4614-9D2A-92D5CD5CB6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0" creationId="{F6916614-895A-45A6-9AE4-CF747B0CAA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1" creationId="{287CE9E6-3D62-4F2A-8EB5-291F696839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2" creationId="{6FB048BB-A71D-4DB7-AB02-41FA1B8173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3" creationId="{5A788823-1E45-48F3-B29F-168AA6387E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4" creationId="{F7BCFF56-B3F9-499B-B2A8-C375BD6F8A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5" creationId="{9E674054-7F53-48DF-BD00-66ECB512FC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6" creationId="{E42A71B9-C2B9-417B-BA73-3D041F9915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7" creationId="{3902EBDF-15D4-4CC1-BE45-73A032B03F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8" creationId="{E7555F8B-118D-4C13-898D-DE93F57D09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9" creationId="{4DF0467C-7D5E-464E-BA3A-0B14D77E7D2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0" creationId="{62B0D475-F327-4E6D-898B-CC27A50D99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1" creationId="{57C944C4-B507-4FA5-B8FC-7E0CF0DC0D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2" creationId="{7949BD08-D33C-468D-8B4A-587EC09379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3" creationId="{FED3AF6A-DAE6-4A69-81DD-3EF734CA3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4" creationId="{71CFDA67-C048-442C-8FC3-B47CDCC31F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5" creationId="{F8254AAB-8D9F-41EE-9759-1AEC28BF87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6" creationId="{0B9549E5-EBC2-4CE1-BA0C-2022C96FCB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7" creationId="{93F79A07-912C-4AEA-920D-2732CCACED2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8" creationId="{AEE99E7C-A966-486D-A785-673F6CE9D6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0" creationId="{83BF288A-ACF9-4F3D-B07A-74FA657D38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1" creationId="{AFAB03EF-0815-45D7-BDBC-A51429E58A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2" creationId="{0DBAA309-6C7C-4BBA-AFE9-A476467DBF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3" creationId="{D2F59273-52C6-4589-9073-457C39A48E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4" creationId="{83B67F30-B60D-42C2-9745-A8CFFDA9C6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5" creationId="{5789700B-D440-499C-B1C3-C3C5B24F6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6" creationId="{D64FBF05-791F-4537-8B6A-CE4347B6B1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5" creationId="{7DA24630-9BBB-4915-8DA9-C32EB0E78D8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6" creationId="{752294FE-20D1-4741-842F-883B0C0CE0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7" creationId="{C6B9C0D9-2A67-41A5-8B3E-6005BEA2F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8" creationId="{FCA7A825-BA8E-40AA-94F4-0817447687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9" creationId="{E0BA6441-541D-4CC8-991A-A384A538B1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0" creationId="{D4458589-9C61-4E9E-818E-4FBDC9643E8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1" creationId="{91D630DF-3224-43FD-8967-1B1D597674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2" creationId="{133B968E-0185-4135-9F98-A451E3F731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3" creationId="{6122C8E5-3FD1-4A52-AA08-1F7EB908EB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4" creationId="{175DF75C-463E-47DA-A92A-E31BA90FB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5" creationId="{5D5138FA-F8E6-49A1-9486-7B3FFAAAEB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6" creationId="{F18A7BE9-77DA-47A2-8B24-BA9D8D6556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7" creationId="{BE467774-84B3-4E69-93C9-5A4E1D2C2E4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8" creationId="{C7700AAF-CFA6-45E8-B132-7DF70E05AD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9" creationId="{DC483669-F95F-4CA3-A86C-2E46D0810B6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0" creationId="{D17E79A1-2C5B-44E8-BA69-09B6B81BE8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1" creationId="{61373F67-0AFB-4E5D-B42E-1A9E5852A85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2" creationId="{BF7E1566-B82C-4027-80E8-81D3C0723F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3" creationId="{38D7E942-8DBB-424F-8722-E7EB19A12A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4" creationId="{5E2D03BC-AEEF-4AEB-B02C-C6C21EE4A6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5" creationId="{C107B832-4EF6-43C9-A0E9-CFA3764167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6" creationId="{DBBBC8D6-1707-4547-BFDC-A533A4B1A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7" creationId="{579E7937-84AB-466A-A4F9-152AFEE2DF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8" creationId="{56A7D946-E8C2-414E-9420-ECC212A54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9" creationId="{1BFBF617-40D2-47DC-81CC-338749B7DD3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0" creationId="{289B7350-B923-4534-B6D9-6881AC96EC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1" creationId="{C70C747B-0D8E-4E46-BBB2-E47CBE7474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2" creationId="{66DFB011-1429-4D28-A9F4-CAB7D50732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3" creationId="{4E9A3ACD-98C4-430F-938B-BD1B7E54F5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4" creationId="{62529056-C0F4-4F81-9B0C-674A8F640F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5" creationId="{11CBCC79-3782-478E-8004-AFB64D75868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6" creationId="{4867338C-9077-4F99-99FC-D90D1CF039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7" creationId="{2727A381-9133-4DFF-9226-A5DE81F62A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8" creationId="{86A84936-224E-4BE8-A55B-1FDCE1F65BD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9" creationId="{F1A9FEF1-463E-4DF5-81D2-381BE830AF2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0" creationId="{8A475EE1-11EC-4450-A675-F0E379DBB5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1" creationId="{15B72FD3-6111-4217-A2EB-7CA0017635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2" creationId="{7E90C55B-7225-4920-8638-809B1DBE07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3" creationId="{780A795C-2600-4481-84A3-9D32BAC5F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4" creationId="{BEDB8D03-FA2F-4CE2-A580-977D03644A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5" creationId="{7E8E666D-ADCD-43C0-A52E-1D9751E764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6" creationId="{9106F09F-8598-4569-A026-E5E3D33B8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7" creationId="{77B1F8CD-FC16-44F8-A9FA-54F544461B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8" creationId="{2CAA9FA4-115F-4C32-96D9-B1357103E5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9" creationId="{96A60AFE-4059-4AB3-9D25-D4CB3494DD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0" creationId="{9B91AC6F-819C-407A-A24C-6C371402DA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1" creationId="{255906DD-6142-40AE-AE97-EC94073147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2" creationId="{C97D1DA4-2243-408C-BC70-AE3E356C32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3" creationId="{736572FD-7247-48D2-A846-99C969C6A54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4" creationId="{838C2240-B64C-4E78-92CF-8308E07AFE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5" creationId="{EB33A297-1686-45E8-837F-C328AC3281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6" creationId="{E131CABB-5EC5-480D-9676-3A613D5C98C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7" creationId="{4AD493CA-0EC8-4555-9469-D70381BCA3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8" creationId="{F823A9F4-5DC2-4DA6-A376-D5DD3D8181C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9" creationId="{58BA675F-6B77-44CD-9777-CA86E937681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0" creationId="{299E6ED5-19E5-4748-AF83-B67F66407F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1" creationId="{3C0C7F8D-07A4-48A8-A47D-8811A61758E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2" creationId="{82F36BB4-BD23-47F1-B736-99D48A800D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3" creationId="{FD75995A-1B17-4BF3-9F17-DEAE9EA5CA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4" creationId="{7B92FE60-0E0F-493F-965A-ADC59A4F61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5" creationId="{A6A36893-A5BE-4D03-B1E8-F0FEBD42CF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6" creationId="{4F6D3A93-556E-4BF5-9815-39F511C774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7" creationId="{2BF21ADC-8DB2-4F50-BFB8-F4BA21660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8" creationId="{D66EFA87-FAD1-498C-BD52-1D76D8EAEC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9" creationId="{9BE6671C-D24A-4123-B053-A28F08CBF93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0" creationId="{9A21AEF0-30D9-43AC-9129-68655170E4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1" creationId="{0F9B654D-64D4-43A2-AEB3-6888C90E3F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2" creationId="{18E07286-6FF9-4A6A-981B-15D178954CD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3" creationId="{E366CA7E-6A78-4646-955A-EC364E1E6F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4" creationId="{79C0BC65-3F82-476B-AFC7-371F7D36ED7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5" creationId="{1B01F66E-FB0F-442E-A375-C25B5EA0A4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6" creationId="{7E132D84-B8DC-41E5-98D5-D70D8D5B89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7" creationId="{AF0D53C1-1667-49FB-B343-DF5952F4151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8" creationId="{3CB86F27-D5F6-484B-9AD4-08CDAF5FA7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9" creationId="{28667039-E4B5-4889-9D39-3FA77ED44C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0" creationId="{456F4AFB-0D0B-40B2-B51A-E34989B24C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1" creationId="{E5626585-E3C2-4E15-AF90-F42CFEF530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2" creationId="{644DAC0A-BB82-4BD1-A1C4-E50588EF4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3" creationId="{527BEA87-D983-4511-961B-440ED95580A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4" creationId="{4DAB3E7B-A6A3-4C58-9739-59ED2EA834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5" creationId="{9FE2A9FB-FE66-40D8-9425-2A049E1CA4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6" creationId="{B313ADA0-4A65-47C1-8933-2B1F50CBB47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7" creationId="{C91B98C7-10FA-4787-A1B0-C213F004F2F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8" creationId="{C538488A-C6C4-456F-9F85-F0665A73B1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9" creationId="{6E22D1D4-0A11-4CAB-9A03-6CD3827B5F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0" creationId="{1A1261A6-5015-4C49-9D3D-1274B62BE9D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1" creationId="{3AFC77AC-7D48-481A-8E9C-AD8853CEC9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2" creationId="{25309180-2299-474E-9D71-E6DDA7B314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3" creationId="{4227E6A1-F646-4C84-837F-EEC17966D2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4" creationId="{007560A4-DC0E-432B-9F63-4DB97017A8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5" creationId="{E99A02A4-82FF-430F-9D4C-E00C27D06A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6" creationId="{CC5A0774-6C61-4945-A002-B6C3EF34D2F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7" creationId="{937EACE6-06FB-48C3-97B3-34351DD49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8" creationId="{5EA9E04D-9938-45A1-919F-6119BFD521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9" creationId="{58C92610-8E39-4163-B839-4243FF66600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0" creationId="{E87D11ED-F7E1-4AF9-BC3D-612F61B2A7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1" creationId="{757DB149-24E4-463C-AF8C-F586D08F4B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2" creationId="{CD818950-11A3-4B93-89E2-FCCD69C519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3" creationId="{02293C36-375D-4774-A33A-8535F1D597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4" creationId="{D963E7DE-FEA0-40C2-A6CC-44E17ABD80D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5" creationId="{59CFC9B8-99DE-40E7-A4D4-0B220B1182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6" creationId="{899D8386-8BBC-4E69-9CEC-16FE32A6FC5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7" creationId="{AD94AE35-695C-41C4-BDE7-9504204F0C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8" creationId="{ABAE8A7A-1FDD-41DE-B397-2B2B21CD19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2" creationId="{EBE721A3-36E4-4249-84AF-A1C7C7B4BF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3" creationId="{C9635E0A-A379-4F8C-A47E-66552AF6C2D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4" creationId="{39DEAD2A-75E5-4813-B1FB-F4C42890F9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5" creationId="{53521E5E-EF23-46B7-AFD9-1EE55D0458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6" creationId="{6D0E5DC6-7B88-4F75-BBAA-14C64EB863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7" creationId="{7872C89A-2EFE-4CEE-AD56-418C1A08452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8" creationId="{6F0498FF-8105-4A91-B4A9-18DEF522135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9" creationId="{D7562F09-21A7-48A3-A14D-100F5E373C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0" creationId="{A2568578-F6EC-4989-8DD9-CE85899287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1" creationId="{F252BE6F-8578-4F08-88E1-C7CBB54D87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2" creationId="{E404674F-E2D5-4E27-BAF6-6BCF5723EF3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3" creationId="{A16D84C0-4FA4-40E7-817E-9B82844016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4" creationId="{CB18B39C-CAD4-4DF1-95DE-31C591A4890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5" creationId="{B08E5F99-8143-4562-A52B-7A1C2E88E22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6" creationId="{C1812C87-DFBF-4B53-B6DE-70683DB2632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7" creationId="{CC17DE50-9722-41DC-8ABD-194088AF8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8" creationId="{AB98A4AB-6EB9-425E-9225-110F00760BB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9" creationId="{E65870C8-6534-4F8A-ABDD-E273F2ADE4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0" creationId="{12677D53-9EE4-472E-A610-901C1511F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1" creationId="{6646767B-37C5-4CD9-A160-7910B9299E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2" creationId="{B942E590-DA17-4E42-A7D1-462C8BA2BC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3" creationId="{2F2E3BEC-886E-459C-96DE-BD470AC9AF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4" creationId="{F011C33B-7D99-4069-94CC-F9A87618735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5" creationId="{DAE4B998-CAAD-4E09-9316-4CE939BA3C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6" creationId="{DC1A15BD-F7D7-4122-8436-A570BE51F7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7" creationId="{B330615B-3AAA-40ED-A1E7-D71E8170F4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8" creationId="{6F1780BD-BEAA-4459-A588-CCF6B1D94A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9" creationId="{CC6C1FE5-BAA2-4D88-B827-52FE1D1480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0" creationId="{0AB3B96D-7B86-44D0-875F-FB2848A33A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1" creationId="{0A394B61-0287-4E0B-BD83-6417B98E84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2" creationId="{ADCFFA42-D154-4722-915D-3F25AC9680C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8" creationId="{BB4A9732-8763-4FA4-8600-524F140E81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9" creationId="{54D21C27-7553-414F-B822-0C1C84591E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0" creationId="{E2F25DCC-8804-42C6-9E68-EF88CB321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1" creationId="{10B8F6B8-B22B-4F2D-A00A-9B02C9A536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2" creationId="{D2CE4BBD-42B7-4342-AFB8-33581D88C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3" creationId="{D9A4371C-8060-457F-995A-EF24B15853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4" creationId="{77BF679E-1E51-4923-8AD3-84AA0ADF9A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5" creationId="{1CB6622E-8933-4CDC-AC42-A6596E8B38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6" creationId="{2A8378D0-1931-408B-B31E-EC1168C60A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7" creationId="{554DB3A2-1204-430A-A7B9-65020BF8C0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8" creationId="{D3AD4E01-76AD-4E34-95EC-0A2E592C4F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9" creationId="{657B05F0-A016-41AB-8188-E592F9D6A8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0" creationId="{93C82B23-2D6C-4D47-8F18-33CA68B933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1" creationId="{AF7B1663-4685-458F-843D-CD431471D7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2" creationId="{703EDC32-CF52-40A9-ACC2-9EF2664936E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4" creationId="{EFF30655-4D31-44D8-9E51-21D3A06574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5" creationId="{746BAE95-FC0B-4E9C-8C75-4F5C710B01B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6" creationId="{FA3FCA4D-B5C5-426A-92BD-065A0F5213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7" creationId="{E48C1071-E76C-43EA-86F5-D4C1F52D02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8" creationId="{CE4B3D94-C57C-4766-A20E-4DB38C3E4B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9" creationId="{FDA5F92C-F953-4CEC-A16C-BF3742F7C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0" creationId="{84AB230F-E930-4700-9934-5108D3C9ED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1" creationId="{3CF01344-4508-4676-BF7C-D2898CFCBC92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2" creationId="{F8788B7D-F00C-49EE-951C-37EC5E1E3A70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3" creationId="{568DE7E2-2A36-47F6-8571-EFA588797D0C}"/>
          </ac:spMkLst>
        </pc:s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8" creationId="{590AED69-DD9F-488B-AD7A-A9C6DBE3CB6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9" creationId="{DD41BEEE-0FB0-49D1-9ACF-C5341950690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0" creationId="{8FC47A40-6DA5-4360-9196-4EC8A4AC1FF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1" creationId="{9981AA3E-31DD-4CF8-8AE4-D4CBB6091C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2" creationId="{845B8024-F18E-4C97-AAF3-FECE9FB87E7F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3" creationId="{BCEE66B6-8155-4A63-BA86-1989FF398CF2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" creationId="{E2BB0FE9-DB9E-435E-8584-36F737E8DEB8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5" creationId="{332492A4-918D-4516-A5EE-748199303F1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1" creationId="{ADBD8431-5A17-4C1B-BDC5-D57CE674295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2" creationId="{0E979EB0-C142-4ACA-B8BE-D9A1C933479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3" creationId="{7ECABE79-720E-4860-8D42-27547D41CFC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4" creationId="{BA77C89E-47B4-4DDB-9DA2-3AEC8F34F94F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59" creationId="{46F99ABD-2AB6-48CD-98F7-3C45DFE40FD5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67" creationId="{35E0DFC7-AC75-4F43-83A6-D0E4B3B3D9A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8" creationId="{40303F02-A75D-4E80-9FE5-455249F42770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9" creationId="{34472D0E-F842-4AAB-AB76-659D4CB22E8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0" creationId="{5A2455A3-A0C9-43D1-90CD-79B08E007BF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1" creationId="{16B3BF33-9AEB-4ED6-A3EA-8311C61818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2" creationId="{D077D6DE-58B8-4C14-B602-C20D17B67343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3" creationId="{DF52DEFD-D84A-46D6-B995-86AA6FC574E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4" creationId="{F0834A8D-F3D3-4871-A173-C66732BD4A74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379" creationId="{C31F136E-840A-4CCC-AA4D-5FE0C90D606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0" creationId="{DCC5531B-4070-48C5-98E5-CDEE0C9D73C9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1" creationId="{5A0F9A1E-E7DD-4001-BCEC-F6756BC0BA6A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3" creationId="{29C6A9AE-301B-4096-AD8C-8DC49A0CBC2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4" creationId="{0052416A-0149-4A3C-A7B9-237431316AA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5" creationId="{5A221705-87FF-4C9E-9D6E-78A189C24F0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6" creationId="{EFC35E54-39D9-4FA1-8823-E9CD6EB5352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7" creationId="{8D6DBC27-00A0-4F22-B8DE-BE63E69E1D6D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433" creationId="{B989A9CA-0FB2-48CD-B2B6-3CA6E9F17660}"/>
          </ac:grpSpMkLst>
        </pc:grpChg>
        <pc:picChg chg="add mod">
          <ac:chgData name="Oscar H Franco B" userId="9f94e04ee7cb70b5" providerId="LiveId" clId="{B7083735-F867-4791-8BB2-075915D42E3A}" dt="2021-04-10T15:05:30.473" v="177"/>
          <ac:picMkLst>
            <pc:docMk/>
            <pc:sldMk cId="288623512" sldId="265"/>
            <ac:picMk id="4" creationId="{01EE920A-32B7-4F4D-B507-D4583CF8AE46}"/>
          </ac:picMkLst>
        </pc:picChg>
        <pc:picChg chg="add mod">
          <ac:chgData name="Oscar H Franco B" userId="9f94e04ee7cb70b5" providerId="LiveId" clId="{B7083735-F867-4791-8BB2-075915D42E3A}" dt="2021-04-10T15:05:37.055" v="178" actId="1076"/>
          <ac:picMkLst>
            <pc:docMk/>
            <pc:sldMk cId="288623512" sldId="265"/>
            <ac:picMk id="6" creationId="{4CFCED70-7ACB-4249-9D57-ABA1A781B55B}"/>
          </ac:picMkLst>
        </pc:picChg>
      </pc:sldChg>
      <pc:sldChg chg="new del">
        <pc:chgData name="Oscar H Franco B" userId="9f94e04ee7cb70b5" providerId="LiveId" clId="{B7083735-F867-4791-8BB2-075915D42E3A}" dt="2021-04-10T15:06:33.744" v="180" actId="680"/>
        <pc:sldMkLst>
          <pc:docMk/>
          <pc:sldMk cId="863337639" sldId="266"/>
        </pc:sldMkLst>
      </pc:sldChg>
      <pc:sldChg chg="addSp delSp modSp add del mod modAnim">
        <pc:chgData name="Oscar H Franco B" userId="9f94e04ee7cb70b5" providerId="LiveId" clId="{B7083735-F867-4791-8BB2-075915D42E3A}" dt="2021-04-10T15:14:59.491" v="488" actId="47"/>
        <pc:sldMkLst>
          <pc:docMk/>
          <pc:sldMk cId="3876995871" sldId="266"/>
        </pc:sldMkLst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" creationId="{96E99A84-5804-4B4A-A3A2-92D6237530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" creationId="{E575EF30-63C8-41C3-9897-AB86674EB29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" creationId="{3C2BCCF6-725E-47AB-8B21-D96DD298FD7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" creationId="{031C37E3-6E0C-41AD-82AC-8940069351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" creationId="{3F068F71-00B4-4CED-BF50-0A848A421E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" creationId="{F09D86A1-C1EE-42DE-B5EC-0768954D4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" creationId="{599E9002-7456-482D-A33D-65DB58A79B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" creationId="{7AAE7186-9C78-4B36-A419-3180E14E529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" creationId="{8EBA9527-25EA-4CE6-98E9-F2304AE3AE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" creationId="{A8E089CF-66E9-4D99-BD39-3CD9855FF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" creationId="{5D29C2C2-AB3A-4251-856F-E42D886872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" creationId="{8B1747CF-B569-4B87-83D4-1CA0FF76D49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" creationId="{EE50BF3F-CF52-4776-BB3F-F007531E6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" creationId="{99A363B4-5A20-4E21-99D9-353E8ECF55E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" creationId="{7D6FF059-7EE9-47C0-A9B3-F8F80E298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" creationId="{913A4103-F111-4CE1-B834-05DC8203F3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" creationId="{7FB8F134-F3A7-47E9-B42A-DDD670D725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" creationId="{597B9EDD-4D33-4BEC-BF2F-9D05315B1F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" creationId="{0F7217BF-95DF-417E-B764-75710A12DA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" creationId="{C0AA504D-17F6-45E6-ADAE-7B07E4B3934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" creationId="{2934D09E-C2DE-47F7-942D-E32419BF2DB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" creationId="{2A275891-0C21-497F-A912-D51B0B1FFCC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" creationId="{7DF3CF3A-0EA4-4330-9C20-D7A7FF98B06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" creationId="{FFEEFC3D-5595-46A6-93FB-763D39F4CB6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" creationId="{1ED96388-4CE2-4B63-95F8-5990904D31A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" creationId="{A51A89E0-ED3D-4B52-B9A6-6AC2C352AF0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" creationId="{E916F604-107A-4942-AD7A-12DAE2CA991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" creationId="{514DBDFB-B80B-4CCC-AD25-92490035F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" creationId="{52F510B4-514D-4893-BE4F-D51EF03A47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5" creationId="{1D44237C-A34E-43B1-B10E-B01E205679A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6" creationId="{4D6C6BC3-F04D-4515-991F-DF87CB29EF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7" creationId="{4905F465-5C49-4CEB-AEED-AE8B92EC1B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8" creationId="{B2CAC290-294C-4728-8221-1F8FA20DA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9" creationId="{B0CAAE58-A1BC-4EC4-BDC6-B0C720910C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0" creationId="{28F92FD9-69D4-46C3-9CED-6AF88B0E093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1" creationId="{48D78688-1074-433D-A253-2499CA9B4B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2" creationId="{19F103F2-A513-484D-B945-F1FF827B605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3" creationId="{AB336004-EDE0-4C66-85A2-6FF58BE4CA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4" creationId="{CC824A66-9537-4D13-B797-53D49FED1E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5" creationId="{9A8069FF-554A-46A7-93BD-02432DB8C0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6" creationId="{701A2E62-DD50-4F9B-ACD0-B762EA5933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7" creationId="{67071FDF-60DB-4D00-BCE8-214926D629B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8" creationId="{D4CFC7DD-E58A-4FAB-B597-2918F49413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9" creationId="{7B5E6188-ABAA-4FB5-B7B6-6640FD5A56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0" creationId="{19B3094A-89D6-40E6-B289-DF67E4F5C9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1" creationId="{794E4763-2B16-4BBD-BBD5-38AA3444C5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2" creationId="{9F223CB4-37BE-4EC8-A6C9-5C0425351A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3" creationId="{99D1FB36-B268-4CBC-AC45-CCE09728E4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4" creationId="{EFFBA72D-2C0D-44A6-8D1F-9C18DAF2F00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5" creationId="{AA625991-5134-4204-94B5-A085E4EA39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6" creationId="{144B7B19-B6B4-4B1B-BFE5-17BF31BB4D6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7" creationId="{8CCFCF22-7BEC-48A3-84ED-BE94954FCE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8" creationId="{4A503ED4-1E87-4491-9F35-658C5C34E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9" creationId="{C78CF1A6-551F-47BD-B348-3AC0C2BF51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0" creationId="{8427D511-A211-4003-AB24-A21742778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1" creationId="{53CD28B5-E0CC-4FE3-9FBF-62322F9E96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2" creationId="{A1167E0B-DF9D-47E6-BBFA-83A4675923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3" creationId="{EC59217D-85B7-43A5-9DB3-262BBD145E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4" creationId="{5CB408BF-0E37-486B-9874-4E90F1CEF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5" creationId="{3A287124-CD3B-41C1-857A-1FDF138893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6" creationId="{72F977BA-F925-406C-9DFD-3CC1831DBA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7" creationId="{99C6E3D8-8F9C-4BD9-AB1B-824137A334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8" creationId="{F7827294-16D8-4A9A-A20F-011F8179A6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9" creationId="{72BD81CD-3CCE-4282-AAEB-927093750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0" creationId="{6AB8AB0A-7505-4D05-8C15-0FF1140699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1" creationId="{71F1B0B6-864A-4E7A-B00A-21D78918B8A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2" creationId="{8477C26E-BE7E-4BCC-A7D3-E883A4C962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3" creationId="{790B9A7B-2113-4D5D-B953-E7980274EF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4" creationId="{D6CD7C72-00F0-41F9-87D4-60E80D418D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5" creationId="{AF4E41D3-4AB3-4B7A-BF6E-67F0975EE2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6" creationId="{45F77C92-6966-4AFE-945D-526996B8F2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7" creationId="{544F25AB-A18A-4545-BF6D-545A2CF403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8" creationId="{8FEE5A6E-B4D0-4EE7-BC15-B981FD5469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9" creationId="{79FE844F-7398-4786-9EEC-76D3C9FE63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0" creationId="{22B640C3-756D-4C01-99EF-2EC393D430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1" creationId="{B04C0C6A-69D3-47C9-95A4-8A659F91F2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2" creationId="{695F966A-524F-4CC8-AD4B-71C4B14D3A4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3" creationId="{4C6AE061-E09E-4B3F-8EBB-6234C37AA9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4" creationId="{E9ABF4BC-2C7B-4A6F-BAEC-C8939601C5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5" creationId="{98EBCDF1-7E86-409B-9BE6-73888D057B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6" creationId="{9EEC0E6A-476F-4D85-BCBC-3CDCDE92D2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7" creationId="{FF2C3EF4-A9C2-40FB-9E78-01EDBA63C0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8" creationId="{C3E7C796-89BE-4F2A-9A59-A24E586911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9" creationId="{493C947E-9A67-40C2-A286-3988A99F32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0" creationId="{BC5CCCCC-E1D0-4212-A09B-488CE85434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1" creationId="{24A29F78-0692-45FA-87A4-5212F4AF1F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2" creationId="{787B10BA-2318-485D-915A-A12797711C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3" creationId="{A7A3E032-F1AC-4CCB-82CF-AA0724A9C6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4" creationId="{EF2A2E45-AD3E-4BF0-8624-225845C099A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5" creationId="{581D0335-4DE0-4CC7-AA58-B6F152ACCB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6" creationId="{1D272B7F-FD9D-4DE2-BA5E-B834CC47E37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7" creationId="{D34F5EB5-3DC0-401A-A843-85B0DFCAA1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8" creationId="{D77ADE0F-C504-4770-9D99-66CDC8D4C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9" creationId="{B2958AEB-B532-46FB-ACB0-210E7EC15D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0" creationId="{8D502BB0-B756-4740-B590-FA8BC8E12C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1" creationId="{375E6C21-F57F-458D-88B8-02DEF48C05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2" creationId="{29A704DD-CBD7-4F13-A524-1767852BD7D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3" creationId="{82BC4192-81E4-41D1-ACD6-53BCBD0BBAC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4" creationId="{29FED8D7-0337-4BCE-8AE3-39F4F831D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5" creationId="{662E4079-FC6E-4FAC-B949-7252F54821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6" creationId="{6F9ACD1B-195F-4A87-A6CF-DB46580C0C5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7" creationId="{C7580F86-E945-4B26-8BCA-9523EE5CB2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8" creationId="{DC1EC44C-B0BF-48CC-B38A-1E0FE25AFFF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9" creationId="{B2EF641E-36F2-43CB-96C5-EAADBC5D8D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0" creationId="{174EDE3D-77C5-4A39-9A52-FBAF1FDD66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1" creationId="{72966067-7D19-4A00-BC44-2BDDD5AD52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2" creationId="{04B0DB9C-7BBC-4D30-A306-C31A6B18A4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3" creationId="{36F36C07-4FFD-4BF1-894A-0B4269B77B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4" creationId="{07C54FDF-EAE9-4E88-AA7B-0BE37CA6C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5" creationId="{EE5351D8-F844-4BAE-B4A9-C2388125C5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6" creationId="{284B423A-8A2F-4C99-A749-67F419835F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7" creationId="{B8E26A1D-BADA-46CD-9922-AB2B257674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8" creationId="{68611ED6-764E-4AE6-AEBD-08842C913A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9" creationId="{61D7887B-A65E-4D9A-8A75-B126C00691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0" creationId="{60235406-23C4-4667-9C3A-500C58E58CB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1" creationId="{6E4F1D8C-9F76-4822-ACC5-0077380DBD4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2" creationId="{8BFAB335-DC3E-4E4A-B69E-F871E32425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3" creationId="{50D557C4-9184-4C53-ABFA-39A6A1A013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4" creationId="{E86D6396-2F32-4122-9228-590C0F67C4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5" creationId="{104CB3DF-2E1A-4825-B7D4-C7EB480E3A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6" creationId="{7A74519B-DDE2-4B63-89B4-33A2425C73D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7" creationId="{5A97E124-2F0E-4CEE-A75A-63CF377D55F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8" creationId="{46116445-FC57-4B03-B79D-9A6246E4E5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9" creationId="{16302FAF-FC61-456A-99E0-43977D11D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0" creationId="{8B020DEE-0AE3-4260-9D21-342EA029012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5" creationId="{8321EA12-6779-4920-A10D-CFBA7E2BAA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6" creationId="{A3254764-1824-4571-B305-7A0E35F723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7" creationId="{FCEE2473-5989-480D-86C6-51BFEB7F0E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8" creationId="{99E180A4-95EF-4CD5-8BC4-15E2DE0523C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9" creationId="{56C4D2FA-A725-4D7F-A3D7-E3E2F5B5BC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0" creationId="{734A07E4-9584-45BB-99CE-CC03BFFB7E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1" creationId="{BB244E94-EB63-4E22-8254-5E93A44F35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2" creationId="{888B879E-4948-4D2B-B591-CF52E39BD6D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3" creationId="{9E00B6B8-9BA8-4E7C-8F41-470318CF577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4" creationId="{2B7E9236-F63C-481B-A803-0F252ADFC1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5" creationId="{0A01A26D-E47C-4D6E-A4FA-6EC63DF4F9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6" creationId="{CBA4DA67-84F5-4F14-85B4-CAA183153D2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7" creationId="{96B386D4-7166-4E6E-92D9-5D10F9AECB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8" creationId="{5A00B4EE-2AD1-4299-8B5E-E5D8695C0F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9" creationId="{92F9826D-F721-4FE8-874F-4D282B31F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0" creationId="{E5ECE186-09C1-4066-B25C-02DEC5B1D45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1" creationId="{8C57B38A-C815-4BA7-B00D-28D29200B8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2" creationId="{8E45A0E9-E2E0-474E-A274-1D15D49366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3" creationId="{A7C0D48E-C480-46A4-A252-7CE1F323724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4" creationId="{E68A4717-E95C-4AB1-8401-073BABB6DCA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5" creationId="{A3853C1E-5DAE-4292-9F2D-0E434E8516D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6" creationId="{2B40F256-5324-4369-9A0A-7D5BAC6D23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7" creationId="{012BFC80-3D09-449F-95CF-7A564D0389A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8" creationId="{2EF9B46A-692D-47BE-966F-F5F0F4465D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9" creationId="{3EBC8C4E-F753-4DE7-A631-D08B13B5C94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0" creationId="{1511BE86-B9D3-427A-AED9-8E7CEE519A4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1" creationId="{1923453D-7F19-4661-949A-C61B34C5A7F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2" creationId="{DBECDF9D-9CCF-4400-9F50-9FA4085E68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3" creationId="{167A5356-7C7A-4E42-9D09-B3984683D3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4" creationId="{0340D4EB-5964-4EC2-B4BE-3909DEA6B5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5" creationId="{E684CDDF-B88E-41A2-AF2A-1AD2D9D425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6" creationId="{6AF59217-5EF7-43B4-8642-185524E547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7" creationId="{3EDFBA82-CC30-4F04-9D52-2EA8BE4B058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8" creationId="{02BC4CD1-D359-43E2-98E7-695FA9C1DF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9" creationId="{D42332ED-88AC-4520-9F92-E060EAE6A5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0" creationId="{C6099C57-1870-4F53-B7F4-025A3C2E700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1" creationId="{D6CD2333-8570-4E35-88C2-4D1D5B130D6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2" creationId="{32487C47-2F77-4F61-A670-FA26AFFFFD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3" creationId="{2B5AB5F3-AC57-481A-9170-7653571C6D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4" creationId="{6E527D58-634A-44EA-BF7B-73A2C6CD8E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5" creationId="{9B049B13-1885-4650-AE00-7508AD5CE6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6" creationId="{CE69606A-6FD3-44C5-AC94-7728A501DD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7" creationId="{66CB1467-CA73-407B-9018-C14E33F07D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8" creationId="{75EB1E22-6D3E-4988-B8D1-B0F059D9C0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9" creationId="{271CB493-0693-47C6-9677-9C232136C0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0" creationId="{AB2A2F41-2B23-4A79-82FA-62B2F7D73B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1" creationId="{4D893F5E-D117-44BB-934C-BF9ED6622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2" creationId="{F9A9FA07-6A7E-4C84-B0B4-45FECA03D6B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3" creationId="{84C9F1B3-CB2D-4076-9F2E-9F2D90056C2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4" creationId="{7C7B8D57-A612-4D92-9055-C3AEAAAF6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5" creationId="{02888D31-CDC7-4941-B31C-9D82FB775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6" creationId="{AC2D52FF-1736-4FAA-8BE9-63D33BD2AF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7" creationId="{CA96305B-7A48-4734-A1BE-EC8C481AA5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8" creationId="{2F9AB0E5-BBAC-4B1D-AC9B-F3C18356E9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9" creationId="{89B6584D-BB75-4CCB-8580-461F1906BB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0" creationId="{931D0A27-A062-4CE1-8EC1-A16C303DB7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1" creationId="{BE22A31D-545A-4DC9-B62D-FBB3FE456E9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2" creationId="{B9F4C30C-4627-4A66-997A-0E5BFF940F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3" creationId="{514C9CD1-076D-4077-A3E1-33ACC26314D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4" creationId="{3B0FE95E-F12F-41DA-9B49-A79285BC0C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5" creationId="{DC9A70E1-DB2F-442E-9E80-DE48A28B6C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6" creationId="{DD34933D-BB08-4712-8A11-24F1ED3878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7" creationId="{A8F1F869-D97D-4C84-BA7E-B4560E543E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8" creationId="{506DF785-0984-4866-B306-DEDB67450F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9" creationId="{3EC88901-8A03-4705-94DD-A81B323D6A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0" creationId="{C2F31529-4464-4414-96EE-1C80F5DE2E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1" creationId="{629E58D4-CF19-4F00-84CD-23C4D546AB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2" creationId="{BF199308-DFA7-4D79-9D8E-32611505568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3" creationId="{4B9C5BC6-680F-46BC-AC97-A556F8DEA9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4" creationId="{A191446E-1420-4007-9B01-2CF78A170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5" creationId="{4D493ED7-BD5E-4029-99CF-80A49B4481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6" creationId="{4787B2CF-C8C9-4E81-92C6-5334E02F53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7" creationId="{6EE79778-5C9E-4F9C-91C3-E45B99E12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8" creationId="{D8CD9176-82B1-4F6A-82C4-8A493B53038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9" creationId="{2E4D114E-5C8D-48A6-ACF7-E706234974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0" creationId="{8C2B664D-1A67-45C2-B17F-83786FF980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1" creationId="{7C096FB3-5CA7-4D9B-8FDD-103D5600E1B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2" creationId="{D6EB121C-179A-47C4-972B-A6DF50C0820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3" creationId="{2A8D3130-9F4C-4135-94D4-E4234DC4C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4" creationId="{CE8A4B7B-6735-4B5D-9D28-1146DC84DE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5" creationId="{86DAA423-DC85-4B40-9BB1-5F837C06D4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6" creationId="{8D99385D-61F5-4982-B6C3-4E1A2C0233B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7" creationId="{F047C8FA-453C-45C0-B0FB-BDE65E495B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8" creationId="{B512F130-3415-4D27-B703-E75A8A4410B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9" creationId="{62387993-DC36-4D45-A89B-15EE692A14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0" creationId="{A1FDED2D-B1B8-49B9-BD47-83CA5A1A894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1" creationId="{30DAA262-9C32-437A-815A-C0B31C4EAB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2" creationId="{77CA8E0E-4053-4789-A46E-BEDE0C5E9E4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3" creationId="{B64DDB94-7826-4493-91C3-58142083A8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4" creationId="{6093EF0A-D089-4BDC-9974-3E70EE74A0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5" creationId="{AD67C735-BFF3-4028-A515-6F48069226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6" creationId="{CCC4DA50-C538-4238-B102-D7CAF136939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7" creationId="{945B9C10-3596-469E-8B27-D1EF051710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8" creationId="{48B6B837-B619-4568-88DB-169723C52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9" creationId="{E0E0500E-61A4-45D7-A35B-CEFD26A5E1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0" creationId="{21D2CAA4-C1C5-4537-9004-390EB5B09B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1" creationId="{11DACE9D-E0EC-490A-AC64-56B04393AE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2" creationId="{1E0EEF11-51BE-4F9F-9296-1974C5AB4A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3" creationId="{30E7D5F3-B7DC-4C84-94C3-123B6BC158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4" creationId="{769E31AF-60C7-423E-963B-7A84D2B7E4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5" creationId="{1615474A-7A5F-4FC4-942B-D8971990AA8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6" creationId="{4C0970B8-007B-4147-9931-464D8987C9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7" creationId="{6FAEA561-E09D-4CE3-B4D2-00201A69DFD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8" creationId="{54FA8B99-76C7-4251-B145-BA9D028211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9" creationId="{8A8E1606-F5D7-4557-8983-BFB25F84022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0" creationId="{F8F1C379-B7D4-41C3-AF3A-FD327999BC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1" creationId="{7A0F214E-9099-45AA-AC71-B7905E25051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2" creationId="{068FD440-DDA8-4F05-8505-7D6AE7D06D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3" creationId="{78DA2448-9AB3-4B40-9CE4-0556657CB9B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4" creationId="{50B67CC2-0555-4754-BFD4-E63E986522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5" creationId="{53FA55C2-5E6B-4408-8EA3-E513F2B78E3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6" creationId="{A4C551AF-FEB5-4434-993F-92F4670D45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7" creationId="{3A25178B-236F-4AC4-8805-8FCB41DAAC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8" creationId="{12DAC59E-7D4C-47CC-B482-727220AA0DD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0" creationId="{184D05EB-A994-4FE6-8CCF-DD8471D9B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1" creationId="{2BC171F9-FC7D-4975-97A8-61284D4457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2" creationId="{2776F99C-1A12-4062-92E0-82EF13ACE4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3" creationId="{2CCFD5F3-4D79-4C06-B959-16A91C7D18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4" creationId="{21896AC1-5E24-4578-A688-F8F17CBA1F5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5" creationId="{2BC04F99-335B-443C-8E96-4DAD3F7DB7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6" creationId="{374646A0-A9DC-4807-B5B2-D54577539C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5" creationId="{64E87165-167F-4902-84C2-6530D930E0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6" creationId="{1C4C3DE5-A386-4B7F-A935-0415ADB060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7" creationId="{28B0F64F-E73F-4EC5-8527-F3F77C9292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8" creationId="{05AB1A04-A6AD-4E71-B0B0-A0B1893060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9" creationId="{0A578032-FC98-46A9-B57D-FCD2734637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0" creationId="{61A333B2-721D-4F08-84DF-1B297386ED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1" creationId="{3E2CD85D-17B6-46B3-A074-46289EF9F3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2" creationId="{E5ACA6D7-E1FA-4002-9432-1904369205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3" creationId="{520D0D4E-30B9-4806-B747-499361B18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4" creationId="{AE356784-B414-40A1-9081-A6B1A694CE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5" creationId="{AB916ED9-64D9-4524-BD65-77922C829D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6" creationId="{764CD889-AB6E-427C-A3A8-DD9AB15F86B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7" creationId="{46A7B6FB-EA55-423B-928F-58AC3C90CC3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8" creationId="{E88C7403-D478-4BE6-B592-5882C6E0D9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9" creationId="{D24553E3-E703-450B-8E32-5755126FE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0" creationId="{36C01F02-1881-49BE-98C5-71DFE51D95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1" creationId="{752E89A9-BDE3-4447-92C4-333E0F6B14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2" creationId="{DA3B5C60-E1B0-4EC4-9047-047D5B334A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3" creationId="{C9574608-0714-44C9-A13C-952ED6286E8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4" creationId="{C041FE4F-B4D2-4D41-BCD5-BED0C0EB90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5" creationId="{AE2C0AB1-1D44-42DF-B2F0-17DC02D5E29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6" creationId="{5F942038-BACB-462B-8614-7BCCB57128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7" creationId="{5661F58C-CCB1-4B0E-9F2C-0EDC2C7776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8" creationId="{B820C0EE-675E-41CE-8927-A923CDCCBE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9" creationId="{B87DFC77-F61B-46E9-96BE-06DFF0225C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0" creationId="{461BF147-2347-4191-A776-6EB5319C4EE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1" creationId="{97E830A2-A3B5-4CEA-9881-9D3C316043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2" creationId="{2CE2E3A9-21D9-4E16-99A3-B63C06ED47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3" creationId="{CCB67B7A-7FCC-4807-AB09-ED075C5F36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4" creationId="{5B4AFE22-F342-46F9-8985-CE9125830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5" creationId="{3F8AA75A-9C08-4969-B12C-579AF38754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6" creationId="{C597305E-2880-4572-A139-D330D65E76C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7" creationId="{BCBED372-D63C-4B6A-BD96-C619777F23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8" creationId="{15009BB4-AC13-4FBC-BC92-6C8C9A230B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9" creationId="{A177EFD7-2FF9-4913-B176-47F7B349D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0" creationId="{2BCF5B4F-8673-474D-8AA7-D56C823CD2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1" creationId="{8C51AB74-812E-4078-A2B6-B3EDD090D7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2" creationId="{6FCDDEB3-325C-4426-87B7-E546A14C2F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3" creationId="{A7125999-5584-488E-862F-4D450583785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4" creationId="{06B621EF-A3D4-40BD-AD71-D826AFA9F9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5" creationId="{083B3B03-A740-41BC-8D78-8B51866B00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6" creationId="{1BF424D8-2758-4A1F-86AF-7E953A248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7" creationId="{3BA33B16-AB2F-429C-9405-1FE423024DE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8" creationId="{D295469F-C5A0-42ED-907D-BFBDBF4906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9" creationId="{F3B9C39C-452E-4E3A-A309-576242F9B5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0" creationId="{614F5131-5C20-436C-A8FF-469B26429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1" creationId="{770A7975-06AB-4C8C-966A-2993CABFF3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2" creationId="{223BA4D9-DFA9-4EED-8D5A-24BC226B8C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3" creationId="{519EC94F-02BF-4329-9EAB-A5CF1291ED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4" creationId="{1CD3FC33-4CDB-4901-A297-8A42EFE4B1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5" creationId="{72DB3ECB-30E4-4272-AA56-F34BDCD22A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6" creationId="{D8B36ED6-4B82-46E1-B0B9-4CD561AF47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7" creationId="{649E05BF-661D-4065-AC9C-68B9E7F6D1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8" creationId="{F84DA034-18FD-453F-8840-EF32714CE6F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9" creationId="{705FD57B-87AA-4327-B40A-EB81A801C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0" creationId="{5199219C-BE99-4113-8966-AD213DAF6CA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1" creationId="{45133D6A-2B7D-42C8-B68E-E8265A47A8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2" creationId="{B87DA845-9768-4BBF-A6D5-25D9899326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3" creationId="{E32996B0-F9D4-4BB7-9ABE-C23FB1335E9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4" creationId="{D156CD74-26DA-4754-B5A4-B5057A9C8B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5" creationId="{C9EB7DB7-5011-4960-8093-968CAB43E9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6" creationId="{903C9309-7DFA-4178-8EB0-2CCA015BE57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7" creationId="{A4520540-46BD-40A5-8CFC-D5B7BC568B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8" creationId="{1CCCE614-F92B-47CF-8630-64F5E0F0F0A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9" creationId="{1597DFC3-B630-404A-BF41-F5DBDE0D12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0" creationId="{EC59E5B5-50D9-41EF-B3E9-00C9D5686E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1" creationId="{2DC787B9-EC6C-4AFD-BB14-EBB25F5C34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2" creationId="{8337ACE0-4117-4A6B-9924-F4812B0E3F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3" creationId="{7EB12D13-6DBD-4011-B409-C4967689DE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4" creationId="{8EA5C28B-DE1A-47CB-8A9F-EDC53ACD53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5" creationId="{435CDD22-8D04-470B-9022-3A7B366A44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6" creationId="{6CDF8780-DB02-450D-860C-D3819C3BF4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7" creationId="{A68D74A7-33DD-487D-A919-9C099578181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8" creationId="{C2B59925-FD10-4AD6-A367-1760F40470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9" creationId="{5EE57267-1C60-426B-A4E8-1B12E51853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0" creationId="{B13E9327-1DB2-4972-87BD-D233494287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1" creationId="{9586B130-F4D6-457E-B9CF-7B1D87ACBC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2" creationId="{99D2409A-1D85-4B81-8EFE-C9C949A87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3" creationId="{9E876BCB-3CE7-4692-82E0-17F183E6C1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4" creationId="{67973142-A37C-409B-982C-E116C856E9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5" creationId="{4EA2968F-B4F7-47D2-9381-67B09C511C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6" creationId="{2385B63E-AE44-47FE-A420-79EC1D0FC0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7" creationId="{3C2B5285-ED50-42F5-8184-2CE8258FF0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8" creationId="{B58698A3-B675-457F-B05C-8B306C1C52C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9" creationId="{880EA30E-D4BA-4245-B99D-9DFFF23552F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0" creationId="{1FDE08FC-FAC8-4F7E-A873-1CD43AA6FD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1" creationId="{FF01251C-DBFB-49ED-B711-75E3D7395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2" creationId="{3D20DA12-E890-4BA2-80EE-4B0BCAB2866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3" creationId="{58702FD0-D871-4784-9069-427062EED8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4" creationId="{8E1C9771-D167-489F-A4E5-13DB9869BEA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5" creationId="{55F024A0-C846-4895-8622-B0C521AA54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6" creationId="{81861087-A4A8-4771-AA42-8E26B054F7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7" creationId="{1466AAF3-00FB-4101-B225-E33A1A1047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8" creationId="{88BCC768-216E-492A-8668-E3136AB24B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9" creationId="{9DE06E77-C06B-479E-A660-7C11430B70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0" creationId="{99202119-2056-42B5-B4BF-BED7ACCF31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1" creationId="{EF676C41-F908-4A5E-9141-521060F9CE8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2" creationId="{65147D19-C081-4773-A259-5CDB67E37D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3" creationId="{7381E049-F3A3-4621-8210-91E6D0D7B9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4" creationId="{152A3AD2-E0C9-4D89-9233-180A81EF2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5" creationId="{2256E7AA-F71E-4CA1-A599-B5FC7B862E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6" creationId="{8DE8F89A-50D5-4AE7-B995-9F6B1D5BD3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7" creationId="{23C083B7-116D-40E9-ACB4-A7164782525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8" creationId="{7600633C-DB49-4CBA-A17E-13834C3B2D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2" creationId="{E1CB8EA3-900C-4EA3-B70B-0F14167870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3" creationId="{43497BDF-9A93-4F02-BC3E-572B9A2674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4" creationId="{FAE2FE5A-1A86-42A4-B245-095B592626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5" creationId="{1F28FD7C-2744-4BDE-B13E-375C77FD3F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6" creationId="{FCC66B64-F4FA-4ABA-8782-A4566002F8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7" creationId="{3443F8E8-334F-455D-BA2F-5CC97C93E9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8" creationId="{D8843A20-729D-464E-91DB-DC9151C126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9" creationId="{0B2DC1FF-E75F-40E6-BC18-958956676C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0" creationId="{ADCFFCC3-207A-497F-9DE3-537367D45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1" creationId="{279912D1-3507-4379-8F78-18C93307A0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2" creationId="{90081105-2BEF-440B-A666-4508C6672B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3" creationId="{9A8CBE0E-5D40-4F22-9AE8-23D0340B54E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4" creationId="{B968D395-A5F6-48EE-B865-EF7C36800B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5" creationId="{6FD95BAB-CF89-43E6-9896-FFCAAFE401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6" creationId="{350A265B-FD4B-4103-AA98-F656F940E23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7" creationId="{0857A057-D31E-4D5D-98E4-38D0C0E2EC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8" creationId="{95F1F9BB-70B7-497A-B7D6-B5DE4BC354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9" creationId="{89C05DB4-1C6A-4F77-B777-6C4EDEED13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0" creationId="{52965D49-A672-411F-B0AB-1F7EE230F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1" creationId="{200195A8-14E7-4C40-8E33-73BE95857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2" creationId="{708F8C9F-CC18-4C44-BA18-A7FDE65DB5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3" creationId="{F292896E-88DD-4ACD-B82A-28A4D73FC2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4" creationId="{CF8FF2F9-FEE5-4FC4-9BDA-48206B055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5" creationId="{A16F560E-AD15-4B58-9F30-B35EE7F861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6" creationId="{86108D43-33C5-4D90-B0FC-A17E95E9B55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7" creationId="{8E331961-05C0-488E-B098-A3E6DD0E5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8" creationId="{B5E6C8FA-F914-401D-82FC-CF21DD6140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9" creationId="{13A7FEE8-1BE4-470F-8881-DB909B7AB1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0" creationId="{23E2EB59-1EB9-48AE-BD12-D317E6C474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1" creationId="{A2D0E75B-A230-491F-82C7-E87DE1DC92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2" creationId="{17DC6F5B-F3DD-4463-A4A6-BA9DBFAC9E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8" creationId="{C90B3BC9-BC8F-4A6F-B67C-600F337FAB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9" creationId="{17FD562C-F13B-4645-A68E-1558DB33AE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0" creationId="{8C393EE5-F18A-41EB-90A2-C911B8A6CE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1" creationId="{F35E2808-E1E2-44B7-9EEC-CDCF127B49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2" creationId="{867E89FE-1DAC-436C-BB8F-8BDC13BF4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3" creationId="{6A07D61A-30F3-492D-BF36-D74E3A3CE3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4" creationId="{CDA24CD2-2DB6-4D2A-B4B8-6029428E40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5" creationId="{8B8FE73F-034E-49A2-8ACD-D5D6A9FFBD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6" creationId="{19A3DE4E-F241-4C01-933B-E1345F660F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7" creationId="{7B49EFEE-33CA-46AC-89ED-6D7C5526CD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8" creationId="{8152F0BE-8028-4C1E-9BF5-A46B2D5406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9" creationId="{DB095505-18CA-4FD6-AA98-A0EB6002FC9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0" creationId="{A86F61B5-E374-46AC-8EDC-E363E4986A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1" creationId="{09214398-FA19-4848-BF49-F4E097C871F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2" creationId="{40E1EFE5-1219-4582-9878-E4537B0F5F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4" creationId="{7A494AE3-0C98-4FC8-9CEA-9868C6C7BE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5" creationId="{292635C8-9D89-4319-937A-0AB26E3C2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6" creationId="{12FAB708-8E90-4907-AFE4-D5E63E2EC3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7" creationId="{D1FF7BDC-2B12-4C70-8695-2A7AA5F0BC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8" creationId="{AC4204D0-A567-4B1D-8A28-584900D783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9" creationId="{302ACA73-07A4-4B15-917C-35CCC30345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0" creationId="{53D09FA8-A404-4DA4-B404-01531DE1A5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1" creationId="{1503B1D1-F208-4524-AA79-1B31C7CC132F}"/>
          </ac:spMkLst>
        </pc:spChg>
        <pc:spChg chg="add mod">
          <ac:chgData name="Oscar H Franco B" userId="9f94e04ee7cb70b5" providerId="LiveId" clId="{B7083735-F867-4791-8BB2-075915D42E3A}" dt="2021-04-10T15:09:59.722" v="322" actId="1076"/>
          <ac:spMkLst>
            <pc:docMk/>
            <pc:sldMk cId="3876995871" sldId="266"/>
            <ac:spMk id="442" creationId="{8E178213-8618-4372-B4D1-A746A9242AFF}"/>
          </ac:spMkLst>
        </pc:spChg>
        <pc:spChg chg="add 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3" creationId="{874D94E2-4EE4-455B-A49C-5D9AFF1BA210}"/>
          </ac:spMkLst>
        </pc:s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7" creationId="{9277C5CC-62D5-4FE7-A2CE-4D18494E85D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8" creationId="{340D5D2D-E490-4E1E-9CD0-D6380D4FEE4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9" creationId="{47A74109-6652-4EA4-BC11-681CFA62B1DA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0" creationId="{2B0A9CCF-5AA7-440B-B407-2EE39E563BB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2" creationId="{6697CBE9-F32F-405E-80E2-2505C05DBAC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3" creationId="{344188A4-1970-4C27-88B2-668246E78B3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" creationId="{E3198022-9D5B-4351-86B9-D76D4F1A120D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5" creationId="{80113EEE-D307-4487-80F5-0F1EF11EC3A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1" creationId="{91EFB4F1-76CC-4ED2-BD4B-BC3156DF121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2" creationId="{C52F74F5-1C99-427E-88B5-8B9688C1FEB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3" creationId="{44774BD3-526A-436E-B62F-6D3CB7FBCA2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4" creationId="{638D75AD-F094-4669-8CEE-9E2A711F922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59" creationId="{F2A6CC24-1EFA-45B9-950B-FA4D91179E4D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7" creationId="{7168D338-C66E-4B24-A93B-F622718522A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8" creationId="{174C8923-E170-4984-BF07-DD0EE3AD960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9" creationId="{9EDFDB95-AA6B-4101-BAA3-4D6114E7C00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0" creationId="{1A2D3106-471F-40AC-8E29-C4B9C821247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1" creationId="{F758DB1F-7557-4287-A220-2A8BCABF053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2" creationId="{0E64391D-7584-4B06-A5C6-6AB8E4CB0CC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3" creationId="{79CF65EC-2550-4099-92F5-0446F6A5EA39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4" creationId="{50DF89AE-108D-4771-9A04-AB9C369E93E6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79" creationId="{92472B2D-CCF5-47D9-A0C1-2DA252CEEE0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0" creationId="{2E4B4E00-CC70-4593-87E0-CADE61474D3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1" creationId="{AF556682-4505-41F1-9D71-79529B379AB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3" creationId="{91C9C147-3206-47B6-A566-214FDCB15B27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4" creationId="{DC3E76F4-D334-4A64-9EBB-B458BAB89A6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5" creationId="{836434A8-A80E-4DC6-9E21-CA51C905CC6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6" creationId="{1CE5A832-41EE-403D-8A2F-97F8A20068A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7" creationId="{43F82C98-DAE8-455E-B79E-EBBDC1C2434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33" creationId="{6F53210B-0D99-4E0C-812E-ABF72F0F1C1F}"/>
          </ac:grpSpMkLst>
        </pc:grp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4" creationId="{A288B2B7-670A-4E42-B23B-890A0FF5331D}"/>
          </ac:picMkLst>
        </pc:pic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5" creationId="{E3FFA868-36F5-42FC-AE08-7604D5B7991E}"/>
          </ac:picMkLst>
        </pc:picChg>
      </pc:sldChg>
      <pc:sldChg chg="add del">
        <pc:chgData name="Oscar H Franco B" userId="9f94e04ee7cb70b5" providerId="LiveId" clId="{B7083735-F867-4791-8BB2-075915D42E3A}" dt="2021-04-10T15:34:34.842" v="763" actId="47"/>
        <pc:sldMkLst>
          <pc:docMk/>
          <pc:sldMk cId="3316844701" sldId="267"/>
        </pc:sldMkLst>
      </pc:sldChg>
      <pc:sldChg chg="add del">
        <pc:chgData name="Oscar H Franco B" userId="9f94e04ee7cb70b5" providerId="LiveId" clId="{B7083735-F867-4791-8BB2-075915D42E3A}" dt="2021-04-10T15:18:51.706" v="511" actId="47"/>
        <pc:sldMkLst>
          <pc:docMk/>
          <pc:sldMk cId="3652693792" sldId="268"/>
        </pc:sldMkLst>
      </pc:sldChg>
      <pc:sldChg chg="addSp delSp modSp add mod delAnim modAnim">
        <pc:chgData name="Oscar H Franco B" userId="9f94e04ee7cb70b5" providerId="LiveId" clId="{B7083735-F867-4791-8BB2-075915D42E3A}" dt="2021-04-10T15:57:43.931" v="1285" actId="114"/>
        <pc:sldMkLst>
          <pc:docMk/>
          <pc:sldMk cId="2491058168" sldId="269"/>
        </pc:sldMkLst>
        <pc:spChg chg="add mod">
          <ac:chgData name="Oscar H Franco B" userId="9f94e04ee7cb70b5" providerId="LiveId" clId="{B7083735-F867-4791-8BB2-075915D42E3A}" dt="2021-04-10T15:33:46.371" v="758" actId="1037"/>
          <ac:spMkLst>
            <pc:docMk/>
            <pc:sldMk cId="2491058168" sldId="269"/>
            <ac:spMk id="2" creationId="{D6159905-7F30-43FE-9E03-79B8415C4143}"/>
          </ac:spMkLst>
        </pc:spChg>
        <pc:spChg chg="mod">
          <ac:chgData name="Oscar H Franco B" userId="9f94e04ee7cb70b5" providerId="LiveId" clId="{B7083735-F867-4791-8BB2-075915D42E3A}" dt="2021-04-10T15:56:27.954" v="1260" actId="20577"/>
          <ac:spMkLst>
            <pc:docMk/>
            <pc:sldMk cId="2491058168" sldId="269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15:54.524" v="494" actId="478"/>
          <ac:spMkLst>
            <pc:docMk/>
            <pc:sldMk cId="2491058168" sldId="269"/>
            <ac:spMk id="5" creationId="{246770E1-2424-4F83-B25D-6194201CCFE3}"/>
          </ac:spMkLst>
        </pc:spChg>
        <pc:spChg chg="add mod">
          <ac:chgData name="Oscar H Franco B" userId="9f94e04ee7cb70b5" providerId="LiveId" clId="{B7083735-F867-4791-8BB2-075915D42E3A}" dt="2021-04-10T15:16:16.148" v="495"/>
          <ac:spMkLst>
            <pc:docMk/>
            <pc:sldMk cId="2491058168" sldId="269"/>
            <ac:spMk id="7" creationId="{7DEFF7BD-2A8C-4184-B668-C3A262BF0FB8}"/>
          </ac:spMkLst>
        </pc:spChg>
        <pc:spChg chg="mod">
          <ac:chgData name="Oscar H Franco B" userId="9f94e04ee7cb70b5" providerId="LiveId" clId="{B7083735-F867-4791-8BB2-075915D42E3A}" dt="2021-04-10T15:33:35.213" v="716" actId="207"/>
          <ac:spMkLst>
            <pc:docMk/>
            <pc:sldMk cId="2491058168" sldId="269"/>
            <ac:spMk id="11" creationId="{FD9E3379-1416-4D8E-B204-7E62BD9DF9A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29" creationId="{6ABED797-7C1A-4F53-B176-80169DF470B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0" creationId="{F08E1760-099E-4052-B222-C8E0822DBE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1" creationId="{040D37F8-55B0-42BC-9A4F-142D1348145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2" creationId="{DC02AAF5-07C6-4F8C-AE08-BA15E24906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3" creationId="{0AE859E9-9589-4C59-9B0A-BB86E5DB373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4" creationId="{82AEB352-1786-4E4A-B5A4-56F7B5B8E7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5" creationId="{FBF3CC76-4CD9-421C-B560-B27923E0C51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6" creationId="{2A8F329C-1B40-4C00-85C3-7357A529DD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7" creationId="{B12A5F80-210A-4257-8156-0E37A024814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8" creationId="{E9222BC4-9E75-4289-AB9E-28EC9D0E39B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9" creationId="{10C9753F-A1BF-4F08-AFAB-B954ADE69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0" creationId="{CF89B592-4A2F-4325-A4E6-7D748DF82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1" creationId="{32C423C5-BEC4-4E6C-AF22-EEE40C288D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2" creationId="{B6C6C621-4785-4CA0-8991-689AE3B617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3" creationId="{3E245175-07C1-4EC5-8889-05007EF35EC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4" creationId="{DC44B979-67AB-49FB-93FB-677EA67DF6E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5" creationId="{A14F7111-F30D-4D5C-A9B0-DA7568946D8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6" creationId="{3B112F26-F381-4F35-A939-2B729E10158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7" creationId="{A40294B1-41F7-4145-9E0C-28BE75F1061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8" creationId="{DE79494C-84D1-4083-BA96-13AD8DE0D8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9" creationId="{019E6B72-D391-4B34-A56F-D4D0EBD8200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0" creationId="{35AA9B68-D8CC-4B60-AA1B-DE154E07B2B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1" creationId="{5B2C7F04-EF20-4E00-B9EC-1306B95D5A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2" creationId="{5A739DBB-E0B6-4F92-9E33-C4F231EA153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3" creationId="{DD39E3C0-85A0-47B3-BA5B-B540FA1DA59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4" creationId="{5006D8FD-9B1D-4D27-AE50-39A12E63B30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5" creationId="{52FD278A-E3D2-422E-B28A-EE92974B97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6" creationId="{BD84F41D-432E-4005-BD5C-FEEE97BDCE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7" creationId="{AEFF91C9-BBF3-4D73-A4B0-1349D36941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8" creationId="{D71DD00F-E722-4FFA-B7B9-9C59C13AAD0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9" creationId="{69B4710F-394B-48CD-97D6-2F7E90D751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0" creationId="{24CA8601-7F5B-4D52-8DF1-DBCB7BD452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1" creationId="{44C78512-52E1-4529-A129-FE582F49DF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2" creationId="{828B807B-BD79-4BF9-9842-EF35DBFB64F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3" creationId="{9AB288BC-97BF-4B39-8CEF-ABADEC84F6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4" creationId="{29FD183E-81AA-467B-9A02-AAF2F5512EF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5" creationId="{6369C44B-D6BF-467A-98D7-527F6435887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6" creationId="{3AB1A7AF-804E-4352-8DEC-2A21F083D9C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7" creationId="{7F063403-28A3-42CF-A1A6-09D471E850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8" creationId="{88468355-8389-4859-BA2C-2B3F75282E6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9" creationId="{A4F3B94D-3577-4D7A-B83A-0FB74DF447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0" creationId="{B87479ED-03FC-405D-B3E8-E5B8FDCB2EF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1" creationId="{C7D6118F-5229-4142-8493-88D89982FE2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2" creationId="{6E4CE6FC-5620-4084-9891-F0092F63623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3" creationId="{B664590B-1BDA-4CA6-B804-E977D73E6F9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4" creationId="{D3DE4066-3BCC-4180-829F-0DA5C833098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5" creationId="{EA3C0337-F269-4C16-B985-E0EBECFB10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6" creationId="{8DC0AB40-F377-48EA-A608-FE74F3C8833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7" creationId="{A9A3A251-FD2C-48D5-9B34-8D845A004D8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8" creationId="{95B1301D-4536-4884-91CE-E2B152EB92A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9" creationId="{0A28613E-B113-4229-8CC6-3995D28FB0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0" creationId="{EAC1023C-C9F4-4DA8-83A0-21FBC55EFBD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1" creationId="{0AF8642A-D9D0-4A90-B94E-BB12C6E3AB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2" creationId="{67319914-224E-482A-8DD6-F39CC39EDDB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3" creationId="{CAD6F1BE-7B1E-4ADA-9BCD-E470E75AD1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4" creationId="{B3C9BC51-B887-43D4-881A-1E9B5BD4D5E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5" creationId="{F654D865-8C7D-424A-BAA7-EF9B87CDF75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6" creationId="{D648A0C7-F172-4707-BDE1-B5A27DF0A5D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7" creationId="{104907B0-963B-44B6-81B9-8654AAAA79E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8" creationId="{116620EB-8848-4F36-AFED-8870D6FC8CE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9" creationId="{791DBB8E-77BD-4444-A377-38D3E0B18D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0" creationId="{677A44BB-2CCF-4401-AD20-6FB894C1FF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1" creationId="{D53EFAB6-CDC1-4B31-BEF0-B3392A53941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2" creationId="{4BA4C027-D2CA-4E91-B49B-4BA6BCF9D77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3" creationId="{CBDC4413-7B13-4E07-9D8C-E3F15F7F4A2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4" creationId="{97AA61A9-3833-4471-999F-B934A222EAF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5" creationId="{840D204E-0408-43B2-9C89-E5C0B0ACBF5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6" creationId="{105597F1-89EB-406D-A582-877379F28F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7" creationId="{4C8C2F43-6B86-4042-859A-75E0FABC343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8" creationId="{20BF4E24-8C0E-4DDA-B699-9A6D1964A21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9" creationId="{F4F4207D-B488-4456-9B88-C1FC3ADC21B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0" creationId="{E4EE922E-C5C5-4839-9CC4-8A8B5900F39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1" creationId="{6EA89A7C-6749-4724-88BB-56FFB89E568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2" creationId="{5C2989AD-908E-485B-BC19-A28AB56B8EC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3" creationId="{804B2224-9B6D-4AE5-9110-583F348976A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4" creationId="{BF3DE11E-2DF0-4225-A9F7-D851CF6A9B3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5" creationId="{C59C97A4-0F24-4F30-8FBF-EEE552911A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6" creationId="{5B6E4810-D3E8-480A-A5A0-C3F3A790C5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7" creationId="{F95087B9-DFDF-4D6C-8D80-C369915E8A8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8" creationId="{21E72A11-B4BB-40EF-B9C8-FF48E8196FB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9" creationId="{ECD5CDB1-22F4-44DE-B248-F0AFF614CE0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0" creationId="{BF94A982-F5D7-4192-A897-2E5D5C4F65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1" creationId="{8BF64BE5-54F8-4349-94AE-421BBD608E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2" creationId="{50B9259D-A606-4D89-A4F6-30E924F3CF5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3" creationId="{65951A99-D88F-42B5-8C09-11B3C52926C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4" creationId="{8AB4AC26-62A7-451A-941A-E203924C39A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5" creationId="{505DD177-80A1-4FBC-8F1E-8A08FF8F153D}"/>
          </ac:spMkLst>
        </pc:spChg>
        <pc:spChg chg="add mod">
          <ac:chgData name="Oscar H Franco B" userId="9f94e04ee7cb70b5" providerId="LiveId" clId="{B7083735-F867-4791-8BB2-075915D42E3A}" dt="2021-04-10T15:57:43.931" v="1285" actId="114"/>
          <ac:spMkLst>
            <pc:docMk/>
            <pc:sldMk cId="2491058168" sldId="269"/>
            <ac:spMk id="116" creationId="{EB4FDC8A-033C-4160-AE0B-F1088B1CB9C4}"/>
          </ac:spMkLst>
        </pc:spChg>
        <pc:grpChg chg="add mod">
          <ac:chgData name="Oscar H Franco B" userId="9f94e04ee7cb70b5" providerId="LiveId" clId="{B7083735-F867-4791-8BB2-075915D42E3A}" dt="2021-04-10T15:33:53.750" v="759" actId="207"/>
          <ac:grpSpMkLst>
            <pc:docMk/>
            <pc:sldMk cId="2491058168" sldId="269"/>
            <ac:grpSpMk id="8" creationId="{13BE4292-A620-4A7F-A623-956A3D9D883C}"/>
          </ac:grpSpMkLst>
        </pc:grpChg>
        <pc:grpChg chg="add mod">
          <ac:chgData name="Oscar H Franco B" userId="9f94e04ee7cb70b5" providerId="LiveId" clId="{B7083735-F867-4791-8BB2-075915D42E3A}" dt="2021-04-10T15:56:51.552" v="1261"/>
          <ac:grpSpMkLst>
            <pc:docMk/>
            <pc:sldMk cId="2491058168" sldId="269"/>
            <ac:grpSpMk id="13" creationId="{7D69446A-1B13-419F-BBC8-C98231AA2867}"/>
          </ac:grpSpMkLst>
        </pc:grpChg>
        <pc:grpChg chg="add mod">
          <ac:chgData name="Oscar H Franco B" userId="9f94e04ee7cb70b5" providerId="LiveId" clId="{B7083735-F867-4791-8BB2-075915D42E3A}" dt="2021-04-10T15:57:22.726" v="1267" actId="1076"/>
          <ac:grpSpMkLst>
            <pc:docMk/>
            <pc:sldMk cId="2491058168" sldId="269"/>
            <ac:grpSpMk id="28" creationId="{91CE3011-5AA1-40AB-BA6D-B863F4455E0D}"/>
          </ac:grpSpMkLst>
        </pc:grpChg>
        <pc:grpChg chg="add mod">
          <ac:chgData name="Oscar H Franco B" userId="9f94e04ee7cb70b5" providerId="LiveId" clId="{B7083735-F867-4791-8BB2-075915D42E3A}" dt="2021-04-10T15:57:08.018" v="1263" actId="1076"/>
          <ac:grpSpMkLst>
            <pc:docMk/>
            <pc:sldMk cId="2491058168" sldId="269"/>
            <ac:grpSpMk id="117" creationId="{2782022F-1CCB-4A63-B033-6838AFEC56E3}"/>
          </ac:grpSpMkLst>
        </pc:grpChg>
        <pc:grpChg chg="add mod">
          <ac:chgData name="Oscar H Franco B" userId="9f94e04ee7cb70b5" providerId="LiveId" clId="{B7083735-F867-4791-8BB2-075915D42E3A}" dt="2021-04-10T15:57:17.677" v="1266" actId="1076"/>
          <ac:grpSpMkLst>
            <pc:docMk/>
            <pc:sldMk cId="2491058168" sldId="269"/>
            <ac:grpSpMk id="120" creationId="{DCDC83E9-E3F4-449D-BB59-A35D27644180}"/>
          </ac:grpSpMkLst>
        </pc:grpChg>
        <pc:grpChg chg="add mod">
          <ac:chgData name="Oscar H Franco B" userId="9f94e04ee7cb70b5" providerId="LiveId" clId="{B7083735-F867-4791-8BB2-075915D42E3A}" dt="2021-04-10T15:57:10.308" v="1264" actId="1076"/>
          <ac:grpSpMkLst>
            <pc:docMk/>
            <pc:sldMk cId="2491058168" sldId="269"/>
            <ac:grpSpMk id="123" creationId="{FC8068ED-F89C-4A59-A9FD-9466E7E1A758}"/>
          </ac:grpSpMkLst>
        </pc:grpChg>
        <pc:grpChg chg="add mod">
          <ac:chgData name="Oscar H Franco B" userId="9f94e04ee7cb70b5" providerId="LiveId" clId="{B7083735-F867-4791-8BB2-075915D42E3A}" dt="2021-04-10T15:57:14.646" v="1265" actId="1076"/>
          <ac:grpSpMkLst>
            <pc:docMk/>
            <pc:sldMk cId="2491058168" sldId="269"/>
            <ac:grpSpMk id="126" creationId="{3746D434-9096-4E0F-88D4-940AACF9635A}"/>
          </ac:grpSpMkLst>
        </pc:grp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4" creationId="{01EE920A-32B7-4F4D-B507-D4583CF8AE46}"/>
          </ac:picMkLst>
        </pc:pic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6" creationId="{4CFCED70-7ACB-4249-9D57-ABA1A781B55B}"/>
          </ac:picMkLst>
        </pc:picChg>
        <pc:picChg chg="del mod">
          <ac:chgData name="Oscar H Franco B" userId="9f94e04ee7cb70b5" providerId="LiveId" clId="{B7083735-F867-4791-8BB2-075915D42E3A}" dt="2021-04-10T15:33:03.757" v="677" actId="478"/>
          <ac:picMkLst>
            <pc:docMk/>
            <pc:sldMk cId="2491058168" sldId="269"/>
            <ac:picMk id="9" creationId="{2C580240-E5D8-4F8C-A983-BD1E666CBDC2}"/>
          </ac:picMkLst>
        </pc:picChg>
        <pc:picChg chg="mod">
          <ac:chgData name="Oscar H Franco B" userId="9f94e04ee7cb70b5" providerId="LiveId" clId="{B7083735-F867-4791-8BB2-075915D42E3A}" dt="2021-04-10T15:16:16.148" v="495"/>
          <ac:picMkLst>
            <pc:docMk/>
            <pc:sldMk cId="2491058168" sldId="269"/>
            <ac:picMk id="10" creationId="{40901A12-4261-4B46-A468-0085FCD5C922}"/>
          </ac:picMkLst>
        </pc:picChg>
        <pc:picChg chg="add del mod">
          <ac:chgData name="Oscar H Franco B" userId="9f94e04ee7cb70b5" providerId="LiveId" clId="{B7083735-F867-4791-8BB2-075915D42E3A}" dt="2021-04-10T15:18:40.696" v="508" actId="1076"/>
          <ac:picMkLst>
            <pc:docMk/>
            <pc:sldMk cId="2491058168" sldId="269"/>
            <ac:picMk id="12" creationId="{0633DF26-E03C-49B7-8009-B152436760EA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8" creationId="{BCDA00E2-B05A-4F56-AEC3-C01843583C09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9" creationId="{111EE396-EFC4-48F2-A6BA-2D1F4D9547AD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1" creationId="{0143BE84-22D5-4887-9AC0-A87B68D45AC8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2" creationId="{39A95055-FE7A-46D8-91B1-9C984EF55CDB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4" creationId="{A9285F2C-23CF-400B-9824-D3D6533467FE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5" creationId="{4581D014-C867-4D13-8C15-1F7EEF228ABA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7" creationId="{4F68415C-807B-4E7D-B30E-F2B396A0E43F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8" creationId="{F5702438-14D8-40AD-946C-58C7B6EEF1A4}"/>
          </ac:picMkLst>
        </pc:pic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4" creationId="{883DBC29-082C-4E56-81DF-765606B1E51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5" creationId="{12B582DC-647F-4EEF-B001-537CE33ECB2D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6" creationId="{22F55119-4B88-4465-BFE3-9D05FD4B1A2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7" creationId="{4367F911-B557-428F-9B8B-C0BFABB552F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8" creationId="{511EE558-0A11-4A17-8C60-8521669956B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9" creationId="{5A094E3B-3231-4AE9-A0D4-40F584B90D00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0" creationId="{73492E11-BA82-4043-92B9-0525AD32E22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1" creationId="{DBCA0BE6-8323-4A94-8589-E0D9E6A196C5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2" creationId="{35EF1914-79FC-4339-9310-B5E57EDF2F3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3" creationId="{8F083786-040E-4C90-A737-A821D9B42CBE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4" creationId="{52476434-203C-4FFA-BE9E-C95C01815AD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5" creationId="{0B1D51BD-0BA1-4A8F-8192-CE4574C9595B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6" creationId="{0CB15E97-9CB3-492E-9531-7FE8D39690D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7" creationId="{541132F1-EF0C-45C9-B629-0C66339FE4F5}"/>
          </ac:cxnSpMkLst>
        </pc:cxnChg>
      </pc:sldChg>
      <pc:sldChg chg="addSp delSp modSp add mod delAnim modAnim">
        <pc:chgData name="Oscar H Franco B" userId="9f94e04ee7cb70b5" providerId="LiveId" clId="{B7083735-F867-4791-8BB2-075915D42E3A}" dt="2021-04-10T15:54:34.870" v="1243" actId="108"/>
        <pc:sldMkLst>
          <pc:docMk/>
          <pc:sldMk cId="1537110166" sldId="270"/>
        </pc:sldMkLst>
        <pc:spChg chg="mod">
          <ac:chgData name="Oscar H Franco B" userId="9f94e04ee7cb70b5" providerId="LiveId" clId="{B7083735-F867-4791-8BB2-075915D42E3A}" dt="2021-04-10T15:54:34.870" v="1243" actId="108"/>
          <ac:spMkLst>
            <pc:docMk/>
            <pc:sldMk cId="1537110166" sldId="270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28:03.883" v="582" actId="478"/>
          <ac:spMkLst>
            <pc:docMk/>
            <pc:sldMk cId="1537110166" sldId="270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28:21.045" v="584" actId="1076"/>
          <ac:spMkLst>
            <pc:docMk/>
            <pc:sldMk cId="1537110166" sldId="270"/>
            <ac:spMk id="14" creationId="{64CE4FF2-758F-4377-A864-F352C734FB85}"/>
          </ac:spMkLst>
        </pc:spChg>
        <pc:picChg chg="add mod">
          <ac:chgData name="Oscar H Franco B" userId="9f94e04ee7cb70b5" providerId="LiveId" clId="{B7083735-F867-4791-8BB2-075915D42E3A}" dt="2021-04-10T15:22:08.335" v="546" actId="1076"/>
          <ac:picMkLst>
            <pc:docMk/>
            <pc:sldMk cId="1537110166" sldId="270"/>
            <ac:picMk id="2" creationId="{B12B070B-FB58-4A56-ADCD-1462626AE13F}"/>
          </ac:picMkLst>
        </pc:picChg>
        <pc:picChg chg="add mod">
          <ac:chgData name="Oscar H Franco B" userId="9f94e04ee7cb70b5" providerId="LiveId" clId="{B7083735-F867-4791-8BB2-075915D42E3A}" dt="2021-04-10T15:28:12.910" v="583" actId="1076"/>
          <ac:picMkLst>
            <pc:docMk/>
            <pc:sldMk cId="1537110166" sldId="270"/>
            <ac:picMk id="13" creationId="{02ABA49C-CA9A-40E6-BDC8-E110685B0670}"/>
          </ac:picMkLst>
        </pc:picChg>
        <pc:picChg chg="add del mod">
          <ac:chgData name="Oscar H Franco B" userId="9f94e04ee7cb70b5" providerId="LiveId" clId="{B7083735-F867-4791-8BB2-075915D42E3A}" dt="2021-04-10T15:21:15.143" v="536" actId="478"/>
          <ac:picMkLst>
            <pc:docMk/>
            <pc:sldMk cId="1537110166" sldId="270"/>
            <ac:picMk id="15" creationId="{58ADC2B2-FF30-413C-A903-C99606D3044E}"/>
          </ac:picMkLst>
        </pc:picChg>
        <pc:picChg chg="add del mod">
          <ac:chgData name="Oscar H Franco B" userId="9f94e04ee7cb70b5" providerId="LiveId" clId="{B7083735-F867-4791-8BB2-075915D42E3A}" dt="2021-04-10T15:21:34.926" v="538" actId="478"/>
          <ac:picMkLst>
            <pc:docMk/>
            <pc:sldMk cId="1537110166" sldId="270"/>
            <ac:picMk id="16" creationId="{5FEC2929-AB1D-4068-B2F1-48B375B8D0B0}"/>
          </ac:picMkLst>
        </pc:picChg>
      </pc:sldChg>
      <pc:sldChg chg="addSp delSp modSp add mod ord addAnim delAnim modAnim">
        <pc:chgData name="Oscar H Franco B" userId="9f94e04ee7cb70b5" providerId="LiveId" clId="{B7083735-F867-4791-8BB2-075915D42E3A}" dt="2021-04-10T16:03:17.222" v="1355" actId="313"/>
        <pc:sldMkLst>
          <pc:docMk/>
          <pc:sldMk cId="1705233234" sldId="271"/>
        </pc:sldMkLst>
        <pc:spChg chg="mod">
          <ac:chgData name="Oscar H Franco B" userId="9f94e04ee7cb70b5" providerId="LiveId" clId="{B7083735-F867-4791-8BB2-075915D42E3A}" dt="2021-04-10T16:03:17.222" v="1355" actId="313"/>
          <ac:spMkLst>
            <pc:docMk/>
            <pc:sldMk cId="1705233234" sldId="271"/>
            <ac:spMk id="5" creationId="{3C4A7676-2309-4361-ADCA-6FB3D0D0790D}"/>
          </ac:spMkLst>
        </pc:spChg>
        <pc:spChg chg="add del mod">
          <ac:chgData name="Oscar H Franco B" userId="9f94e04ee7cb70b5" providerId="LiveId" clId="{B7083735-F867-4791-8BB2-075915D42E3A}" dt="2021-04-10T16:02:58.050" v="1353" actId="478"/>
          <ac:spMkLst>
            <pc:docMk/>
            <pc:sldMk cId="1705233234" sldId="271"/>
            <ac:spMk id="444" creationId="{CC698E38-A5CE-4820-B68B-6A3AE0B7A372}"/>
          </ac:spMkLst>
        </pc:spChg>
        <pc:spChg chg="add del mod">
          <ac:chgData name="Oscar H Franco B" userId="9f94e04ee7cb70b5" providerId="LiveId" clId="{B7083735-F867-4791-8BB2-075915D42E3A}" dt="2021-04-10T16:03:07.314" v="1354" actId="1076"/>
          <ac:spMkLst>
            <pc:docMk/>
            <pc:sldMk cId="1705233234" sldId="271"/>
            <ac:spMk id="445" creationId="{71A6D924-C686-4871-8A85-AF0197F3C06E}"/>
          </ac:spMkLst>
        </pc:spChg>
        <pc:spChg chg="del">
          <ac:chgData name="Oscar H Franco B" userId="9f94e04ee7cb70b5" providerId="LiveId" clId="{B7083735-F867-4791-8BB2-075915D42E3A}" dt="2021-04-10T15:34:46.983" v="766" actId="478"/>
          <ac:spMkLst>
            <pc:docMk/>
            <pc:sldMk cId="1705233234" sldId="271"/>
            <ac:spMk id="890" creationId="{FB9B63DE-9564-48F3-A70F-4A467EEB8C38}"/>
          </ac:spMkLst>
        </pc:spChg>
        <pc:spChg chg="del">
          <ac:chgData name="Oscar H Franco B" userId="9f94e04ee7cb70b5" providerId="LiveId" clId="{B7083735-F867-4791-8BB2-075915D42E3A}" dt="2021-04-10T15:34:44.178" v="765" actId="478"/>
          <ac:spMkLst>
            <pc:docMk/>
            <pc:sldMk cId="1705233234" sldId="271"/>
            <ac:spMk id="891" creationId="{EAE70253-30CF-454B-A236-BD0C91F092DB}"/>
          </ac:spMkLst>
        </pc:s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456" creationId="{640CFAD2-2E10-49D5-924F-039EE02C76F6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707" creationId="{B27E945D-7C54-4857-9A78-84BFF94DBC5C}"/>
          </ac:grpSpMkLst>
        </pc:grpChg>
        <pc:grpChg chg="del">
          <ac:chgData name="Oscar H Franco B" userId="9f94e04ee7cb70b5" providerId="LiveId" clId="{B7083735-F867-4791-8BB2-075915D42E3A}" dt="2021-04-10T15:34:46.983" v="766" actId="478"/>
          <ac:grpSpMkLst>
            <pc:docMk/>
            <pc:sldMk cId="1705233234" sldId="271"/>
            <ac:grpSpMk id="715" creationId="{9F373B05-10B3-4FC7-AC12-BB030C3AFECC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27" creationId="{0D5663F2-D882-4BE9-A77F-EE2152CAD98E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81" creationId="{E7DB1F97-F95F-4C4C-8836-DC37DAEC22F3}"/>
          </ac:grpSpMkLst>
        </pc:grpChg>
      </pc:sldChg>
      <pc:sldChg chg="add del">
        <pc:chgData name="Oscar H Franco B" userId="9f94e04ee7cb70b5" providerId="LiveId" clId="{B7083735-F867-4791-8BB2-075915D42E3A}" dt="2021-04-10T15:34:06.218" v="760" actId="47"/>
        <pc:sldMkLst>
          <pc:docMk/>
          <pc:sldMk cId="3454012776" sldId="271"/>
        </pc:sldMkLst>
      </pc:sldChg>
      <pc:sldChg chg="addSp delSp modSp add mod">
        <pc:chgData name="Oscar H Franco B" userId="9f94e04ee7cb70b5" providerId="LiveId" clId="{B7083735-F867-4791-8BB2-075915D42E3A}" dt="2021-04-10T15:55:35.728" v="1251" actId="122"/>
        <pc:sldMkLst>
          <pc:docMk/>
          <pc:sldMk cId="1984200665" sldId="272"/>
        </pc:sldMkLst>
        <pc:spChg chg="mod">
          <ac:chgData name="Oscar H Franco B" userId="9f94e04ee7cb70b5" providerId="LiveId" clId="{B7083735-F867-4791-8BB2-075915D42E3A}" dt="2021-04-10T15:55:35.728" v="1251" actId="122"/>
          <ac:spMkLst>
            <pc:docMk/>
            <pc:sldMk cId="1984200665" sldId="272"/>
            <ac:spMk id="3" creationId="{C74FDE85-A811-49B8-BCA5-144B3BF9178F}"/>
          </ac:spMkLst>
        </pc:spChg>
        <pc:spChg chg="del mod">
          <ac:chgData name="Oscar H Franco B" userId="9f94e04ee7cb70b5" providerId="LiveId" clId="{B7083735-F867-4791-8BB2-075915D42E3A}" dt="2021-04-10T15:42:14.996" v="904" actId="478"/>
          <ac:spMkLst>
            <pc:docMk/>
            <pc:sldMk cId="1984200665" sldId="272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9" creationId="{0A28949C-4313-4C49-8464-BA27D0255BE0}"/>
          </ac:spMkLst>
        </pc:spChg>
        <pc:spChg chg="mod">
          <ac:chgData name="Oscar H Franco B" userId="9f94e04ee7cb70b5" providerId="LiveId" clId="{B7083735-F867-4791-8BB2-075915D42E3A}" dt="2021-04-10T15:41:33.270" v="891"/>
          <ac:spMkLst>
            <pc:docMk/>
            <pc:sldMk cId="1984200665" sldId="272"/>
            <ac:spMk id="15" creationId="{073C9E23-6DB1-4329-95DC-3F4446D3780F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16" creationId="{905C0709-434F-4C5F-B2B1-2496A55FF373}"/>
          </ac:spMkLst>
        </pc:spChg>
        <pc:grpChg chg="add del mod">
          <ac:chgData name="Oscar H Franco B" userId="9f94e04ee7cb70b5" providerId="LiveId" clId="{B7083735-F867-4791-8BB2-075915D42E3A}" dt="2021-04-10T15:41:49.070" v="894"/>
          <ac:grpSpMkLst>
            <pc:docMk/>
            <pc:sldMk cId="1984200665" sldId="272"/>
            <ac:grpSpMk id="13" creationId="{87C4CC68-7A5F-478F-AF09-BA9D22EB27D9}"/>
          </ac:grpSpMkLst>
        </pc:grpChg>
        <pc:picChg chg="mod">
          <ac:chgData name="Oscar H Franco B" userId="9f94e04ee7cb70b5" providerId="LiveId" clId="{B7083735-F867-4791-8BB2-075915D42E3A}" dt="2021-04-10T15:41:33.270" v="891"/>
          <ac:picMkLst>
            <pc:docMk/>
            <pc:sldMk cId="1984200665" sldId="272"/>
            <ac:picMk id="14" creationId="{0BE1C873-EF4F-4B3A-A43A-D6BE4924434E}"/>
          </ac:picMkLst>
        </pc:picChg>
      </pc:sldChg>
      <pc:sldChg chg="addSp delSp modSp add mod modAnim">
        <pc:chgData name="Oscar H Franco B" userId="9f94e04ee7cb70b5" providerId="LiveId" clId="{B7083735-F867-4791-8BB2-075915D42E3A}" dt="2021-04-10T15:55:54.551" v="1253" actId="255"/>
        <pc:sldMkLst>
          <pc:docMk/>
          <pc:sldMk cId="219682101" sldId="273"/>
        </pc:sldMkLst>
        <pc:spChg chg="add del mod">
          <ac:chgData name="Oscar H Franco B" userId="9f94e04ee7cb70b5" providerId="LiveId" clId="{B7083735-F867-4791-8BB2-075915D42E3A}" dt="2021-04-10T15:48:04.512" v="1004" actId="478"/>
          <ac:spMkLst>
            <pc:docMk/>
            <pc:sldMk cId="219682101" sldId="273"/>
            <ac:spMk id="2" creationId="{6A26F821-74A9-464D-B7B5-20AC56610EB0}"/>
          </ac:spMkLst>
        </pc:spChg>
        <pc:spChg chg="add del mod">
          <ac:chgData name="Oscar H Franco B" userId="9f94e04ee7cb70b5" providerId="LiveId" clId="{B7083735-F867-4791-8BB2-075915D42E3A}" dt="2021-04-10T15:50:46.027" v="1104"/>
          <ac:spMkLst>
            <pc:docMk/>
            <pc:sldMk cId="219682101" sldId="273"/>
            <ac:spMk id="4" creationId="{B4CAD626-B388-4E3A-AEF3-52DC40FE558E}"/>
          </ac:spMkLst>
        </pc:spChg>
        <pc:spChg chg="mod">
          <ac:chgData name="Oscar H Franco B" userId="9f94e04ee7cb70b5" providerId="LiveId" clId="{B7083735-F867-4791-8BB2-075915D42E3A}" dt="2021-04-10T15:55:54.551" v="1253" actId="255"/>
          <ac:spMkLst>
            <pc:docMk/>
            <pc:sldMk cId="219682101" sldId="273"/>
            <ac:spMk id="5" creationId="{3C4A7676-2309-4361-ADCA-6FB3D0D0790D}"/>
          </ac:spMkLst>
        </pc:spChg>
        <pc:spChg chg="add mod">
          <ac:chgData name="Oscar H Franco B" userId="9f94e04ee7cb70b5" providerId="LiveId" clId="{B7083735-F867-4791-8BB2-075915D42E3A}" dt="2021-04-10T15:51:39.912" v="1117" actId="207"/>
          <ac:spMkLst>
            <pc:docMk/>
            <pc:sldMk cId="219682101" sldId="273"/>
            <ac:spMk id="6" creationId="{BA4D8240-6A3C-4739-8CCB-3C1CE8B4B9FC}"/>
          </ac:spMkLst>
        </pc:spChg>
        <pc:spChg chg="mod">
          <ac:chgData name="Oscar H Franco B" userId="9f94e04ee7cb70b5" providerId="LiveId" clId="{B7083735-F867-4791-8BB2-075915D42E3A}" dt="2021-04-10T15:48:33.007" v="1047" actId="20577"/>
          <ac:spMkLst>
            <pc:docMk/>
            <pc:sldMk cId="219682101" sldId="273"/>
            <ac:spMk id="12" creationId="{23A2943A-77D5-4177-AE21-A6CC9C90B30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7" creationId="{A09E81B2-4DF7-4198-B8DC-F3D405F275D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8" creationId="{76B26C69-58BF-40A0-9A85-2AF0130EE5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9" creationId="{24EC5F4A-8EA5-4FB2-A4B1-EAAD58E35D1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0" creationId="{AC23F5D1-E821-468C-B160-CCB1680183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1" creationId="{080B877D-93D9-439C-93E9-8B1952D6BF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2" creationId="{FD08DAD3-231E-4586-BAF3-D9AACCB5FC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3" creationId="{5C6971A8-E996-4BDD-A05F-C4961110D8B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4" creationId="{2C73A9EB-3882-4031-B16A-9AF8D01967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5" creationId="{70D77D86-3CDB-4413-AAAC-72B6FDC8D23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6" creationId="{DFDA7DBF-7ADE-43A1-89AF-E848DFF7688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7" creationId="{9DDE6D74-A6F8-45F7-BABD-71711396BDC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8" creationId="{35616F71-6F90-481F-BCB7-A703597AE9B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9" creationId="{7601612E-0BDA-4C87-AA52-EE4E4A99307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0" creationId="{3C240EFF-A086-47F8-914C-D4BF9B6F76A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1" creationId="{975DF603-94C4-4286-AD56-7A66C8587F6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2" creationId="{2578BD11-0653-44A6-A3CF-CB624A837E0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3" creationId="{C682B5EC-985A-4C0E-9545-889ACAB6E3C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4" creationId="{42143A11-8A34-44D9-B872-0CF5FD7688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5" creationId="{BC5BC4EF-E8F7-4742-AEE2-2E6745145D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6" creationId="{257357E6-F5E8-489E-9ED6-448092E867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7" creationId="{D572FE09-F095-4B57-949E-D18C1374F2D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8" creationId="{C9A96D09-6739-49AD-AA28-D42362B6BA8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9" creationId="{BCC0E0A9-D6DB-439B-837F-054BBA3E5A9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0" creationId="{17A93A97-348A-47D1-94DF-D701F8EFF9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1" creationId="{F6FAF150-9422-4E34-A2AB-C35547794BD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2" creationId="{982A7725-D0CA-41EB-A28D-46A58B4BCC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3" creationId="{C88EECB0-9831-4D3A-ACCC-7BE8D14F88C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4" creationId="{75B5E949-DFF3-40E1-8381-0A56109BAE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5" creationId="{0FE92B6F-D533-4A47-A1EA-4E5EFE5D763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6" creationId="{7B917038-4DF9-4E0E-9CCE-18E5751E457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7" creationId="{C74474DD-FBC6-458A-A30C-01C1DB89975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8" creationId="{EABFE07C-2F50-45F7-B135-3791CFF0AD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9" creationId="{36B0952E-100B-4CB8-B6F3-7162D8D4378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0" creationId="{EB426F52-B93E-49F8-9AC5-E6EFE7EB505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1" creationId="{5ACC3F1A-BFC7-4C5F-800D-7675542E1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2" creationId="{271CF491-198A-496C-BC52-91ED9A5EA2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3" creationId="{1562370F-18AF-4EC6-A1EA-2300AA88B1E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4" creationId="{2D47F9E2-8E7E-4845-BC90-B2C2736AC71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5" creationId="{2711023D-F552-4F16-A77D-4013B4DDFA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6" creationId="{C6EFFA43-8489-4D90-9AB0-D0A0F144080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7" creationId="{A0DBB55B-4DDE-4469-9C1F-6E56F7BAA33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8" creationId="{CAF8FFFF-7F13-4612-8CD2-84BCEBBD0C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9" creationId="{CAA9769F-4B93-44B8-B929-9C19F98030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0" creationId="{B2452A82-4E55-428D-B395-A49977DACDE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1" creationId="{AB69A365-DD86-4DB4-8981-72CD55ED37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2" creationId="{CDFB1725-C46E-45B2-B006-132CB491220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3" creationId="{C21A8650-3B00-400F-9B7E-62C37F1ABA0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4" creationId="{77CF30CD-FC12-46EB-B49D-CF315056456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5" creationId="{87BEE4AC-8197-43D3-9E14-19ADA163BA2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6" creationId="{17B5B8BA-41C1-405E-836B-581717D9CA3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7" creationId="{9526317C-5861-4335-A3FB-2EC3C7374C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8" creationId="{F3CEC661-BE6E-49D7-828E-ADD09F0682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9" creationId="{96873837-750F-47CE-A96B-4159BDEB758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0" creationId="{15D099A7-0DB1-452C-95DA-22A9797A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1" creationId="{6B5ED67E-F580-4936-B10A-1563B2CAC4D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2" creationId="{2F9960E9-118D-457A-AD26-9480B643199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3" creationId="{BF2549AB-45DA-4FFC-B4E0-521745C4333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4" creationId="{07F2FB33-ADEC-4834-A8D5-0425FE9199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5" creationId="{B676EA2C-14E3-4465-8216-ABDA951C00E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6" creationId="{B671AB5C-B257-4FA2-AFF4-AE4AB9548D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7" creationId="{ACECF660-8F45-4412-8156-52DB96D86A2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8" creationId="{B436DFEB-2B37-400B-9163-855FD67FD8F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9" creationId="{AF66D58B-EFE2-44CE-9025-128A979B4C2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0" creationId="{2AFFAD27-F2D9-4D73-8845-00B3EC2B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1" creationId="{AFD0BB30-D9E5-4186-BF75-A530D770469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2" creationId="{878D15DC-5BD5-4B9B-B8D7-3B07183879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3" creationId="{DA98248A-D14D-458D-8054-E1D7BD89AC5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4" creationId="{8BE92706-0B07-4D8C-B988-FFCE27FD8C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5" creationId="{D6ABC337-10AC-4048-ABE7-6DC349CFED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6" creationId="{AA1FED8B-D1DA-4EE9-9B06-FCD565A86A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7" creationId="{AD33AEC9-9ADE-4B2A-9D50-945EA998D0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8" creationId="{C12F58B3-08F5-4853-AE09-251A111133C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9" creationId="{B4A8C5E0-AC66-455E-B122-198C6E067F2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0" creationId="{CAA4E4E8-0448-412B-B5FF-85A6DE5A019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1" creationId="{D28032A7-BD1E-4727-94C7-81293E9F0A4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2" creationId="{81783B7B-0717-4131-BFD8-3EE6D8A2147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3" creationId="{6297A601-A62A-451B-8321-5B06C73C51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4" creationId="{9ACE60D2-F888-4AB6-8F0A-12FBBDA9BF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5" creationId="{F4AEAA10-1458-451E-8DD3-BB957F480A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6" creationId="{06578984-1298-4C60-A431-B3D5A830866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7" creationId="{A6AF9013-10E5-4E2F-92DC-1A53384B2B7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8" creationId="{29E43E87-3C5E-4957-9060-61AAE6FEC3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9" creationId="{87ECEC6F-E4C6-4E28-AF64-1E462295E0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0" creationId="{0A164CA6-3115-4E8F-B19A-A1F86FB9D7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1" creationId="{5CCD2F0B-090C-4870-972A-54BFEF29DCF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2" creationId="{E8D4F8C2-F279-4B6D-8CCC-2739A782D0B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3" creationId="{27EB257C-18E8-4751-9562-09EF085AE67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4" creationId="{20083A4D-040B-4D7C-A765-88542CDDBA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5" creationId="{D3251639-2CA6-4A92-8997-FAFE246D4B5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6" creationId="{5A4AAEF0-CB85-4C0C-82C9-D99644B4A46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7" creationId="{3E216F8E-5E7F-4C7F-AE8A-35BA9C77D81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8" creationId="{041F52F1-BBE7-46A9-9B4D-25FBD8FE53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9" creationId="{A9549426-D7F3-402B-84C3-237AA02FC22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0" creationId="{8FD0E750-FCB2-4EDC-AFD8-FC9F0984B01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1" creationId="{88A71EF1-F477-4D55-BC60-6FBFD60101E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2" creationId="{09C4745C-3658-46DD-9B6F-7C6DF7DEDF9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3" creationId="{09CD25C9-CF31-4E0C-8190-7BDF735F36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4" creationId="{97D34190-08AC-4642-972F-E0506104E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5" creationId="{625EA1E3-843A-4C7B-BC31-05234EC934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6" creationId="{A1A68247-0C70-49C5-AFB6-4F14185732A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7" creationId="{4F3F14CD-F0CF-4796-A078-E07B43A85B2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8" creationId="{AD0457E4-D252-4F2B-AA07-3DE1CEED051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9" creationId="{6F011848-9AED-4487-BA4B-5F23AFB65F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0" creationId="{390AA213-B0A3-46FC-BC2F-239E03B884E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1" creationId="{E6A552C6-15CC-4368-B883-9164CD3E1CA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2" creationId="{26A7A81B-3EE3-412E-B213-047270653F0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3" creationId="{98E62D63-F0D3-4668-9747-B5619E1DBDA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4" creationId="{0D7954FC-91C7-4DBC-A630-E71CADD04D0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5" creationId="{DEF7ABC8-6344-42E9-A998-64E60C672A5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6" creationId="{D7AA5728-6B2B-44D6-B9AD-33402EFF04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7" creationId="{877A3589-7E41-44D1-9D21-F17EB528476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8" creationId="{84F6FCAE-6FCC-4CAA-9030-DDAE3C3B70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9" creationId="{9643B160-F649-436E-B7F3-355C87F63E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0" creationId="{CE248B8F-DAFC-43F0-AF16-968E2DEF97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1" creationId="{EB2EECBC-DEE9-4399-9B99-1A6DAE503B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2" creationId="{5ED03F7C-0D05-4B4B-A82D-1D3EE088364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3" creationId="{30DDF962-6756-4CFF-9C78-3AB21FB682A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4" creationId="{3F73906B-C753-4707-8A77-663B18E242D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5" creationId="{1A613B66-D73B-4F36-9E46-977683F1D56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6" creationId="{B114030A-74C4-42E0-BEDD-5188169DAFB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7" creationId="{E4E37600-88B0-40E9-B4FB-08C9DC1105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8" creationId="{3CBD0CED-5DA7-4920-9176-E3BEB19AC6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9" creationId="{FC28A605-1303-49CF-8DE4-F2C6D79F17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0" creationId="{527ECFA5-C735-49E4-9929-ED38D0F922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1" creationId="{14A50C24-D2A0-4839-8C42-C9AA0EDB4FC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2" creationId="{72447EC5-9F2F-4152-9F51-6C0FF0AAD670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3" creationId="{5162F478-47CC-4B3F-BD74-91E3EE31ED7D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4" creationId="{F992C855-A3E1-4C82-97DD-8E4FC9BDBFEC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5" creationId="{F9CF640F-DEE2-4942-A8C3-44DA1EBB8C1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6" creationId="{A3C8A685-CB1E-4C03-9A22-AC50768D81D3}"/>
          </ac:spMkLst>
        </pc:spChg>
        <pc:spChg chg="add mod">
          <ac:chgData name="Oscar H Franco B" userId="9f94e04ee7cb70b5" providerId="LiveId" clId="{B7083735-F867-4791-8BB2-075915D42E3A}" dt="2021-04-10T15:48:00.595" v="1003" actId="1076"/>
          <ac:spMkLst>
            <pc:docMk/>
            <pc:sldMk cId="219682101" sldId="273"/>
            <ac:spMk id="147" creationId="{8534035A-F585-4210-A39D-84E4E9A58934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8" creationId="{0B09EB1D-E414-4168-940F-8356398F03A8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49:18.122" v="1080" actId="20577"/>
          <ac:spMkLst>
            <pc:docMk/>
            <pc:sldMk cId="219682101" sldId="273"/>
            <ac:spMk id="150" creationId="{724AFEED-A84D-487E-B533-7075D85A276F}"/>
          </ac:spMkLst>
        </pc:spChg>
        <pc:spChg chg="del">
          <ac:chgData name="Oscar H Franco B" userId="9f94e04ee7cb70b5" providerId="LiveId" clId="{B7083735-F867-4791-8BB2-075915D42E3A}" dt="2021-04-10T15:45:41.318" v="964" actId="478"/>
          <ac:spMkLst>
            <pc:docMk/>
            <pc:sldMk cId="219682101" sldId="273"/>
            <ac:spMk id="444" creationId="{CC698E38-A5CE-4820-B68B-6A3AE0B7A372}"/>
          </ac:spMkLst>
        </pc:spChg>
        <pc:grpChg chg="add 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9" creationId="{8E157601-48A2-4454-ABAB-F3C016656D1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0" creationId="{D5AA9CDE-B335-4B25-9294-4F28745D42E5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3" creationId="{B01C3F65-A462-44D5-A5BF-2AE8A916024A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4" creationId="{52E6B5EA-AD94-4BF4-B88A-76B97A2A15C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5" creationId="{BA66A489-9E44-477F-9434-012F382BE94B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6" creationId="{18C930DA-6433-4EF4-9A59-46880B77FD8A}"/>
          </ac:grpSpMkLst>
        </pc:grpChg>
      </pc:sldChg>
      <pc:sldChg chg="addSp delSp modSp add mod ord modAnim">
        <pc:chgData name="Oscar H Franco B" userId="9f94e04ee7cb70b5" providerId="LiveId" clId="{B7083735-F867-4791-8BB2-075915D42E3A}" dt="2021-04-10T16:06:39.379" v="1437" actId="14100"/>
        <pc:sldMkLst>
          <pc:docMk/>
          <pc:sldMk cId="872250426" sldId="274"/>
        </pc:sldMkLst>
        <pc:spChg chg="mod">
          <ac:chgData name="Oscar H Franco B" userId="9f94e04ee7cb70b5" providerId="LiveId" clId="{B7083735-F867-4791-8BB2-075915D42E3A}" dt="2021-04-10T16:05:11.637" v="1383" actId="947"/>
          <ac:spMkLst>
            <pc:docMk/>
            <pc:sldMk cId="872250426" sldId="274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6:05:31.079" v="1423" actId="478"/>
          <ac:spMkLst>
            <pc:docMk/>
            <pc:sldMk cId="872250426" sldId="274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6:05:26.980" v="1422" actId="1036"/>
          <ac:spMkLst>
            <pc:docMk/>
            <pc:sldMk cId="872250426" sldId="274"/>
            <ac:spMk id="9" creationId="{F91086E4-1B62-4E43-A362-473388D0F820}"/>
          </ac:spMkLst>
        </pc:spChg>
        <pc:spChg chg="add mod">
          <ac:chgData name="Oscar H Franco B" userId="9f94e04ee7cb70b5" providerId="LiveId" clId="{B7083735-F867-4791-8BB2-075915D42E3A}" dt="2021-04-10T16:06:10.917" v="1431" actId="14100"/>
          <ac:spMkLst>
            <pc:docMk/>
            <pc:sldMk cId="872250426" sldId="274"/>
            <ac:spMk id="13" creationId="{E6470E7E-CC87-4210-8FAC-3CCBEDDF5DA7}"/>
          </ac:spMkLst>
        </pc:spChg>
        <pc:spChg chg="add mod">
          <ac:chgData name="Oscar H Franco B" userId="9f94e04ee7cb70b5" providerId="LiveId" clId="{B7083735-F867-4791-8BB2-075915D42E3A}" dt="2021-04-10T16:06:39.379" v="1437" actId="14100"/>
          <ac:spMkLst>
            <pc:docMk/>
            <pc:sldMk cId="872250426" sldId="274"/>
            <ac:spMk id="14" creationId="{75CBE85B-3A05-4C24-8EBA-5B005F26C034}"/>
          </ac:spMkLst>
        </pc:spChg>
      </pc:sldChg>
      <pc:sldChg chg="addSp delSp modSp add mod delAnim">
        <pc:chgData name="Oscar H Franco B" userId="9f94e04ee7cb70b5" providerId="LiveId" clId="{B7083735-F867-4791-8BB2-075915D42E3A}" dt="2021-04-10T15:55:44.721" v="1252" actId="255"/>
        <pc:sldMkLst>
          <pc:docMk/>
          <pc:sldMk cId="1274891992" sldId="275"/>
        </pc:sldMkLst>
        <pc:spChg chg="mod">
          <ac:chgData name="Oscar H Franco B" userId="9f94e04ee7cb70b5" providerId="LiveId" clId="{B7083735-F867-4791-8BB2-075915D42E3A}" dt="2021-04-10T15:55:44.721" v="1252" actId="255"/>
          <ac:spMkLst>
            <pc:docMk/>
            <pc:sldMk cId="1274891992" sldId="275"/>
            <ac:spMk id="5" creationId="{3C4A7676-2309-4361-ADCA-6FB3D0D0790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2" creationId="{72447EC5-9F2F-4152-9F51-6C0FF0AAD670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3" creationId="{5162F478-47CC-4B3F-BD74-91E3EE31ED7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4" creationId="{F992C855-A3E1-4C82-97DD-8E4FC9BDBFEC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5" creationId="{F9CF640F-DEE2-4942-A8C3-44DA1EBB8C19}"/>
          </ac:spMkLst>
        </pc:spChg>
        <pc:spChg chg="del">
          <ac:chgData name="Oscar H Franco B" userId="9f94e04ee7cb70b5" providerId="LiveId" clId="{B7083735-F867-4791-8BB2-075915D42E3A}" dt="2021-04-10T15:52:26.138" v="1124" actId="478"/>
          <ac:spMkLst>
            <pc:docMk/>
            <pc:sldMk cId="1274891992" sldId="275"/>
            <ac:spMk id="146" creationId="{A3C8A685-CB1E-4C03-9A22-AC50768D81D3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7" creationId="{8534035A-F585-4210-A39D-84E4E9A58934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8" creationId="{0B09EB1D-E414-4168-940F-8356398F03A8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1" creationId="{CDA2168A-67CE-4A3B-82D2-CBBCD2871B5C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2" creationId="{172EA6F7-A1DA-4CF7-9748-D2BBBD7CACDA}"/>
          </ac:spMkLst>
        </pc:spChg>
      </pc:sldChg>
      <pc:sldChg chg="add ord">
        <pc:chgData name="Oscar H Franco B" userId="9f94e04ee7cb70b5" providerId="LiveId" clId="{B7083735-F867-4791-8BB2-075915D42E3A}" dt="2021-04-10T16:10:37.571" v="1553"/>
        <pc:sldMkLst>
          <pc:docMk/>
          <pc:sldMk cId="39350454" sldId="276"/>
        </pc:sldMkLst>
      </pc:sldChg>
      <pc:sldChg chg="add">
        <pc:chgData name="Oscar H Franco B" userId="9f94e04ee7cb70b5" providerId="LiveId" clId="{B7083735-F867-4791-8BB2-075915D42E3A}" dt="2021-04-10T16:03:43.980" v="1358"/>
        <pc:sldMkLst>
          <pc:docMk/>
          <pc:sldMk cId="2041755771" sldId="277"/>
        </pc:sldMkLst>
      </pc:sldChg>
      <pc:sldChg chg="addSp modSp add mod modAnim">
        <pc:chgData name="Oscar H Franco B" userId="9f94e04ee7cb70b5" providerId="LiveId" clId="{B7083735-F867-4791-8BB2-075915D42E3A}" dt="2021-04-10T16:09:42.363" v="1546" actId="1076"/>
        <pc:sldMkLst>
          <pc:docMk/>
          <pc:sldMk cId="2212580028" sldId="278"/>
        </pc:sldMkLst>
        <pc:spChg chg="mod">
          <ac:chgData name="Oscar H Franco B" userId="9f94e04ee7cb70b5" providerId="LiveId" clId="{B7083735-F867-4791-8BB2-075915D42E3A}" dt="2021-04-10T16:09:06.375" v="1491" actId="790"/>
          <ac:spMkLst>
            <pc:docMk/>
            <pc:sldMk cId="2212580028" sldId="278"/>
            <ac:spMk id="5" creationId="{3C4A7676-2309-4361-ADCA-6FB3D0D0790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" creationId="{40272419-29C2-4904-8451-3DD90DD13BC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" creationId="{8E8FBC58-7E29-4A9B-A015-67260D5025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" creationId="{A5EA6320-813F-4D14-8BA8-F78BEAB9FD5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6" creationId="{B999D1A7-5729-41AD-9172-7542A3CFE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7" creationId="{20C897DA-4CEE-47CA-AC0F-22CB6235E2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8" creationId="{E06CF0B4-C496-4CB2-ABC7-A6355FAFDCA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9" creationId="{B86023EA-390A-472F-A97D-0B2C858D220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0" creationId="{2C4CBAD7-D1EA-4AA1-A0AF-E572F6FA3B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1" creationId="{BBFD73A3-CAD9-434B-BC01-70CB939AEB8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2" creationId="{EEF67058-B468-4DDB-A0F2-85E475633D9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3" creationId="{5525EF07-AE55-43B6-BFA4-C652A9DF07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4" creationId="{B7C8B0BE-410E-4255-94EA-03E797177B5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5" creationId="{8F0BFE39-123F-47C5-82D9-83627129444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6" creationId="{A906330D-9BE7-49DC-B5B7-7E5A89B97F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7" creationId="{6C2EA328-9049-4275-95B0-B97E6F2261A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8" creationId="{B9409956-02AB-4F9E-B02B-329A93778B0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9" creationId="{A78012B2-99F2-4BEB-9E89-70673104B17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0" creationId="{9DE52B6A-B7C4-472A-932E-B791C16BD0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1" creationId="{D0F24ABE-4C07-4A88-82F7-147D3CC815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2" creationId="{B469DB36-8483-46A3-918D-BDE4D2E5A8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3" creationId="{2D119D64-014B-4B4B-B2F5-17ECD2462C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4" creationId="{8E693C28-1948-41C2-A655-40A7194354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5" creationId="{F50DFCC2-884E-46EA-BC89-B2BACD03E4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6" creationId="{23BB7850-FC93-46F8-9A06-D4C5E91390E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7" creationId="{F53AC79A-0195-464C-B773-110FA2A4C4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8" creationId="{94E032D5-52D9-4C07-BFBE-2785C6FED9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9" creationId="{F6D8D429-86ED-443A-B63A-D4794E636A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0" creationId="{3D5109AA-B3B4-4060-A1AD-D868ECF6935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1" creationId="{0757D374-2038-4E6A-AEBA-B4904BC7E5A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2" creationId="{C2FE8F8F-3485-4B84-96B6-D27D4F75A3F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3" creationId="{4DD7A3C6-39CC-4F4A-8511-2463F4B639E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4" creationId="{951D20BC-C58D-47EB-BB66-AC4AFA5A063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5" creationId="{060DD701-CDE4-49A3-97A3-175CE18463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6" creationId="{BCD0C3C2-478D-4764-B92E-873E7F21128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7" creationId="{8745190E-35C4-4753-8BE0-4BEABA2CC09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8" creationId="{95197BF7-C779-4F08-9D4C-8BA4732EA0E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9" creationId="{9D9D71B7-FBD0-4A86-AA49-B5E99ADE42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0" creationId="{48F75BFB-D34F-40D5-AD4F-5F86412EE51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1" creationId="{30AD4090-3226-46E6-83DF-9B2072EF06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2" creationId="{6EFFD50E-0715-49AF-90C3-CDA1235A7A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3" creationId="{18CFEAB2-0CB1-4FE6-A612-B8C27FADCA3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4" creationId="{9ECEA765-9A81-46B8-B3FC-8ED8A3645E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5" creationId="{1DABE74C-B945-4600-BAAB-CF6E4B989D3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6" creationId="{00D48DD4-94AF-400B-8E47-A9C05582C93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7" creationId="{043BC1E5-E379-4133-9F41-196C28B4920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8" creationId="{10693842-291A-487A-BBEB-22D4DF63FB5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9" creationId="{7ED4E206-D7FC-4FE9-8FBD-14A071F46D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0" creationId="{D4AA7112-C33C-4831-BF42-7CD9E12FE87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1" creationId="{46516219-D7C9-446F-9BBF-8E80AEC5D66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2" creationId="{F37A4648-7F8E-4154-A02F-061E15C433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3" creationId="{CBF5B08C-F092-478E-A316-33F90543E3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4" creationId="{2CC26679-711E-4C3C-8650-2807CACA6A6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5" creationId="{F8CA2A62-F6FF-40D2-9FC0-E4223962A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6" creationId="{CF493AE9-B4FC-4E60-9407-C04580D65CB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7" creationId="{37166AC8-A946-49F1-8C64-E925561F545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8" creationId="{BAD64300-C0A1-4E46-8DFE-C0B3CE72D7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9" creationId="{42ADEA21-B047-42AF-A68F-9C4E62AD2CC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0" creationId="{B92E64E9-CC34-4152-92EC-A8319EA587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1" creationId="{68DF2400-2BA9-4D06-B86A-C57B95DA6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2" creationId="{5B069FBB-EE44-4786-92D1-D7B3611CE9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3" creationId="{C6C5E4AC-60D7-4155-989D-7ED14D0934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4" creationId="{DD62770C-6409-443E-92AD-D530A0E239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5" creationId="{80E1753B-E81C-4E5B-97E8-1F939EABA54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6" creationId="{D77957B9-CF5C-4297-A8AE-0AD4037BF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7" creationId="{433EB727-ADEA-4036-AB32-F862A9B64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8" creationId="{1E062AF1-787F-4F85-A68E-AE6790D869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9" creationId="{028C4892-CA13-48AE-9553-5EBCE5DFA4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0" creationId="{D2B3D727-D183-4292-8996-DD43877B88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1" creationId="{0C5D0CF5-029C-4199-BCF9-7C7FFB05F4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2" creationId="{5BB040F0-9663-46D7-8864-77A0E2A5225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3" creationId="{BB543894-13BC-40CF-AD5F-306120179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4" creationId="{3AD2AC47-039D-4CC6-AC6F-0BFEE3C3BB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5" creationId="{2D8752D9-A52D-486D-BD2C-8960A1EF07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6" creationId="{B89E167C-6866-4029-A99E-67E451320D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7" creationId="{64995234-945A-4D6D-B331-AF88B51BDD8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8" creationId="{D5753678-2300-4C06-936E-2205E66AF7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9" creationId="{180B5F2D-EA79-4FBD-AB5D-45F10273A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0" creationId="{9AC016BD-E6C0-47AB-9040-233271600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1" creationId="{826847E7-6985-4B7C-B8AA-C95FFDF7EBA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2" creationId="{27C53D9B-54AE-4456-8420-030FA19221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3" creationId="{A5E91B9B-AFBF-4C9C-9E5B-5BBB240977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4" creationId="{F8B645F6-324C-41D2-921F-A2DCF33B14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5" creationId="{D2477C15-F975-4F42-A2C8-F7359866AF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6" creationId="{0155E0D8-FFAA-470D-BE65-D77A45B3715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7" creationId="{84DBEDD2-F48D-4E72-A422-E28C612BD1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8" creationId="{BD9251B0-B1F7-496A-9DFF-BCAF6128457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9" creationId="{CD6217BD-37A8-4FAD-A52C-428B3832717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0" creationId="{B428B866-A1B5-416A-9201-3B67ECB9C6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1" creationId="{9E33EDC5-D703-42B0-A2F4-049A61A55E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2" creationId="{8B93DCE8-6895-49ED-A350-B8A998EF320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3" creationId="{46F3CBFE-4A27-402F-A29E-CBD59A9F6C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4" creationId="{C3320D99-77FB-46D9-B639-CBEE8C3EF01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5" creationId="{0C16AB4A-92B0-4741-B7CD-FCF66BB87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6" creationId="{FCC496DC-C8EC-4604-A89D-F3CE5B8F84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7" creationId="{F19D88E5-1352-4FF9-82E4-290C50C60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8" creationId="{C142E5DE-8182-4D5D-8020-85D39D8EDF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9" creationId="{459959B4-5E49-4D9D-9062-73656121DF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0" creationId="{34BD4C76-541D-47AA-9ED0-07E8E32B85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1" creationId="{07685B01-6BCD-4253-A1AA-3436D19A2F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2" creationId="{75872543-C712-47E3-BB72-9016A1284D7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3" creationId="{966F2E3F-C357-4D03-B916-BF2AB60B79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4" creationId="{A970A2CC-0521-4BB5-AF20-C52805934A2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5" creationId="{4B6EF076-72A2-4555-BE89-71331788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6" creationId="{70B61EAE-2392-4A4E-8CB9-6FABBDF018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7" creationId="{52BE3C2A-D7B5-4965-9A5E-7FC2126084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8" creationId="{2A57E187-2899-4853-B9CC-0D91B21448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9" creationId="{0FF80E70-5D1C-4900-9285-E81AC32836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0" creationId="{3CE292E4-0A46-4079-9068-AC3DF178875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1" creationId="{D5C35960-1899-4F9A-85FF-44CDF83BDAA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2" creationId="{FEB600B0-0083-4885-83D0-D6A5D2E428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3" creationId="{B9604E82-B6C1-40EA-AE1F-FFB21547FDF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4" creationId="{EE193787-E847-4DBA-A9EB-DB71C0BF5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5" creationId="{08B938D2-C593-4902-AD1A-7CD2F08FD6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6" creationId="{978B77A0-51B6-4179-A8B0-926463A052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7" creationId="{D866D1D0-19F2-4F56-8C03-A8FCBAA57E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8" creationId="{A75D8B49-3270-4FFD-A7E8-E87DE1D080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9" creationId="{19DB3481-AF6C-4F88-AC60-41193C43177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0" creationId="{43377F55-77E7-44DF-A3A0-1BC827882AB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1" creationId="{878B1F27-E52A-414A-B16F-D23811DA318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2" creationId="{3E70DBD5-8E5A-4B13-ADA5-E6B34CDF8F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3" creationId="{4E298355-6277-4170-8DA8-2465BB6A0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4" creationId="{19B58FC7-A313-42E5-B064-1C67D8FE3B3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5" creationId="{AB9D929E-5A62-4AF6-9FE3-34C8B5B18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6" creationId="{F4EA6344-863D-461D-85FF-D3FBE34953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7" creationId="{01D7543D-297F-4D3A-AD8B-8CCEC4BB3B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8" creationId="{6F974E5F-F62B-468A-AB9B-59A19CBA4B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9" creationId="{F6D2D66E-686A-45C7-B06A-AC2B2C9349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0" creationId="{328AA5EB-77BE-49D8-B196-71C896B13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1" creationId="{C74B6EC3-7025-488C-9498-886AAF92E38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2" creationId="{F2DA4543-D904-4AD3-B0D3-5BE216DAB5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3" creationId="{57FF7B06-0463-4D50-A536-936BA77E3BD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4" creationId="{FDAB0BA7-BD29-42B8-A948-ACB2987B12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5" creationId="{A1769A38-C852-4C6A-8C80-73CE56C8F5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6" creationId="{4DD53FEB-31F6-4B0F-ADC2-A81D41D8881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7" creationId="{A4068003-6A95-4C67-9F4E-F248A25E95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8" creationId="{C24D763D-3C2C-40C3-AE3D-5154CD17086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9" creationId="{CB4871F7-29D1-4F59-8918-6C60B6EAF7C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0" creationId="{E0B0A814-470A-42DC-B0DD-B1D14C703E7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1" creationId="{F0389060-35FA-46CE-A45E-5FD81C3AE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2" creationId="{A93A08EA-8A07-4CB6-A56B-C2168F57D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3" creationId="{60C12987-90A5-4624-9382-E8D5261274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4" creationId="{D0FDA043-2E11-43E7-B53C-CA2C13C2457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5" creationId="{CC3331A8-7750-4E1A-A61B-33601AAE2EC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6" creationId="{18A0E9F2-6C6E-4643-BE36-E409BA1B2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7" creationId="{AEAFC904-CF41-4A12-8715-EE5D4555D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8" creationId="{51148BEA-852E-431C-83DE-88A255F0713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9" creationId="{EBC39514-6A3E-425C-A0D1-C40F5803596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0" creationId="{24FC34D2-A7CA-4C06-A1AC-50FE14BF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1" creationId="{9E5172F4-408E-4B5B-83F4-C10CE98FEFD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2" creationId="{DF17FBDE-30B4-4705-A4B8-CB548BFBA76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3" creationId="{5A1FDB49-05AA-4458-A528-EA8B0D1C87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4" creationId="{8BA1851C-A191-43B4-AD7E-B84C9023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5" creationId="{B84C6C6D-3B46-4429-B020-651C3C2EF2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6" creationId="{262E447A-7619-4C2B-B329-82743F60C9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7" creationId="{39F89869-689D-49E4-B558-F2B877BE02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8" creationId="{EDEADFCC-F929-43C6-866D-A9FC5FF90F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9" creationId="{5ED7B8ED-4157-407E-B300-0363D04E5F2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0" creationId="{C3B31919-E7C6-44A8-9DF3-09C3A0CAF8E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1" creationId="{F319BC9F-4E29-41AB-B91A-D1E3AA56CE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2" creationId="{48017F86-C3A5-425E-AEBC-2CEE4FB9BCB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3" creationId="{E228B3F5-60BA-43CD-A1B9-CDFAF94403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4" creationId="{108CEBB0-298B-47D2-95B7-7080D4E52E4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5" creationId="{76316B1B-C8AC-4BB1-ABC4-A3C226757B4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6" creationId="{40B18993-96D8-45A1-BB25-56C735E819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7" creationId="{E795F9FD-22C4-40CD-9D7B-D570F7846A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8" creationId="{C18AEA0F-FB29-4A30-9769-8AC0B622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9" creationId="{163FCD6D-232F-4998-B699-88C86DC737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0" creationId="{33EE895C-C968-44A0-9422-F4A1EBA8FF1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1" creationId="{F135034B-545C-4F26-9320-29A57699DD1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2" creationId="{12CA3F21-182E-43D2-85DB-89B5307B1D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3" creationId="{0E245943-4D8B-4CF2-923F-A350426218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4" creationId="{0EF21FA7-DAC1-4229-81A4-CA1B41EFE44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5" creationId="{5BED6398-C88F-4ED4-A00D-AF71B97C317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6" creationId="{22925FB6-2084-47EC-9DD5-C469A24807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7" creationId="{5BF1DD05-6A87-4243-96FB-D219E4B211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8" creationId="{A41C8B8C-4ABD-407B-B969-E16B8D1A1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9" creationId="{5AE25C2A-FB1B-4F65-A6B4-A080EA6DD7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0" creationId="{75BCB9F6-EBD2-40E3-B2EF-93557320C79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1" creationId="{090D6A08-AE77-4337-B058-831EAB8F2AE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2" creationId="{3A7CE65F-81C1-4483-8412-AAC200E968D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3" creationId="{785D827B-10EA-4BFA-BCD6-3B98EFC5A19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4" creationId="{40C3AB40-C5F3-4FC1-9BA2-195DEF107B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5" creationId="{5999F35B-A3A6-49BA-BC11-ECC4547AE58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6" creationId="{15C13839-529E-4CDE-B2FC-B111B33DAEC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7" creationId="{8EDE2C75-91FA-4640-B7FE-AFF042BEE6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8" creationId="{7E1B7D38-3A31-44A7-9867-2EEDFD7434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9" creationId="{C1807E43-8B96-4BA1-B6F6-BD54659A800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0" creationId="{4DE353B9-A6CF-4205-88AB-97A3C63C69F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1" creationId="{4C8E4F24-0623-442F-B555-EF9D9515FC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2" creationId="{DA42B129-1EFA-463D-9A5D-3DCDD2549B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3" creationId="{86562B84-D8BE-48CB-83E2-A4C863547D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4" creationId="{37291E68-CD4F-4844-A33B-7BACF99642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5" creationId="{3029228B-09C7-4BEF-A252-B55C82C571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6" creationId="{C7917D7C-7710-4A8B-AF43-0DF5BC1D7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7" creationId="{3FD9C9F5-6B33-4C60-BA92-8C19598A32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8" creationId="{37098435-410F-4039-8F81-003B9B73D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9" creationId="{00827254-B5F4-43B6-AA49-8E7246F1F7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0" creationId="{6A99C51F-5EDD-4FBE-BD64-9A47B297A8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1" creationId="{0ABB3A0C-9521-4BC5-80FA-4C70464BA12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2" creationId="{943E90BB-4C63-413F-A9C8-261EA05291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3" creationId="{8BB9ACAD-BCF7-46FE-AC4B-7C13746F2B0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4" creationId="{564CA2EB-5D26-49B6-B1D3-818F34EA89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5" creationId="{1C63F9CC-0C96-4D3F-BC0B-6803EB582A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6" creationId="{695102C1-7480-404B-B951-3D74C518FAA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7" creationId="{279B8564-4170-41F6-99DF-3F14C7C1EF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8" creationId="{D70B6315-E735-4E56-8179-D2769DD1979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9" creationId="{E2447258-0DA7-4348-8F54-57335A58941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0" creationId="{13D8B1A4-D44A-4652-B8B8-F2C5FF7A07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1" creationId="{B85092EF-9675-4CF3-9AB1-04312CED91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2" creationId="{CBFB12F6-2C5F-441E-981E-AC5AF720B42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3" creationId="{61679570-1E95-4ECB-A981-A8F11F4FEC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4" creationId="{30FF17BC-0AF7-4057-B9D0-BA851EC84C2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5" creationId="{27F9E16A-C09C-41D9-9CE1-0521B0941F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6" creationId="{2B77F82D-712A-4BBD-9DBF-50D01719FE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7" creationId="{61F4535D-C885-49DC-90FC-05F415BBD4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8" creationId="{6561C12D-6CA4-48E6-8F77-50C9A31F72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9" creationId="{32B8798B-9967-47BE-82D3-5B7EEC359E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0" creationId="{D6547D54-37D4-4C99-B7FB-DA67BDC6ECA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1" creationId="{A548247B-AA1F-4A68-9106-D41E608F22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2" creationId="{E5ADFE3A-C743-40F8-9BD5-2DF3854728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3" creationId="{DF51B165-063F-42BC-B735-C3DA9BA02C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4" creationId="{BB641096-F553-48DD-B6F8-251DE1CD9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5" creationId="{C611F258-D349-4A32-A595-33D16F4D6CB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6" creationId="{E12EEAFF-FD99-485B-8CBB-0C6979B4EAA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7" creationId="{5F45404C-BF1D-449E-9C9A-D3C5E1A0E89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8" creationId="{1FE71958-9DB6-40FB-A4D9-B89732C06C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9" creationId="{8C1F5146-5007-4562-A174-82D2960817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0" creationId="{3B9ACD1E-3B95-47CB-B6E7-767FCBC91D5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1" creationId="{1C868590-A9D7-4430-8696-D315E3275E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2" creationId="{266BEB94-78FF-4935-8153-8DE33EF589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3" creationId="{F16CA602-8C44-4A96-BC41-610346B14E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4" creationId="{09E6FEDC-FD3F-49CF-B680-A535DA946418}"/>
          </ac:spMkLst>
        </pc:spChg>
        <pc:grpChg chg="add 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9" creationId="{FA8A6A45-9F3D-4A66-B59B-A7E759971B7E}"/>
          </ac:grpSpMkLst>
        </pc:grpChg>
        <pc:grpChg chg="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10" creationId="{4656A0E5-98FE-4DD0-9A8C-1B4BBD043E1B}"/>
          </ac:grpSpMkLst>
        </pc:grpChg>
        <pc:grpChg chg="add mod">
          <ac:chgData name="Oscar H Franco B" userId="9f94e04ee7cb70b5" providerId="LiveId" clId="{B7083735-F867-4791-8BB2-075915D42E3A}" dt="2021-04-10T16:09:42.363" v="1546" actId="1076"/>
          <ac:grpSpMkLst>
            <pc:docMk/>
            <pc:sldMk cId="2212580028" sldId="278"/>
            <ac:grpSpMk id="22" creationId="{E4CBD43B-A008-4034-8FA8-625823A3AD1A}"/>
          </ac:grpSpMkLst>
        </pc:grp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2" creationId="{A5101570-2105-4CE7-BB62-44789B654244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3" creationId="{5E6FADE4-F873-4340-94A2-9BDC6CF159B2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4" creationId="{915BFB69-4CD8-4AE6-BE14-15A52AAACED1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5" creationId="{C945ED9B-36A8-4AFC-A1E8-458271A46BE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6" creationId="{5A2A491E-3F5D-4118-A439-8E5EB2F4271D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7" creationId="{990780F0-1C5A-4A8A-9D1C-92D65344FBF5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8" creationId="{40E4D26F-DCC5-401E-A2E7-C4A9FDB1170B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9" creationId="{CDFAA4C0-D572-40D1-AAE4-B5BD64891DF3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0" creationId="{8D9D02DB-8DDF-4162-8161-648AAD95953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1" creationId="{C06DEB3D-10E8-4F22-BEC4-C77F2ED26116}"/>
          </ac:picMkLst>
        </pc:picChg>
      </pc:sldChg>
      <pc:sldChg chg="addSp delSp modSp add modAnim">
        <pc:chgData name="Oscar H Franco B" userId="9f94e04ee7cb70b5" providerId="LiveId" clId="{B7083735-F867-4791-8BB2-075915D42E3A}" dt="2021-04-10T16:11:36.197" v="1611" actId="1038"/>
        <pc:sldMkLst>
          <pc:docMk/>
          <pc:sldMk cId="2267631904" sldId="279"/>
        </pc:sldMkLst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7" creationId="{9727FE56-D6D3-41EA-ACB8-12358DF3521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2" creationId="{75F34F32-7B08-43F6-BC11-BDF193FE122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4" creationId="{6600E843-B286-43A9-8F7C-CFDF511F5A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5" creationId="{29DC33A0-0F39-4536-B170-255F2835927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6" creationId="{38673FE0-7F62-4C78-9639-B54579820AA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0" creationId="{C35AA169-02C3-4514-BD37-7A82E5B6C59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1" creationId="{050986F2-28D8-484C-8504-23B170DC51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2" creationId="{84500AFF-322D-40B1-BC3E-B76A8D01D93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3" creationId="{8D355C7C-B530-4BD2-A3A5-7359AD60E93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4" creationId="{63DE4549-0BD3-426E-ACFD-F9CDD1FE0DA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5" creationId="{D767C2E1-2C40-4D0A-B7A7-29B68285551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6" creationId="{DE88F75B-DC2E-442E-B8A1-3BA803E9CD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7" creationId="{60850B69-381E-473D-BE72-DB5C5020E6B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8" creationId="{2D98AB3A-BA83-4307-9676-97C2C254FA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9" creationId="{557B0D36-E661-4048-B946-48BC5225E2D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0" creationId="{9D5FB9E9-7EFA-4773-B40A-6D58A58905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1" creationId="{57EDA7EA-0BBF-4835-B704-854E2750184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2" creationId="{1D058A79-7D9C-4975-8C03-28D3F44D32E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3" creationId="{44C12330-F035-47ED-BD58-738FF1C52E0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4" creationId="{A557D256-022C-46FC-BC7C-DE78ADB3CAA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5" creationId="{7D59E8A9-E663-4CC2-8541-E503E6686E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6" creationId="{83605450-004F-41DF-91C9-0BA7F82D05F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7" creationId="{3DE141DA-0978-4861-B79F-885CC265C95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8" creationId="{CF9C6501-B51A-4CF4-BA39-EDA1F129248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9" creationId="{454167A1-227D-4315-90B6-0EC15F600A7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0" creationId="{8FD25416-1FAA-44E7-B360-6D6F1213C5D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1" creationId="{544050BE-94CD-4AD3-9C43-518A56A8AAB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2" creationId="{90E3C5A1-3ACA-403A-A990-35A6A1769B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3" creationId="{B5C465B7-460D-49AD-A7AE-3222DC2AF6F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9" creationId="{98D24231-19D1-4B8B-B7D0-7E1F39BA0A4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0" creationId="{871D523A-7821-4146-BA68-6AD9A076231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1" creationId="{547A3E4F-DEB8-4066-8D06-E3320A03337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2" creationId="{EE69D3B1-DF7B-4641-B72D-1CA1E7525F73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3" creationId="{8EA9DCFF-2668-4042-88C4-D11B1A38538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4" creationId="{D216BFB6-6556-45A9-921C-851D93C0FC1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5" creationId="{80321C00-E6B3-4300-9427-2A0CA26487F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6" creationId="{D6121171-C564-459D-9AF8-AD2A1FC7EEC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7" creationId="{EB8B2411-13AE-4C32-9F9E-84AF293F9CC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8" creationId="{D1A239B8-8D84-4BC1-91E2-6CD57E018AE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0" creationId="{93F6756F-E15F-4FF3-9495-AA759334344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2" creationId="{5E7214DF-9217-4837-B5E7-C7C90519C8E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3" creationId="{7C9DE580-C85B-4EA1-B114-209A87DED0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4" creationId="{4EAB2A1B-CFE1-4A0D-ADA5-2E3F38D557B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5" creationId="{CE75DFE5-F255-4E28-B00C-F59D38A1DB2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7" creationId="{3FA0BA8D-68CC-4648-9548-FC9CF33076F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9" creationId="{811DB062-2426-48C5-A746-9BC1994E39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0" creationId="{A0C2C0CF-A46D-49D2-8313-B86D03FD551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1" creationId="{B8371D11-1F88-4014-A5FB-894B8B5434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2" creationId="{4E3588A2-3751-4DC5-900C-47B62FD9256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5" creationId="{1C6D8037-B0D5-44E0-8F8B-184F7CB30B4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6" creationId="{475F4448-FB80-46C6-A6B7-308AD2E6CDA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7" creationId="{A4FB9FCC-1CEE-40DA-8D95-70C068CA17F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8" creationId="{2BF69CFA-503D-4C30-BF47-443C0E660FC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0" creationId="{354E3E34-A1C3-4CD1-A24C-AB24BAB05C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2" creationId="{40C26BEC-2841-427E-9BC7-FA05BDBCEF4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3" creationId="{A3C927BE-A236-4E8E-A08E-B8A75C82B9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4" creationId="{3FFC722A-4413-405E-A936-44BDA801E25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5" creationId="{A36410AC-E266-4C66-A8D3-214DD292BD9D}"/>
          </ac:spMkLst>
        </pc:spChg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86" creationId="{08372A41-FD04-4D7E-9A9B-B5C1A561D63C}"/>
          </ac:spMkLst>
        </pc:spChg>
        <pc:spChg chg="add del mod">
          <ac:chgData name="Oscar H Franco B" userId="9f94e04ee7cb70b5" providerId="LiveId" clId="{B7083735-F867-4791-8BB2-075915D42E3A}" dt="2021-04-10T16:11:18.017" v="1557"/>
          <ac:spMkLst>
            <pc:docMk/>
            <pc:sldMk cId="2267631904" sldId="279"/>
            <ac:spMk id="87" creationId="{6D147A91-98B0-40B9-AE15-7D5EABD26257}"/>
          </ac:spMkLst>
        </pc:spChg>
        <pc:spChg chg="add mod">
          <ac:chgData name="Oscar H Franco B" userId="9f94e04ee7cb70b5" providerId="LiveId" clId="{B7083735-F867-4791-8BB2-075915D42E3A}" dt="2021-04-10T16:11:20.658" v="1559"/>
          <ac:spMkLst>
            <pc:docMk/>
            <pc:sldMk cId="2267631904" sldId="279"/>
            <ac:spMk id="88" creationId="{BB4ED1AA-2D80-41D0-965C-E0DAEBD93D1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89" creationId="{48A4EAEB-7187-4756-A02C-C55FEF78EC3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1" creationId="{AE4983FE-23D3-47C9-B3BE-EBC857D3F93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3" creationId="{A100D716-8199-41DC-BC2B-D70497316F1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4" creationId="{FADAD52B-994F-4F49-9BCC-F2F660B3C9B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5" creationId="{F385D853-803B-49E5-B55C-8D85659181F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9" creationId="{3DDDE22F-8944-48E8-AAEE-AB76B15A9F5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0" creationId="{8A20AF70-A389-439A-8187-0F01654413E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1" creationId="{7FF1F2B5-4199-4708-90C7-79506F849FF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2" creationId="{42A045EA-9AC2-4AB0-89C6-D883D259EDF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3" creationId="{003DDFFD-D960-4DED-A486-BD0B01AB78E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4" creationId="{CF6E9C17-389A-431F-8D4B-F6EC8C9CCC1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5" creationId="{D3FACFBE-1368-4E22-B7F5-DF2019FB6AF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6" creationId="{4DC68A57-5715-4959-BBFF-A97C07D76DD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7" creationId="{4B90DC6D-FA17-4C49-BC91-BFAC452F321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8" creationId="{4B0C10FD-CABD-4805-B3BE-099FEAD24D8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9" creationId="{6407ABE8-5D54-4EEF-ACE6-E73CC834D56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0" creationId="{E273CA9C-38ED-4D92-89F4-1236145C688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1" creationId="{B3324DCE-8941-49FD-8EED-9148AB2552B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2" creationId="{523E5901-1A62-4F54-B995-DB229BBB025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3" creationId="{9088253D-EA25-4D97-A1DE-3E255270B92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4" creationId="{294B4AC5-2D97-48E8-A1C2-380717C111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5" creationId="{19018CCA-59B8-440D-BCFE-40BAE181912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6" creationId="{40D09151-344B-4BA8-99BB-7BE056763C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7" creationId="{FE84535B-855D-417C-9581-D4406F4899A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8" creationId="{F30DF774-BC82-4A35-8697-17A653771A1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9" creationId="{A0015162-A627-4F6B-B36E-E3451475465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0" creationId="{7266CFBE-587E-4A56-8AF9-8D6065B750C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1" creationId="{B02945BA-8CB3-437A-9626-A393D0BDDC4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2" creationId="{38667296-41C5-4A7C-B16B-B827FBD6C07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8" creationId="{32F47B97-2C96-49B3-83E9-693DD401911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9" creationId="{A51E07F3-5A19-4342-AE3D-BC8DBCAF366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0" creationId="{5A9FA2EC-5C41-4A07-AB35-319E47CDB8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1" creationId="{313E8729-CFB5-4AEE-8A78-237F0720D5C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2" creationId="{712BA919-528F-4EC9-94BD-5540CA7EF7E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3" creationId="{3C03C759-B075-47D0-9A5F-3D653C6102B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4" creationId="{20BBD880-E48D-4BBC-80A4-61898293322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5" creationId="{DC3EB3D3-46BB-40C0-A4F0-35A17217839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6" creationId="{11368BCD-9F4F-420B-985C-FBB38E23F56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7" creationId="{C6166711-FA4F-41E7-B657-235A12AB530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9" creationId="{BF238B2E-F813-4E57-9E9B-0FBC03796A6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1" creationId="{AE482953-3129-435E-80E4-7778B025F5A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2" creationId="{3650A725-B87B-4477-8D35-93CC06A51B3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3" creationId="{80174E0E-4995-4065-BD70-B9F2AB72630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4" creationId="{DA1BFF32-CF60-438C-9FF4-B5051147D74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6" creationId="{2DB2B760-93EA-4DCF-9ED1-EBB35D8CA22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8" creationId="{649A386A-ECFE-4FEF-A7C8-187E9ADAF75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9" creationId="{A343BE49-C147-487A-8740-C93D2168506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0" creationId="{1F562B4E-BAE1-4DD8-88BA-B7AAC094EFE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1" creationId="{9FFB8583-CBFF-484B-9171-24C184976A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4" creationId="{0CC5FEBF-1D1B-411F-A694-79D3A95238D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5" creationId="{AAEF25C5-BC34-4BAB-9463-820D07CA90B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6" creationId="{2DAD78A3-DF83-4752-9252-CC2A16AE3BC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7" creationId="{EA8E4ABE-3696-4A31-A53D-79A69716A5C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9" creationId="{1171027F-567F-4794-9B78-4D29C7C10A5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1" creationId="{244BB218-0F40-441C-99F2-B38FB2E807E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2" creationId="{80D4BEE4-D2EE-4A00-AEBB-FA497258453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3" creationId="{7F33C34F-9ED9-44A1-B2E0-EEE479A1FF5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4" creationId="{5DA58E55-6603-4247-B3B3-2A583F8F787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5" creationId="{A2200CF0-DE47-43F8-8BA0-EDA4AC0DE87B}"/>
          </ac:spMkLst>
        </pc:s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1" creationId="{015A95D2-3B35-4726-905D-730C8BD3DF6F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3" creationId="{E99CB0E7-E11B-4E12-A634-B4C5C7759609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7" creationId="{AEE4AF16-E87F-4ABE-83CB-34E0175B7037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8" creationId="{6BA93F86-EBF0-4C52-AF42-C54F7A07177C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9" creationId="{938FD303-FE6C-41C2-80E4-7E7C02C78EBA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4" creationId="{CA9D01E9-7431-4B73-9C98-D900E27E4F6B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5" creationId="{3CBBBFB7-6DCA-40D2-8734-CEE9A6E31093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6" creationId="{E9F433D9-7B2D-422E-BDE0-67D1380A209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7" creationId="{6FC0069E-BFF9-47D8-B6D9-4DF3E2A6808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8" creationId="{5B960327-E64C-4154-9D72-299F0A2E0AC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59" creationId="{477FFD77-AE7E-4106-B83B-F7BC2601C6D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1" creationId="{E9E89ABE-19B0-4655-BD2D-689C6D1A049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66" creationId="{2290F532-175D-4508-9C2A-D3EE601B36E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8" creationId="{743FBBEA-678E-49D6-B610-61D135A81FB3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3" creationId="{AA47A166-618D-4BC9-8D81-DCE93EF0E012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74" creationId="{7F087CB9-0A62-460C-8A1B-01B38DE19251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9" creationId="{028BCE3E-5D2E-4C2C-A2BB-688AD193AC69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81" creationId="{3552B27F-4A2A-426C-84FC-45DF5E95ECB1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0" creationId="{32D2CBB1-602D-4045-ABFA-DDF254AA963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2" creationId="{559FBD49-9474-4EEA-B1CA-08DF9CA4BB7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6" creationId="{A2B1EF3B-FBB2-42D9-B721-65A41A95949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7" creationId="{379B61C9-60DC-48FC-8C6D-47E993F3BD8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8" creationId="{61F8666A-11AA-45E3-853C-D1211223D088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3" creationId="{508A744A-C423-4F7B-B0E1-5A70AB4E150F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4" creationId="{C765AEFC-9E15-4F6E-B8D4-3F7D6C102AA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5" creationId="{74232CBF-200C-4962-81A2-9A4EC27910A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6" creationId="{9DA8C05F-C4C5-473C-B211-12431C71AB1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7" creationId="{E6F4A0BA-E03A-4F1B-B685-0EB676949AF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38" creationId="{5E126ADC-6284-43A0-AB14-043F1B6BDFDB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0" creationId="{1A75A625-411D-4E5B-B6CE-A7A11F7B9B18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5" creationId="{ABFC7C80-AC5E-4CD1-9B1D-404843C830CC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7" creationId="{17C2B8CB-27F9-4147-BD4A-D3080A418656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2" creationId="{C230552B-8450-474E-A150-1DED87E49D2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3" creationId="{026E36DD-94E7-4760-8410-9F638BE3B95E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8" creationId="{D5D39524-510D-4DFA-9E96-6278B73A913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60" creationId="{8E2D8FE8-FB6B-416C-8C5B-51A0961D6494}"/>
          </ac:grpSpMkLst>
        </pc:grpChg>
      </pc:sldChg>
    </pc:docChg>
  </pc:docChgLst>
  <pc:docChgLst>
    <pc:chgData name="sergio.101615164@ucaldas.edu.co" userId="1dcd0e93c555d96e" providerId="LiveId" clId="{4EBD0D9A-729F-400D-A072-627A41887C74}"/>
    <pc:docChg chg="undo custSel addSld delSld modSld modMainMaster">
      <pc:chgData name="sergio.101615164@ucaldas.edu.co" userId="1dcd0e93c555d96e" providerId="LiveId" clId="{4EBD0D9A-729F-400D-A072-627A41887C74}" dt="2021-04-09T17:43:15.722" v="264" actId="1035"/>
      <pc:docMkLst>
        <pc:docMk/>
      </pc:docMkLst>
      <pc:sldChg chg="addSp delSp modSp mod">
        <pc:chgData name="sergio.101615164@ucaldas.edu.co" userId="1dcd0e93c555d96e" providerId="LiveId" clId="{4EBD0D9A-729F-400D-A072-627A41887C74}" dt="2021-04-09T17:41:39.749" v="238"/>
        <pc:sldMkLst>
          <pc:docMk/>
          <pc:sldMk cId="1783866973" sldId="256"/>
        </pc:sldMkLst>
        <pc:spChg chg="mod">
          <ac:chgData name="sergio.101615164@ucaldas.edu.co" userId="1dcd0e93c555d96e" providerId="LiveId" clId="{4EBD0D9A-729F-400D-A072-627A41887C74}" dt="2021-04-09T17:19:56.673" v="67" actId="1076"/>
          <ac:spMkLst>
            <pc:docMk/>
            <pc:sldMk cId="1783866973" sldId="256"/>
            <ac:spMk id="2" creationId="{0C1618E8-9676-4F53-AD9D-EE1A36BEA168}"/>
          </ac:spMkLst>
        </pc:spChg>
        <pc:spChg chg="mod">
          <ac:chgData name="sergio.101615164@ucaldas.edu.co" userId="1dcd0e93c555d96e" providerId="LiveId" clId="{4EBD0D9A-729F-400D-A072-627A41887C74}" dt="2021-04-09T17:08:20.997" v="26" actId="123"/>
          <ac:spMkLst>
            <pc:docMk/>
            <pc:sldMk cId="1783866973" sldId="256"/>
            <ac:spMk id="3" creationId="{82BA9DB0-BD8F-4F29-A7FB-8D3EBF8CF1D3}"/>
          </ac:spMkLst>
        </pc:spChg>
        <pc:picChg chg="add del mod">
          <ac:chgData name="sergio.101615164@ucaldas.edu.co" userId="1dcd0e93c555d96e" providerId="LiveId" clId="{4EBD0D9A-729F-400D-A072-627A41887C74}" dt="2021-04-09T17:41:39.749" v="238"/>
          <ac:picMkLst>
            <pc:docMk/>
            <pc:sldMk cId="1783866973" sldId="256"/>
            <ac:picMk id="5" creationId="{C8DCDDC9-9D5A-4FF3-985A-099209FDEC0F}"/>
          </ac:picMkLst>
        </pc:picChg>
      </pc:sldChg>
      <pc:sldChg chg="addSp delSp modSp del mod">
        <pc:chgData name="sergio.101615164@ucaldas.edu.co" userId="1dcd0e93c555d96e" providerId="LiveId" clId="{4EBD0D9A-729F-400D-A072-627A41887C74}" dt="2021-04-09T17:32:55.494" v="103" actId="47"/>
        <pc:sldMkLst>
          <pc:docMk/>
          <pc:sldMk cId="1502928280" sldId="257"/>
        </pc:sldMkLst>
        <pc:spChg chg="del mod">
          <ac:chgData name="sergio.101615164@ucaldas.edu.co" userId="1dcd0e93c555d96e" providerId="LiveId" clId="{4EBD0D9A-729F-400D-A072-627A41887C74}" dt="2021-04-09T17:09:43.542" v="33" actId="478"/>
          <ac:spMkLst>
            <pc:docMk/>
            <pc:sldMk cId="1502928280" sldId="257"/>
            <ac:spMk id="3" creationId="{FBE6CFFF-B93B-486E-9767-D7B64D6A118C}"/>
          </ac:spMkLst>
        </pc:spChg>
        <pc:spChg chg="add del mod">
          <ac:chgData name="sergio.101615164@ucaldas.edu.co" userId="1dcd0e93c555d96e" providerId="LiveId" clId="{4EBD0D9A-729F-400D-A072-627A41887C74}" dt="2021-04-09T17:12:55.546" v="37" actId="478"/>
          <ac:spMkLst>
            <pc:docMk/>
            <pc:sldMk cId="1502928280" sldId="257"/>
            <ac:spMk id="5" creationId="{EF61FF3B-E39B-4882-AA6A-DE5570E9F09C}"/>
          </ac:spMkLst>
        </pc:spChg>
        <pc:spChg chg="add mod">
          <ac:chgData name="sergio.101615164@ucaldas.edu.co" userId="1dcd0e93c555d96e" providerId="LiveId" clId="{4EBD0D9A-729F-400D-A072-627A41887C74}" dt="2021-04-09T17:18:42.419" v="49" actId="1076"/>
          <ac:spMkLst>
            <pc:docMk/>
            <pc:sldMk cId="1502928280" sldId="257"/>
            <ac:spMk id="7" creationId="{1B6479B0-4741-46D7-BE20-F2C1B652AAD7}"/>
          </ac:spMkLst>
        </pc:spChg>
        <pc:spChg chg="mod">
          <ac:chgData name="sergio.101615164@ucaldas.edu.co" userId="1dcd0e93c555d96e" providerId="LiveId" clId="{4EBD0D9A-729F-400D-A072-627A41887C74}" dt="2021-04-09T17:18:54.716" v="51" actId="1076"/>
          <ac:spMkLst>
            <pc:docMk/>
            <pc:sldMk cId="1502928280" sldId="257"/>
            <ac:spMk id="9" creationId="{BBAB8F25-EE2F-493F-969C-FC4E255CD0B4}"/>
          </ac:spMkLst>
        </pc:spChg>
        <pc:spChg chg="add mod">
          <ac:chgData name="sergio.101615164@ucaldas.edu.co" userId="1dcd0e93c555d96e" providerId="LiveId" clId="{4EBD0D9A-729F-400D-A072-627A41887C74}" dt="2021-04-09T17:19:17.216" v="64" actId="1076"/>
          <ac:spMkLst>
            <pc:docMk/>
            <pc:sldMk cId="1502928280" sldId="257"/>
            <ac:spMk id="10" creationId="{D0AB682D-FAF3-49D1-A7AE-A534DB7BE597}"/>
          </ac:spMkLst>
        </pc:spChg>
        <pc:picChg chg="add mod">
          <ac:chgData name="sergio.101615164@ucaldas.edu.co" userId="1dcd0e93c555d96e" providerId="LiveId" clId="{4EBD0D9A-729F-400D-A072-627A41887C74}" dt="2021-04-09T17:18:20.165" v="44" actId="14100"/>
          <ac:picMkLst>
            <pc:docMk/>
            <pc:sldMk cId="1502928280" sldId="257"/>
            <ac:picMk id="8" creationId="{2E6DF57B-E12F-4BFD-9BA5-6F6C0155AB2F}"/>
          </ac:picMkLst>
        </pc:picChg>
        <pc:picChg chg="add mod">
          <ac:chgData name="sergio.101615164@ucaldas.edu.co" userId="1dcd0e93c555d96e" providerId="LiveId" clId="{4EBD0D9A-729F-400D-A072-627A41887C74}" dt="2021-04-09T17:21:59.331" v="91" actId="1037"/>
          <ac:picMkLst>
            <pc:docMk/>
            <pc:sldMk cId="1502928280" sldId="257"/>
            <ac:picMk id="12" creationId="{972529A6-71F9-4DDC-BD01-00E2DF215DB4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4:17.408" v="119" actId="21"/>
        <pc:sldMkLst>
          <pc:docMk/>
          <pc:sldMk cId="1601870243" sldId="258"/>
        </pc:sldMkLst>
        <pc:spChg chg="del mod">
          <ac:chgData name="sergio.101615164@ucaldas.edu.co" userId="1dcd0e93c555d96e" providerId="LiveId" clId="{4EBD0D9A-729F-400D-A072-627A41887C74}" dt="2021-04-09T17:32:35.507" v="99" actId="478"/>
          <ac:spMkLst>
            <pc:docMk/>
            <pc:sldMk cId="1601870243" sldId="258"/>
            <ac:spMk id="3" creationId="{A91AF437-FF67-4A4E-A539-A5A0E5C9E7F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sergio.101615164@ucaldas.edu.co" userId="1dcd0e93c555d96e" providerId="LiveId" clId="{4EBD0D9A-729F-400D-A072-627A41887C74}" dt="2021-04-09T17:09:23.028" v="30" actId="113"/>
          <ac:spMkLst>
            <pc:docMk/>
            <pc:sldMk cId="1601870243" sldId="258"/>
            <ac:spMk id="5" creationId="{3C4A7676-2309-4361-ADCA-6FB3D0D0790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6" creationId="{E4F77C2C-6A5C-4AF5-8715-C38601334F06}"/>
          </ac:spMkLst>
        </pc:spChg>
        <pc:picChg chg="add mod">
          <ac:chgData name="sergio.101615164@ucaldas.edu.co" userId="1dcd0e93c555d96e" providerId="LiveId" clId="{4EBD0D9A-729F-400D-A072-627A41887C74}" dt="2021-04-09T17:32:41.590" v="100"/>
          <ac:picMkLst>
            <pc:docMk/>
            <pc:sldMk cId="1601870243" sldId="258"/>
            <ac:picMk id="7" creationId="{1834CA3E-1439-4B88-99B6-F4FD6884D898}"/>
          </ac:picMkLst>
        </pc:picChg>
        <pc:picChg chg="add mod ord">
          <ac:chgData name="sergio.101615164@ucaldas.edu.co" userId="1dcd0e93c555d96e" providerId="LiveId" clId="{4EBD0D9A-729F-400D-A072-627A41887C74}" dt="2021-04-09T17:33:48.310" v="109" actId="166"/>
          <ac:picMkLst>
            <pc:docMk/>
            <pc:sldMk cId="1601870243" sldId="258"/>
            <ac:picMk id="8" creationId="{BF0560AF-5915-4944-BDAD-1CAEB7A8A88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9" creationId="{5BEC502B-543E-4A64-9187-1DBB7DC27472}"/>
          </ac:picMkLst>
        </pc:picChg>
        <pc:picChg chg="add mod">
          <ac:chgData name="sergio.101615164@ucaldas.edu.co" userId="1dcd0e93c555d96e" providerId="LiveId" clId="{4EBD0D9A-729F-400D-A072-627A41887C74}" dt="2021-04-09T17:34:00.968" v="113" actId="1076"/>
          <ac:picMkLst>
            <pc:docMk/>
            <pc:sldMk cId="1601870243" sldId="258"/>
            <ac:picMk id="11" creationId="{1029CC1B-0574-4AE9-A9B8-051A0880EA5E}"/>
          </ac:picMkLst>
        </pc:picChg>
        <pc:picChg chg="add mod">
          <ac:chgData name="sergio.101615164@ucaldas.edu.co" userId="1dcd0e93c555d96e" providerId="LiveId" clId="{4EBD0D9A-729F-400D-A072-627A41887C74}" dt="2021-04-09T17:33:56.947" v="111" actId="1076"/>
          <ac:picMkLst>
            <pc:docMk/>
            <pc:sldMk cId="1601870243" sldId="258"/>
            <ac:picMk id="13" creationId="{BF8D09C1-920A-4972-96CB-729329E0E970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5" creationId="{570BE024-4A13-4481-9E4D-3530C14161E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7" creationId="{D67F6B60-95C3-4A7F-85D9-721746939663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9" creationId="{6D0982F9-68D1-43DF-8597-EFF9D550AC2E}"/>
          </ac:picMkLst>
        </pc:picChg>
      </pc:sldChg>
      <pc:sldChg chg="modSp del mod">
        <pc:chgData name="sergio.101615164@ucaldas.edu.co" userId="1dcd0e93c555d96e" providerId="LiveId" clId="{4EBD0D9A-729F-400D-A072-627A41887C74}" dt="2021-04-09T17:19:45.358" v="66" actId="47"/>
        <pc:sldMkLst>
          <pc:docMk/>
          <pc:sldMk cId="4189354704" sldId="259"/>
        </pc:sldMkLst>
        <pc:spChg chg="mod">
          <ac:chgData name="sergio.101615164@ucaldas.edu.co" userId="1dcd0e93c555d96e" providerId="LiveId" clId="{4EBD0D9A-729F-400D-A072-627A41887C74}" dt="2021-04-09T16:29:10.418" v="2" actId="2711"/>
          <ac:spMkLst>
            <pc:docMk/>
            <pc:sldMk cId="4189354704" sldId="259"/>
            <ac:spMk id="3" creationId="{3310C912-C759-4484-85EC-827F8D550CA9}"/>
          </ac:spMkLst>
        </pc:spChg>
      </pc:sldChg>
      <pc:sldChg chg="addSp delSp modSp mod">
        <pc:chgData name="sergio.101615164@ucaldas.edu.co" userId="1dcd0e93c555d96e" providerId="LiveId" clId="{4EBD0D9A-729F-400D-A072-627A41887C74}" dt="2021-04-09T17:43:15.722" v="264" actId="1035"/>
        <pc:sldMkLst>
          <pc:docMk/>
          <pc:sldMk cId="585319757" sldId="260"/>
        </pc:sldMkLst>
        <pc:spChg chg="del">
          <ac:chgData name="sergio.101615164@ucaldas.edu.co" userId="1dcd0e93c555d96e" providerId="LiveId" clId="{4EBD0D9A-729F-400D-A072-627A41887C74}" dt="2021-04-09T17:35:04.860" v="123" actId="478"/>
          <ac:spMkLst>
            <pc:docMk/>
            <pc:sldMk cId="585319757" sldId="260"/>
            <ac:spMk id="3" creationId="{968584DA-46DC-498A-AC16-B92D9E3F5BF3}"/>
          </ac:spMkLst>
        </pc:spChg>
        <pc:spChg chg="del mod">
          <ac:chgData name="sergio.101615164@ucaldas.edu.co" userId="1dcd0e93c555d96e" providerId="LiveId" clId="{4EBD0D9A-729F-400D-A072-627A41887C74}" dt="2021-04-09T17:35:06.442" v="124" actId="478"/>
          <ac:spMkLst>
            <pc:docMk/>
            <pc:sldMk cId="585319757" sldId="260"/>
            <ac:spMk id="4" creationId="{1FE27A67-D9E6-4A6A-A89B-C4780CCD79C6}"/>
          </ac:spMkLst>
        </pc:spChg>
        <pc:spChg chg="del">
          <ac:chgData name="sergio.101615164@ucaldas.edu.co" userId="1dcd0e93c555d96e" providerId="LiveId" clId="{4EBD0D9A-729F-400D-A072-627A41887C74}" dt="2021-04-09T17:35:02.926" v="122" actId="478"/>
          <ac:spMkLst>
            <pc:docMk/>
            <pc:sldMk cId="585319757" sldId="260"/>
            <ac:spMk id="5" creationId="{6FF6A928-BEA0-4814-B906-9410A8BC25A4}"/>
          </ac:spMkLst>
        </pc:spChg>
        <pc:spChg chg="del mod">
          <ac:chgData name="sergio.101615164@ucaldas.edu.co" userId="1dcd0e93c555d96e" providerId="LiveId" clId="{4EBD0D9A-729F-400D-A072-627A41887C74}" dt="2021-04-09T17:35:08.341" v="125" actId="478"/>
          <ac:spMkLst>
            <pc:docMk/>
            <pc:sldMk cId="585319757" sldId="260"/>
            <ac:spMk id="6" creationId="{26823949-1713-4CBA-A06A-F9632D7654AB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8" creationId="{FB81BF48-7718-4D9E-918B-3E6395FFDF83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9" creationId="{CCD502AD-6643-4FE1-A4C3-C53123B0E983}"/>
          </ac:spMkLst>
        </pc:spChg>
        <pc:picChg chg="add del mod">
          <ac:chgData name="sergio.101615164@ucaldas.edu.co" userId="1dcd0e93c555d96e" providerId="LiveId" clId="{4EBD0D9A-729F-400D-A072-627A41887C74}" dt="2021-04-09T17:37:26.578" v="171" actId="478"/>
          <ac:picMkLst>
            <pc:docMk/>
            <pc:sldMk cId="585319757" sldId="260"/>
            <ac:picMk id="8" creationId="{7C07761D-8FAB-4BB8-9433-AE9125E1DEAE}"/>
          </ac:picMkLst>
        </pc:picChg>
        <pc:picChg chg="add mod">
          <ac:chgData name="sergio.101615164@ucaldas.edu.co" userId="1dcd0e93c555d96e" providerId="LiveId" clId="{4EBD0D9A-729F-400D-A072-627A41887C74}" dt="2021-04-09T17:37:51.644" v="204" actId="14100"/>
          <ac:picMkLst>
            <pc:docMk/>
            <pc:sldMk cId="585319757" sldId="260"/>
            <ac:picMk id="9" creationId="{2E118A6B-56CC-4B46-89EE-BAB8135A81BC}"/>
          </ac:picMkLst>
        </pc:picChg>
        <pc:picChg chg="add del mod">
          <ac:chgData name="sergio.101615164@ucaldas.edu.co" userId="1dcd0e93c555d96e" providerId="LiveId" clId="{4EBD0D9A-729F-400D-A072-627A41887C74}" dt="2021-04-09T17:36:22.735" v="139" actId="478"/>
          <ac:picMkLst>
            <pc:docMk/>
            <pc:sldMk cId="585319757" sldId="260"/>
            <ac:picMk id="10" creationId="{D0BAAE40-9CEA-4570-945B-B01F69EB8694}"/>
          </ac:picMkLst>
        </pc:picChg>
        <pc:picChg chg="add del mod ord">
          <ac:chgData name="sergio.101615164@ucaldas.edu.co" userId="1dcd0e93c555d96e" providerId="LiveId" clId="{4EBD0D9A-729F-400D-A072-627A41887C74}" dt="2021-04-09T17:36:22.069" v="138" actId="478"/>
          <ac:picMkLst>
            <pc:docMk/>
            <pc:sldMk cId="585319757" sldId="260"/>
            <ac:picMk id="11" creationId="{7DBB85FD-A890-4AB5-B6EE-F7A7FC91358D}"/>
          </ac:picMkLst>
        </pc:picChg>
        <pc:picChg chg="add mod or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2" creationId="{080D52E5-E7A5-4B99-A0D9-797E1CC639FF}"/>
          </ac:picMkLst>
        </pc:picChg>
        <pc:picChg chg="add del mod">
          <ac:chgData name="sergio.101615164@ucaldas.edu.co" userId="1dcd0e93c555d96e" providerId="LiveId" clId="{4EBD0D9A-729F-400D-A072-627A41887C74}" dt="2021-04-09T17:36:21.319" v="137" actId="478"/>
          <ac:picMkLst>
            <pc:docMk/>
            <pc:sldMk cId="585319757" sldId="260"/>
            <ac:picMk id="13" creationId="{094AA0D8-8E1D-48AB-ABD0-77ED4D0399C4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5" creationId="{1F19EA48-49D5-42A5-A12A-FBD740E03FBF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7" creationId="{1D1B58F5-AB07-4ED9-953F-2D1A201A3490}"/>
          </ac:picMkLst>
        </pc:picChg>
        <pc:picChg chg="add mod">
          <ac:chgData name="sergio.101615164@ucaldas.edu.co" userId="1dcd0e93c555d96e" providerId="LiveId" clId="{4EBD0D9A-729F-400D-A072-627A41887C74}" dt="2021-04-09T17:43:15.722" v="264" actId="1035"/>
          <ac:picMkLst>
            <pc:docMk/>
            <pc:sldMk cId="585319757" sldId="260"/>
            <ac:picMk id="20" creationId="{A47BE8C9-0048-4039-92F1-FF1CCECA476B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9:52.372" v="224" actId="478"/>
        <pc:sldMkLst>
          <pc:docMk/>
          <pc:sldMk cId="1785718412" sldId="261"/>
        </pc:sldMkLst>
        <pc:spChg chg="add del mod">
          <ac:chgData name="sergio.101615164@ucaldas.edu.co" userId="1dcd0e93c555d96e" providerId="LiveId" clId="{4EBD0D9A-729F-400D-A072-627A41887C74}" dt="2021-04-09T17:38:29.467" v="211" actId="478"/>
          <ac:spMkLst>
            <pc:docMk/>
            <pc:sldMk cId="1785718412" sldId="261"/>
            <ac:spMk id="4" creationId="{54AFA36E-0A69-42D6-8C06-AF76F0930C32}"/>
          </ac:spMkLst>
        </pc:spChg>
        <pc:spChg chg="add del mod">
          <ac:chgData name="sergio.101615164@ucaldas.edu.co" userId="1dcd0e93c555d96e" providerId="LiveId" clId="{4EBD0D9A-729F-400D-A072-627A41887C74}" dt="2021-04-09T17:38:18.722" v="207" actId="478"/>
          <ac:spMkLst>
            <pc:docMk/>
            <pc:sldMk cId="1785718412" sldId="261"/>
            <ac:spMk id="5" creationId="{6AA3D6CC-F353-47CE-B8CC-5EEC3DF6CBD5}"/>
          </ac:spMkLst>
        </pc:spChg>
        <pc:spChg chg="add mod">
          <ac:chgData name="sergio.101615164@ucaldas.edu.co" userId="1dcd0e93c555d96e" providerId="LiveId" clId="{4EBD0D9A-729F-400D-A072-627A41887C74}" dt="2021-04-09T17:38:53.964" v="215" actId="1076"/>
          <ac:spMkLst>
            <pc:docMk/>
            <pc:sldMk cId="1785718412" sldId="261"/>
            <ac:spMk id="7" creationId="{EEDF4A61-E553-4ABB-BF43-52B663B80522}"/>
          </ac:spMkLst>
        </pc:spChg>
        <pc:picChg chg="add del mod">
          <ac:chgData name="sergio.101615164@ucaldas.edu.co" userId="1dcd0e93c555d96e" providerId="LiveId" clId="{4EBD0D9A-729F-400D-A072-627A41887C74}" dt="2021-04-09T17:38:19.678" v="208" actId="478"/>
          <ac:picMkLst>
            <pc:docMk/>
            <pc:sldMk cId="1785718412" sldId="261"/>
            <ac:picMk id="6" creationId="{FA580FDD-4CFB-47B7-83B8-997A176813AA}"/>
          </ac:picMkLst>
        </pc:picChg>
        <pc:picChg chg="add del mod ord">
          <ac:chgData name="sergio.101615164@ucaldas.edu.co" userId="1dcd0e93c555d96e" providerId="LiveId" clId="{4EBD0D9A-729F-400D-A072-627A41887C74}" dt="2021-04-09T17:39:35.175" v="221" actId="478"/>
          <ac:picMkLst>
            <pc:docMk/>
            <pc:sldMk cId="1785718412" sldId="261"/>
            <ac:picMk id="8" creationId="{1C81E2FC-B483-46DE-A8EA-3582DAD083CD}"/>
          </ac:picMkLst>
        </pc:picChg>
        <pc:picChg chg="add del mod">
          <ac:chgData name="sergio.101615164@ucaldas.edu.co" userId="1dcd0e93c555d96e" providerId="LiveId" clId="{4EBD0D9A-729F-400D-A072-627A41887C74}" dt="2021-04-09T17:39:52.372" v="224" actId="478"/>
          <ac:picMkLst>
            <pc:docMk/>
            <pc:sldMk cId="1785718412" sldId="261"/>
            <ac:picMk id="9" creationId="{7E9322C3-EEF7-4E7E-9B81-49946F795F82}"/>
          </ac:picMkLst>
        </pc:picChg>
      </pc:sldChg>
      <pc:sldChg chg="new del">
        <pc:chgData name="sergio.101615164@ucaldas.edu.co" userId="1dcd0e93c555d96e" providerId="LiveId" clId="{4EBD0D9A-729F-400D-A072-627A41887C74}" dt="2021-04-09T17:40:32.905" v="228" actId="47"/>
        <pc:sldMkLst>
          <pc:docMk/>
          <pc:sldMk cId="148118800" sldId="262"/>
        </pc:sldMkLst>
      </pc:sldChg>
      <pc:sldChg chg="new del">
        <pc:chgData name="sergio.101615164@ucaldas.edu.co" userId="1dcd0e93c555d96e" providerId="LiveId" clId="{4EBD0D9A-729F-400D-A072-627A41887C74}" dt="2021-04-09T17:40:01.985" v="226" actId="680"/>
        <pc:sldMkLst>
          <pc:docMk/>
          <pc:sldMk cId="2771184328" sldId="262"/>
        </pc:sldMkLst>
      </pc:sldChg>
      <pc:sldChg chg="addSp delSp modSp new mod">
        <pc:chgData name="sergio.101615164@ucaldas.edu.co" userId="1dcd0e93c555d96e" providerId="LiveId" clId="{4EBD0D9A-729F-400D-A072-627A41887C74}" dt="2021-04-09T17:40:57.728" v="234"/>
        <pc:sldMkLst>
          <pc:docMk/>
          <pc:sldMk cId="3310235344" sldId="262"/>
        </pc:sldMkLst>
        <pc:spChg chg="del">
          <ac:chgData name="sergio.101615164@ucaldas.edu.co" userId="1dcd0e93c555d96e" providerId="LiveId" clId="{4EBD0D9A-729F-400D-A072-627A41887C74}" dt="2021-04-09T17:40:42.852" v="230" actId="478"/>
          <ac:spMkLst>
            <pc:docMk/>
            <pc:sldMk cId="3310235344" sldId="262"/>
            <ac:spMk id="2" creationId="{73E37DD8-6B2C-4E24-970B-EFEB9189CF47}"/>
          </ac:spMkLst>
        </pc:spChg>
        <pc:spChg chg="del">
          <ac:chgData name="sergio.101615164@ucaldas.edu.co" userId="1dcd0e93c555d96e" providerId="LiveId" clId="{4EBD0D9A-729F-400D-A072-627A41887C74}" dt="2021-04-09T17:40:47.102" v="232" actId="478"/>
          <ac:spMkLst>
            <pc:docMk/>
            <pc:sldMk cId="3310235344" sldId="262"/>
            <ac:spMk id="3" creationId="{F83C2AF4-7BFD-4E77-A6E6-C3B893E93F95}"/>
          </ac:spMkLst>
        </pc:spChg>
        <pc:spChg chg="del">
          <ac:chgData name="sergio.101615164@ucaldas.edu.co" userId="1dcd0e93c555d96e" providerId="LiveId" clId="{4EBD0D9A-729F-400D-A072-627A41887C74}" dt="2021-04-09T17:40:44.031" v="231" actId="478"/>
          <ac:spMkLst>
            <pc:docMk/>
            <pc:sldMk cId="3310235344" sldId="262"/>
            <ac:spMk id="4" creationId="{3F94663C-A2BB-457F-A9C2-9CFCA97677C9}"/>
          </ac:spMkLst>
        </pc:spChg>
        <pc:spChg chg="add mod">
          <ac:chgData name="sergio.101615164@ucaldas.edu.co" userId="1dcd0e93c555d96e" providerId="LiveId" clId="{4EBD0D9A-729F-400D-A072-627A41887C74}" dt="2021-04-09T17:40:52.374" v="233"/>
          <ac:spMkLst>
            <pc:docMk/>
            <pc:sldMk cId="3310235344" sldId="262"/>
            <ac:spMk id="5" creationId="{0B88A0B8-F19C-4F13-B292-C69D1D852261}"/>
          </ac:spMkLst>
        </pc:spChg>
        <pc:spChg chg="add mod">
          <ac:chgData name="sergio.101615164@ucaldas.edu.co" userId="1dcd0e93c555d96e" providerId="LiveId" clId="{4EBD0D9A-729F-400D-A072-627A41887C74}" dt="2021-04-09T17:40:57.728" v="234"/>
          <ac:spMkLst>
            <pc:docMk/>
            <pc:sldMk cId="3310235344" sldId="262"/>
            <ac:spMk id="6" creationId="{94BF82D3-027D-444A-ADEB-30D081A95355}"/>
          </ac:spMkLst>
        </pc:spChg>
      </pc:sldChg>
      <pc:sldMasterChg chg="delSldLayout modSldLayout sldLayoutOrd">
        <pc:chgData name="sergio.101615164@ucaldas.edu.co" userId="1dcd0e93c555d96e" providerId="LiveId" clId="{4EBD0D9A-729F-400D-A072-627A41887C74}" dt="2021-04-09T17:42:46.082" v="240" actId="931"/>
        <pc:sldMasterMkLst>
          <pc:docMk/>
          <pc:sldMasterMk cId="3644509241" sldId="2147483648"/>
        </pc:sldMasterMkLst>
        <pc:sldLayoutChg chg="addSp delSp modSp mod">
          <pc:chgData name="sergio.101615164@ucaldas.edu.co" userId="1dcd0e93c555d96e" providerId="LiveId" clId="{4EBD0D9A-729F-400D-A072-627A41887C74}" dt="2021-04-09T17:30:06.357" v="95" actId="931"/>
          <pc:sldLayoutMkLst>
            <pc:docMk/>
            <pc:sldMasterMk cId="3644509241" sldId="2147483648"/>
            <pc:sldLayoutMk cId="3079473036" sldId="2147483650"/>
          </pc:sldLayoutMkLst>
          <pc:picChg chg="add del mod">
            <ac:chgData name="sergio.101615164@ucaldas.edu.co" userId="1dcd0e93c555d96e" providerId="LiveId" clId="{4EBD0D9A-729F-400D-A072-627A41887C74}" dt="2021-04-09T17:29:49.114" v="92" actId="478"/>
            <ac:picMkLst>
              <pc:docMk/>
              <pc:sldMasterMk cId="3644509241" sldId="2147483648"/>
              <pc:sldLayoutMk cId="3079473036" sldId="2147483650"/>
              <ac:picMk id="8" creationId="{8CAB767E-9106-4CF8-AD05-2447A641410E}"/>
            </ac:picMkLst>
          </pc:picChg>
          <pc:picChg chg="del">
            <ac:chgData name="sergio.101615164@ucaldas.edu.co" userId="1dcd0e93c555d96e" providerId="LiveId" clId="{4EBD0D9A-729F-400D-A072-627A41887C74}" dt="2021-04-09T17:12:45.779" v="35" actId="478"/>
            <ac:picMkLst>
              <pc:docMk/>
              <pc:sldMasterMk cId="3644509241" sldId="2147483648"/>
              <pc:sldLayoutMk cId="3079473036" sldId="2147483650"/>
              <ac:picMk id="10" creationId="{1D7403D6-5446-40BA-A0E6-92045383AB1F}"/>
            </ac:picMkLst>
          </pc:picChg>
          <pc:picChg chg="add mod">
            <ac:chgData name="sergio.101615164@ucaldas.edu.co" userId="1dcd0e93c555d96e" providerId="LiveId" clId="{4EBD0D9A-729F-400D-A072-627A41887C74}" dt="2021-04-09T17:30:06.357" v="95" actId="931"/>
            <ac:picMkLst>
              <pc:docMk/>
              <pc:sldMasterMk cId="3644509241" sldId="2147483648"/>
              <pc:sldLayoutMk cId="3079473036" sldId="2147483650"/>
              <ac:picMk id="11" creationId="{5386D8B5-7850-4D65-9275-CE9653EB313D}"/>
            </ac:picMkLst>
          </pc:picChg>
        </pc:sldLayoutChg>
        <pc:sldLayoutChg chg="del">
          <pc:chgData name="sergio.101615164@ucaldas.edu.co" userId="1dcd0e93c555d96e" providerId="LiveId" clId="{4EBD0D9A-729F-400D-A072-627A41887C74}" dt="2021-04-09T17:12:41.303" v="34" actId="2696"/>
          <pc:sldLayoutMkLst>
            <pc:docMk/>
            <pc:sldMasterMk cId="3644509241" sldId="2147483648"/>
            <pc:sldLayoutMk cId="1506211503" sldId="2147483652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31:12.584" v="96" actId="931"/>
          <pc:sldLayoutMkLst>
            <pc:docMk/>
            <pc:sldMasterMk cId="3644509241" sldId="2147483648"/>
            <pc:sldLayoutMk cId="1887755411" sldId="2147483653"/>
          </pc:sldLayoutMkLst>
          <pc:picChg chg="del">
            <ac:chgData name="sergio.101615164@ucaldas.edu.co" userId="1dcd0e93c555d96e" providerId="LiveId" clId="{4EBD0D9A-729F-400D-A072-627A41887C74}" dt="2021-04-09T17:29:52.793" v="93" actId="478"/>
            <ac:picMkLst>
              <pc:docMk/>
              <pc:sldMasterMk cId="3644509241" sldId="2147483648"/>
              <pc:sldLayoutMk cId="1887755411" sldId="2147483653"/>
              <ac:picMk id="11" creationId="{175B1C7D-FE94-4A16-8DC3-BDD1F36A5142}"/>
            </ac:picMkLst>
          </pc:picChg>
          <pc:picChg chg="add mod">
            <ac:chgData name="sergio.101615164@ucaldas.edu.co" userId="1dcd0e93c555d96e" providerId="LiveId" clId="{4EBD0D9A-729F-400D-A072-627A41887C74}" dt="2021-04-09T17:31:12.584" v="96" actId="931"/>
            <ac:picMkLst>
              <pc:docMk/>
              <pc:sldMasterMk cId="3644509241" sldId="2147483648"/>
              <pc:sldLayoutMk cId="1887755411" sldId="2147483653"/>
              <ac:picMk id="12" creationId="{DFE53075-3556-4CE1-B0EB-9D68612443C0}"/>
            </ac:picMkLst>
          </pc:picChg>
        </pc:sldLayoutChg>
        <pc:sldLayoutChg chg="addSp delSp modSp mod">
          <pc:chgData name="sergio.101615164@ucaldas.edu.co" userId="1dcd0e93c555d96e" providerId="LiveId" clId="{4EBD0D9A-729F-400D-A072-627A41887C74}" dt="2021-04-09T17:31:40.744" v="97" actId="931"/>
          <pc:sldLayoutMkLst>
            <pc:docMk/>
            <pc:sldMasterMk cId="3644509241" sldId="2147483648"/>
            <pc:sldLayoutMk cId="520536845" sldId="2147483654"/>
          </pc:sldLayoutMkLst>
          <pc:picChg chg="del">
            <ac:chgData name="sergio.101615164@ucaldas.edu.co" userId="1dcd0e93c555d96e" providerId="LiveId" clId="{4EBD0D9A-729F-400D-A072-627A41887C74}" dt="2021-04-09T17:29:54.567" v="94" actId="478"/>
            <ac:picMkLst>
              <pc:docMk/>
              <pc:sldMasterMk cId="3644509241" sldId="2147483648"/>
              <pc:sldLayoutMk cId="520536845" sldId="2147483654"/>
              <ac:picMk id="7" creationId="{C655D076-B29B-466E-B145-60EE7339EBAA}"/>
            </ac:picMkLst>
          </pc:picChg>
          <pc:picChg chg="add mod">
            <ac:chgData name="sergio.101615164@ucaldas.edu.co" userId="1dcd0e93c555d96e" providerId="LiveId" clId="{4EBD0D9A-729F-400D-A072-627A41887C74}" dt="2021-04-09T17:31:40.744" v="97" actId="931"/>
            <ac:picMkLst>
              <pc:docMk/>
              <pc:sldMasterMk cId="3644509241" sldId="2147483648"/>
              <pc:sldLayoutMk cId="520536845" sldId="2147483654"/>
              <ac:picMk id="8" creationId="{5E3C3009-66A0-4C0E-8DD7-1CDE9C96BA2E}"/>
            </ac:picMkLst>
          </pc:picChg>
        </pc:sldLayoutChg>
        <pc:sldLayoutChg chg="del ord">
          <pc:chgData name="sergio.101615164@ucaldas.edu.co" userId="1dcd0e93c555d96e" providerId="LiveId" clId="{4EBD0D9A-729F-400D-A072-627A41887C74}" dt="2021-04-09T17:19:40.001" v="65" actId="2696"/>
          <pc:sldLayoutMkLst>
            <pc:docMk/>
            <pc:sldMasterMk cId="3644509241" sldId="2147483648"/>
            <pc:sldLayoutMk cId="131258353" sldId="2147483655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42:46.082" v="240" actId="931"/>
          <pc:sldLayoutMkLst>
            <pc:docMk/>
            <pc:sldMasterMk cId="3644509241" sldId="2147483648"/>
            <pc:sldLayoutMk cId="726201315" sldId="2147483656"/>
          </pc:sldLayoutMkLst>
          <pc:picChg chg="add del mod">
            <ac:chgData name="sergio.101615164@ucaldas.edu.co" userId="1dcd0e93c555d96e" providerId="LiveId" clId="{4EBD0D9A-729F-400D-A072-627A41887C74}" dt="2021-04-09T17:42:40.660" v="239" actId="478"/>
            <ac:picMkLst>
              <pc:docMk/>
              <pc:sldMasterMk cId="3644509241" sldId="2147483648"/>
              <pc:sldLayoutMk cId="726201315" sldId="2147483656"/>
              <ac:picMk id="9" creationId="{F4CC9D02-4294-48C5-A76B-39F4C0D6737D}"/>
            </ac:picMkLst>
          </pc:picChg>
          <pc:picChg chg="add mod">
            <ac:chgData name="sergio.101615164@ucaldas.edu.co" userId="1dcd0e93c555d96e" providerId="LiveId" clId="{4EBD0D9A-729F-400D-A072-627A41887C74}" dt="2021-04-09T17:42:46.082" v="240" actId="931"/>
            <ac:picMkLst>
              <pc:docMk/>
              <pc:sldMasterMk cId="3644509241" sldId="2147483648"/>
              <pc:sldLayoutMk cId="726201315" sldId="2147483656"/>
              <ac:picMk id="11" creationId="{9B93726F-C1AD-4C18-B397-177B4D15514A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6CCBB-7448-4D8B-97E4-07C3B3EA5E29}" type="datetimeFigureOut">
              <a:rPr lang="es-CO" smtClean="0"/>
              <a:t>5/07/2022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BAEE8-9321-48E4-AAE9-ABFEC894FC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40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93DCA57-3396-437C-A001-485CE0774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E7C27F3B-2C4D-4B52-B702-B3BCC746E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2BC638D5-718C-4E49-9D1E-190F3C8E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5/07/2022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3276707C-FB46-45F5-818B-36FAEB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FD16FDC-7D3B-42F9-BEDD-65133C48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6ECC74C6-FB85-4281-8B0D-0712678A85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8"/>
            <a:ext cx="12189533" cy="68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9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56072B7-7FDF-43D2-AF95-1C5D0BE8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C392882-4362-4C14-A359-0E232BB2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7DAF922-BFAF-44E6-8AFB-FBEF3F4E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5/07/2022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0488B6D-8DCB-4622-84C4-C2692790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3F24E3C1-CA2F-480F-B317-8880F18A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5386D8B5-7850-4D65-9275-CE9653EB3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7BD01F4-E638-4C40-8A29-56E1E3CB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2843129E-9B5A-41BC-BCDD-ED6766FC1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0F70F18A-9287-45A9-ABCF-96A2EDCA0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5581F368-EF72-43BE-820C-169DE2548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AD16AF1A-3AE2-4D57-8BC6-6D616D949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EF89162C-18BA-4599-A8AB-FC4ECB05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5/07/2022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70D7B2D2-1F66-462C-AD23-8E19AB2D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1EE87630-B1CC-4ED9-B600-2B166DF9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DFE53075-3556-4CE1-B0EB-9D68612443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5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5448947-C141-41FF-AE16-195BB2A7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0ED10905-2E74-417D-B07D-7B1A9F8B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5/07/2022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CB6C416F-B3BB-4307-8987-A5AA610D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E8C6C406-C9B3-4E42-BD8D-E43FE8E4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5E3C3009-66A0-4C0E-8DD7-1CDE9C96BA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3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63D4DF8-E9EF-4922-B438-331196DC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5BF20047-CFC6-4FF5-A38F-0EBCC2F6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C2F085C8-93F1-4BE0-90CB-99FF6BCAA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177A5E3B-651B-4CA4-B2B7-24787CAD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5/07/2022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9EDB5E4A-F2FF-4F0E-BF61-8464EBD5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8BDDFA75-3CCE-4C71-822A-27DAF0E1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9B93726F-C1AD-4C18-B397-177B4D1551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0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398CF09-B240-4EC0-A3FA-6FB270B3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E97EC6F1-A744-41A5-857F-DC45F453E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84055C9C-807D-4F2B-B335-19FD2C025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304120D9-3139-4247-8249-76C6B65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5/07/2022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575D8828-E5CD-4AFE-BACF-01C67A9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48BBD036-3290-4630-8438-99FA0E26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76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609E4E6-8C80-4BBE-90B5-E8B5EEE7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F3D945BE-87B4-4408-8223-C10225FCD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DC3E86A-F4EC-451F-BB90-76AC435D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5/07/2022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4786CB3-BE03-4373-991A-6677CBEB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D057D65D-096A-4900-B1C4-2505C2DB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570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49CF5996-F102-4C35-88AC-0BCE5E7C9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14A6057D-4BD4-4035-BA06-873DD4ACE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7DC9021-E32F-4B8E-BB06-5A91B194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5/07/2022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307F9F3F-1E42-4E06-AC36-8C41E60C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1C483B2D-7AE1-4B39-9D56-05D8599E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4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9D2B8E4D-B0A5-4F6D-B70B-9F893340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92357C1C-D705-428A-8937-D01499D72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BB18BA03-5208-414F-8E95-0899202B3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1709E-3946-46D0-AB21-FE17C010AAA6}" type="datetimeFigureOut">
              <a:rPr lang="es-CO" smtClean="0"/>
              <a:t>5/07/2022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B7E278C-CD3B-4BC7-819E-778C1B9AB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9B600AEB-434C-4C8A-A432-D9D84203E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450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scar.franco@ucaldas.edu.c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710432" y="0"/>
            <a:ext cx="9144000" cy="674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+mn-lt"/>
              </a:rPr>
              <a:t>PROGRAMACIÓN BÁSICA JAVA</a:t>
            </a:r>
          </a:p>
          <a:p>
            <a:r>
              <a:rPr lang="es-CO" b="1" dirty="0" smtClean="0">
                <a:solidFill>
                  <a:schemeClr val="bg1"/>
                </a:solidFill>
                <a:latin typeface="+mn-lt"/>
              </a:rPr>
              <a:t>ORIENTADA A OBJETOS - POO</a:t>
            </a:r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0CAE8DAB-AA51-4AAF-B433-545B03406555}"/>
              </a:ext>
            </a:extLst>
          </p:cNvPr>
          <p:cNvSpPr/>
          <p:nvPr/>
        </p:nvSpPr>
        <p:spPr>
          <a:xfrm flipV="1">
            <a:off x="12254" y="2156699"/>
            <a:ext cx="8976320" cy="457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20F98B3C-495B-4D19-8AEA-15E1C2591533}"/>
              </a:ext>
            </a:extLst>
          </p:cNvPr>
          <p:cNvSpPr txBox="1"/>
          <p:nvPr/>
        </p:nvSpPr>
        <p:spPr>
          <a:xfrm>
            <a:off x="3853" y="1552389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solidFill>
                  <a:srgbClr val="3366CA"/>
                </a:solidFill>
                <a:latin typeface="Volkswagen-Medium" pitchFamily="2" charset="0"/>
              </a:rPr>
              <a:t>Programación POO</a:t>
            </a:r>
            <a:endParaRPr lang="es-CO" sz="3200" dirty="0">
              <a:solidFill>
                <a:srgbClr val="3366CA"/>
              </a:solidFill>
              <a:latin typeface="Volkswagen-Medium" pitchFamily="2" charset="0"/>
            </a:endParaRPr>
          </a:p>
        </p:txBody>
      </p:sp>
      <p:sp>
        <p:nvSpPr>
          <p:cNvPr id="7" name="2 Marcador de texto">
            <a:extLst>
              <a:ext uri="{FF2B5EF4-FFF2-40B4-BE49-F238E27FC236}">
                <a16:creationId xmlns="" xmlns:a16="http://schemas.microsoft.com/office/drawing/2014/main" id="{4185A630-10D0-4A68-B775-CDEA3FC338CC}"/>
              </a:ext>
            </a:extLst>
          </p:cNvPr>
          <p:cNvSpPr txBox="1">
            <a:spLocks/>
          </p:cNvSpPr>
          <p:nvPr/>
        </p:nvSpPr>
        <p:spPr>
          <a:xfrm>
            <a:off x="927534" y="5273142"/>
            <a:ext cx="2880320" cy="6567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Esp. </a:t>
            </a:r>
            <a:r>
              <a:rPr lang="es-CO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Jhon</a:t>
            </a: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 Jairo Orozco D.</a:t>
            </a:r>
            <a:endParaRPr lang="es-CO" sz="1400" dirty="0">
              <a:solidFill>
                <a:schemeClr val="tx2">
                  <a:lumMod val="60000"/>
                  <a:lumOff val="40000"/>
                </a:schemeClr>
              </a:solidFill>
              <a:latin typeface="Volkswagen-Medium" pitchFamily="2" charset="0"/>
            </a:endParaRPr>
          </a:p>
          <a:p>
            <a:pPr marL="0" indent="0">
              <a:buNone/>
            </a:pPr>
            <a:r>
              <a:rPr lang="es-CO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olkswagen-Medium" pitchFamily="2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Jhonorozco.tic@ucaldas.edu.co</a:t>
            </a:r>
            <a:endParaRPr lang="es-CO" sz="1400" dirty="0">
              <a:solidFill>
                <a:schemeClr val="tx1">
                  <a:lumMod val="50000"/>
                  <a:lumOff val="50000"/>
                </a:schemeClr>
              </a:solidFill>
              <a:latin typeface="Volkswagen-Medium" pitchFamily="2" charset="0"/>
            </a:endParaRPr>
          </a:p>
        </p:txBody>
      </p:sp>
      <p:grpSp>
        <p:nvGrpSpPr>
          <p:cNvPr id="8" name="Group 3162">
            <a:extLst>
              <a:ext uri="{FF2B5EF4-FFF2-40B4-BE49-F238E27FC236}">
                <a16:creationId xmlns="" xmlns:a16="http://schemas.microsoft.com/office/drawing/2014/main" id="{F6E59D80-076C-4696-A8CA-B30D77AEDCFC}"/>
              </a:ext>
            </a:extLst>
          </p:cNvPr>
          <p:cNvGrpSpPr/>
          <p:nvPr/>
        </p:nvGrpSpPr>
        <p:grpSpPr>
          <a:xfrm flipH="1">
            <a:off x="431717" y="5095128"/>
            <a:ext cx="237104" cy="710199"/>
            <a:chOff x="2319338" y="1338263"/>
            <a:chExt cx="1416050" cy="5519738"/>
          </a:xfrm>
        </p:grpSpPr>
        <p:sp>
          <p:nvSpPr>
            <p:cNvPr id="9" name="Freeform 99">
              <a:extLst>
                <a:ext uri="{FF2B5EF4-FFF2-40B4-BE49-F238E27FC236}">
                  <a16:creationId xmlns="" xmlns:a16="http://schemas.microsoft.com/office/drawing/2014/main" id="{AC9D8E6B-9386-4529-8B1A-5F6C4064D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650038"/>
              <a:ext cx="361950" cy="207963"/>
            </a:xfrm>
            <a:custGeom>
              <a:avLst/>
              <a:gdLst>
                <a:gd name="T0" fmla="*/ 79 w 85"/>
                <a:gd name="T1" fmla="*/ 8 h 49"/>
                <a:gd name="T2" fmla="*/ 45 w 85"/>
                <a:gd name="T3" fmla="*/ 32 h 49"/>
                <a:gd name="T4" fmla="*/ 15 w 85"/>
                <a:gd name="T5" fmla="*/ 28 h 49"/>
                <a:gd name="T6" fmla="*/ 0 w 85"/>
                <a:gd name="T7" fmla="*/ 12 h 49"/>
                <a:gd name="T8" fmla="*/ 12 w 85"/>
                <a:gd name="T9" fmla="*/ 40 h 49"/>
                <a:gd name="T10" fmla="*/ 32 w 85"/>
                <a:gd name="T11" fmla="*/ 47 h 49"/>
                <a:gd name="T12" fmla="*/ 78 w 85"/>
                <a:gd name="T13" fmla="*/ 22 h 49"/>
                <a:gd name="T14" fmla="*/ 85 w 85"/>
                <a:gd name="T15" fmla="*/ 0 h 49"/>
                <a:gd name="T16" fmla="*/ 79 w 85"/>
                <a:gd name="T17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9">
                  <a:moveTo>
                    <a:pt x="79" y="8"/>
                  </a:moveTo>
                  <a:cubicBezTo>
                    <a:pt x="71" y="19"/>
                    <a:pt x="59" y="28"/>
                    <a:pt x="45" y="32"/>
                  </a:cubicBezTo>
                  <a:cubicBezTo>
                    <a:pt x="35" y="34"/>
                    <a:pt x="24" y="33"/>
                    <a:pt x="15" y="28"/>
                  </a:cubicBezTo>
                  <a:cubicBezTo>
                    <a:pt x="9" y="24"/>
                    <a:pt x="3" y="19"/>
                    <a:pt x="0" y="12"/>
                  </a:cubicBezTo>
                  <a:cubicBezTo>
                    <a:pt x="1" y="23"/>
                    <a:pt x="4" y="33"/>
                    <a:pt x="12" y="40"/>
                  </a:cubicBezTo>
                  <a:cubicBezTo>
                    <a:pt x="18" y="44"/>
                    <a:pt x="25" y="46"/>
                    <a:pt x="32" y="47"/>
                  </a:cubicBezTo>
                  <a:cubicBezTo>
                    <a:pt x="50" y="49"/>
                    <a:pt x="69" y="38"/>
                    <a:pt x="78" y="22"/>
                  </a:cubicBezTo>
                  <a:cubicBezTo>
                    <a:pt x="82" y="15"/>
                    <a:pt x="84" y="8"/>
                    <a:pt x="85" y="0"/>
                  </a:cubicBezTo>
                  <a:cubicBezTo>
                    <a:pt x="83" y="3"/>
                    <a:pt x="81" y="5"/>
                    <a:pt x="79" y="8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100">
              <a:extLst>
                <a:ext uri="{FF2B5EF4-FFF2-40B4-BE49-F238E27FC236}">
                  <a16:creationId xmlns="" xmlns:a16="http://schemas.microsoft.com/office/drawing/2014/main" id="{1BE1621F-DEA9-4744-AF45-C3B17B22D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6061076"/>
              <a:ext cx="703262" cy="215900"/>
            </a:xfrm>
            <a:custGeom>
              <a:avLst/>
              <a:gdLst>
                <a:gd name="T0" fmla="*/ 82 w 165"/>
                <a:gd name="T1" fmla="*/ 32 h 51"/>
                <a:gd name="T2" fmla="*/ 34 w 165"/>
                <a:gd name="T3" fmla="*/ 38 h 51"/>
                <a:gd name="T4" fmla="*/ 0 w 165"/>
                <a:gd name="T5" fmla="*/ 19 h 51"/>
                <a:gd name="T6" fmla="*/ 1 w 165"/>
                <a:gd name="T7" fmla="*/ 24 h 51"/>
                <a:gd name="T8" fmla="*/ 15 w 165"/>
                <a:gd name="T9" fmla="*/ 42 h 51"/>
                <a:gd name="T10" fmla="*/ 38 w 165"/>
                <a:gd name="T11" fmla="*/ 49 h 51"/>
                <a:gd name="T12" fmla="*/ 108 w 165"/>
                <a:gd name="T13" fmla="*/ 31 h 51"/>
                <a:gd name="T14" fmla="*/ 145 w 165"/>
                <a:gd name="T15" fmla="*/ 13 h 51"/>
                <a:gd name="T16" fmla="*/ 159 w 165"/>
                <a:gd name="T17" fmla="*/ 7 h 51"/>
                <a:gd name="T18" fmla="*/ 165 w 165"/>
                <a:gd name="T19" fmla="*/ 0 h 51"/>
                <a:gd name="T20" fmla="*/ 125 w 165"/>
                <a:gd name="T21" fmla="*/ 10 h 51"/>
                <a:gd name="T22" fmla="*/ 82 w 165"/>
                <a:gd name="T23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51">
                  <a:moveTo>
                    <a:pt x="82" y="32"/>
                  </a:moveTo>
                  <a:cubicBezTo>
                    <a:pt x="67" y="39"/>
                    <a:pt x="50" y="41"/>
                    <a:pt x="34" y="38"/>
                  </a:cubicBezTo>
                  <a:cubicBezTo>
                    <a:pt x="21" y="35"/>
                    <a:pt x="8" y="29"/>
                    <a:pt x="0" y="19"/>
                  </a:cubicBezTo>
                  <a:cubicBezTo>
                    <a:pt x="0" y="21"/>
                    <a:pt x="0" y="22"/>
                    <a:pt x="1" y="24"/>
                  </a:cubicBezTo>
                  <a:cubicBezTo>
                    <a:pt x="3" y="32"/>
                    <a:pt x="9" y="38"/>
                    <a:pt x="15" y="42"/>
                  </a:cubicBezTo>
                  <a:cubicBezTo>
                    <a:pt x="22" y="46"/>
                    <a:pt x="30" y="48"/>
                    <a:pt x="38" y="49"/>
                  </a:cubicBezTo>
                  <a:cubicBezTo>
                    <a:pt x="62" y="51"/>
                    <a:pt x="87" y="43"/>
                    <a:pt x="108" y="31"/>
                  </a:cubicBezTo>
                  <a:cubicBezTo>
                    <a:pt x="120" y="25"/>
                    <a:pt x="132" y="17"/>
                    <a:pt x="145" y="13"/>
                  </a:cubicBezTo>
                  <a:cubicBezTo>
                    <a:pt x="150" y="11"/>
                    <a:pt x="155" y="10"/>
                    <a:pt x="159" y="7"/>
                  </a:cubicBezTo>
                  <a:cubicBezTo>
                    <a:pt x="162" y="5"/>
                    <a:pt x="163" y="2"/>
                    <a:pt x="165" y="0"/>
                  </a:cubicBezTo>
                  <a:cubicBezTo>
                    <a:pt x="151" y="1"/>
                    <a:pt x="138" y="5"/>
                    <a:pt x="125" y="10"/>
                  </a:cubicBezTo>
                  <a:cubicBezTo>
                    <a:pt x="110" y="17"/>
                    <a:pt x="97" y="26"/>
                    <a:pt x="82" y="32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101">
              <a:extLst>
                <a:ext uri="{FF2B5EF4-FFF2-40B4-BE49-F238E27FC236}">
                  <a16:creationId xmlns="" xmlns:a16="http://schemas.microsoft.com/office/drawing/2014/main" id="{B5F1F7B1-8E8D-4FDB-86DB-4B0D68CBD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5878513"/>
              <a:ext cx="715962" cy="355600"/>
            </a:xfrm>
            <a:custGeom>
              <a:avLst/>
              <a:gdLst>
                <a:gd name="T0" fmla="*/ 164 w 168"/>
                <a:gd name="T1" fmla="*/ 13 h 84"/>
                <a:gd name="T2" fmla="*/ 157 w 168"/>
                <a:gd name="T3" fmla="*/ 11 h 84"/>
                <a:gd name="T4" fmla="*/ 98 w 168"/>
                <a:gd name="T5" fmla="*/ 0 h 84"/>
                <a:gd name="T6" fmla="*/ 62 w 168"/>
                <a:gd name="T7" fmla="*/ 26 h 84"/>
                <a:gd name="T8" fmla="*/ 19 w 168"/>
                <a:gd name="T9" fmla="*/ 39 h 84"/>
                <a:gd name="T10" fmla="*/ 6 w 168"/>
                <a:gd name="T11" fmla="*/ 45 h 84"/>
                <a:gd name="T12" fmla="*/ 0 w 168"/>
                <a:gd name="T13" fmla="*/ 62 h 84"/>
                <a:gd name="T14" fmla="*/ 34 w 168"/>
                <a:gd name="T15" fmla="*/ 81 h 84"/>
                <a:gd name="T16" fmla="*/ 82 w 168"/>
                <a:gd name="T17" fmla="*/ 75 h 84"/>
                <a:gd name="T18" fmla="*/ 125 w 168"/>
                <a:gd name="T19" fmla="*/ 53 h 84"/>
                <a:gd name="T20" fmla="*/ 165 w 168"/>
                <a:gd name="T21" fmla="*/ 43 h 84"/>
                <a:gd name="T22" fmla="*/ 168 w 168"/>
                <a:gd name="T23" fmla="*/ 24 h 84"/>
                <a:gd name="T24" fmla="*/ 164 w 168"/>
                <a:gd name="T25" fmla="*/ 1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84">
                  <a:moveTo>
                    <a:pt x="164" y="13"/>
                  </a:moveTo>
                  <a:cubicBezTo>
                    <a:pt x="162" y="11"/>
                    <a:pt x="159" y="11"/>
                    <a:pt x="157" y="11"/>
                  </a:cubicBezTo>
                  <a:cubicBezTo>
                    <a:pt x="137" y="12"/>
                    <a:pt x="116" y="8"/>
                    <a:pt x="98" y="0"/>
                  </a:cubicBezTo>
                  <a:cubicBezTo>
                    <a:pt x="89" y="12"/>
                    <a:pt x="76" y="20"/>
                    <a:pt x="62" y="26"/>
                  </a:cubicBezTo>
                  <a:cubicBezTo>
                    <a:pt x="48" y="31"/>
                    <a:pt x="33" y="34"/>
                    <a:pt x="19" y="39"/>
                  </a:cubicBezTo>
                  <a:cubicBezTo>
                    <a:pt x="15" y="40"/>
                    <a:pt x="10" y="42"/>
                    <a:pt x="6" y="45"/>
                  </a:cubicBezTo>
                  <a:cubicBezTo>
                    <a:pt x="2" y="49"/>
                    <a:pt x="0" y="56"/>
                    <a:pt x="0" y="62"/>
                  </a:cubicBezTo>
                  <a:cubicBezTo>
                    <a:pt x="8" y="72"/>
                    <a:pt x="21" y="78"/>
                    <a:pt x="34" y="81"/>
                  </a:cubicBezTo>
                  <a:cubicBezTo>
                    <a:pt x="50" y="84"/>
                    <a:pt x="67" y="82"/>
                    <a:pt x="82" y="75"/>
                  </a:cubicBezTo>
                  <a:cubicBezTo>
                    <a:pt x="97" y="69"/>
                    <a:pt x="110" y="60"/>
                    <a:pt x="125" y="53"/>
                  </a:cubicBezTo>
                  <a:cubicBezTo>
                    <a:pt x="138" y="48"/>
                    <a:pt x="151" y="44"/>
                    <a:pt x="165" y="43"/>
                  </a:cubicBezTo>
                  <a:cubicBezTo>
                    <a:pt x="167" y="37"/>
                    <a:pt x="168" y="30"/>
                    <a:pt x="168" y="24"/>
                  </a:cubicBezTo>
                  <a:cubicBezTo>
                    <a:pt x="168" y="20"/>
                    <a:pt x="168" y="15"/>
                    <a:pt x="164" y="13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102">
              <a:extLst>
                <a:ext uri="{FF2B5EF4-FFF2-40B4-BE49-F238E27FC236}">
                  <a16:creationId xmlns="" xmlns:a16="http://schemas.microsoft.com/office/drawing/2014/main" id="{6E88E6C0-7894-41EE-B6E1-E22230BAD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688" y="3905251"/>
              <a:ext cx="682625" cy="2120900"/>
            </a:xfrm>
            <a:custGeom>
              <a:avLst/>
              <a:gdLst>
                <a:gd name="T0" fmla="*/ 1 w 160"/>
                <a:gd name="T1" fmla="*/ 47 h 500"/>
                <a:gd name="T2" fmla="*/ 10 w 160"/>
                <a:gd name="T3" fmla="*/ 175 h 500"/>
                <a:gd name="T4" fmla="*/ 26 w 160"/>
                <a:gd name="T5" fmla="*/ 234 h 500"/>
                <a:gd name="T6" fmla="*/ 52 w 160"/>
                <a:gd name="T7" fmla="*/ 284 h 500"/>
                <a:gd name="T8" fmla="*/ 57 w 160"/>
                <a:gd name="T9" fmla="*/ 289 h 500"/>
                <a:gd name="T10" fmla="*/ 87 w 160"/>
                <a:gd name="T11" fmla="*/ 379 h 500"/>
                <a:gd name="T12" fmla="*/ 89 w 160"/>
                <a:gd name="T13" fmla="*/ 473 h 500"/>
                <a:gd name="T14" fmla="*/ 118 w 160"/>
                <a:gd name="T15" fmla="*/ 492 h 500"/>
                <a:gd name="T16" fmla="*/ 152 w 160"/>
                <a:gd name="T17" fmla="*/ 498 h 500"/>
                <a:gd name="T18" fmla="*/ 108 w 160"/>
                <a:gd name="T19" fmla="*/ 241 h 500"/>
                <a:gd name="T20" fmla="*/ 83 w 160"/>
                <a:gd name="T21" fmla="*/ 0 h 500"/>
                <a:gd name="T22" fmla="*/ 1 w 160"/>
                <a:gd name="T23" fmla="*/ 47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500">
                  <a:moveTo>
                    <a:pt x="1" y="47"/>
                  </a:moveTo>
                  <a:cubicBezTo>
                    <a:pt x="0" y="90"/>
                    <a:pt x="2" y="133"/>
                    <a:pt x="10" y="175"/>
                  </a:cubicBezTo>
                  <a:cubicBezTo>
                    <a:pt x="14" y="195"/>
                    <a:pt x="21" y="215"/>
                    <a:pt x="26" y="234"/>
                  </a:cubicBezTo>
                  <a:cubicBezTo>
                    <a:pt x="30" y="253"/>
                    <a:pt x="39" y="270"/>
                    <a:pt x="52" y="284"/>
                  </a:cubicBezTo>
                  <a:cubicBezTo>
                    <a:pt x="54" y="285"/>
                    <a:pt x="55" y="287"/>
                    <a:pt x="57" y="289"/>
                  </a:cubicBezTo>
                  <a:cubicBezTo>
                    <a:pt x="68" y="318"/>
                    <a:pt x="80" y="348"/>
                    <a:pt x="87" y="379"/>
                  </a:cubicBezTo>
                  <a:cubicBezTo>
                    <a:pt x="93" y="410"/>
                    <a:pt x="95" y="442"/>
                    <a:pt x="89" y="473"/>
                  </a:cubicBezTo>
                  <a:cubicBezTo>
                    <a:pt x="98" y="481"/>
                    <a:pt x="107" y="487"/>
                    <a:pt x="118" y="492"/>
                  </a:cubicBezTo>
                  <a:cubicBezTo>
                    <a:pt x="128" y="498"/>
                    <a:pt x="140" y="500"/>
                    <a:pt x="152" y="498"/>
                  </a:cubicBezTo>
                  <a:cubicBezTo>
                    <a:pt x="160" y="411"/>
                    <a:pt x="126" y="326"/>
                    <a:pt x="108" y="241"/>
                  </a:cubicBezTo>
                  <a:cubicBezTo>
                    <a:pt x="92" y="162"/>
                    <a:pt x="87" y="81"/>
                    <a:pt x="83" y="0"/>
                  </a:cubicBezTo>
                  <a:cubicBezTo>
                    <a:pt x="59" y="19"/>
                    <a:pt x="30" y="37"/>
                    <a:pt x="1" y="47"/>
                  </a:cubicBezTo>
                  <a:close/>
                </a:path>
              </a:pathLst>
            </a:custGeom>
            <a:solidFill>
              <a:srgbClr val="074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03">
              <a:extLst>
                <a:ext uri="{FF2B5EF4-FFF2-40B4-BE49-F238E27FC236}">
                  <a16:creationId xmlns="" xmlns:a16="http://schemas.microsoft.com/office/drawing/2014/main" id="{120BF1D0-D66A-4B60-B667-A9CA53321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221413"/>
              <a:ext cx="366712" cy="573088"/>
            </a:xfrm>
            <a:custGeom>
              <a:avLst/>
              <a:gdLst>
                <a:gd name="T0" fmla="*/ 15 w 86"/>
                <a:gd name="T1" fmla="*/ 129 h 135"/>
                <a:gd name="T2" fmla="*/ 45 w 86"/>
                <a:gd name="T3" fmla="*/ 133 h 135"/>
                <a:gd name="T4" fmla="*/ 79 w 86"/>
                <a:gd name="T5" fmla="*/ 109 h 135"/>
                <a:gd name="T6" fmla="*/ 85 w 86"/>
                <a:gd name="T7" fmla="*/ 101 h 135"/>
                <a:gd name="T8" fmla="*/ 85 w 86"/>
                <a:gd name="T9" fmla="*/ 83 h 135"/>
                <a:gd name="T10" fmla="*/ 79 w 86"/>
                <a:gd name="T11" fmla="*/ 42 h 135"/>
                <a:gd name="T12" fmla="*/ 80 w 86"/>
                <a:gd name="T13" fmla="*/ 1 h 135"/>
                <a:gd name="T14" fmla="*/ 17 w 86"/>
                <a:gd name="T15" fmla="*/ 0 h 135"/>
                <a:gd name="T16" fmla="*/ 11 w 86"/>
                <a:gd name="T17" fmla="*/ 54 h 135"/>
                <a:gd name="T18" fmla="*/ 0 w 86"/>
                <a:gd name="T19" fmla="*/ 107 h 135"/>
                <a:gd name="T20" fmla="*/ 0 w 86"/>
                <a:gd name="T21" fmla="*/ 113 h 135"/>
                <a:gd name="T22" fmla="*/ 15 w 86"/>
                <a:gd name="T23" fmla="*/ 1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135">
                  <a:moveTo>
                    <a:pt x="15" y="129"/>
                  </a:moveTo>
                  <a:cubicBezTo>
                    <a:pt x="24" y="134"/>
                    <a:pt x="35" y="135"/>
                    <a:pt x="45" y="133"/>
                  </a:cubicBezTo>
                  <a:cubicBezTo>
                    <a:pt x="59" y="129"/>
                    <a:pt x="71" y="120"/>
                    <a:pt x="79" y="109"/>
                  </a:cubicBezTo>
                  <a:cubicBezTo>
                    <a:pt x="81" y="106"/>
                    <a:pt x="83" y="104"/>
                    <a:pt x="85" y="101"/>
                  </a:cubicBezTo>
                  <a:cubicBezTo>
                    <a:pt x="86" y="95"/>
                    <a:pt x="86" y="89"/>
                    <a:pt x="85" y="83"/>
                  </a:cubicBezTo>
                  <a:cubicBezTo>
                    <a:pt x="84" y="69"/>
                    <a:pt x="81" y="56"/>
                    <a:pt x="79" y="42"/>
                  </a:cubicBezTo>
                  <a:cubicBezTo>
                    <a:pt x="77" y="28"/>
                    <a:pt x="76" y="14"/>
                    <a:pt x="80" y="1"/>
                  </a:cubicBezTo>
                  <a:cubicBezTo>
                    <a:pt x="59" y="3"/>
                    <a:pt x="38" y="3"/>
                    <a:pt x="17" y="0"/>
                  </a:cubicBezTo>
                  <a:cubicBezTo>
                    <a:pt x="20" y="18"/>
                    <a:pt x="16" y="36"/>
                    <a:pt x="11" y="54"/>
                  </a:cubicBezTo>
                  <a:cubicBezTo>
                    <a:pt x="6" y="71"/>
                    <a:pt x="0" y="89"/>
                    <a:pt x="0" y="107"/>
                  </a:cubicBezTo>
                  <a:cubicBezTo>
                    <a:pt x="0" y="109"/>
                    <a:pt x="0" y="111"/>
                    <a:pt x="0" y="113"/>
                  </a:cubicBezTo>
                  <a:cubicBezTo>
                    <a:pt x="3" y="120"/>
                    <a:pt x="9" y="125"/>
                    <a:pt x="15" y="129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="" xmlns:a16="http://schemas.microsoft.com/office/drawing/2014/main" id="{CAD4AEF5-B2E4-4DAC-BA85-BD6524903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575" y="4105276"/>
              <a:ext cx="804862" cy="2176463"/>
            </a:xfrm>
            <a:custGeom>
              <a:avLst/>
              <a:gdLst>
                <a:gd name="T0" fmla="*/ 3 w 189"/>
                <a:gd name="T1" fmla="*/ 0 h 513"/>
                <a:gd name="T2" fmla="*/ 11 w 189"/>
                <a:gd name="T3" fmla="*/ 42 h 513"/>
                <a:gd name="T4" fmla="*/ 38 w 189"/>
                <a:gd name="T5" fmla="*/ 78 h 513"/>
                <a:gd name="T6" fmla="*/ 40 w 189"/>
                <a:gd name="T7" fmla="*/ 90 h 513"/>
                <a:gd name="T8" fmla="*/ 42 w 189"/>
                <a:gd name="T9" fmla="*/ 105 h 513"/>
                <a:gd name="T10" fmla="*/ 48 w 189"/>
                <a:gd name="T11" fmla="*/ 133 h 513"/>
                <a:gd name="T12" fmla="*/ 58 w 189"/>
                <a:gd name="T13" fmla="*/ 191 h 513"/>
                <a:gd name="T14" fmla="*/ 65 w 189"/>
                <a:gd name="T15" fmla="*/ 242 h 513"/>
                <a:gd name="T16" fmla="*/ 82 w 189"/>
                <a:gd name="T17" fmla="*/ 294 h 513"/>
                <a:gd name="T18" fmla="*/ 115 w 189"/>
                <a:gd name="T19" fmla="*/ 463 h 513"/>
                <a:gd name="T20" fmla="*/ 115 w 189"/>
                <a:gd name="T21" fmla="*/ 504 h 513"/>
                <a:gd name="T22" fmla="*/ 189 w 189"/>
                <a:gd name="T23" fmla="*/ 503 h 513"/>
                <a:gd name="T24" fmla="*/ 176 w 189"/>
                <a:gd name="T25" fmla="*/ 338 h 513"/>
                <a:gd name="T26" fmla="*/ 160 w 189"/>
                <a:gd name="T27" fmla="*/ 265 h 513"/>
                <a:gd name="T28" fmla="*/ 167 w 189"/>
                <a:gd name="T29" fmla="*/ 54 h 513"/>
                <a:gd name="T30" fmla="*/ 3 w 189"/>
                <a:gd name="T31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" h="513">
                  <a:moveTo>
                    <a:pt x="3" y="0"/>
                  </a:moveTo>
                  <a:cubicBezTo>
                    <a:pt x="0" y="14"/>
                    <a:pt x="4" y="29"/>
                    <a:pt x="11" y="42"/>
                  </a:cubicBezTo>
                  <a:cubicBezTo>
                    <a:pt x="18" y="55"/>
                    <a:pt x="28" y="67"/>
                    <a:pt x="38" y="78"/>
                  </a:cubicBezTo>
                  <a:cubicBezTo>
                    <a:pt x="39" y="80"/>
                    <a:pt x="39" y="87"/>
                    <a:pt x="40" y="90"/>
                  </a:cubicBezTo>
                  <a:cubicBezTo>
                    <a:pt x="41" y="95"/>
                    <a:pt x="41" y="100"/>
                    <a:pt x="42" y="105"/>
                  </a:cubicBezTo>
                  <a:cubicBezTo>
                    <a:pt x="44" y="114"/>
                    <a:pt x="46" y="124"/>
                    <a:pt x="48" y="133"/>
                  </a:cubicBezTo>
                  <a:cubicBezTo>
                    <a:pt x="51" y="153"/>
                    <a:pt x="55" y="172"/>
                    <a:pt x="58" y="191"/>
                  </a:cubicBezTo>
                  <a:cubicBezTo>
                    <a:pt x="61" y="208"/>
                    <a:pt x="62" y="225"/>
                    <a:pt x="65" y="242"/>
                  </a:cubicBezTo>
                  <a:cubicBezTo>
                    <a:pt x="69" y="260"/>
                    <a:pt x="76" y="277"/>
                    <a:pt x="82" y="294"/>
                  </a:cubicBezTo>
                  <a:cubicBezTo>
                    <a:pt x="102" y="348"/>
                    <a:pt x="113" y="406"/>
                    <a:pt x="115" y="463"/>
                  </a:cubicBezTo>
                  <a:cubicBezTo>
                    <a:pt x="116" y="477"/>
                    <a:pt x="116" y="491"/>
                    <a:pt x="115" y="504"/>
                  </a:cubicBezTo>
                  <a:cubicBezTo>
                    <a:pt x="139" y="513"/>
                    <a:pt x="165" y="512"/>
                    <a:pt x="189" y="503"/>
                  </a:cubicBezTo>
                  <a:cubicBezTo>
                    <a:pt x="179" y="449"/>
                    <a:pt x="186" y="392"/>
                    <a:pt x="176" y="338"/>
                  </a:cubicBezTo>
                  <a:cubicBezTo>
                    <a:pt x="171" y="313"/>
                    <a:pt x="163" y="289"/>
                    <a:pt x="160" y="265"/>
                  </a:cubicBezTo>
                  <a:cubicBezTo>
                    <a:pt x="149" y="195"/>
                    <a:pt x="172" y="124"/>
                    <a:pt x="167" y="54"/>
                  </a:cubicBezTo>
                  <a:cubicBezTo>
                    <a:pt x="109" y="52"/>
                    <a:pt x="51" y="32"/>
                    <a:pt x="3" y="0"/>
                  </a:cubicBezTo>
                  <a:close/>
                </a:path>
              </a:pathLst>
            </a:custGeom>
            <a:solidFill>
              <a:srgbClr val="07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Freeform 105">
              <a:extLst>
                <a:ext uri="{FF2B5EF4-FFF2-40B4-BE49-F238E27FC236}">
                  <a16:creationId xmlns="" xmlns:a16="http://schemas.microsoft.com/office/drawing/2014/main" id="{2C5F3221-5660-4FDD-A416-984B16B5A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9338" y="2355851"/>
              <a:ext cx="490537" cy="1103313"/>
            </a:xfrm>
            <a:custGeom>
              <a:avLst/>
              <a:gdLst>
                <a:gd name="T0" fmla="*/ 83 w 115"/>
                <a:gd name="T1" fmla="*/ 53 h 260"/>
                <a:gd name="T2" fmla="*/ 115 w 115"/>
                <a:gd name="T3" fmla="*/ 0 h 260"/>
                <a:gd name="T4" fmla="*/ 110 w 115"/>
                <a:gd name="T5" fmla="*/ 12 h 260"/>
                <a:gd name="T6" fmla="*/ 95 w 115"/>
                <a:gd name="T7" fmla="*/ 40 h 260"/>
                <a:gd name="T8" fmla="*/ 86 w 115"/>
                <a:gd name="T9" fmla="*/ 59 h 260"/>
                <a:gd name="T10" fmla="*/ 82 w 115"/>
                <a:gd name="T11" fmla="*/ 78 h 260"/>
                <a:gd name="T12" fmla="*/ 80 w 115"/>
                <a:gd name="T13" fmla="*/ 86 h 260"/>
                <a:gd name="T14" fmla="*/ 76 w 115"/>
                <a:gd name="T15" fmla="*/ 107 h 260"/>
                <a:gd name="T16" fmla="*/ 80 w 115"/>
                <a:gd name="T17" fmla="*/ 220 h 260"/>
                <a:gd name="T18" fmla="*/ 73 w 115"/>
                <a:gd name="T19" fmla="*/ 260 h 260"/>
                <a:gd name="T20" fmla="*/ 73 w 115"/>
                <a:gd name="T21" fmla="*/ 260 h 260"/>
                <a:gd name="T22" fmla="*/ 25 w 115"/>
                <a:gd name="T23" fmla="*/ 244 h 260"/>
                <a:gd name="T24" fmla="*/ 5 w 115"/>
                <a:gd name="T25" fmla="*/ 226 h 260"/>
                <a:gd name="T26" fmla="*/ 0 w 115"/>
                <a:gd name="T27" fmla="*/ 200 h 260"/>
                <a:gd name="T28" fmla="*/ 2 w 115"/>
                <a:gd name="T29" fmla="*/ 181 h 260"/>
                <a:gd name="T30" fmla="*/ 18 w 115"/>
                <a:gd name="T31" fmla="*/ 159 h 260"/>
                <a:gd name="T32" fmla="*/ 62 w 115"/>
                <a:gd name="T33" fmla="*/ 97 h 260"/>
                <a:gd name="T34" fmla="*/ 83 w 115"/>
                <a:gd name="T35" fmla="*/ 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260">
                  <a:moveTo>
                    <a:pt x="83" y="53"/>
                  </a:moveTo>
                  <a:cubicBezTo>
                    <a:pt x="92" y="34"/>
                    <a:pt x="103" y="17"/>
                    <a:pt x="115" y="0"/>
                  </a:cubicBezTo>
                  <a:cubicBezTo>
                    <a:pt x="114" y="4"/>
                    <a:pt x="112" y="8"/>
                    <a:pt x="110" y="12"/>
                  </a:cubicBezTo>
                  <a:cubicBezTo>
                    <a:pt x="105" y="21"/>
                    <a:pt x="100" y="31"/>
                    <a:pt x="95" y="40"/>
                  </a:cubicBezTo>
                  <a:cubicBezTo>
                    <a:pt x="92" y="46"/>
                    <a:pt x="89" y="52"/>
                    <a:pt x="86" y="59"/>
                  </a:cubicBezTo>
                  <a:cubicBezTo>
                    <a:pt x="84" y="65"/>
                    <a:pt x="83" y="72"/>
                    <a:pt x="82" y="78"/>
                  </a:cubicBezTo>
                  <a:cubicBezTo>
                    <a:pt x="81" y="81"/>
                    <a:pt x="80" y="83"/>
                    <a:pt x="80" y="86"/>
                  </a:cubicBezTo>
                  <a:cubicBezTo>
                    <a:pt x="78" y="93"/>
                    <a:pt x="77" y="100"/>
                    <a:pt x="76" y="107"/>
                  </a:cubicBezTo>
                  <a:cubicBezTo>
                    <a:pt x="70" y="145"/>
                    <a:pt x="78" y="182"/>
                    <a:pt x="80" y="220"/>
                  </a:cubicBezTo>
                  <a:cubicBezTo>
                    <a:pt x="81" y="234"/>
                    <a:pt x="77" y="247"/>
                    <a:pt x="73" y="26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56" y="257"/>
                    <a:pt x="40" y="252"/>
                    <a:pt x="25" y="244"/>
                  </a:cubicBezTo>
                  <a:cubicBezTo>
                    <a:pt x="17" y="240"/>
                    <a:pt x="9" y="235"/>
                    <a:pt x="5" y="226"/>
                  </a:cubicBezTo>
                  <a:cubicBezTo>
                    <a:pt x="1" y="218"/>
                    <a:pt x="0" y="209"/>
                    <a:pt x="0" y="200"/>
                  </a:cubicBezTo>
                  <a:cubicBezTo>
                    <a:pt x="0" y="194"/>
                    <a:pt x="0" y="187"/>
                    <a:pt x="2" y="181"/>
                  </a:cubicBezTo>
                  <a:cubicBezTo>
                    <a:pt x="5" y="173"/>
                    <a:pt x="13" y="166"/>
                    <a:pt x="18" y="159"/>
                  </a:cubicBezTo>
                  <a:cubicBezTo>
                    <a:pt x="24" y="151"/>
                    <a:pt x="54" y="111"/>
                    <a:pt x="62" y="97"/>
                  </a:cubicBezTo>
                  <a:cubicBezTo>
                    <a:pt x="70" y="83"/>
                    <a:pt x="76" y="68"/>
                    <a:pt x="83" y="53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106">
              <a:extLst>
                <a:ext uri="{FF2B5EF4-FFF2-40B4-BE49-F238E27FC236}">
                  <a16:creationId xmlns="" xmlns:a16="http://schemas.microsoft.com/office/drawing/2014/main" id="{3619E9EE-CA2A-4A7E-9595-15737C18E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330451"/>
              <a:ext cx="17462" cy="38100"/>
            </a:xfrm>
            <a:custGeom>
              <a:avLst/>
              <a:gdLst>
                <a:gd name="T0" fmla="*/ 4 w 4"/>
                <a:gd name="T1" fmla="*/ 0 h 9"/>
                <a:gd name="T2" fmla="*/ 1 w 4"/>
                <a:gd name="T3" fmla="*/ 9 h 9"/>
                <a:gd name="T4" fmla="*/ 0 w 4"/>
                <a:gd name="T5" fmla="*/ 5 h 9"/>
                <a:gd name="T6" fmla="*/ 4 w 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cubicBezTo>
                    <a:pt x="3" y="3"/>
                    <a:pt x="2" y="6"/>
                    <a:pt x="1" y="9"/>
                  </a:cubicBezTo>
                  <a:cubicBezTo>
                    <a:pt x="1" y="8"/>
                    <a:pt x="1" y="6"/>
                    <a:pt x="0" y="5"/>
                  </a:cubicBezTo>
                  <a:cubicBezTo>
                    <a:pt x="1" y="3"/>
                    <a:pt x="3" y="2"/>
                    <a:pt x="4" y="0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Freeform 107">
              <a:extLst>
                <a:ext uri="{FF2B5EF4-FFF2-40B4-BE49-F238E27FC236}">
                  <a16:creationId xmlns="" xmlns:a16="http://schemas.microsoft.com/office/drawing/2014/main" id="{2D49FD2E-3838-4146-A460-681CDCDDD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875" y="2347913"/>
              <a:ext cx="4762" cy="7938"/>
            </a:xfrm>
            <a:custGeom>
              <a:avLst/>
              <a:gdLst>
                <a:gd name="T0" fmla="*/ 1 w 1"/>
                <a:gd name="T1" fmla="*/ 1 h 2"/>
                <a:gd name="T2" fmla="*/ 0 w 1"/>
                <a:gd name="T3" fmla="*/ 2 h 2"/>
                <a:gd name="T4" fmla="*/ 1 w 1"/>
                <a:gd name="T5" fmla="*/ 0 h 2"/>
                <a:gd name="T6" fmla="*/ 1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2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108">
              <a:extLst>
                <a:ext uri="{FF2B5EF4-FFF2-40B4-BE49-F238E27FC236}">
                  <a16:creationId xmlns="" xmlns:a16="http://schemas.microsoft.com/office/drawing/2014/main" id="{BC1FDE14-1AFF-4866-A13A-D78663B3A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7175" y="2368551"/>
              <a:ext cx="20637" cy="98425"/>
            </a:xfrm>
            <a:custGeom>
              <a:avLst/>
              <a:gdLst>
                <a:gd name="T0" fmla="*/ 3 w 5"/>
                <a:gd name="T1" fmla="*/ 16 h 23"/>
                <a:gd name="T2" fmla="*/ 0 w 5"/>
                <a:gd name="T3" fmla="*/ 23 h 23"/>
                <a:gd name="T4" fmla="*/ 5 w 5"/>
                <a:gd name="T5" fmla="*/ 0 h 23"/>
                <a:gd name="T6" fmla="*/ 3 w 5"/>
                <a:gd name="T7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3">
                  <a:moveTo>
                    <a:pt x="3" y="16"/>
                  </a:moveTo>
                  <a:cubicBezTo>
                    <a:pt x="2" y="18"/>
                    <a:pt x="1" y="21"/>
                    <a:pt x="0" y="23"/>
                  </a:cubicBezTo>
                  <a:cubicBezTo>
                    <a:pt x="1" y="15"/>
                    <a:pt x="3" y="8"/>
                    <a:pt x="5" y="0"/>
                  </a:cubicBezTo>
                  <a:cubicBezTo>
                    <a:pt x="5" y="6"/>
                    <a:pt x="5" y="11"/>
                    <a:pt x="3" y="16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109">
              <a:extLst>
                <a:ext uri="{FF2B5EF4-FFF2-40B4-BE49-F238E27FC236}">
                  <a16:creationId xmlns="" xmlns:a16="http://schemas.microsoft.com/office/drawing/2014/main" id="{063D068F-339C-47BA-9092-606776DB4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5" y="2101851"/>
              <a:ext cx="515937" cy="887413"/>
            </a:xfrm>
            <a:custGeom>
              <a:avLst/>
              <a:gdLst>
                <a:gd name="T0" fmla="*/ 88 w 121"/>
                <a:gd name="T1" fmla="*/ 43 h 209"/>
                <a:gd name="T2" fmla="*/ 79 w 121"/>
                <a:gd name="T3" fmla="*/ 46 h 209"/>
                <a:gd name="T4" fmla="*/ 89 w 121"/>
                <a:gd name="T5" fmla="*/ 54 h 209"/>
                <a:gd name="T6" fmla="*/ 6 w 121"/>
                <a:gd name="T7" fmla="*/ 209 h 209"/>
                <a:gd name="T8" fmla="*/ 0 w 121"/>
                <a:gd name="T9" fmla="*/ 194 h 209"/>
                <a:gd name="T10" fmla="*/ 19 w 121"/>
                <a:gd name="T11" fmla="*/ 135 h 209"/>
                <a:gd name="T12" fmla="*/ 102 w 121"/>
                <a:gd name="T13" fmla="*/ 0 h 209"/>
                <a:gd name="T14" fmla="*/ 121 w 121"/>
                <a:gd name="T15" fmla="*/ 18 h 209"/>
                <a:gd name="T16" fmla="*/ 88 w 121"/>
                <a:gd name="T17" fmla="*/ 4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209">
                  <a:moveTo>
                    <a:pt x="88" y="43"/>
                  </a:moveTo>
                  <a:cubicBezTo>
                    <a:pt x="85" y="44"/>
                    <a:pt x="82" y="45"/>
                    <a:pt x="79" y="46"/>
                  </a:cubicBezTo>
                  <a:cubicBezTo>
                    <a:pt x="81" y="50"/>
                    <a:pt x="85" y="52"/>
                    <a:pt x="89" y="54"/>
                  </a:cubicBezTo>
                  <a:cubicBezTo>
                    <a:pt x="41" y="109"/>
                    <a:pt x="15" y="182"/>
                    <a:pt x="6" y="209"/>
                  </a:cubicBezTo>
                  <a:cubicBezTo>
                    <a:pt x="4" y="204"/>
                    <a:pt x="2" y="199"/>
                    <a:pt x="0" y="194"/>
                  </a:cubicBezTo>
                  <a:cubicBezTo>
                    <a:pt x="5" y="173"/>
                    <a:pt x="10" y="154"/>
                    <a:pt x="19" y="135"/>
                  </a:cubicBezTo>
                  <a:cubicBezTo>
                    <a:pt x="40" y="86"/>
                    <a:pt x="79" y="48"/>
                    <a:pt x="102" y="0"/>
                  </a:cubicBezTo>
                  <a:cubicBezTo>
                    <a:pt x="108" y="7"/>
                    <a:pt x="114" y="13"/>
                    <a:pt x="121" y="18"/>
                  </a:cubicBezTo>
                  <a:cubicBezTo>
                    <a:pt x="112" y="29"/>
                    <a:pt x="102" y="39"/>
                    <a:pt x="88" y="43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110">
              <a:extLst>
                <a:ext uri="{FF2B5EF4-FFF2-40B4-BE49-F238E27FC236}">
                  <a16:creationId xmlns="" xmlns:a16="http://schemas.microsoft.com/office/drawing/2014/main" id="{9EF6ADF9-E415-44BA-8A09-ACF76BF6F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1338263"/>
              <a:ext cx="588962" cy="644525"/>
            </a:xfrm>
            <a:custGeom>
              <a:avLst/>
              <a:gdLst>
                <a:gd name="T0" fmla="*/ 45 w 138"/>
                <a:gd name="T1" fmla="*/ 44 h 152"/>
                <a:gd name="T2" fmla="*/ 55 w 138"/>
                <a:gd name="T3" fmla="*/ 44 h 152"/>
                <a:gd name="T4" fmla="*/ 61 w 138"/>
                <a:gd name="T5" fmla="*/ 50 h 152"/>
                <a:gd name="T6" fmla="*/ 67 w 138"/>
                <a:gd name="T7" fmla="*/ 59 h 152"/>
                <a:gd name="T8" fmla="*/ 73 w 138"/>
                <a:gd name="T9" fmla="*/ 71 h 152"/>
                <a:gd name="T10" fmla="*/ 75 w 138"/>
                <a:gd name="T11" fmla="*/ 85 h 152"/>
                <a:gd name="T12" fmla="*/ 81 w 138"/>
                <a:gd name="T13" fmla="*/ 90 h 152"/>
                <a:gd name="T14" fmla="*/ 85 w 138"/>
                <a:gd name="T15" fmla="*/ 104 h 152"/>
                <a:gd name="T16" fmla="*/ 92 w 138"/>
                <a:gd name="T17" fmla="*/ 117 h 152"/>
                <a:gd name="T18" fmla="*/ 98 w 138"/>
                <a:gd name="T19" fmla="*/ 116 h 152"/>
                <a:gd name="T20" fmla="*/ 100 w 138"/>
                <a:gd name="T21" fmla="*/ 113 h 152"/>
                <a:gd name="T22" fmla="*/ 107 w 138"/>
                <a:gd name="T23" fmla="*/ 99 h 152"/>
                <a:gd name="T24" fmla="*/ 121 w 138"/>
                <a:gd name="T25" fmla="*/ 95 h 152"/>
                <a:gd name="T26" fmla="*/ 128 w 138"/>
                <a:gd name="T27" fmla="*/ 113 h 152"/>
                <a:gd name="T28" fmla="*/ 121 w 138"/>
                <a:gd name="T29" fmla="*/ 131 h 152"/>
                <a:gd name="T30" fmla="*/ 121 w 138"/>
                <a:gd name="T31" fmla="*/ 150 h 152"/>
                <a:gd name="T32" fmla="*/ 122 w 138"/>
                <a:gd name="T33" fmla="*/ 152 h 152"/>
                <a:gd name="T34" fmla="*/ 124 w 138"/>
                <a:gd name="T35" fmla="*/ 148 h 152"/>
                <a:gd name="T36" fmla="*/ 131 w 138"/>
                <a:gd name="T37" fmla="*/ 132 h 152"/>
                <a:gd name="T38" fmla="*/ 137 w 138"/>
                <a:gd name="T39" fmla="*/ 101 h 152"/>
                <a:gd name="T40" fmla="*/ 134 w 138"/>
                <a:gd name="T41" fmla="*/ 52 h 152"/>
                <a:gd name="T42" fmla="*/ 109 w 138"/>
                <a:gd name="T43" fmla="*/ 10 h 152"/>
                <a:gd name="T44" fmla="*/ 95 w 138"/>
                <a:gd name="T45" fmla="*/ 2 h 152"/>
                <a:gd name="T46" fmla="*/ 77 w 138"/>
                <a:gd name="T47" fmla="*/ 0 h 152"/>
                <a:gd name="T48" fmla="*/ 28 w 138"/>
                <a:gd name="T49" fmla="*/ 11 h 152"/>
                <a:gd name="T50" fmla="*/ 5 w 138"/>
                <a:gd name="T51" fmla="*/ 28 h 152"/>
                <a:gd name="T52" fmla="*/ 1 w 138"/>
                <a:gd name="T53" fmla="*/ 36 h 152"/>
                <a:gd name="T54" fmla="*/ 3 w 138"/>
                <a:gd name="T55" fmla="*/ 46 h 152"/>
                <a:gd name="T56" fmla="*/ 9 w 138"/>
                <a:gd name="T57" fmla="*/ 55 h 152"/>
                <a:gd name="T58" fmla="*/ 27 w 138"/>
                <a:gd name="T59" fmla="*/ 51 h 152"/>
                <a:gd name="T60" fmla="*/ 45 w 138"/>
                <a:gd name="T61" fmla="*/ 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8" h="152">
                  <a:moveTo>
                    <a:pt x="45" y="44"/>
                  </a:moveTo>
                  <a:cubicBezTo>
                    <a:pt x="48" y="44"/>
                    <a:pt x="52" y="43"/>
                    <a:pt x="55" y="44"/>
                  </a:cubicBezTo>
                  <a:cubicBezTo>
                    <a:pt x="58" y="45"/>
                    <a:pt x="60" y="47"/>
                    <a:pt x="61" y="50"/>
                  </a:cubicBezTo>
                  <a:cubicBezTo>
                    <a:pt x="61" y="53"/>
                    <a:pt x="66" y="59"/>
                    <a:pt x="67" y="59"/>
                  </a:cubicBezTo>
                  <a:cubicBezTo>
                    <a:pt x="72" y="60"/>
                    <a:pt x="74" y="66"/>
                    <a:pt x="73" y="71"/>
                  </a:cubicBezTo>
                  <a:cubicBezTo>
                    <a:pt x="73" y="76"/>
                    <a:pt x="72" y="81"/>
                    <a:pt x="75" y="85"/>
                  </a:cubicBezTo>
                  <a:cubicBezTo>
                    <a:pt x="76" y="87"/>
                    <a:pt x="79" y="88"/>
                    <a:pt x="81" y="90"/>
                  </a:cubicBezTo>
                  <a:cubicBezTo>
                    <a:pt x="84" y="94"/>
                    <a:pt x="85" y="99"/>
                    <a:pt x="85" y="104"/>
                  </a:cubicBezTo>
                  <a:cubicBezTo>
                    <a:pt x="86" y="109"/>
                    <a:pt x="88" y="115"/>
                    <a:pt x="92" y="117"/>
                  </a:cubicBezTo>
                  <a:cubicBezTo>
                    <a:pt x="94" y="117"/>
                    <a:pt x="97" y="117"/>
                    <a:pt x="98" y="116"/>
                  </a:cubicBezTo>
                  <a:cubicBezTo>
                    <a:pt x="99" y="115"/>
                    <a:pt x="99" y="114"/>
                    <a:pt x="100" y="113"/>
                  </a:cubicBezTo>
                  <a:cubicBezTo>
                    <a:pt x="101" y="108"/>
                    <a:pt x="103" y="103"/>
                    <a:pt x="107" y="99"/>
                  </a:cubicBezTo>
                  <a:cubicBezTo>
                    <a:pt x="111" y="96"/>
                    <a:pt x="116" y="94"/>
                    <a:pt x="121" y="95"/>
                  </a:cubicBezTo>
                  <a:cubicBezTo>
                    <a:pt x="127" y="98"/>
                    <a:pt x="130" y="106"/>
                    <a:pt x="128" y="113"/>
                  </a:cubicBezTo>
                  <a:cubicBezTo>
                    <a:pt x="127" y="119"/>
                    <a:pt x="123" y="125"/>
                    <a:pt x="121" y="131"/>
                  </a:cubicBezTo>
                  <a:cubicBezTo>
                    <a:pt x="118" y="137"/>
                    <a:pt x="117" y="145"/>
                    <a:pt x="121" y="150"/>
                  </a:cubicBezTo>
                  <a:cubicBezTo>
                    <a:pt x="121" y="151"/>
                    <a:pt x="122" y="151"/>
                    <a:pt x="122" y="152"/>
                  </a:cubicBezTo>
                  <a:cubicBezTo>
                    <a:pt x="124" y="152"/>
                    <a:pt x="124" y="150"/>
                    <a:pt x="124" y="148"/>
                  </a:cubicBezTo>
                  <a:cubicBezTo>
                    <a:pt x="125" y="142"/>
                    <a:pt x="128" y="137"/>
                    <a:pt x="131" y="132"/>
                  </a:cubicBezTo>
                  <a:cubicBezTo>
                    <a:pt x="135" y="122"/>
                    <a:pt x="136" y="111"/>
                    <a:pt x="137" y="101"/>
                  </a:cubicBezTo>
                  <a:cubicBezTo>
                    <a:pt x="138" y="85"/>
                    <a:pt x="138" y="68"/>
                    <a:pt x="134" y="52"/>
                  </a:cubicBezTo>
                  <a:cubicBezTo>
                    <a:pt x="130" y="36"/>
                    <a:pt x="122" y="21"/>
                    <a:pt x="109" y="10"/>
                  </a:cubicBezTo>
                  <a:cubicBezTo>
                    <a:pt x="105" y="7"/>
                    <a:pt x="100" y="4"/>
                    <a:pt x="95" y="2"/>
                  </a:cubicBezTo>
                  <a:cubicBezTo>
                    <a:pt x="89" y="0"/>
                    <a:pt x="83" y="0"/>
                    <a:pt x="77" y="0"/>
                  </a:cubicBezTo>
                  <a:cubicBezTo>
                    <a:pt x="60" y="0"/>
                    <a:pt x="43" y="4"/>
                    <a:pt x="28" y="11"/>
                  </a:cubicBezTo>
                  <a:cubicBezTo>
                    <a:pt x="19" y="15"/>
                    <a:pt x="11" y="20"/>
                    <a:pt x="5" y="28"/>
                  </a:cubicBezTo>
                  <a:cubicBezTo>
                    <a:pt x="3" y="30"/>
                    <a:pt x="1" y="33"/>
                    <a:pt x="1" y="36"/>
                  </a:cubicBezTo>
                  <a:cubicBezTo>
                    <a:pt x="0" y="40"/>
                    <a:pt x="1" y="43"/>
                    <a:pt x="3" y="46"/>
                  </a:cubicBezTo>
                  <a:cubicBezTo>
                    <a:pt x="4" y="49"/>
                    <a:pt x="6" y="54"/>
                    <a:pt x="9" y="55"/>
                  </a:cubicBezTo>
                  <a:cubicBezTo>
                    <a:pt x="15" y="58"/>
                    <a:pt x="21" y="54"/>
                    <a:pt x="27" y="51"/>
                  </a:cubicBezTo>
                  <a:cubicBezTo>
                    <a:pt x="32" y="48"/>
                    <a:pt x="39" y="46"/>
                    <a:pt x="45" y="4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111">
              <a:extLst>
                <a:ext uri="{FF2B5EF4-FFF2-40B4-BE49-F238E27FC236}">
                  <a16:creationId xmlns="" xmlns:a16="http://schemas.microsoft.com/office/drawing/2014/main" id="{4AA15E7F-EACA-4AFC-A266-9457685D2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075" y="1987551"/>
              <a:ext cx="338137" cy="444500"/>
            </a:xfrm>
            <a:custGeom>
              <a:avLst/>
              <a:gdLst>
                <a:gd name="T0" fmla="*/ 3 w 79"/>
                <a:gd name="T1" fmla="*/ 105 h 105"/>
                <a:gd name="T2" fmla="*/ 7 w 79"/>
                <a:gd name="T3" fmla="*/ 96 h 105"/>
                <a:gd name="T4" fmla="*/ 15 w 79"/>
                <a:gd name="T5" fmla="*/ 81 h 105"/>
                <a:gd name="T6" fmla="*/ 20 w 79"/>
                <a:gd name="T7" fmla="*/ 73 h 105"/>
                <a:gd name="T8" fmla="*/ 46 w 79"/>
                <a:gd name="T9" fmla="*/ 46 h 105"/>
                <a:gd name="T10" fmla="*/ 79 w 79"/>
                <a:gd name="T11" fmla="*/ 15 h 105"/>
                <a:gd name="T12" fmla="*/ 75 w 79"/>
                <a:gd name="T13" fmla="*/ 0 h 105"/>
                <a:gd name="T14" fmla="*/ 16 w 79"/>
                <a:gd name="T15" fmla="*/ 56 h 105"/>
                <a:gd name="T16" fmla="*/ 0 w 79"/>
                <a:gd name="T17" fmla="*/ 63 h 105"/>
                <a:gd name="T18" fmla="*/ 1 w 79"/>
                <a:gd name="T19" fmla="*/ 72 h 105"/>
                <a:gd name="T20" fmla="*/ 3 w 79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05">
                  <a:moveTo>
                    <a:pt x="3" y="105"/>
                  </a:moveTo>
                  <a:cubicBezTo>
                    <a:pt x="4" y="102"/>
                    <a:pt x="6" y="99"/>
                    <a:pt x="7" y="96"/>
                  </a:cubicBezTo>
                  <a:cubicBezTo>
                    <a:pt x="10" y="91"/>
                    <a:pt x="13" y="86"/>
                    <a:pt x="15" y="81"/>
                  </a:cubicBezTo>
                  <a:cubicBezTo>
                    <a:pt x="17" y="78"/>
                    <a:pt x="18" y="76"/>
                    <a:pt x="20" y="73"/>
                  </a:cubicBezTo>
                  <a:cubicBezTo>
                    <a:pt x="27" y="63"/>
                    <a:pt x="36" y="55"/>
                    <a:pt x="46" y="46"/>
                  </a:cubicBezTo>
                  <a:cubicBezTo>
                    <a:pt x="57" y="36"/>
                    <a:pt x="69" y="26"/>
                    <a:pt x="79" y="15"/>
                  </a:cubicBezTo>
                  <a:cubicBezTo>
                    <a:pt x="77" y="10"/>
                    <a:pt x="75" y="5"/>
                    <a:pt x="75" y="0"/>
                  </a:cubicBezTo>
                  <a:cubicBezTo>
                    <a:pt x="59" y="22"/>
                    <a:pt x="40" y="44"/>
                    <a:pt x="16" y="56"/>
                  </a:cubicBezTo>
                  <a:cubicBezTo>
                    <a:pt x="10" y="59"/>
                    <a:pt x="5" y="61"/>
                    <a:pt x="0" y="63"/>
                  </a:cubicBezTo>
                  <a:cubicBezTo>
                    <a:pt x="1" y="66"/>
                    <a:pt x="1" y="69"/>
                    <a:pt x="1" y="72"/>
                  </a:cubicBezTo>
                  <a:cubicBezTo>
                    <a:pt x="2" y="83"/>
                    <a:pt x="3" y="94"/>
                    <a:pt x="3" y="105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112">
              <a:extLst>
                <a:ext uri="{FF2B5EF4-FFF2-40B4-BE49-F238E27FC236}">
                  <a16:creationId xmlns="" xmlns:a16="http://schemas.microsoft.com/office/drawing/2014/main" id="{9ABAD878-1B58-4815-BC91-D56C1C154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1520826"/>
              <a:ext cx="604837" cy="763588"/>
            </a:xfrm>
            <a:custGeom>
              <a:avLst/>
              <a:gdLst>
                <a:gd name="T0" fmla="*/ 133 w 142"/>
                <a:gd name="T1" fmla="*/ 107 h 180"/>
                <a:gd name="T2" fmla="*/ 133 w 142"/>
                <a:gd name="T3" fmla="*/ 88 h 180"/>
                <a:gd name="T4" fmla="*/ 140 w 142"/>
                <a:gd name="T5" fmla="*/ 70 h 180"/>
                <a:gd name="T6" fmla="*/ 133 w 142"/>
                <a:gd name="T7" fmla="*/ 52 h 180"/>
                <a:gd name="T8" fmla="*/ 119 w 142"/>
                <a:gd name="T9" fmla="*/ 56 h 180"/>
                <a:gd name="T10" fmla="*/ 112 w 142"/>
                <a:gd name="T11" fmla="*/ 70 h 180"/>
                <a:gd name="T12" fmla="*/ 110 w 142"/>
                <a:gd name="T13" fmla="*/ 73 h 180"/>
                <a:gd name="T14" fmla="*/ 104 w 142"/>
                <a:gd name="T15" fmla="*/ 74 h 180"/>
                <a:gd name="T16" fmla="*/ 97 w 142"/>
                <a:gd name="T17" fmla="*/ 61 h 180"/>
                <a:gd name="T18" fmla="*/ 93 w 142"/>
                <a:gd name="T19" fmla="*/ 47 h 180"/>
                <a:gd name="T20" fmla="*/ 87 w 142"/>
                <a:gd name="T21" fmla="*/ 42 h 180"/>
                <a:gd name="T22" fmla="*/ 85 w 142"/>
                <a:gd name="T23" fmla="*/ 28 h 180"/>
                <a:gd name="T24" fmla="*/ 79 w 142"/>
                <a:gd name="T25" fmla="*/ 16 h 180"/>
                <a:gd name="T26" fmla="*/ 73 w 142"/>
                <a:gd name="T27" fmla="*/ 7 h 180"/>
                <a:gd name="T28" fmla="*/ 67 w 142"/>
                <a:gd name="T29" fmla="*/ 1 h 180"/>
                <a:gd name="T30" fmla="*/ 57 w 142"/>
                <a:gd name="T31" fmla="*/ 1 h 180"/>
                <a:gd name="T32" fmla="*/ 39 w 142"/>
                <a:gd name="T33" fmla="*/ 8 h 180"/>
                <a:gd name="T34" fmla="*/ 21 w 142"/>
                <a:gd name="T35" fmla="*/ 12 h 180"/>
                <a:gd name="T36" fmla="*/ 17 w 142"/>
                <a:gd name="T37" fmla="*/ 8 h 180"/>
                <a:gd name="T38" fmla="*/ 6 w 142"/>
                <a:gd name="T39" fmla="*/ 29 h 180"/>
                <a:gd name="T40" fmla="*/ 2 w 142"/>
                <a:gd name="T41" fmla="*/ 52 h 180"/>
                <a:gd name="T42" fmla="*/ 1 w 142"/>
                <a:gd name="T43" fmla="*/ 60 h 180"/>
                <a:gd name="T44" fmla="*/ 2 w 142"/>
                <a:gd name="T45" fmla="*/ 73 h 180"/>
                <a:gd name="T46" fmla="*/ 7 w 142"/>
                <a:gd name="T47" fmla="*/ 97 h 180"/>
                <a:gd name="T48" fmla="*/ 7 w 142"/>
                <a:gd name="T49" fmla="*/ 106 h 180"/>
                <a:gd name="T50" fmla="*/ 8 w 142"/>
                <a:gd name="T51" fmla="*/ 115 h 180"/>
                <a:gd name="T52" fmla="*/ 10 w 142"/>
                <a:gd name="T53" fmla="*/ 117 h 180"/>
                <a:gd name="T54" fmla="*/ 21 w 142"/>
                <a:gd name="T55" fmla="*/ 145 h 180"/>
                <a:gd name="T56" fmla="*/ 24 w 142"/>
                <a:gd name="T57" fmla="*/ 154 h 180"/>
                <a:gd name="T58" fmla="*/ 41 w 142"/>
                <a:gd name="T59" fmla="*/ 171 h 180"/>
                <a:gd name="T60" fmla="*/ 49 w 142"/>
                <a:gd name="T61" fmla="*/ 176 h 180"/>
                <a:gd name="T62" fmla="*/ 53 w 142"/>
                <a:gd name="T63" fmla="*/ 180 h 180"/>
                <a:gd name="T64" fmla="*/ 59 w 142"/>
                <a:gd name="T65" fmla="*/ 179 h 180"/>
                <a:gd name="T66" fmla="*/ 58 w 142"/>
                <a:gd name="T67" fmla="*/ 173 h 180"/>
                <a:gd name="T68" fmla="*/ 74 w 142"/>
                <a:gd name="T69" fmla="*/ 166 h 180"/>
                <a:gd name="T70" fmla="*/ 133 w 142"/>
                <a:gd name="T71" fmla="*/ 110 h 180"/>
                <a:gd name="T72" fmla="*/ 133 w 142"/>
                <a:gd name="T73" fmla="*/ 108 h 180"/>
                <a:gd name="T74" fmla="*/ 133 w 142"/>
                <a:gd name="T75" fmla="*/ 10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" h="180">
                  <a:moveTo>
                    <a:pt x="133" y="107"/>
                  </a:moveTo>
                  <a:cubicBezTo>
                    <a:pt x="129" y="102"/>
                    <a:pt x="130" y="94"/>
                    <a:pt x="133" y="88"/>
                  </a:cubicBezTo>
                  <a:cubicBezTo>
                    <a:pt x="135" y="82"/>
                    <a:pt x="139" y="76"/>
                    <a:pt x="140" y="70"/>
                  </a:cubicBezTo>
                  <a:cubicBezTo>
                    <a:pt x="142" y="63"/>
                    <a:pt x="139" y="55"/>
                    <a:pt x="133" y="52"/>
                  </a:cubicBezTo>
                  <a:cubicBezTo>
                    <a:pt x="128" y="51"/>
                    <a:pt x="123" y="53"/>
                    <a:pt x="119" y="56"/>
                  </a:cubicBezTo>
                  <a:cubicBezTo>
                    <a:pt x="115" y="60"/>
                    <a:pt x="113" y="65"/>
                    <a:pt x="112" y="70"/>
                  </a:cubicBezTo>
                  <a:cubicBezTo>
                    <a:pt x="111" y="71"/>
                    <a:pt x="111" y="72"/>
                    <a:pt x="110" y="73"/>
                  </a:cubicBezTo>
                  <a:cubicBezTo>
                    <a:pt x="109" y="74"/>
                    <a:pt x="106" y="74"/>
                    <a:pt x="104" y="74"/>
                  </a:cubicBezTo>
                  <a:cubicBezTo>
                    <a:pt x="100" y="72"/>
                    <a:pt x="98" y="66"/>
                    <a:pt x="97" y="61"/>
                  </a:cubicBezTo>
                  <a:cubicBezTo>
                    <a:pt x="97" y="56"/>
                    <a:pt x="96" y="51"/>
                    <a:pt x="93" y="47"/>
                  </a:cubicBezTo>
                  <a:cubicBezTo>
                    <a:pt x="91" y="45"/>
                    <a:pt x="88" y="44"/>
                    <a:pt x="87" y="42"/>
                  </a:cubicBezTo>
                  <a:cubicBezTo>
                    <a:pt x="84" y="38"/>
                    <a:pt x="85" y="33"/>
                    <a:pt x="85" y="28"/>
                  </a:cubicBezTo>
                  <a:cubicBezTo>
                    <a:pt x="86" y="23"/>
                    <a:pt x="84" y="17"/>
                    <a:pt x="79" y="16"/>
                  </a:cubicBezTo>
                  <a:cubicBezTo>
                    <a:pt x="78" y="16"/>
                    <a:pt x="73" y="10"/>
                    <a:pt x="73" y="7"/>
                  </a:cubicBezTo>
                  <a:cubicBezTo>
                    <a:pt x="72" y="4"/>
                    <a:pt x="70" y="2"/>
                    <a:pt x="67" y="1"/>
                  </a:cubicBezTo>
                  <a:cubicBezTo>
                    <a:pt x="64" y="0"/>
                    <a:pt x="60" y="1"/>
                    <a:pt x="57" y="1"/>
                  </a:cubicBezTo>
                  <a:cubicBezTo>
                    <a:pt x="51" y="3"/>
                    <a:pt x="44" y="5"/>
                    <a:pt x="39" y="8"/>
                  </a:cubicBezTo>
                  <a:cubicBezTo>
                    <a:pt x="33" y="11"/>
                    <a:pt x="27" y="15"/>
                    <a:pt x="21" y="12"/>
                  </a:cubicBezTo>
                  <a:cubicBezTo>
                    <a:pt x="19" y="11"/>
                    <a:pt x="18" y="10"/>
                    <a:pt x="17" y="8"/>
                  </a:cubicBezTo>
                  <a:cubicBezTo>
                    <a:pt x="12" y="14"/>
                    <a:pt x="8" y="22"/>
                    <a:pt x="6" y="29"/>
                  </a:cubicBezTo>
                  <a:cubicBezTo>
                    <a:pt x="4" y="37"/>
                    <a:pt x="3" y="44"/>
                    <a:pt x="2" y="52"/>
                  </a:cubicBezTo>
                  <a:cubicBezTo>
                    <a:pt x="2" y="55"/>
                    <a:pt x="1" y="57"/>
                    <a:pt x="1" y="60"/>
                  </a:cubicBezTo>
                  <a:cubicBezTo>
                    <a:pt x="0" y="64"/>
                    <a:pt x="1" y="69"/>
                    <a:pt x="2" y="73"/>
                  </a:cubicBezTo>
                  <a:cubicBezTo>
                    <a:pt x="4" y="81"/>
                    <a:pt x="5" y="89"/>
                    <a:pt x="7" y="97"/>
                  </a:cubicBezTo>
                  <a:cubicBezTo>
                    <a:pt x="7" y="100"/>
                    <a:pt x="8" y="103"/>
                    <a:pt x="7" y="106"/>
                  </a:cubicBezTo>
                  <a:cubicBezTo>
                    <a:pt x="7" y="109"/>
                    <a:pt x="6" y="112"/>
                    <a:pt x="8" y="115"/>
                  </a:cubicBezTo>
                  <a:cubicBezTo>
                    <a:pt x="8" y="116"/>
                    <a:pt x="9" y="116"/>
                    <a:pt x="10" y="117"/>
                  </a:cubicBezTo>
                  <a:cubicBezTo>
                    <a:pt x="17" y="124"/>
                    <a:pt x="19" y="135"/>
                    <a:pt x="21" y="145"/>
                  </a:cubicBezTo>
                  <a:cubicBezTo>
                    <a:pt x="22" y="148"/>
                    <a:pt x="23" y="151"/>
                    <a:pt x="24" y="154"/>
                  </a:cubicBezTo>
                  <a:cubicBezTo>
                    <a:pt x="27" y="161"/>
                    <a:pt x="34" y="167"/>
                    <a:pt x="41" y="171"/>
                  </a:cubicBezTo>
                  <a:cubicBezTo>
                    <a:pt x="44" y="172"/>
                    <a:pt x="49" y="176"/>
                    <a:pt x="49" y="176"/>
                  </a:cubicBezTo>
                  <a:cubicBezTo>
                    <a:pt x="49" y="176"/>
                    <a:pt x="51" y="180"/>
                    <a:pt x="53" y="180"/>
                  </a:cubicBezTo>
                  <a:cubicBezTo>
                    <a:pt x="54" y="180"/>
                    <a:pt x="56" y="180"/>
                    <a:pt x="59" y="179"/>
                  </a:cubicBezTo>
                  <a:cubicBezTo>
                    <a:pt x="59" y="177"/>
                    <a:pt x="58" y="175"/>
                    <a:pt x="58" y="173"/>
                  </a:cubicBezTo>
                  <a:cubicBezTo>
                    <a:pt x="63" y="171"/>
                    <a:pt x="68" y="169"/>
                    <a:pt x="74" y="166"/>
                  </a:cubicBezTo>
                  <a:cubicBezTo>
                    <a:pt x="98" y="154"/>
                    <a:pt x="117" y="132"/>
                    <a:pt x="133" y="110"/>
                  </a:cubicBezTo>
                  <a:cubicBezTo>
                    <a:pt x="133" y="109"/>
                    <a:pt x="133" y="108"/>
                    <a:pt x="133" y="108"/>
                  </a:cubicBezTo>
                  <a:cubicBezTo>
                    <a:pt x="133" y="108"/>
                    <a:pt x="133" y="108"/>
                    <a:pt x="133" y="107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113">
              <a:extLst>
                <a:ext uri="{FF2B5EF4-FFF2-40B4-BE49-F238E27FC236}">
                  <a16:creationId xmlns="" xmlns:a16="http://schemas.microsoft.com/office/drawing/2014/main" id="{C8DD0AFC-3A0F-4444-B0BC-D95D5474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800226"/>
              <a:ext cx="444500" cy="484188"/>
            </a:xfrm>
            <a:custGeom>
              <a:avLst/>
              <a:gdLst>
                <a:gd name="T0" fmla="*/ 103 w 104"/>
                <a:gd name="T1" fmla="*/ 32 h 114"/>
                <a:gd name="T2" fmla="*/ 99 w 104"/>
                <a:gd name="T3" fmla="*/ 0 h 114"/>
                <a:gd name="T4" fmla="*/ 98 w 104"/>
                <a:gd name="T5" fmla="*/ 4 h 114"/>
                <a:gd name="T6" fmla="*/ 96 w 104"/>
                <a:gd name="T7" fmla="*/ 7 h 114"/>
                <a:gd name="T8" fmla="*/ 90 w 104"/>
                <a:gd name="T9" fmla="*/ 8 h 114"/>
                <a:gd name="T10" fmla="*/ 88 w 104"/>
                <a:gd name="T11" fmla="*/ 6 h 114"/>
                <a:gd name="T12" fmla="*/ 85 w 104"/>
                <a:gd name="T13" fmla="*/ 17 h 114"/>
                <a:gd name="T14" fmla="*/ 78 w 104"/>
                <a:gd name="T15" fmla="*/ 45 h 114"/>
                <a:gd name="T16" fmla="*/ 49 w 104"/>
                <a:gd name="T17" fmla="*/ 60 h 114"/>
                <a:gd name="T18" fmla="*/ 44 w 104"/>
                <a:gd name="T19" fmla="*/ 61 h 114"/>
                <a:gd name="T20" fmla="*/ 30 w 104"/>
                <a:gd name="T21" fmla="*/ 55 h 114"/>
                <a:gd name="T22" fmla="*/ 24 w 104"/>
                <a:gd name="T23" fmla="*/ 53 h 114"/>
                <a:gd name="T24" fmla="*/ 0 w 104"/>
                <a:gd name="T25" fmla="*/ 57 h 114"/>
                <a:gd name="T26" fmla="*/ 5 w 104"/>
                <a:gd name="T27" fmla="*/ 66 h 114"/>
                <a:gd name="T28" fmla="*/ 16 w 104"/>
                <a:gd name="T29" fmla="*/ 66 h 114"/>
                <a:gd name="T30" fmla="*/ 20 w 104"/>
                <a:gd name="T31" fmla="*/ 65 h 114"/>
                <a:gd name="T32" fmla="*/ 30 w 104"/>
                <a:gd name="T33" fmla="*/ 64 h 114"/>
                <a:gd name="T34" fmla="*/ 32 w 104"/>
                <a:gd name="T35" fmla="*/ 65 h 114"/>
                <a:gd name="T36" fmla="*/ 35 w 104"/>
                <a:gd name="T37" fmla="*/ 68 h 114"/>
                <a:gd name="T38" fmla="*/ 34 w 104"/>
                <a:gd name="T39" fmla="*/ 84 h 114"/>
                <a:gd name="T40" fmla="*/ 32 w 104"/>
                <a:gd name="T41" fmla="*/ 87 h 114"/>
                <a:gd name="T42" fmla="*/ 30 w 104"/>
                <a:gd name="T43" fmla="*/ 88 h 114"/>
                <a:gd name="T44" fmla="*/ 13 w 104"/>
                <a:gd name="T45" fmla="*/ 91 h 114"/>
                <a:gd name="T46" fmla="*/ 11 w 104"/>
                <a:gd name="T47" fmla="*/ 91 h 114"/>
                <a:gd name="T48" fmla="*/ 27 w 104"/>
                <a:gd name="T49" fmla="*/ 105 h 114"/>
                <a:gd name="T50" fmla="*/ 35 w 104"/>
                <a:gd name="T51" fmla="*/ 110 h 114"/>
                <a:gd name="T52" fmla="*/ 39 w 104"/>
                <a:gd name="T53" fmla="*/ 114 h 114"/>
                <a:gd name="T54" fmla="*/ 45 w 104"/>
                <a:gd name="T55" fmla="*/ 113 h 114"/>
                <a:gd name="T56" fmla="*/ 44 w 104"/>
                <a:gd name="T57" fmla="*/ 107 h 114"/>
                <a:gd name="T58" fmla="*/ 60 w 104"/>
                <a:gd name="T59" fmla="*/ 100 h 114"/>
                <a:gd name="T60" fmla="*/ 103 w 104"/>
                <a:gd name="T61" fmla="*/ 65 h 114"/>
                <a:gd name="T62" fmla="*/ 103 w 104"/>
                <a:gd name="T63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14">
                  <a:moveTo>
                    <a:pt x="103" y="32"/>
                  </a:moveTo>
                  <a:cubicBezTo>
                    <a:pt x="102" y="21"/>
                    <a:pt x="101" y="10"/>
                    <a:pt x="99" y="0"/>
                  </a:cubicBezTo>
                  <a:cubicBezTo>
                    <a:pt x="99" y="1"/>
                    <a:pt x="98" y="2"/>
                    <a:pt x="98" y="4"/>
                  </a:cubicBezTo>
                  <a:cubicBezTo>
                    <a:pt x="97" y="5"/>
                    <a:pt x="97" y="6"/>
                    <a:pt x="96" y="7"/>
                  </a:cubicBezTo>
                  <a:cubicBezTo>
                    <a:pt x="95" y="8"/>
                    <a:pt x="92" y="8"/>
                    <a:pt x="90" y="8"/>
                  </a:cubicBezTo>
                  <a:cubicBezTo>
                    <a:pt x="89" y="7"/>
                    <a:pt x="88" y="6"/>
                    <a:pt x="88" y="6"/>
                  </a:cubicBezTo>
                  <a:cubicBezTo>
                    <a:pt x="86" y="9"/>
                    <a:pt x="85" y="14"/>
                    <a:pt x="85" y="17"/>
                  </a:cubicBezTo>
                  <a:cubicBezTo>
                    <a:pt x="84" y="27"/>
                    <a:pt x="84" y="37"/>
                    <a:pt x="78" y="45"/>
                  </a:cubicBezTo>
                  <a:cubicBezTo>
                    <a:pt x="72" y="54"/>
                    <a:pt x="60" y="58"/>
                    <a:pt x="49" y="60"/>
                  </a:cubicBezTo>
                  <a:cubicBezTo>
                    <a:pt x="48" y="61"/>
                    <a:pt x="46" y="61"/>
                    <a:pt x="44" y="61"/>
                  </a:cubicBezTo>
                  <a:cubicBezTo>
                    <a:pt x="39" y="61"/>
                    <a:pt x="35" y="57"/>
                    <a:pt x="30" y="55"/>
                  </a:cubicBezTo>
                  <a:cubicBezTo>
                    <a:pt x="28" y="54"/>
                    <a:pt x="26" y="53"/>
                    <a:pt x="24" y="53"/>
                  </a:cubicBezTo>
                  <a:cubicBezTo>
                    <a:pt x="16" y="52"/>
                    <a:pt x="8" y="53"/>
                    <a:pt x="0" y="57"/>
                  </a:cubicBezTo>
                  <a:cubicBezTo>
                    <a:pt x="2" y="60"/>
                    <a:pt x="4" y="63"/>
                    <a:pt x="5" y="66"/>
                  </a:cubicBezTo>
                  <a:cubicBezTo>
                    <a:pt x="9" y="67"/>
                    <a:pt x="12" y="67"/>
                    <a:pt x="16" y="66"/>
                  </a:cubicBezTo>
                  <a:cubicBezTo>
                    <a:pt x="18" y="66"/>
                    <a:pt x="19" y="66"/>
                    <a:pt x="20" y="65"/>
                  </a:cubicBezTo>
                  <a:cubicBezTo>
                    <a:pt x="23" y="65"/>
                    <a:pt x="27" y="64"/>
                    <a:pt x="30" y="64"/>
                  </a:cubicBezTo>
                  <a:cubicBezTo>
                    <a:pt x="30" y="64"/>
                    <a:pt x="31" y="65"/>
                    <a:pt x="32" y="65"/>
                  </a:cubicBezTo>
                  <a:cubicBezTo>
                    <a:pt x="34" y="66"/>
                    <a:pt x="34" y="67"/>
                    <a:pt x="35" y="68"/>
                  </a:cubicBezTo>
                  <a:cubicBezTo>
                    <a:pt x="36" y="73"/>
                    <a:pt x="36" y="79"/>
                    <a:pt x="34" y="84"/>
                  </a:cubicBezTo>
                  <a:cubicBezTo>
                    <a:pt x="34" y="85"/>
                    <a:pt x="33" y="86"/>
                    <a:pt x="32" y="87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4" y="90"/>
                    <a:pt x="19" y="92"/>
                    <a:pt x="13" y="91"/>
                  </a:cubicBezTo>
                  <a:cubicBezTo>
                    <a:pt x="13" y="91"/>
                    <a:pt x="12" y="91"/>
                    <a:pt x="11" y="91"/>
                  </a:cubicBezTo>
                  <a:cubicBezTo>
                    <a:pt x="15" y="97"/>
                    <a:pt x="21" y="101"/>
                    <a:pt x="27" y="105"/>
                  </a:cubicBezTo>
                  <a:cubicBezTo>
                    <a:pt x="30" y="106"/>
                    <a:pt x="35" y="110"/>
                    <a:pt x="35" y="110"/>
                  </a:cubicBezTo>
                  <a:cubicBezTo>
                    <a:pt x="35" y="110"/>
                    <a:pt x="37" y="114"/>
                    <a:pt x="39" y="114"/>
                  </a:cubicBezTo>
                  <a:cubicBezTo>
                    <a:pt x="40" y="114"/>
                    <a:pt x="42" y="114"/>
                    <a:pt x="45" y="113"/>
                  </a:cubicBezTo>
                  <a:cubicBezTo>
                    <a:pt x="45" y="111"/>
                    <a:pt x="44" y="109"/>
                    <a:pt x="44" y="107"/>
                  </a:cubicBezTo>
                  <a:cubicBezTo>
                    <a:pt x="49" y="105"/>
                    <a:pt x="54" y="103"/>
                    <a:pt x="60" y="100"/>
                  </a:cubicBezTo>
                  <a:cubicBezTo>
                    <a:pt x="76" y="92"/>
                    <a:pt x="91" y="79"/>
                    <a:pt x="103" y="65"/>
                  </a:cubicBezTo>
                  <a:cubicBezTo>
                    <a:pt x="104" y="54"/>
                    <a:pt x="103" y="43"/>
                    <a:pt x="103" y="3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114">
              <a:extLst>
                <a:ext uri="{FF2B5EF4-FFF2-40B4-BE49-F238E27FC236}">
                  <a16:creationId xmlns="" xmlns:a16="http://schemas.microsoft.com/office/drawing/2014/main" id="{F2AE930D-887F-4A52-A067-9C77D031C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25" y="1766888"/>
              <a:ext cx="490537" cy="173038"/>
            </a:xfrm>
            <a:custGeom>
              <a:avLst/>
              <a:gdLst>
                <a:gd name="T0" fmla="*/ 28 w 115"/>
                <a:gd name="T1" fmla="*/ 19 h 41"/>
                <a:gd name="T2" fmla="*/ 26 w 115"/>
                <a:gd name="T3" fmla="*/ 18 h 41"/>
                <a:gd name="T4" fmla="*/ 18 w 115"/>
                <a:gd name="T5" fmla="*/ 11 h 41"/>
                <a:gd name="T6" fmla="*/ 13 w 115"/>
                <a:gd name="T7" fmla="*/ 9 h 41"/>
                <a:gd name="T8" fmla="*/ 10 w 115"/>
                <a:gd name="T9" fmla="*/ 10 h 41"/>
                <a:gd name="T10" fmla="*/ 3 w 115"/>
                <a:gd name="T11" fmla="*/ 14 h 41"/>
                <a:gd name="T12" fmla="*/ 1 w 115"/>
                <a:gd name="T13" fmla="*/ 15 h 41"/>
                <a:gd name="T14" fmla="*/ 2 w 115"/>
                <a:gd name="T15" fmla="*/ 18 h 41"/>
                <a:gd name="T16" fmla="*/ 6 w 115"/>
                <a:gd name="T17" fmla="*/ 26 h 41"/>
                <a:gd name="T18" fmla="*/ 16 w 115"/>
                <a:gd name="T19" fmla="*/ 37 h 41"/>
                <a:gd name="T20" fmla="*/ 23 w 115"/>
                <a:gd name="T21" fmla="*/ 36 h 41"/>
                <a:gd name="T22" fmla="*/ 24 w 115"/>
                <a:gd name="T23" fmla="*/ 33 h 41"/>
                <a:gd name="T24" fmla="*/ 25 w 115"/>
                <a:gd name="T25" fmla="*/ 28 h 41"/>
                <a:gd name="T26" fmla="*/ 28 w 115"/>
                <a:gd name="T27" fmla="*/ 24 h 41"/>
                <a:gd name="T28" fmla="*/ 32 w 115"/>
                <a:gd name="T29" fmla="*/ 23 h 41"/>
                <a:gd name="T30" fmla="*/ 34 w 115"/>
                <a:gd name="T31" fmla="*/ 25 h 41"/>
                <a:gd name="T32" fmla="*/ 37 w 115"/>
                <a:gd name="T33" fmla="*/ 30 h 41"/>
                <a:gd name="T34" fmla="*/ 39 w 115"/>
                <a:gd name="T35" fmla="*/ 34 h 41"/>
                <a:gd name="T36" fmla="*/ 41 w 115"/>
                <a:gd name="T37" fmla="*/ 36 h 41"/>
                <a:gd name="T38" fmla="*/ 58 w 115"/>
                <a:gd name="T39" fmla="*/ 40 h 41"/>
                <a:gd name="T40" fmla="*/ 62 w 115"/>
                <a:gd name="T41" fmla="*/ 38 h 41"/>
                <a:gd name="T42" fmla="*/ 63 w 115"/>
                <a:gd name="T43" fmla="*/ 35 h 41"/>
                <a:gd name="T44" fmla="*/ 64 w 115"/>
                <a:gd name="T45" fmla="*/ 22 h 41"/>
                <a:gd name="T46" fmla="*/ 112 w 115"/>
                <a:gd name="T47" fmla="*/ 7 h 41"/>
                <a:gd name="T48" fmla="*/ 115 w 115"/>
                <a:gd name="T49" fmla="*/ 3 h 41"/>
                <a:gd name="T50" fmla="*/ 112 w 115"/>
                <a:gd name="T51" fmla="*/ 0 h 41"/>
                <a:gd name="T52" fmla="*/ 107 w 115"/>
                <a:gd name="T53" fmla="*/ 2 h 41"/>
                <a:gd name="T54" fmla="*/ 73 w 115"/>
                <a:gd name="T55" fmla="*/ 14 h 41"/>
                <a:gd name="T56" fmla="*/ 63 w 115"/>
                <a:gd name="T57" fmla="*/ 15 h 41"/>
                <a:gd name="T58" fmla="*/ 51 w 115"/>
                <a:gd name="T59" fmla="*/ 11 h 41"/>
                <a:gd name="T60" fmla="*/ 40 w 115"/>
                <a:gd name="T61" fmla="*/ 14 h 41"/>
                <a:gd name="T62" fmla="*/ 34 w 115"/>
                <a:gd name="T63" fmla="*/ 17 h 41"/>
                <a:gd name="T64" fmla="*/ 28 w 115"/>
                <a:gd name="T65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41">
                  <a:moveTo>
                    <a:pt x="28" y="19"/>
                  </a:moveTo>
                  <a:cubicBezTo>
                    <a:pt x="27" y="19"/>
                    <a:pt x="27" y="18"/>
                    <a:pt x="26" y="18"/>
                  </a:cubicBezTo>
                  <a:cubicBezTo>
                    <a:pt x="24" y="15"/>
                    <a:pt x="21" y="13"/>
                    <a:pt x="18" y="11"/>
                  </a:cubicBezTo>
                  <a:cubicBezTo>
                    <a:pt x="17" y="10"/>
                    <a:pt x="15" y="9"/>
                    <a:pt x="13" y="9"/>
                  </a:cubicBezTo>
                  <a:cubicBezTo>
                    <a:pt x="12" y="9"/>
                    <a:pt x="11" y="10"/>
                    <a:pt x="10" y="10"/>
                  </a:cubicBezTo>
                  <a:cubicBezTo>
                    <a:pt x="8" y="11"/>
                    <a:pt x="5" y="12"/>
                    <a:pt x="3" y="14"/>
                  </a:cubicBezTo>
                  <a:cubicBezTo>
                    <a:pt x="2" y="14"/>
                    <a:pt x="2" y="14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21"/>
                    <a:pt x="5" y="23"/>
                    <a:pt x="6" y="26"/>
                  </a:cubicBezTo>
                  <a:cubicBezTo>
                    <a:pt x="9" y="30"/>
                    <a:pt x="11" y="35"/>
                    <a:pt x="16" y="37"/>
                  </a:cubicBezTo>
                  <a:cubicBezTo>
                    <a:pt x="18" y="38"/>
                    <a:pt x="21" y="38"/>
                    <a:pt x="23" y="36"/>
                  </a:cubicBezTo>
                  <a:cubicBezTo>
                    <a:pt x="23" y="36"/>
                    <a:pt x="23" y="34"/>
                    <a:pt x="24" y="33"/>
                  </a:cubicBezTo>
                  <a:cubicBezTo>
                    <a:pt x="24" y="31"/>
                    <a:pt x="24" y="30"/>
                    <a:pt x="25" y="28"/>
                  </a:cubicBezTo>
                  <a:cubicBezTo>
                    <a:pt x="26" y="26"/>
                    <a:pt x="26" y="25"/>
                    <a:pt x="28" y="24"/>
                  </a:cubicBezTo>
                  <a:cubicBezTo>
                    <a:pt x="29" y="23"/>
                    <a:pt x="31" y="22"/>
                    <a:pt x="32" y="23"/>
                  </a:cubicBezTo>
                  <a:cubicBezTo>
                    <a:pt x="33" y="23"/>
                    <a:pt x="34" y="24"/>
                    <a:pt x="34" y="25"/>
                  </a:cubicBezTo>
                  <a:cubicBezTo>
                    <a:pt x="35" y="26"/>
                    <a:pt x="36" y="28"/>
                    <a:pt x="37" y="30"/>
                  </a:cubicBezTo>
                  <a:cubicBezTo>
                    <a:pt x="38" y="31"/>
                    <a:pt x="38" y="33"/>
                    <a:pt x="39" y="34"/>
                  </a:cubicBezTo>
                  <a:cubicBezTo>
                    <a:pt x="40" y="35"/>
                    <a:pt x="41" y="35"/>
                    <a:pt x="41" y="36"/>
                  </a:cubicBezTo>
                  <a:cubicBezTo>
                    <a:pt x="46" y="40"/>
                    <a:pt x="52" y="41"/>
                    <a:pt x="58" y="40"/>
                  </a:cubicBezTo>
                  <a:cubicBezTo>
                    <a:pt x="59" y="40"/>
                    <a:pt x="61" y="39"/>
                    <a:pt x="62" y="38"/>
                  </a:cubicBezTo>
                  <a:cubicBezTo>
                    <a:pt x="63" y="37"/>
                    <a:pt x="63" y="36"/>
                    <a:pt x="63" y="35"/>
                  </a:cubicBezTo>
                  <a:cubicBezTo>
                    <a:pt x="63" y="30"/>
                    <a:pt x="64" y="26"/>
                    <a:pt x="64" y="22"/>
                  </a:cubicBezTo>
                  <a:cubicBezTo>
                    <a:pt x="81" y="18"/>
                    <a:pt x="96" y="13"/>
                    <a:pt x="112" y="7"/>
                  </a:cubicBezTo>
                  <a:cubicBezTo>
                    <a:pt x="113" y="6"/>
                    <a:pt x="115" y="5"/>
                    <a:pt x="115" y="3"/>
                  </a:cubicBezTo>
                  <a:cubicBezTo>
                    <a:pt x="115" y="1"/>
                    <a:pt x="113" y="0"/>
                    <a:pt x="112" y="0"/>
                  </a:cubicBezTo>
                  <a:cubicBezTo>
                    <a:pt x="110" y="1"/>
                    <a:pt x="109" y="1"/>
                    <a:pt x="107" y="2"/>
                  </a:cubicBezTo>
                  <a:cubicBezTo>
                    <a:pt x="97" y="8"/>
                    <a:pt x="85" y="11"/>
                    <a:pt x="73" y="14"/>
                  </a:cubicBezTo>
                  <a:cubicBezTo>
                    <a:pt x="70" y="14"/>
                    <a:pt x="66" y="15"/>
                    <a:pt x="63" y="15"/>
                  </a:cubicBezTo>
                  <a:cubicBezTo>
                    <a:pt x="59" y="14"/>
                    <a:pt x="55" y="12"/>
                    <a:pt x="51" y="11"/>
                  </a:cubicBezTo>
                  <a:cubicBezTo>
                    <a:pt x="47" y="11"/>
                    <a:pt x="43" y="12"/>
                    <a:pt x="40" y="14"/>
                  </a:cubicBezTo>
                  <a:cubicBezTo>
                    <a:pt x="38" y="15"/>
                    <a:pt x="36" y="16"/>
                    <a:pt x="34" y="17"/>
                  </a:cubicBezTo>
                  <a:cubicBezTo>
                    <a:pt x="32" y="19"/>
                    <a:pt x="30" y="20"/>
                    <a:pt x="28" y="19"/>
                  </a:cubicBezTo>
                  <a:close/>
                </a:path>
              </a:pathLst>
            </a:custGeom>
            <a:solidFill>
              <a:srgbClr val="699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115">
              <a:extLst>
                <a:ext uri="{FF2B5EF4-FFF2-40B4-BE49-F238E27FC236}">
                  <a16:creationId xmlns="" xmlns:a16="http://schemas.microsoft.com/office/drawing/2014/main" id="{22C58FBE-8B90-4D60-9771-267B7DF94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650" y="2101851"/>
              <a:ext cx="677862" cy="1098550"/>
            </a:xfrm>
            <a:custGeom>
              <a:avLst/>
              <a:gdLst>
                <a:gd name="T0" fmla="*/ 36 w 159"/>
                <a:gd name="T1" fmla="*/ 259 h 259"/>
                <a:gd name="T2" fmla="*/ 41 w 159"/>
                <a:gd name="T3" fmla="*/ 218 h 259"/>
                <a:gd name="T4" fmla="*/ 127 w 159"/>
                <a:gd name="T5" fmla="*/ 54 h 259"/>
                <a:gd name="T6" fmla="*/ 117 w 159"/>
                <a:gd name="T7" fmla="*/ 46 h 259"/>
                <a:gd name="T8" fmla="*/ 126 w 159"/>
                <a:gd name="T9" fmla="*/ 43 h 259"/>
                <a:gd name="T10" fmla="*/ 159 w 159"/>
                <a:gd name="T11" fmla="*/ 18 h 259"/>
                <a:gd name="T12" fmla="*/ 140 w 159"/>
                <a:gd name="T13" fmla="*/ 0 h 259"/>
                <a:gd name="T14" fmla="*/ 57 w 159"/>
                <a:gd name="T15" fmla="*/ 135 h 259"/>
                <a:gd name="T16" fmla="*/ 30 w 159"/>
                <a:gd name="T17" fmla="*/ 243 h 259"/>
                <a:gd name="T18" fmla="*/ 15 w 159"/>
                <a:gd name="T19" fmla="*/ 186 h 259"/>
                <a:gd name="T20" fmla="*/ 17 w 159"/>
                <a:gd name="T21" fmla="*/ 126 h 259"/>
                <a:gd name="T22" fmla="*/ 24 w 159"/>
                <a:gd name="T23" fmla="*/ 99 h 259"/>
                <a:gd name="T24" fmla="*/ 35 w 159"/>
                <a:gd name="T25" fmla="*/ 79 h 259"/>
                <a:gd name="T26" fmla="*/ 36 w 159"/>
                <a:gd name="T27" fmla="*/ 58 h 259"/>
                <a:gd name="T28" fmla="*/ 30 w 159"/>
                <a:gd name="T29" fmla="*/ 72 h 259"/>
                <a:gd name="T30" fmla="*/ 15 w 159"/>
                <a:gd name="T31" fmla="*/ 100 h 259"/>
                <a:gd name="T32" fmla="*/ 6 w 159"/>
                <a:gd name="T33" fmla="*/ 119 h 259"/>
                <a:gd name="T34" fmla="*/ 1 w 159"/>
                <a:gd name="T35" fmla="*/ 138 h 259"/>
                <a:gd name="T36" fmla="*/ 0 w 159"/>
                <a:gd name="T37" fmla="*/ 146 h 259"/>
                <a:gd name="T38" fmla="*/ 6 w 159"/>
                <a:gd name="T39" fmla="*/ 197 h 259"/>
                <a:gd name="T40" fmla="*/ 36 w 159"/>
                <a:gd name="T41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259">
                  <a:moveTo>
                    <a:pt x="36" y="259"/>
                  </a:moveTo>
                  <a:cubicBezTo>
                    <a:pt x="33" y="247"/>
                    <a:pt x="37" y="229"/>
                    <a:pt x="41" y="218"/>
                  </a:cubicBezTo>
                  <a:cubicBezTo>
                    <a:pt x="46" y="206"/>
                    <a:pt x="71" y="118"/>
                    <a:pt x="127" y="54"/>
                  </a:cubicBezTo>
                  <a:cubicBezTo>
                    <a:pt x="123" y="52"/>
                    <a:pt x="119" y="50"/>
                    <a:pt x="117" y="46"/>
                  </a:cubicBezTo>
                  <a:cubicBezTo>
                    <a:pt x="120" y="45"/>
                    <a:pt x="123" y="44"/>
                    <a:pt x="126" y="43"/>
                  </a:cubicBezTo>
                  <a:cubicBezTo>
                    <a:pt x="140" y="39"/>
                    <a:pt x="150" y="29"/>
                    <a:pt x="159" y="18"/>
                  </a:cubicBezTo>
                  <a:cubicBezTo>
                    <a:pt x="152" y="13"/>
                    <a:pt x="146" y="7"/>
                    <a:pt x="140" y="0"/>
                  </a:cubicBezTo>
                  <a:cubicBezTo>
                    <a:pt x="117" y="48"/>
                    <a:pt x="78" y="86"/>
                    <a:pt x="57" y="135"/>
                  </a:cubicBezTo>
                  <a:cubicBezTo>
                    <a:pt x="42" y="169"/>
                    <a:pt x="35" y="206"/>
                    <a:pt x="30" y="243"/>
                  </a:cubicBezTo>
                  <a:cubicBezTo>
                    <a:pt x="22" y="225"/>
                    <a:pt x="17" y="206"/>
                    <a:pt x="15" y="186"/>
                  </a:cubicBezTo>
                  <a:cubicBezTo>
                    <a:pt x="13" y="166"/>
                    <a:pt x="14" y="146"/>
                    <a:pt x="17" y="126"/>
                  </a:cubicBezTo>
                  <a:cubicBezTo>
                    <a:pt x="18" y="117"/>
                    <a:pt x="20" y="108"/>
                    <a:pt x="24" y="99"/>
                  </a:cubicBezTo>
                  <a:cubicBezTo>
                    <a:pt x="27" y="92"/>
                    <a:pt x="32" y="86"/>
                    <a:pt x="35" y="79"/>
                  </a:cubicBezTo>
                  <a:cubicBezTo>
                    <a:pt x="37" y="72"/>
                    <a:pt x="38" y="65"/>
                    <a:pt x="36" y="58"/>
                  </a:cubicBezTo>
                  <a:cubicBezTo>
                    <a:pt x="34" y="63"/>
                    <a:pt x="32" y="67"/>
                    <a:pt x="30" y="72"/>
                  </a:cubicBezTo>
                  <a:cubicBezTo>
                    <a:pt x="25" y="81"/>
                    <a:pt x="20" y="91"/>
                    <a:pt x="15" y="100"/>
                  </a:cubicBezTo>
                  <a:cubicBezTo>
                    <a:pt x="12" y="106"/>
                    <a:pt x="9" y="112"/>
                    <a:pt x="6" y="119"/>
                  </a:cubicBezTo>
                  <a:cubicBezTo>
                    <a:pt x="4" y="125"/>
                    <a:pt x="3" y="131"/>
                    <a:pt x="1" y="138"/>
                  </a:cubicBezTo>
                  <a:cubicBezTo>
                    <a:pt x="1" y="141"/>
                    <a:pt x="0" y="143"/>
                    <a:pt x="0" y="146"/>
                  </a:cubicBezTo>
                  <a:cubicBezTo>
                    <a:pt x="0" y="163"/>
                    <a:pt x="2" y="181"/>
                    <a:pt x="6" y="197"/>
                  </a:cubicBezTo>
                  <a:cubicBezTo>
                    <a:pt x="11" y="220"/>
                    <a:pt x="21" y="242"/>
                    <a:pt x="36" y="259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116">
              <a:extLst>
                <a:ext uri="{FF2B5EF4-FFF2-40B4-BE49-F238E27FC236}">
                  <a16:creationId xmlns="" xmlns:a16="http://schemas.microsoft.com/office/drawing/2014/main" id="{16ACB36B-9D6A-4514-979B-E4B5E882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638" y="2051051"/>
              <a:ext cx="315912" cy="322263"/>
            </a:xfrm>
            <a:custGeom>
              <a:avLst/>
              <a:gdLst>
                <a:gd name="T0" fmla="*/ 66 w 74"/>
                <a:gd name="T1" fmla="*/ 0 h 76"/>
                <a:gd name="T2" fmla="*/ 33 w 74"/>
                <a:gd name="T3" fmla="*/ 31 h 76"/>
                <a:gd name="T4" fmla="*/ 7 w 74"/>
                <a:gd name="T5" fmla="*/ 58 h 76"/>
                <a:gd name="T6" fmla="*/ 2 w 74"/>
                <a:gd name="T7" fmla="*/ 66 h 76"/>
                <a:gd name="T8" fmla="*/ 0 w 74"/>
                <a:gd name="T9" fmla="*/ 70 h 76"/>
                <a:gd name="T10" fmla="*/ 17 w 74"/>
                <a:gd name="T11" fmla="*/ 67 h 76"/>
                <a:gd name="T12" fmla="*/ 34 w 74"/>
                <a:gd name="T13" fmla="*/ 76 h 76"/>
                <a:gd name="T14" fmla="*/ 74 w 74"/>
                <a:gd name="T15" fmla="*/ 12 h 76"/>
                <a:gd name="T16" fmla="*/ 66 w 74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6">
                  <a:moveTo>
                    <a:pt x="66" y="0"/>
                  </a:moveTo>
                  <a:cubicBezTo>
                    <a:pt x="56" y="11"/>
                    <a:pt x="44" y="21"/>
                    <a:pt x="33" y="31"/>
                  </a:cubicBezTo>
                  <a:cubicBezTo>
                    <a:pt x="23" y="40"/>
                    <a:pt x="14" y="48"/>
                    <a:pt x="7" y="58"/>
                  </a:cubicBezTo>
                  <a:cubicBezTo>
                    <a:pt x="5" y="61"/>
                    <a:pt x="4" y="63"/>
                    <a:pt x="2" y="66"/>
                  </a:cubicBezTo>
                  <a:cubicBezTo>
                    <a:pt x="2" y="67"/>
                    <a:pt x="1" y="69"/>
                    <a:pt x="0" y="70"/>
                  </a:cubicBezTo>
                  <a:cubicBezTo>
                    <a:pt x="5" y="67"/>
                    <a:pt x="11" y="66"/>
                    <a:pt x="17" y="67"/>
                  </a:cubicBezTo>
                  <a:cubicBezTo>
                    <a:pt x="24" y="68"/>
                    <a:pt x="30" y="71"/>
                    <a:pt x="34" y="76"/>
                  </a:cubicBezTo>
                  <a:cubicBezTo>
                    <a:pt x="48" y="56"/>
                    <a:pt x="63" y="35"/>
                    <a:pt x="74" y="12"/>
                  </a:cubicBezTo>
                  <a:cubicBezTo>
                    <a:pt x="71" y="8"/>
                    <a:pt x="69" y="4"/>
                    <a:pt x="66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117">
              <a:extLst>
                <a:ext uri="{FF2B5EF4-FFF2-40B4-BE49-F238E27FC236}">
                  <a16:creationId xmlns="" xmlns:a16="http://schemas.microsoft.com/office/drawing/2014/main" id="{E56F45A1-3BA2-48D1-B694-90E2D7E5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813" y="2254251"/>
              <a:ext cx="77787" cy="123825"/>
            </a:xfrm>
            <a:custGeom>
              <a:avLst/>
              <a:gdLst>
                <a:gd name="T0" fmla="*/ 18 w 18"/>
                <a:gd name="T1" fmla="*/ 29 h 29"/>
                <a:gd name="T2" fmla="*/ 17 w 18"/>
                <a:gd name="T3" fmla="*/ 9 h 29"/>
                <a:gd name="T4" fmla="*/ 16 w 18"/>
                <a:gd name="T5" fmla="*/ 0 h 29"/>
                <a:gd name="T6" fmla="*/ 7 w 18"/>
                <a:gd name="T7" fmla="*/ 3 h 29"/>
                <a:gd name="T8" fmla="*/ 0 w 18"/>
                <a:gd name="T9" fmla="*/ 20 h 29"/>
                <a:gd name="T10" fmla="*/ 14 w 18"/>
                <a:gd name="T11" fmla="*/ 26 h 29"/>
                <a:gd name="T12" fmla="*/ 18 w 18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9">
                  <a:moveTo>
                    <a:pt x="18" y="29"/>
                  </a:moveTo>
                  <a:cubicBezTo>
                    <a:pt x="18" y="22"/>
                    <a:pt x="18" y="16"/>
                    <a:pt x="17" y="9"/>
                  </a:cubicBezTo>
                  <a:cubicBezTo>
                    <a:pt x="17" y="6"/>
                    <a:pt x="17" y="3"/>
                    <a:pt x="16" y="0"/>
                  </a:cubicBezTo>
                  <a:cubicBezTo>
                    <a:pt x="13" y="1"/>
                    <a:pt x="10" y="3"/>
                    <a:pt x="7" y="3"/>
                  </a:cubicBezTo>
                  <a:cubicBezTo>
                    <a:pt x="4" y="9"/>
                    <a:pt x="2" y="15"/>
                    <a:pt x="0" y="20"/>
                  </a:cubicBezTo>
                  <a:cubicBezTo>
                    <a:pt x="5" y="22"/>
                    <a:pt x="9" y="24"/>
                    <a:pt x="14" y="26"/>
                  </a:cubicBezTo>
                  <a:cubicBezTo>
                    <a:pt x="15" y="27"/>
                    <a:pt x="17" y="28"/>
                    <a:pt x="18" y="29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118">
              <a:extLst>
                <a:ext uri="{FF2B5EF4-FFF2-40B4-BE49-F238E27FC236}">
                  <a16:creationId xmlns="" xmlns:a16="http://schemas.microsoft.com/office/drawing/2014/main" id="{538E39C8-6031-47A8-88F1-CF9012F1A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213" y="2330451"/>
              <a:ext cx="371475" cy="801688"/>
            </a:xfrm>
            <a:custGeom>
              <a:avLst/>
              <a:gdLst>
                <a:gd name="T0" fmla="*/ 70 w 87"/>
                <a:gd name="T1" fmla="*/ 1 h 189"/>
                <a:gd name="T2" fmla="*/ 53 w 87"/>
                <a:gd name="T3" fmla="*/ 4 h 189"/>
                <a:gd name="T4" fmla="*/ 47 w 87"/>
                <a:gd name="T5" fmla="*/ 15 h 189"/>
                <a:gd name="T6" fmla="*/ 43 w 87"/>
                <a:gd name="T7" fmla="*/ 24 h 189"/>
                <a:gd name="T8" fmla="*/ 42 w 87"/>
                <a:gd name="T9" fmla="*/ 11 h 189"/>
                <a:gd name="T10" fmla="*/ 38 w 87"/>
                <a:gd name="T11" fmla="*/ 8 h 189"/>
                <a:gd name="T12" fmla="*/ 24 w 87"/>
                <a:gd name="T13" fmla="*/ 2 h 189"/>
                <a:gd name="T14" fmla="*/ 23 w 87"/>
                <a:gd name="T15" fmla="*/ 4 h 189"/>
                <a:gd name="T16" fmla="*/ 22 w 87"/>
                <a:gd name="T17" fmla="*/ 25 h 189"/>
                <a:gd name="T18" fmla="*/ 11 w 87"/>
                <a:gd name="T19" fmla="*/ 45 h 189"/>
                <a:gd name="T20" fmla="*/ 4 w 87"/>
                <a:gd name="T21" fmla="*/ 72 h 189"/>
                <a:gd name="T22" fmla="*/ 2 w 87"/>
                <a:gd name="T23" fmla="*/ 132 h 189"/>
                <a:gd name="T24" fmla="*/ 17 w 87"/>
                <a:gd name="T25" fmla="*/ 189 h 189"/>
                <a:gd name="T26" fmla="*/ 44 w 87"/>
                <a:gd name="T27" fmla="*/ 81 h 189"/>
                <a:gd name="T28" fmla="*/ 87 w 87"/>
                <a:gd name="T29" fmla="*/ 10 h 189"/>
                <a:gd name="T30" fmla="*/ 70 w 87"/>
                <a:gd name="T31" fmla="*/ 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89">
                  <a:moveTo>
                    <a:pt x="70" y="1"/>
                  </a:moveTo>
                  <a:cubicBezTo>
                    <a:pt x="64" y="0"/>
                    <a:pt x="58" y="1"/>
                    <a:pt x="53" y="4"/>
                  </a:cubicBezTo>
                  <a:cubicBezTo>
                    <a:pt x="51" y="8"/>
                    <a:pt x="49" y="11"/>
                    <a:pt x="47" y="15"/>
                  </a:cubicBezTo>
                  <a:cubicBezTo>
                    <a:pt x="46" y="18"/>
                    <a:pt x="44" y="21"/>
                    <a:pt x="43" y="24"/>
                  </a:cubicBezTo>
                  <a:cubicBezTo>
                    <a:pt x="43" y="20"/>
                    <a:pt x="43" y="15"/>
                    <a:pt x="42" y="11"/>
                  </a:cubicBezTo>
                  <a:cubicBezTo>
                    <a:pt x="41" y="10"/>
                    <a:pt x="39" y="9"/>
                    <a:pt x="38" y="8"/>
                  </a:cubicBezTo>
                  <a:cubicBezTo>
                    <a:pt x="33" y="6"/>
                    <a:pt x="29" y="4"/>
                    <a:pt x="24" y="2"/>
                  </a:cubicBezTo>
                  <a:cubicBezTo>
                    <a:pt x="24" y="3"/>
                    <a:pt x="23" y="4"/>
                    <a:pt x="23" y="4"/>
                  </a:cubicBezTo>
                  <a:cubicBezTo>
                    <a:pt x="25" y="11"/>
                    <a:pt x="24" y="18"/>
                    <a:pt x="22" y="25"/>
                  </a:cubicBezTo>
                  <a:cubicBezTo>
                    <a:pt x="19" y="32"/>
                    <a:pt x="14" y="38"/>
                    <a:pt x="11" y="45"/>
                  </a:cubicBezTo>
                  <a:cubicBezTo>
                    <a:pt x="7" y="54"/>
                    <a:pt x="5" y="63"/>
                    <a:pt x="4" y="72"/>
                  </a:cubicBezTo>
                  <a:cubicBezTo>
                    <a:pt x="1" y="92"/>
                    <a:pt x="0" y="112"/>
                    <a:pt x="2" y="132"/>
                  </a:cubicBezTo>
                  <a:cubicBezTo>
                    <a:pt x="4" y="152"/>
                    <a:pt x="9" y="171"/>
                    <a:pt x="17" y="189"/>
                  </a:cubicBezTo>
                  <a:cubicBezTo>
                    <a:pt x="22" y="152"/>
                    <a:pt x="29" y="115"/>
                    <a:pt x="44" y="81"/>
                  </a:cubicBezTo>
                  <a:cubicBezTo>
                    <a:pt x="55" y="56"/>
                    <a:pt x="71" y="33"/>
                    <a:pt x="87" y="10"/>
                  </a:cubicBezTo>
                  <a:cubicBezTo>
                    <a:pt x="83" y="5"/>
                    <a:pt x="77" y="2"/>
                    <a:pt x="70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Freeform 119">
              <a:extLst>
                <a:ext uri="{FF2B5EF4-FFF2-40B4-BE49-F238E27FC236}">
                  <a16:creationId xmlns="" xmlns:a16="http://schemas.microsoft.com/office/drawing/2014/main" id="{D6D88D87-1A88-4DA3-84EA-348D6C165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120">
              <a:extLst>
                <a:ext uri="{FF2B5EF4-FFF2-40B4-BE49-F238E27FC236}">
                  <a16:creationId xmlns="" xmlns:a16="http://schemas.microsoft.com/office/drawing/2014/main" id="{F0B5ACCA-D6E1-45B2-81B9-6347C94E2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121">
              <a:extLst>
                <a:ext uri="{FF2B5EF4-FFF2-40B4-BE49-F238E27FC236}">
                  <a16:creationId xmlns="" xmlns:a16="http://schemas.microsoft.com/office/drawing/2014/main" id="{174726A2-EDA9-46A3-93A1-03BE06A12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2178051"/>
              <a:ext cx="1108075" cy="2198688"/>
            </a:xfrm>
            <a:custGeom>
              <a:avLst/>
              <a:gdLst>
                <a:gd name="T0" fmla="*/ 259 w 260"/>
                <a:gd name="T1" fmla="*/ 115 h 518"/>
                <a:gd name="T2" fmla="*/ 228 w 260"/>
                <a:gd name="T3" fmla="*/ 41 h 518"/>
                <a:gd name="T4" fmla="*/ 174 w 260"/>
                <a:gd name="T5" fmla="*/ 5 h 518"/>
                <a:gd name="T6" fmla="*/ 167 w 260"/>
                <a:gd name="T7" fmla="*/ 0 h 518"/>
                <a:gd name="T8" fmla="*/ 134 w 260"/>
                <a:gd name="T9" fmla="*/ 25 h 518"/>
                <a:gd name="T10" fmla="*/ 125 w 260"/>
                <a:gd name="T11" fmla="*/ 28 h 518"/>
                <a:gd name="T12" fmla="*/ 135 w 260"/>
                <a:gd name="T13" fmla="*/ 36 h 518"/>
                <a:gd name="T14" fmla="*/ 49 w 260"/>
                <a:gd name="T15" fmla="*/ 200 h 518"/>
                <a:gd name="T16" fmla="*/ 44 w 260"/>
                <a:gd name="T17" fmla="*/ 241 h 518"/>
                <a:gd name="T18" fmla="*/ 22 w 260"/>
                <a:gd name="T19" fmla="*/ 342 h 518"/>
                <a:gd name="T20" fmla="*/ 8 w 260"/>
                <a:gd name="T21" fmla="*/ 451 h 518"/>
                <a:gd name="T22" fmla="*/ 22 w 260"/>
                <a:gd name="T23" fmla="*/ 470 h 518"/>
                <a:gd name="T24" fmla="*/ 35 w 260"/>
                <a:gd name="T25" fmla="*/ 484 h 518"/>
                <a:gd name="T26" fmla="*/ 47 w 260"/>
                <a:gd name="T27" fmla="*/ 490 h 518"/>
                <a:gd name="T28" fmla="*/ 91 w 260"/>
                <a:gd name="T29" fmla="*/ 506 h 518"/>
                <a:gd name="T30" fmla="*/ 225 w 260"/>
                <a:gd name="T31" fmla="*/ 511 h 518"/>
                <a:gd name="T32" fmla="*/ 224 w 260"/>
                <a:gd name="T33" fmla="*/ 290 h 518"/>
                <a:gd name="T34" fmla="*/ 235 w 260"/>
                <a:gd name="T35" fmla="*/ 222 h 518"/>
                <a:gd name="T36" fmla="*/ 240 w 260"/>
                <a:gd name="T37" fmla="*/ 193 h 518"/>
                <a:gd name="T38" fmla="*/ 259 w 260"/>
                <a:gd name="T39" fmla="*/ 115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518">
                  <a:moveTo>
                    <a:pt x="259" y="115"/>
                  </a:moveTo>
                  <a:cubicBezTo>
                    <a:pt x="258" y="88"/>
                    <a:pt x="248" y="60"/>
                    <a:pt x="228" y="41"/>
                  </a:cubicBezTo>
                  <a:cubicBezTo>
                    <a:pt x="213" y="26"/>
                    <a:pt x="192" y="17"/>
                    <a:pt x="174" y="5"/>
                  </a:cubicBezTo>
                  <a:cubicBezTo>
                    <a:pt x="172" y="3"/>
                    <a:pt x="169" y="2"/>
                    <a:pt x="167" y="0"/>
                  </a:cubicBezTo>
                  <a:cubicBezTo>
                    <a:pt x="158" y="11"/>
                    <a:pt x="148" y="21"/>
                    <a:pt x="134" y="25"/>
                  </a:cubicBezTo>
                  <a:cubicBezTo>
                    <a:pt x="131" y="26"/>
                    <a:pt x="128" y="27"/>
                    <a:pt x="125" y="28"/>
                  </a:cubicBezTo>
                  <a:cubicBezTo>
                    <a:pt x="127" y="32"/>
                    <a:pt x="131" y="34"/>
                    <a:pt x="135" y="36"/>
                  </a:cubicBezTo>
                  <a:cubicBezTo>
                    <a:pt x="79" y="100"/>
                    <a:pt x="54" y="188"/>
                    <a:pt x="49" y="200"/>
                  </a:cubicBezTo>
                  <a:cubicBezTo>
                    <a:pt x="45" y="211"/>
                    <a:pt x="41" y="229"/>
                    <a:pt x="44" y="241"/>
                  </a:cubicBezTo>
                  <a:cubicBezTo>
                    <a:pt x="42" y="265"/>
                    <a:pt x="27" y="322"/>
                    <a:pt x="22" y="342"/>
                  </a:cubicBezTo>
                  <a:cubicBezTo>
                    <a:pt x="17" y="362"/>
                    <a:pt x="0" y="418"/>
                    <a:pt x="8" y="451"/>
                  </a:cubicBezTo>
                  <a:cubicBezTo>
                    <a:pt x="13" y="457"/>
                    <a:pt x="18" y="464"/>
                    <a:pt x="22" y="470"/>
                  </a:cubicBezTo>
                  <a:cubicBezTo>
                    <a:pt x="26" y="475"/>
                    <a:pt x="30" y="480"/>
                    <a:pt x="35" y="484"/>
                  </a:cubicBezTo>
                  <a:cubicBezTo>
                    <a:pt x="39" y="487"/>
                    <a:pt x="43" y="489"/>
                    <a:pt x="47" y="490"/>
                  </a:cubicBezTo>
                  <a:cubicBezTo>
                    <a:pt x="62" y="496"/>
                    <a:pt x="76" y="502"/>
                    <a:pt x="91" y="506"/>
                  </a:cubicBezTo>
                  <a:cubicBezTo>
                    <a:pt x="134" y="518"/>
                    <a:pt x="180" y="514"/>
                    <a:pt x="225" y="511"/>
                  </a:cubicBezTo>
                  <a:cubicBezTo>
                    <a:pt x="218" y="437"/>
                    <a:pt x="215" y="363"/>
                    <a:pt x="224" y="290"/>
                  </a:cubicBezTo>
                  <a:cubicBezTo>
                    <a:pt x="227" y="267"/>
                    <a:pt x="231" y="245"/>
                    <a:pt x="235" y="222"/>
                  </a:cubicBezTo>
                  <a:cubicBezTo>
                    <a:pt x="237" y="212"/>
                    <a:pt x="235" y="202"/>
                    <a:pt x="240" y="193"/>
                  </a:cubicBezTo>
                  <a:cubicBezTo>
                    <a:pt x="252" y="169"/>
                    <a:pt x="260" y="142"/>
                    <a:pt x="259" y="115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122">
              <a:extLst>
                <a:ext uri="{FF2B5EF4-FFF2-40B4-BE49-F238E27FC236}">
                  <a16:creationId xmlns="" xmlns:a16="http://schemas.microsoft.com/office/drawing/2014/main" id="{5A8E0F72-9753-459A-B28D-417391CFB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25" y="3319463"/>
              <a:ext cx="382587" cy="250825"/>
            </a:xfrm>
            <a:custGeom>
              <a:avLst/>
              <a:gdLst>
                <a:gd name="T0" fmla="*/ 81 w 90"/>
                <a:gd name="T1" fmla="*/ 43 h 59"/>
                <a:gd name="T2" fmla="*/ 82 w 90"/>
                <a:gd name="T3" fmla="*/ 35 h 59"/>
                <a:gd name="T4" fmla="*/ 88 w 90"/>
                <a:gd name="T5" fmla="*/ 30 h 59"/>
                <a:gd name="T6" fmla="*/ 88 w 90"/>
                <a:gd name="T7" fmla="*/ 20 h 59"/>
                <a:gd name="T8" fmla="*/ 81 w 90"/>
                <a:gd name="T9" fmla="*/ 14 h 59"/>
                <a:gd name="T10" fmla="*/ 42 w 90"/>
                <a:gd name="T11" fmla="*/ 2 h 59"/>
                <a:gd name="T12" fmla="*/ 2 w 90"/>
                <a:gd name="T13" fmla="*/ 0 h 59"/>
                <a:gd name="T14" fmla="*/ 0 w 90"/>
                <a:gd name="T15" fmla="*/ 40 h 59"/>
                <a:gd name="T16" fmla="*/ 60 w 90"/>
                <a:gd name="T17" fmla="*/ 59 h 59"/>
                <a:gd name="T18" fmla="*/ 67 w 90"/>
                <a:gd name="T19" fmla="*/ 58 h 59"/>
                <a:gd name="T20" fmla="*/ 72 w 90"/>
                <a:gd name="T21" fmla="*/ 49 h 59"/>
                <a:gd name="T22" fmla="*/ 81 w 90"/>
                <a:gd name="T23" fmla="*/ 4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59">
                  <a:moveTo>
                    <a:pt x="81" y="43"/>
                  </a:moveTo>
                  <a:cubicBezTo>
                    <a:pt x="82" y="40"/>
                    <a:pt x="81" y="37"/>
                    <a:pt x="82" y="35"/>
                  </a:cubicBezTo>
                  <a:cubicBezTo>
                    <a:pt x="83" y="33"/>
                    <a:pt x="86" y="32"/>
                    <a:pt x="88" y="30"/>
                  </a:cubicBezTo>
                  <a:cubicBezTo>
                    <a:pt x="90" y="27"/>
                    <a:pt x="89" y="23"/>
                    <a:pt x="88" y="20"/>
                  </a:cubicBezTo>
                  <a:cubicBezTo>
                    <a:pt x="86" y="17"/>
                    <a:pt x="83" y="15"/>
                    <a:pt x="81" y="14"/>
                  </a:cubicBezTo>
                  <a:cubicBezTo>
                    <a:pt x="69" y="7"/>
                    <a:pt x="56" y="3"/>
                    <a:pt x="42" y="2"/>
                  </a:cubicBezTo>
                  <a:cubicBezTo>
                    <a:pt x="29" y="0"/>
                    <a:pt x="16" y="0"/>
                    <a:pt x="2" y="0"/>
                  </a:cubicBezTo>
                  <a:cubicBezTo>
                    <a:pt x="3" y="14"/>
                    <a:pt x="2" y="27"/>
                    <a:pt x="0" y="40"/>
                  </a:cubicBezTo>
                  <a:cubicBezTo>
                    <a:pt x="19" y="50"/>
                    <a:pt x="39" y="56"/>
                    <a:pt x="60" y="59"/>
                  </a:cubicBezTo>
                  <a:cubicBezTo>
                    <a:pt x="63" y="59"/>
                    <a:pt x="65" y="59"/>
                    <a:pt x="67" y="58"/>
                  </a:cubicBezTo>
                  <a:cubicBezTo>
                    <a:pt x="70" y="56"/>
                    <a:pt x="70" y="52"/>
                    <a:pt x="72" y="49"/>
                  </a:cubicBezTo>
                  <a:cubicBezTo>
                    <a:pt x="75" y="46"/>
                    <a:pt x="80" y="46"/>
                    <a:pt x="81" y="43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123">
              <a:extLst>
                <a:ext uri="{FF2B5EF4-FFF2-40B4-BE49-F238E27FC236}">
                  <a16:creationId xmlns="" xmlns:a16="http://schemas.microsoft.com/office/drawing/2014/main" id="{3320A7A6-6BBF-4A10-AE74-EF784C22B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88" y="3340101"/>
              <a:ext cx="363537" cy="195263"/>
            </a:xfrm>
            <a:custGeom>
              <a:avLst/>
              <a:gdLst>
                <a:gd name="T0" fmla="*/ 76 w 85"/>
                <a:gd name="T1" fmla="*/ 19 h 46"/>
                <a:gd name="T2" fmla="*/ 17 w 85"/>
                <a:gd name="T3" fmla="*/ 2 h 46"/>
                <a:gd name="T4" fmla="*/ 7 w 85"/>
                <a:gd name="T5" fmla="*/ 0 h 46"/>
                <a:gd name="T6" fmla="*/ 7 w 85"/>
                <a:gd name="T7" fmla="*/ 0 h 46"/>
                <a:gd name="T8" fmla="*/ 0 w 85"/>
                <a:gd name="T9" fmla="*/ 28 h 46"/>
                <a:gd name="T10" fmla="*/ 7 w 85"/>
                <a:gd name="T11" fmla="*/ 29 h 46"/>
                <a:gd name="T12" fmla="*/ 30 w 85"/>
                <a:gd name="T13" fmla="*/ 33 h 46"/>
                <a:gd name="T14" fmla="*/ 82 w 85"/>
                <a:gd name="T15" fmla="*/ 46 h 46"/>
                <a:gd name="T16" fmla="*/ 85 w 85"/>
                <a:gd name="T17" fmla="*/ 21 h 46"/>
                <a:gd name="T18" fmla="*/ 76 w 85"/>
                <a:gd name="T19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46">
                  <a:moveTo>
                    <a:pt x="76" y="19"/>
                  </a:moveTo>
                  <a:cubicBezTo>
                    <a:pt x="56" y="13"/>
                    <a:pt x="36" y="8"/>
                    <a:pt x="17" y="2"/>
                  </a:cubicBezTo>
                  <a:cubicBezTo>
                    <a:pt x="14" y="2"/>
                    <a:pt x="10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9"/>
                    <a:pt x="3" y="19"/>
                    <a:pt x="0" y="28"/>
                  </a:cubicBezTo>
                  <a:cubicBezTo>
                    <a:pt x="2" y="29"/>
                    <a:pt x="4" y="29"/>
                    <a:pt x="7" y="29"/>
                  </a:cubicBezTo>
                  <a:cubicBezTo>
                    <a:pt x="14" y="31"/>
                    <a:pt x="22" y="32"/>
                    <a:pt x="30" y="33"/>
                  </a:cubicBezTo>
                  <a:cubicBezTo>
                    <a:pt x="48" y="36"/>
                    <a:pt x="65" y="39"/>
                    <a:pt x="82" y="46"/>
                  </a:cubicBezTo>
                  <a:cubicBezTo>
                    <a:pt x="84" y="38"/>
                    <a:pt x="85" y="30"/>
                    <a:pt x="85" y="21"/>
                  </a:cubicBezTo>
                  <a:cubicBezTo>
                    <a:pt x="82" y="20"/>
                    <a:pt x="79" y="20"/>
                    <a:pt x="76" y="19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124">
              <a:extLst>
                <a:ext uri="{FF2B5EF4-FFF2-40B4-BE49-F238E27FC236}">
                  <a16:creationId xmlns="" xmlns:a16="http://schemas.microsoft.com/office/drawing/2014/main" id="{02807F45-F5C7-4758-8C09-1F9D9FB9E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38" y="3065463"/>
              <a:ext cx="184150" cy="415925"/>
            </a:xfrm>
            <a:custGeom>
              <a:avLst/>
              <a:gdLst>
                <a:gd name="T0" fmla="*/ 11 w 43"/>
                <a:gd name="T1" fmla="*/ 80 h 98"/>
                <a:gd name="T2" fmla="*/ 21 w 43"/>
                <a:gd name="T3" fmla="*/ 89 h 98"/>
                <a:gd name="T4" fmla="*/ 36 w 43"/>
                <a:gd name="T5" fmla="*/ 97 h 98"/>
                <a:gd name="T6" fmla="*/ 42 w 43"/>
                <a:gd name="T7" fmla="*/ 95 h 98"/>
                <a:gd name="T8" fmla="*/ 41 w 43"/>
                <a:gd name="T9" fmla="*/ 91 h 98"/>
                <a:gd name="T10" fmla="*/ 37 w 43"/>
                <a:gd name="T11" fmla="*/ 89 h 98"/>
                <a:gd name="T12" fmla="*/ 21 w 43"/>
                <a:gd name="T13" fmla="*/ 79 h 98"/>
                <a:gd name="T14" fmla="*/ 18 w 43"/>
                <a:gd name="T15" fmla="*/ 73 h 98"/>
                <a:gd name="T16" fmla="*/ 19 w 43"/>
                <a:gd name="T17" fmla="*/ 67 h 98"/>
                <a:gd name="T18" fmla="*/ 29 w 43"/>
                <a:gd name="T19" fmla="*/ 65 h 98"/>
                <a:gd name="T20" fmla="*/ 38 w 43"/>
                <a:gd name="T21" fmla="*/ 63 h 98"/>
                <a:gd name="T22" fmla="*/ 41 w 43"/>
                <a:gd name="T23" fmla="*/ 57 h 98"/>
                <a:gd name="T24" fmla="*/ 40 w 43"/>
                <a:gd name="T25" fmla="*/ 49 h 98"/>
                <a:gd name="T26" fmla="*/ 43 w 43"/>
                <a:gd name="T27" fmla="*/ 0 h 98"/>
                <a:gd name="T28" fmla="*/ 19 w 43"/>
                <a:gd name="T29" fmla="*/ 7 h 98"/>
                <a:gd name="T30" fmla="*/ 4 w 43"/>
                <a:gd name="T31" fmla="*/ 28 h 98"/>
                <a:gd name="T32" fmla="*/ 3 w 43"/>
                <a:gd name="T33" fmla="*/ 62 h 98"/>
                <a:gd name="T34" fmla="*/ 11 w 43"/>
                <a:gd name="T35" fmla="*/ 8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98">
                  <a:moveTo>
                    <a:pt x="11" y="80"/>
                  </a:moveTo>
                  <a:cubicBezTo>
                    <a:pt x="13" y="84"/>
                    <a:pt x="17" y="87"/>
                    <a:pt x="21" y="89"/>
                  </a:cubicBezTo>
                  <a:cubicBezTo>
                    <a:pt x="26" y="93"/>
                    <a:pt x="30" y="96"/>
                    <a:pt x="36" y="97"/>
                  </a:cubicBezTo>
                  <a:cubicBezTo>
                    <a:pt x="38" y="98"/>
                    <a:pt x="41" y="97"/>
                    <a:pt x="42" y="95"/>
                  </a:cubicBezTo>
                  <a:cubicBezTo>
                    <a:pt x="42" y="93"/>
                    <a:pt x="42" y="92"/>
                    <a:pt x="41" y="91"/>
                  </a:cubicBezTo>
                  <a:cubicBezTo>
                    <a:pt x="39" y="90"/>
                    <a:pt x="38" y="89"/>
                    <a:pt x="37" y="89"/>
                  </a:cubicBezTo>
                  <a:cubicBezTo>
                    <a:pt x="31" y="87"/>
                    <a:pt x="25" y="84"/>
                    <a:pt x="21" y="79"/>
                  </a:cubicBezTo>
                  <a:cubicBezTo>
                    <a:pt x="20" y="77"/>
                    <a:pt x="19" y="75"/>
                    <a:pt x="18" y="73"/>
                  </a:cubicBezTo>
                  <a:cubicBezTo>
                    <a:pt x="18" y="71"/>
                    <a:pt x="18" y="69"/>
                    <a:pt x="19" y="67"/>
                  </a:cubicBezTo>
                  <a:cubicBezTo>
                    <a:pt x="22" y="65"/>
                    <a:pt x="25" y="64"/>
                    <a:pt x="29" y="65"/>
                  </a:cubicBezTo>
                  <a:cubicBezTo>
                    <a:pt x="32" y="65"/>
                    <a:pt x="36" y="65"/>
                    <a:pt x="38" y="63"/>
                  </a:cubicBezTo>
                  <a:cubicBezTo>
                    <a:pt x="40" y="62"/>
                    <a:pt x="41" y="59"/>
                    <a:pt x="41" y="57"/>
                  </a:cubicBezTo>
                  <a:cubicBezTo>
                    <a:pt x="41" y="54"/>
                    <a:pt x="40" y="52"/>
                    <a:pt x="40" y="49"/>
                  </a:cubicBezTo>
                  <a:cubicBezTo>
                    <a:pt x="36" y="33"/>
                    <a:pt x="37" y="16"/>
                    <a:pt x="43" y="0"/>
                  </a:cubicBezTo>
                  <a:cubicBezTo>
                    <a:pt x="34" y="0"/>
                    <a:pt x="26" y="2"/>
                    <a:pt x="19" y="7"/>
                  </a:cubicBezTo>
                  <a:cubicBezTo>
                    <a:pt x="12" y="13"/>
                    <a:pt x="7" y="20"/>
                    <a:pt x="4" y="28"/>
                  </a:cubicBezTo>
                  <a:cubicBezTo>
                    <a:pt x="0" y="39"/>
                    <a:pt x="1" y="51"/>
                    <a:pt x="3" y="62"/>
                  </a:cubicBezTo>
                  <a:cubicBezTo>
                    <a:pt x="4" y="69"/>
                    <a:pt x="6" y="75"/>
                    <a:pt x="11" y="80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125">
              <a:extLst>
                <a:ext uri="{FF2B5EF4-FFF2-40B4-BE49-F238E27FC236}">
                  <a16:creationId xmlns="" xmlns:a16="http://schemas.microsoft.com/office/drawing/2014/main" id="{A6672E50-E5DE-4643-932F-C7CAC9261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500" y="2381251"/>
              <a:ext cx="1255712" cy="1087438"/>
            </a:xfrm>
            <a:custGeom>
              <a:avLst/>
              <a:gdLst>
                <a:gd name="T0" fmla="*/ 292 w 294"/>
                <a:gd name="T1" fmla="*/ 95 h 256"/>
                <a:gd name="T2" fmla="*/ 258 w 294"/>
                <a:gd name="T3" fmla="*/ 153 h 256"/>
                <a:gd name="T4" fmla="*/ 224 w 294"/>
                <a:gd name="T5" fmla="*/ 230 h 256"/>
                <a:gd name="T6" fmla="*/ 176 w 294"/>
                <a:gd name="T7" fmla="*/ 254 h 256"/>
                <a:gd name="T8" fmla="*/ 112 w 294"/>
                <a:gd name="T9" fmla="*/ 245 h 256"/>
                <a:gd name="T10" fmla="*/ 53 w 294"/>
                <a:gd name="T11" fmla="*/ 228 h 256"/>
                <a:gd name="T12" fmla="*/ 43 w 294"/>
                <a:gd name="T13" fmla="*/ 226 h 256"/>
                <a:gd name="T14" fmla="*/ 13 w 294"/>
                <a:gd name="T15" fmla="*/ 225 h 256"/>
                <a:gd name="T16" fmla="*/ 0 w 294"/>
                <a:gd name="T17" fmla="*/ 189 h 256"/>
                <a:gd name="T18" fmla="*/ 15 w 294"/>
                <a:gd name="T19" fmla="*/ 155 h 256"/>
                <a:gd name="T20" fmla="*/ 38 w 294"/>
                <a:gd name="T21" fmla="*/ 156 h 256"/>
                <a:gd name="T22" fmla="*/ 146 w 294"/>
                <a:gd name="T23" fmla="*/ 177 h 256"/>
                <a:gd name="T24" fmla="*/ 176 w 294"/>
                <a:gd name="T25" fmla="*/ 36 h 256"/>
                <a:gd name="T26" fmla="*/ 186 w 294"/>
                <a:gd name="T27" fmla="*/ 11 h 256"/>
                <a:gd name="T28" fmla="*/ 223 w 294"/>
                <a:gd name="T29" fmla="*/ 1 h 256"/>
                <a:gd name="T30" fmla="*/ 225 w 294"/>
                <a:gd name="T31" fmla="*/ 2 h 256"/>
                <a:gd name="T32" fmla="*/ 273 w 294"/>
                <a:gd name="T33" fmla="*/ 23 h 256"/>
                <a:gd name="T34" fmla="*/ 290 w 294"/>
                <a:gd name="T35" fmla="*/ 42 h 256"/>
                <a:gd name="T36" fmla="*/ 294 w 294"/>
                <a:gd name="T37" fmla="*/ 67 h 256"/>
                <a:gd name="T38" fmla="*/ 292 w 294"/>
                <a:gd name="T39" fmla="*/ 9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256">
                  <a:moveTo>
                    <a:pt x="292" y="95"/>
                  </a:moveTo>
                  <a:cubicBezTo>
                    <a:pt x="276" y="111"/>
                    <a:pt x="266" y="132"/>
                    <a:pt x="258" y="153"/>
                  </a:cubicBezTo>
                  <a:cubicBezTo>
                    <a:pt x="248" y="180"/>
                    <a:pt x="245" y="209"/>
                    <a:pt x="224" y="230"/>
                  </a:cubicBezTo>
                  <a:cubicBezTo>
                    <a:pt x="211" y="243"/>
                    <a:pt x="194" y="251"/>
                    <a:pt x="176" y="254"/>
                  </a:cubicBezTo>
                  <a:cubicBezTo>
                    <a:pt x="155" y="256"/>
                    <a:pt x="133" y="250"/>
                    <a:pt x="112" y="245"/>
                  </a:cubicBezTo>
                  <a:cubicBezTo>
                    <a:pt x="92" y="239"/>
                    <a:pt x="72" y="234"/>
                    <a:pt x="53" y="228"/>
                  </a:cubicBezTo>
                  <a:cubicBezTo>
                    <a:pt x="50" y="228"/>
                    <a:pt x="46" y="227"/>
                    <a:pt x="43" y="226"/>
                  </a:cubicBezTo>
                  <a:cubicBezTo>
                    <a:pt x="33" y="223"/>
                    <a:pt x="22" y="222"/>
                    <a:pt x="13" y="225"/>
                  </a:cubicBezTo>
                  <a:cubicBezTo>
                    <a:pt x="4" y="216"/>
                    <a:pt x="0" y="202"/>
                    <a:pt x="0" y="189"/>
                  </a:cubicBezTo>
                  <a:cubicBezTo>
                    <a:pt x="1" y="176"/>
                    <a:pt x="6" y="164"/>
                    <a:pt x="15" y="155"/>
                  </a:cubicBezTo>
                  <a:cubicBezTo>
                    <a:pt x="23" y="155"/>
                    <a:pt x="30" y="156"/>
                    <a:pt x="38" y="156"/>
                  </a:cubicBezTo>
                  <a:cubicBezTo>
                    <a:pt x="75" y="159"/>
                    <a:pt x="112" y="164"/>
                    <a:pt x="146" y="177"/>
                  </a:cubicBezTo>
                  <a:cubicBezTo>
                    <a:pt x="156" y="130"/>
                    <a:pt x="166" y="83"/>
                    <a:pt x="176" y="36"/>
                  </a:cubicBezTo>
                  <a:cubicBezTo>
                    <a:pt x="177" y="27"/>
                    <a:pt x="180" y="18"/>
                    <a:pt x="186" y="11"/>
                  </a:cubicBezTo>
                  <a:cubicBezTo>
                    <a:pt x="195" y="1"/>
                    <a:pt x="210" y="0"/>
                    <a:pt x="223" y="1"/>
                  </a:cubicBezTo>
                  <a:cubicBezTo>
                    <a:pt x="224" y="1"/>
                    <a:pt x="224" y="1"/>
                    <a:pt x="225" y="2"/>
                  </a:cubicBezTo>
                  <a:cubicBezTo>
                    <a:pt x="242" y="4"/>
                    <a:pt x="259" y="12"/>
                    <a:pt x="273" y="23"/>
                  </a:cubicBezTo>
                  <a:cubicBezTo>
                    <a:pt x="279" y="29"/>
                    <a:pt x="286" y="35"/>
                    <a:pt x="290" y="42"/>
                  </a:cubicBezTo>
                  <a:cubicBezTo>
                    <a:pt x="292" y="50"/>
                    <a:pt x="293" y="58"/>
                    <a:pt x="294" y="67"/>
                  </a:cubicBezTo>
                  <a:cubicBezTo>
                    <a:pt x="294" y="76"/>
                    <a:pt x="293" y="86"/>
                    <a:pt x="292" y="95"/>
                  </a:cubicBezTo>
                  <a:close/>
                </a:path>
              </a:pathLst>
            </a:custGeom>
            <a:solidFill>
              <a:srgbClr val="075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126">
              <a:extLst>
                <a:ext uri="{FF2B5EF4-FFF2-40B4-BE49-F238E27FC236}">
                  <a16:creationId xmlns="" xmlns:a16="http://schemas.microsoft.com/office/drawing/2014/main" id="{EA089E74-B78F-4ACE-8046-EB079E2FC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238" y="3654426"/>
              <a:ext cx="469900" cy="169863"/>
            </a:xfrm>
            <a:custGeom>
              <a:avLst/>
              <a:gdLst>
                <a:gd name="T0" fmla="*/ 0 w 110"/>
                <a:gd name="T1" fmla="*/ 26 h 40"/>
                <a:gd name="T2" fmla="*/ 3 w 110"/>
                <a:gd name="T3" fmla="*/ 0 h 40"/>
                <a:gd name="T4" fmla="*/ 110 w 110"/>
                <a:gd name="T5" fmla="*/ 10 h 40"/>
                <a:gd name="T6" fmla="*/ 110 w 110"/>
                <a:gd name="T7" fmla="*/ 37 h 40"/>
                <a:gd name="T8" fmla="*/ 0 w 110"/>
                <a:gd name="T9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0">
                  <a:moveTo>
                    <a:pt x="0" y="26"/>
                  </a:moveTo>
                  <a:cubicBezTo>
                    <a:pt x="1" y="22"/>
                    <a:pt x="3" y="0"/>
                    <a:pt x="3" y="0"/>
                  </a:cubicBezTo>
                  <a:cubicBezTo>
                    <a:pt x="3" y="0"/>
                    <a:pt x="80" y="13"/>
                    <a:pt x="110" y="10"/>
                  </a:cubicBezTo>
                  <a:cubicBezTo>
                    <a:pt x="110" y="20"/>
                    <a:pt x="110" y="37"/>
                    <a:pt x="110" y="37"/>
                  </a:cubicBezTo>
                  <a:cubicBezTo>
                    <a:pt x="59" y="40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4436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958" y="1021292"/>
            <a:ext cx="7668554" cy="5738549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606085" y="115401"/>
            <a:ext cx="5267459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CLASES ABSTRACTAS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90464" y="1489909"/>
            <a:ext cx="41793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Una </a:t>
            </a:r>
            <a:r>
              <a:rPr lang="es-ES" b="1" dirty="0"/>
              <a:t>clase</a:t>
            </a:r>
            <a:r>
              <a:rPr lang="es-ES" dirty="0"/>
              <a:t> que declara la existencia de métodos pero no la implementación de dichos métodos (o sea, las llaves { } y las sentencias entre ellas), se considera una </a:t>
            </a:r>
            <a:r>
              <a:rPr lang="es-ES" b="1" dirty="0"/>
              <a:t>clase abstracta</a:t>
            </a:r>
            <a:r>
              <a:rPr lang="es-ES" dirty="0"/>
              <a:t>. </a:t>
            </a:r>
            <a:endParaRPr lang="es-ES" dirty="0" smtClean="0"/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Una </a:t>
            </a:r>
            <a:r>
              <a:rPr lang="es-ES" b="1" dirty="0"/>
              <a:t>clase abstracta</a:t>
            </a:r>
            <a:r>
              <a:rPr lang="es-ES" dirty="0"/>
              <a:t> puede contener métodos no-</a:t>
            </a:r>
            <a:r>
              <a:rPr lang="es-ES" b="1" dirty="0"/>
              <a:t>abstractos</a:t>
            </a:r>
            <a:r>
              <a:rPr lang="es-ES" dirty="0"/>
              <a:t> pero al menos uno de los métodos debe ser declarado abstracto</a:t>
            </a:r>
            <a:r>
              <a:rPr lang="es-ES" dirty="0" smtClean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La Clase abstracta, se ubica en un valor intermedio entre una clase y una interfaz, esto debido a que la clase abstracta puede implementar el método o solo la firma, pero al menos un método debe ser abstracto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2766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APLICACIÓN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2" name="CuadroTexto 1"/>
          <p:cNvSpPr txBox="1"/>
          <p:nvPr/>
        </p:nvSpPr>
        <p:spPr>
          <a:xfrm>
            <a:off x="142675" y="1967186"/>
            <a:ext cx="34452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 smtClean="0"/>
              <a:t>Se puede tener una superclase </a:t>
            </a:r>
            <a:r>
              <a:rPr lang="es-CO" b="1" dirty="0" smtClean="0">
                <a:solidFill>
                  <a:srgbClr val="00B050"/>
                </a:solidFill>
              </a:rPr>
              <a:t>HOSPITAL</a:t>
            </a:r>
            <a:r>
              <a:rPr lang="es-CO" dirty="0" smtClean="0"/>
              <a:t>, el cuál puede ser un una veterinaria, pero que también a un futuro se puede extender a la atención de personas (CLINICAS).</a:t>
            </a:r>
          </a:p>
          <a:p>
            <a:pPr algn="just"/>
            <a:endParaRPr lang="es-CO" dirty="0"/>
          </a:p>
          <a:p>
            <a:pPr algn="just"/>
            <a:r>
              <a:rPr lang="es-CO" dirty="0" smtClean="0"/>
              <a:t>Los métodos abstractos pueden ser para obtener el tipo de paciente que atiende, o la cirugías que realiza; igual un método NO abstracto para la información del Hospital.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953" y="1733980"/>
            <a:ext cx="8365507" cy="506278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660302" y="810650"/>
            <a:ext cx="9412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Una </a:t>
            </a:r>
            <a:r>
              <a:rPr lang="es-ES" b="1" dirty="0"/>
              <a:t>clase abstracta</a:t>
            </a:r>
            <a:r>
              <a:rPr lang="es-ES" dirty="0"/>
              <a:t> para </a:t>
            </a:r>
            <a:r>
              <a:rPr lang="es-ES" b="1" dirty="0"/>
              <a:t>Java</a:t>
            </a:r>
            <a:r>
              <a:rPr lang="es-ES" dirty="0"/>
              <a:t> es una </a:t>
            </a:r>
            <a:r>
              <a:rPr lang="es-ES" b="1" dirty="0"/>
              <a:t>clase</a:t>
            </a:r>
            <a:r>
              <a:rPr lang="es-ES" dirty="0"/>
              <a:t> de la </a:t>
            </a:r>
            <a:r>
              <a:rPr lang="es-ES" b="1" dirty="0"/>
              <a:t>que</a:t>
            </a:r>
            <a:r>
              <a:rPr lang="es-ES" dirty="0"/>
              <a:t> nunca se van a crear instancias: simplemente va a servir </a:t>
            </a:r>
            <a:r>
              <a:rPr lang="es-ES" b="1" dirty="0"/>
              <a:t>como</a:t>
            </a:r>
            <a:r>
              <a:rPr lang="es-ES" dirty="0"/>
              <a:t> superclase a otras </a:t>
            </a:r>
            <a:r>
              <a:rPr lang="es-ES" b="1" dirty="0"/>
              <a:t>clases</a:t>
            </a:r>
            <a:r>
              <a:rPr lang="es-ES" dirty="0"/>
              <a:t>. No se puede usar la palabra clave new aplicada a </a:t>
            </a:r>
            <a:r>
              <a:rPr lang="es-ES" b="1" dirty="0"/>
              <a:t>clases abstractas</a:t>
            </a:r>
            <a:r>
              <a:rPr lang="es-ES" dirty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8220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CLASE ABSTRACTA CODIGO JAVA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2" name="CuadroTexto 1"/>
          <p:cNvSpPr txBox="1"/>
          <p:nvPr/>
        </p:nvSpPr>
        <p:spPr>
          <a:xfrm>
            <a:off x="129423" y="1584938"/>
            <a:ext cx="34452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s-CO" dirty="0" smtClean="0"/>
              <a:t>Se crea una nueva clase sin </a:t>
            </a:r>
            <a:r>
              <a:rPr lang="es-CO" dirty="0" err="1" smtClean="0"/>
              <a:t>main</a:t>
            </a:r>
            <a:r>
              <a:rPr lang="es-CO" dirty="0" smtClean="0"/>
              <a:t>, con el nombre AbsHospital.java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O" dirty="0" smtClean="0"/>
              <a:t>Se antepone al método de la clase la palabra </a:t>
            </a:r>
            <a:r>
              <a:rPr lang="es-CO" dirty="0" err="1" smtClean="0"/>
              <a:t>abstract</a:t>
            </a:r>
            <a:endParaRPr lang="es-CO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s-CO" dirty="0" smtClean="0"/>
              <a:t>Se escriben los atributos propios de la clase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O" dirty="0" smtClean="0"/>
              <a:t>Se escriben las firmas de los métodos indicando que son abstractos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O" dirty="0" smtClean="0"/>
              <a:t>Se crea la implementación de los métodos propios de la clase que no son abstractos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O" dirty="0" smtClean="0"/>
              <a:t>Se encapsulan para </a:t>
            </a:r>
            <a:r>
              <a:rPr lang="es-CO" dirty="0" err="1" smtClean="0"/>
              <a:t>get</a:t>
            </a:r>
            <a:r>
              <a:rPr lang="es-CO" dirty="0" smtClean="0"/>
              <a:t> y set los atributos propios de la clase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904" y="1024352"/>
            <a:ext cx="7953572" cy="508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8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CLASE ABSTRACTA CODIGO JAVA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2" name="CuadroTexto 1"/>
          <p:cNvSpPr txBox="1"/>
          <p:nvPr/>
        </p:nvSpPr>
        <p:spPr>
          <a:xfrm>
            <a:off x="129423" y="1584938"/>
            <a:ext cx="35796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 smtClean="0"/>
              <a:t>7. Actualizamos la clase </a:t>
            </a:r>
            <a:r>
              <a:rPr lang="es-CO" b="1" dirty="0" err="1" smtClean="0">
                <a:solidFill>
                  <a:srgbClr val="00B050"/>
                </a:solidFill>
              </a:rPr>
              <a:t>clsVererinary</a:t>
            </a:r>
            <a:r>
              <a:rPr lang="es-CO" dirty="0" smtClean="0"/>
              <a:t>, para aplicar la herencia, ver diagrama de clases</a:t>
            </a:r>
          </a:p>
          <a:p>
            <a:pPr algn="just"/>
            <a:endParaRPr lang="es-CO" dirty="0"/>
          </a:p>
          <a:p>
            <a:pPr algn="just"/>
            <a:r>
              <a:rPr lang="es-CO" dirty="0" smtClean="0"/>
              <a:t>8. Indicamos con </a:t>
            </a:r>
            <a:r>
              <a:rPr lang="es-CO" b="1" dirty="0" err="1" smtClean="0">
                <a:solidFill>
                  <a:srgbClr val="00B050"/>
                </a:solidFill>
              </a:rPr>
              <a:t>extends</a:t>
            </a:r>
            <a:r>
              <a:rPr lang="es-CO" dirty="0" smtClean="0">
                <a:solidFill>
                  <a:srgbClr val="00B050"/>
                </a:solidFill>
              </a:rPr>
              <a:t> </a:t>
            </a:r>
            <a:r>
              <a:rPr lang="es-CO" dirty="0" smtClean="0"/>
              <a:t>que herede atributos y métodos de la clase </a:t>
            </a:r>
            <a:r>
              <a:rPr lang="es-CO" dirty="0" err="1" smtClean="0"/>
              <a:t>AbsHospital</a:t>
            </a:r>
            <a:endParaRPr lang="es-CO" dirty="0" smtClean="0"/>
          </a:p>
          <a:p>
            <a:pPr algn="just"/>
            <a:endParaRPr lang="es-CO" dirty="0"/>
          </a:p>
          <a:p>
            <a:pPr algn="just"/>
            <a:r>
              <a:rPr lang="es-CO" dirty="0" smtClean="0"/>
              <a:t>9. Implementamos los métodos de firmados en la clase abstracta</a:t>
            </a:r>
          </a:p>
          <a:p>
            <a:pPr algn="just"/>
            <a:endParaRPr lang="es-CO" dirty="0"/>
          </a:p>
          <a:p>
            <a:pPr algn="just"/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092" y="1217885"/>
            <a:ext cx="8005872" cy="489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1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CLASE ABSTRACTA CODIGO JAVA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2" name="CuadroTexto 1"/>
          <p:cNvSpPr txBox="1"/>
          <p:nvPr/>
        </p:nvSpPr>
        <p:spPr>
          <a:xfrm>
            <a:off x="-1" y="1996225"/>
            <a:ext cx="3009157" cy="3348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s-CO" sz="1600" dirty="0" smtClean="0"/>
              <a:t>Creamos una nueva clase con </a:t>
            </a:r>
            <a:r>
              <a:rPr lang="es-CO" sz="1600" dirty="0" err="1" smtClean="0"/>
              <a:t>main</a:t>
            </a:r>
            <a:r>
              <a:rPr lang="es-CO" sz="1600" dirty="0" smtClean="0"/>
              <a:t>().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O" sz="1600" dirty="0" smtClean="0"/>
              <a:t>Importamos las clases a instanciar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O" sz="1600" dirty="0" err="1" smtClean="0"/>
              <a:t>Instaciar</a:t>
            </a:r>
            <a:r>
              <a:rPr lang="es-CO" sz="1600" dirty="0" smtClean="0"/>
              <a:t> los Objetos de los cuales se requiere información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O" sz="1600" dirty="0" smtClean="0"/>
              <a:t>El resultado de aplicar los métodos los asignamos en variables primitivas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O" sz="1600" dirty="0" smtClean="0"/>
              <a:t>Mostramos por </a:t>
            </a:r>
            <a:r>
              <a:rPr lang="es-CO" sz="1600" dirty="0" err="1" smtClean="0"/>
              <a:t>system</a:t>
            </a:r>
            <a:r>
              <a:rPr lang="es-CO" sz="1600" dirty="0" smtClean="0"/>
              <a:t> los datos requeridos</a:t>
            </a:r>
            <a:endParaRPr lang="es-CO" sz="1600" dirty="0"/>
          </a:p>
          <a:p>
            <a:pPr algn="just"/>
            <a:endParaRPr lang="es-CO" sz="16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157" y="953038"/>
            <a:ext cx="9182843" cy="512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7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TALLER DE APLICACIÓN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1880315" y="2477105"/>
            <a:ext cx="8673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Descargar el </a:t>
            </a:r>
            <a:r>
              <a:rPr lang="es-CO" dirty="0" smtClean="0"/>
              <a:t>proyecto de MASCOTAS </a:t>
            </a:r>
            <a:r>
              <a:rPr lang="es-CO" dirty="0" smtClean="0"/>
              <a:t>y revisar los conceptos explicados en los videos </a:t>
            </a:r>
            <a:r>
              <a:rPr lang="es-CO" dirty="0" smtClean="0"/>
              <a:t>de </a:t>
            </a:r>
            <a:r>
              <a:rPr lang="es-CO" dirty="0" smtClean="0"/>
              <a:t>Polimorfismo y clases abstractas:</a:t>
            </a:r>
            <a:endParaRPr lang="es-CO" dirty="0" smtClean="0"/>
          </a:p>
          <a:p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CLASES Y METODOS </a:t>
            </a:r>
            <a:r>
              <a:rPr lang="es-CO" dirty="0" smtClean="0"/>
              <a:t>ABSTRACTOS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074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2" name="Rectángulo 1"/>
          <p:cNvSpPr/>
          <p:nvPr/>
        </p:nvSpPr>
        <p:spPr>
          <a:xfrm rot="20603683">
            <a:off x="3349961" y="2967335"/>
            <a:ext cx="5492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MUCHAS GRACIAS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408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6846297" y="1555956"/>
            <a:ext cx="534570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</a:rPr>
              <a:t>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Arial" panose="020B0604020202020204" pitchFamily="34" charset="0"/>
              </a:rPr>
              <a:t>Son </a:t>
            </a:r>
            <a:r>
              <a:rPr lang="es-ES" dirty="0">
                <a:latin typeface="Arial" panose="020B0604020202020204" pitchFamily="34" charset="0"/>
              </a:rPr>
              <a:t>mecanismos para que puedan </a:t>
            </a:r>
            <a:r>
              <a:rPr lang="es-ES" dirty="0" smtClean="0">
                <a:latin typeface="Arial" panose="020B0604020202020204" pitchFamily="34" charset="0"/>
              </a:rPr>
              <a:t>interactuar varios </a:t>
            </a:r>
            <a:r>
              <a:rPr lang="es-ES" dirty="0">
                <a:latin typeface="Arial" panose="020B0604020202020204" pitchFamily="34" charset="0"/>
              </a:rPr>
              <a:t>objetos no relacionados entre </a:t>
            </a:r>
            <a:r>
              <a:rPr lang="es-ES" dirty="0" smtClean="0">
                <a:latin typeface="Arial" panose="020B0604020202020204" pitchFamily="34" charset="0"/>
              </a:rPr>
              <a:t>sí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Arial" panose="020B0604020202020204" pitchFamily="34" charset="0"/>
              </a:rPr>
              <a:t>Son </a:t>
            </a:r>
            <a:r>
              <a:rPr lang="es-ES" dirty="0">
                <a:latin typeface="Arial" panose="020B0604020202020204" pitchFamily="34" charset="0"/>
              </a:rPr>
              <a:t>protocolos o “contratos” que obligan </a:t>
            </a:r>
            <a:r>
              <a:rPr lang="es-ES" dirty="0" smtClean="0">
                <a:latin typeface="Arial" panose="020B0604020202020204" pitchFamily="34" charset="0"/>
              </a:rPr>
              <a:t>la herencia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Arial" panose="020B0604020202020204" pitchFamily="34" charset="0"/>
              </a:rPr>
              <a:t>Contienen </a:t>
            </a:r>
            <a:r>
              <a:rPr lang="es-ES" dirty="0">
                <a:latin typeface="Arial" panose="020B0604020202020204" pitchFamily="34" charset="0"/>
              </a:rPr>
              <a:t>las declaraciones de los métodos, </a:t>
            </a:r>
            <a:r>
              <a:rPr lang="es-ES" dirty="0" smtClean="0">
                <a:latin typeface="Arial" panose="020B0604020202020204" pitchFamily="34" charset="0"/>
              </a:rPr>
              <a:t>pero no </a:t>
            </a:r>
            <a:r>
              <a:rPr lang="es-ES" dirty="0">
                <a:latin typeface="Arial" panose="020B0604020202020204" pitchFamily="34" charset="0"/>
              </a:rPr>
              <a:t>su implementación</a:t>
            </a:r>
            <a:r>
              <a:rPr lang="es-ES" dirty="0" smtClean="0"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Arial" panose="020B0604020202020204" pitchFamily="34" charset="0"/>
              </a:rPr>
              <a:t>Al </a:t>
            </a:r>
            <a:r>
              <a:rPr lang="es-ES" dirty="0">
                <a:latin typeface="Arial" panose="020B0604020202020204" pitchFamily="34" charset="0"/>
              </a:rPr>
              <a:t>igual que las clases abstractas, son plantillas </a:t>
            </a:r>
            <a:r>
              <a:rPr lang="es-ES" dirty="0" smtClean="0">
                <a:latin typeface="Arial" panose="020B0604020202020204" pitchFamily="34" charset="0"/>
              </a:rPr>
              <a:t>de comportamiento </a:t>
            </a:r>
            <a:r>
              <a:rPr lang="es-ES" dirty="0">
                <a:latin typeface="Arial" panose="020B0604020202020204" pitchFamily="34" charset="0"/>
              </a:rPr>
              <a:t>que deben ser </a:t>
            </a:r>
            <a:r>
              <a:rPr lang="es-ES" dirty="0" smtClean="0">
                <a:latin typeface="Arial" panose="020B0604020202020204" pitchFamily="34" charset="0"/>
              </a:rPr>
              <a:t>implementados por </a:t>
            </a:r>
            <a:r>
              <a:rPr lang="es-ES" dirty="0">
                <a:latin typeface="Arial" panose="020B0604020202020204" pitchFamily="34" charset="0"/>
              </a:rPr>
              <a:t>otras clases</a:t>
            </a:r>
            <a:r>
              <a:rPr lang="es-ES" dirty="0" smtClean="0"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Una clase que herede de una </a:t>
            </a:r>
            <a:r>
              <a:rPr lang="es-ES" dirty="0" smtClean="0"/>
              <a:t>interface </a:t>
            </a:r>
            <a:r>
              <a:rPr lang="es-ES" dirty="0" smtClean="0"/>
              <a:t>debe </a:t>
            </a:r>
            <a:r>
              <a:rPr lang="es-ES" dirty="0" smtClean="0"/>
              <a:t>implementar </a:t>
            </a:r>
            <a:r>
              <a:rPr lang="es-ES" dirty="0" err="1" smtClean="0"/>
              <a:t>todaslas</a:t>
            </a:r>
            <a:r>
              <a:rPr lang="es-ES" dirty="0" smtClean="0"/>
              <a:t> </a:t>
            </a:r>
            <a:r>
              <a:rPr lang="es-ES" dirty="0"/>
              <a:t>definiciones contenidas </a:t>
            </a:r>
            <a:r>
              <a:rPr lang="es-ES" dirty="0" smtClean="0"/>
              <a:t>en ella</a:t>
            </a:r>
            <a:r>
              <a:rPr lang="es-ES" dirty="0"/>
              <a:t>.</a:t>
            </a:r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55" y="1665585"/>
            <a:ext cx="6529270" cy="4709457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606085" y="115401"/>
            <a:ext cx="5267459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>
                <a:solidFill>
                  <a:schemeClr val="bg1"/>
                </a:solidFill>
                <a:latin typeface="Calabri"/>
              </a:rPr>
              <a:t>INTERFACES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COMO SOLUCIÓN A HERENCIA MÚLTIPLE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567936" y="742255"/>
            <a:ext cx="95316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Una </a:t>
            </a:r>
            <a:r>
              <a:rPr lang="es-ES" b="1" dirty="0"/>
              <a:t>interfaz en Java</a:t>
            </a:r>
            <a:r>
              <a:rPr lang="es-ES" dirty="0"/>
              <a:t> es una colección de métodos abstractos y propiedades constantes. </a:t>
            </a:r>
            <a:endParaRPr lang="es-ES" dirty="0" smtClean="0"/>
          </a:p>
          <a:p>
            <a:pPr algn="just"/>
            <a:r>
              <a:rPr lang="es-ES" dirty="0" smtClean="0"/>
              <a:t>En </a:t>
            </a:r>
            <a:r>
              <a:rPr lang="es-ES" dirty="0"/>
              <a:t>las </a:t>
            </a:r>
            <a:r>
              <a:rPr lang="es-ES" b="1" dirty="0"/>
              <a:t>interfaces se</a:t>
            </a:r>
            <a:r>
              <a:rPr lang="es-ES" dirty="0"/>
              <a:t> especifica qué </a:t>
            </a:r>
            <a:r>
              <a:rPr lang="es-ES" b="1" dirty="0"/>
              <a:t>se</a:t>
            </a:r>
            <a:r>
              <a:rPr lang="es-ES" dirty="0"/>
              <a:t> debe hacer pero no su implementación. Serán las clases que implementen estas </a:t>
            </a:r>
            <a:r>
              <a:rPr lang="es-ES" b="1" dirty="0"/>
              <a:t>interfaces</a:t>
            </a:r>
            <a:r>
              <a:rPr lang="es-ES" dirty="0"/>
              <a:t> las que describen la lógica del comportamiento de los métodos.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000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4603246" y="48076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606085" y="115401"/>
            <a:ext cx="5267459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b="1" dirty="0">
                <a:solidFill>
                  <a:schemeClr val="bg1"/>
                </a:solidFill>
                <a:latin typeface="Calabri"/>
              </a:rPr>
              <a:t>INTERFACES</a:t>
            </a:r>
          </a:p>
          <a:p>
            <a:pPr algn="ctr"/>
            <a:r>
              <a:rPr lang="es-CO" sz="1600" b="1" dirty="0" smtClean="0">
                <a:solidFill>
                  <a:schemeClr val="bg1"/>
                </a:solidFill>
                <a:latin typeface="Calabri"/>
              </a:rPr>
              <a:t>COMO SOLUCIÓN </a:t>
            </a:r>
            <a:r>
              <a:rPr lang="es-CO" sz="1600" b="1" dirty="0" smtClean="0">
                <a:solidFill>
                  <a:schemeClr val="bg1"/>
                </a:solidFill>
                <a:latin typeface="Calabri"/>
              </a:rPr>
              <a:t>EN EL DIAGRAMA DE CLASES</a:t>
            </a:r>
            <a:endParaRPr lang="es-CO" sz="1600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42" y="976334"/>
            <a:ext cx="11092261" cy="563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4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4603246" y="48076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0" y="2292439"/>
            <a:ext cx="5655844" cy="452431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s-CO" dirty="0" err="1"/>
              <a:t>import</a:t>
            </a:r>
            <a:r>
              <a:rPr lang="es-CO" dirty="0"/>
              <a:t> </a:t>
            </a:r>
            <a:r>
              <a:rPr lang="es-CO" dirty="0" err="1"/>
              <a:t>interfaces.Interface</a:t>
            </a:r>
            <a:r>
              <a:rPr lang="es-CO" dirty="0" smtClean="0"/>
              <a:t>;             </a:t>
            </a:r>
            <a:endParaRPr lang="es-CO" dirty="0"/>
          </a:p>
          <a:p>
            <a:endParaRPr lang="es-CO" dirty="0"/>
          </a:p>
          <a:p>
            <a:r>
              <a:rPr lang="es-CO" dirty="0" err="1"/>
              <a:t>public</a:t>
            </a:r>
            <a:r>
              <a:rPr lang="es-CO" dirty="0"/>
              <a:t> </a:t>
            </a:r>
            <a:r>
              <a:rPr lang="es-CO" dirty="0" err="1"/>
              <a:t>class</a:t>
            </a:r>
            <a:r>
              <a:rPr lang="es-CO" dirty="0"/>
              <a:t> </a:t>
            </a:r>
            <a:r>
              <a:rPr lang="es-CO" dirty="0" err="1" smtClean="0"/>
              <a:t>ClaseAbstracta</a:t>
            </a:r>
            <a:r>
              <a:rPr lang="es-CO" dirty="0" smtClean="0"/>
              <a:t> </a:t>
            </a:r>
            <a:r>
              <a:rPr lang="es-CO" dirty="0" err="1" smtClean="0"/>
              <a:t>implements</a:t>
            </a:r>
            <a:r>
              <a:rPr lang="es-CO" dirty="0" smtClean="0"/>
              <a:t> </a:t>
            </a:r>
            <a:r>
              <a:rPr lang="es-CO" dirty="0"/>
              <a:t>Interface </a:t>
            </a:r>
            <a:r>
              <a:rPr lang="es-CO" dirty="0" smtClean="0"/>
              <a:t>{</a:t>
            </a:r>
          </a:p>
          <a:p>
            <a:r>
              <a:rPr lang="es-CO" dirty="0" smtClean="0"/>
              <a:t>    </a:t>
            </a:r>
          </a:p>
          <a:p>
            <a:endParaRPr lang="es-CO" dirty="0" smtClean="0"/>
          </a:p>
          <a:p>
            <a:r>
              <a:rPr lang="es-CO" dirty="0" smtClean="0"/>
              <a:t>//implementación de los métodos firmados en la interface</a:t>
            </a:r>
            <a:endParaRPr lang="es-CO" dirty="0"/>
          </a:p>
          <a:p>
            <a:r>
              <a:rPr lang="en-US" dirty="0"/>
              <a:t>@Override</a:t>
            </a:r>
          </a:p>
          <a:p>
            <a:r>
              <a:rPr lang="en-US" dirty="0"/>
              <a:t>    public </a:t>
            </a:r>
            <a:r>
              <a:rPr lang="es-CO" dirty="0" err="1"/>
              <a:t>TipoRetorno</a:t>
            </a:r>
            <a:r>
              <a:rPr lang="es-CO" dirty="0"/>
              <a:t> nombreMetodo1</a:t>
            </a:r>
            <a:r>
              <a:rPr lang="en-US" dirty="0" smtClean="0"/>
              <a:t>() </a:t>
            </a:r>
            <a:r>
              <a:rPr lang="en-US" dirty="0"/>
              <a:t>{</a:t>
            </a:r>
          </a:p>
          <a:p>
            <a:r>
              <a:rPr lang="en-US" dirty="0"/>
              <a:t>        return </a:t>
            </a:r>
            <a:r>
              <a:rPr lang="en-US" dirty="0" err="1" smtClean="0"/>
              <a:t>valorRetorno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</a:t>
            </a:r>
            <a:r>
              <a:rPr lang="es-CO" dirty="0" err="1"/>
              <a:t>TipoRetorno</a:t>
            </a:r>
            <a:r>
              <a:rPr lang="es-CO" dirty="0"/>
              <a:t> </a:t>
            </a:r>
            <a:r>
              <a:rPr lang="es-CO" dirty="0" smtClean="0"/>
              <a:t>nombreMetodo2</a:t>
            </a:r>
            <a:r>
              <a:rPr lang="en-US" dirty="0" smtClean="0"/>
              <a:t>() </a:t>
            </a:r>
            <a:r>
              <a:rPr lang="en-US" dirty="0"/>
              <a:t>{</a:t>
            </a:r>
          </a:p>
          <a:p>
            <a:r>
              <a:rPr lang="en-US" dirty="0"/>
              <a:t>        return </a:t>
            </a:r>
            <a:r>
              <a:rPr lang="en-US" dirty="0" err="1" smtClean="0"/>
              <a:t>valorRetorno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  <a:endParaRPr lang="es-CO" dirty="0"/>
          </a:p>
          <a:p>
            <a:r>
              <a:rPr lang="es-CO" dirty="0" smtClean="0"/>
              <a:t>} 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7162634" y="1633885"/>
            <a:ext cx="4859022" cy="1754326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s-CO" dirty="0" err="1"/>
              <a:t>package</a:t>
            </a:r>
            <a:r>
              <a:rPr lang="es-CO" dirty="0"/>
              <a:t> interfaces;</a:t>
            </a:r>
          </a:p>
          <a:p>
            <a:endParaRPr lang="es-CO" dirty="0"/>
          </a:p>
          <a:p>
            <a:r>
              <a:rPr lang="es-CO" dirty="0" err="1"/>
              <a:t>public</a:t>
            </a:r>
            <a:r>
              <a:rPr lang="es-CO" dirty="0"/>
              <a:t> interface </a:t>
            </a:r>
            <a:r>
              <a:rPr lang="es-CO" dirty="0" err="1"/>
              <a:t>Interface</a:t>
            </a:r>
            <a:r>
              <a:rPr lang="es-CO" dirty="0"/>
              <a:t> {   </a:t>
            </a:r>
          </a:p>
          <a:p>
            <a:r>
              <a:rPr lang="es-CO" dirty="0"/>
              <a:t>    </a:t>
            </a:r>
            <a:r>
              <a:rPr lang="es-CO" dirty="0" err="1"/>
              <a:t>public</a:t>
            </a:r>
            <a:r>
              <a:rPr lang="es-CO" dirty="0"/>
              <a:t> </a:t>
            </a:r>
            <a:r>
              <a:rPr lang="es-CO" dirty="0" err="1"/>
              <a:t>abstract</a:t>
            </a:r>
            <a:r>
              <a:rPr lang="es-CO" dirty="0"/>
              <a:t> </a:t>
            </a:r>
            <a:r>
              <a:rPr lang="es-CO" dirty="0" err="1"/>
              <a:t>TipoRetorno</a:t>
            </a:r>
            <a:r>
              <a:rPr lang="es-CO" dirty="0"/>
              <a:t> nombreMetodo1();</a:t>
            </a:r>
          </a:p>
          <a:p>
            <a:r>
              <a:rPr lang="es-CO" dirty="0"/>
              <a:t>    </a:t>
            </a:r>
            <a:r>
              <a:rPr lang="es-CO" dirty="0" err="1"/>
              <a:t>public</a:t>
            </a:r>
            <a:r>
              <a:rPr lang="es-CO" dirty="0"/>
              <a:t> </a:t>
            </a:r>
            <a:r>
              <a:rPr lang="es-CO" dirty="0" err="1"/>
              <a:t>abstract</a:t>
            </a:r>
            <a:r>
              <a:rPr lang="es-CO" dirty="0"/>
              <a:t> </a:t>
            </a:r>
            <a:r>
              <a:rPr lang="es-CO" dirty="0" err="1"/>
              <a:t>TipoRetorno</a:t>
            </a:r>
            <a:r>
              <a:rPr lang="es-CO" dirty="0"/>
              <a:t> nombreMetodo2();</a:t>
            </a:r>
          </a:p>
          <a:p>
            <a:r>
              <a:rPr lang="es-CO" dirty="0"/>
              <a:t>}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655844" y="3396388"/>
            <a:ext cx="6365812" cy="338554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sz="1600" dirty="0"/>
              <a:t>/*</a:t>
            </a:r>
          </a:p>
          <a:p>
            <a:r>
              <a:rPr lang="es-ES" sz="1600" dirty="0"/>
              <a:t>     * Sobrescribimos los métodos heredados de la </a:t>
            </a:r>
            <a:r>
              <a:rPr lang="es-ES" sz="1600" dirty="0" smtClean="0"/>
              <a:t>Interface</a:t>
            </a:r>
            <a:endParaRPr lang="es-ES" sz="1600" dirty="0"/>
          </a:p>
          <a:p>
            <a:r>
              <a:rPr lang="es-ES" sz="1600" dirty="0" smtClean="0"/>
              <a:t>*/</a:t>
            </a:r>
            <a:endParaRPr lang="es-ES" sz="1600" dirty="0"/>
          </a:p>
          <a:p>
            <a:r>
              <a:rPr lang="es-ES" sz="1600" dirty="0"/>
              <a:t>    </a:t>
            </a:r>
            <a:r>
              <a:rPr lang="en-US" sz="1600" dirty="0"/>
              <a:t>@Override</a:t>
            </a:r>
          </a:p>
          <a:p>
            <a:r>
              <a:rPr lang="en-US" sz="1600" dirty="0"/>
              <a:t>    public </a:t>
            </a:r>
            <a:r>
              <a:rPr lang="es-CO" sz="1600" dirty="0" err="1"/>
              <a:t>TipoRetorno</a:t>
            </a:r>
            <a:r>
              <a:rPr lang="es-CO" sz="1600" dirty="0"/>
              <a:t> nombreMetodo1</a:t>
            </a:r>
            <a:r>
              <a:rPr lang="en-US" sz="1600" dirty="0"/>
              <a:t>() {</a:t>
            </a:r>
          </a:p>
          <a:p>
            <a:r>
              <a:rPr lang="en-US" sz="1600" dirty="0"/>
              <a:t>        return </a:t>
            </a:r>
            <a:r>
              <a:rPr lang="en-US" sz="1600" dirty="0" err="1"/>
              <a:t>valorRetorno</a:t>
            </a:r>
            <a:r>
              <a:rPr lang="en-US" sz="1600" dirty="0"/>
              <a:t>;</a:t>
            </a:r>
          </a:p>
          <a:p>
            <a:r>
              <a:rPr lang="en-US" sz="1600" dirty="0"/>
              <a:t>    }</a:t>
            </a:r>
          </a:p>
          <a:p>
            <a:endParaRPr lang="en-US" sz="1600" dirty="0"/>
          </a:p>
          <a:p>
            <a:r>
              <a:rPr lang="en-US" sz="1600" dirty="0"/>
              <a:t>    @Override</a:t>
            </a:r>
          </a:p>
          <a:p>
            <a:r>
              <a:rPr lang="en-US" sz="1600" dirty="0"/>
              <a:t>    public </a:t>
            </a:r>
            <a:r>
              <a:rPr lang="es-CO" sz="1600" dirty="0" err="1"/>
              <a:t>TipoRetorno</a:t>
            </a:r>
            <a:r>
              <a:rPr lang="es-CO" sz="1600" dirty="0"/>
              <a:t> nombreMetodo2</a:t>
            </a:r>
            <a:r>
              <a:rPr lang="en-US" sz="1600" dirty="0"/>
              <a:t>() {</a:t>
            </a:r>
          </a:p>
          <a:p>
            <a:r>
              <a:rPr lang="en-US" sz="1600" dirty="0"/>
              <a:t>        return </a:t>
            </a:r>
            <a:r>
              <a:rPr lang="en-US" sz="1600" dirty="0" err="1"/>
              <a:t>valorRetorno</a:t>
            </a:r>
            <a:r>
              <a:rPr lang="en-US" sz="1600" dirty="0"/>
              <a:t>;</a:t>
            </a:r>
          </a:p>
          <a:p>
            <a:r>
              <a:rPr lang="en-US" sz="1600" dirty="0"/>
              <a:t>    }</a:t>
            </a:r>
            <a:endParaRPr lang="es-CO" sz="1600" dirty="0"/>
          </a:p>
          <a:p>
            <a:endParaRPr lang="es-CO" sz="1600" dirty="0"/>
          </a:p>
        </p:txBody>
      </p:sp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606085" y="115401"/>
            <a:ext cx="5267459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>
                <a:solidFill>
                  <a:schemeClr val="bg1"/>
                </a:solidFill>
                <a:latin typeface="Calabri"/>
              </a:rPr>
              <a:t>INTERFACES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COMO SOLUCIÓN </a:t>
            </a:r>
            <a:r>
              <a:rPr lang="es-CO" b="1" dirty="0" smtClean="0">
                <a:solidFill>
                  <a:schemeClr val="bg1"/>
                </a:solidFill>
                <a:latin typeface="Calabri"/>
              </a:rPr>
              <a:t>EN EL CÓDIGO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48913"/>
            <a:ext cx="7162634" cy="1695450"/>
          </a:xfrm>
          <a:prstGeom prst="rect">
            <a:avLst/>
          </a:prstGeom>
          <a:noFill/>
        </p:spPr>
      </p:pic>
      <p:sp>
        <p:nvSpPr>
          <p:cNvPr id="6" name="Elipse 5"/>
          <p:cNvSpPr/>
          <p:nvPr/>
        </p:nvSpPr>
        <p:spPr>
          <a:xfrm>
            <a:off x="914400" y="0"/>
            <a:ext cx="508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9" name="Elipse 8"/>
          <p:cNvSpPr/>
          <p:nvPr/>
        </p:nvSpPr>
        <p:spPr>
          <a:xfrm>
            <a:off x="5232400" y="889000"/>
            <a:ext cx="5842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10" name="Elipse 9"/>
          <p:cNvSpPr/>
          <p:nvPr/>
        </p:nvSpPr>
        <p:spPr>
          <a:xfrm>
            <a:off x="8559800" y="1079500"/>
            <a:ext cx="495300" cy="554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13" name="Elipse 12"/>
          <p:cNvSpPr/>
          <p:nvPr/>
        </p:nvSpPr>
        <p:spPr>
          <a:xfrm>
            <a:off x="3314700" y="2292439"/>
            <a:ext cx="660400" cy="463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14" name="Elipse 13"/>
          <p:cNvSpPr/>
          <p:nvPr/>
        </p:nvSpPr>
        <p:spPr>
          <a:xfrm>
            <a:off x="10109200" y="4800600"/>
            <a:ext cx="469900" cy="393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4</a:t>
            </a:r>
            <a:endParaRPr lang="es-CO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996" y="919086"/>
            <a:ext cx="36004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9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2" name="CuadroTexto 1"/>
          <p:cNvSpPr txBox="1"/>
          <p:nvPr/>
        </p:nvSpPr>
        <p:spPr>
          <a:xfrm>
            <a:off x="2567936" y="722779"/>
            <a:ext cx="9624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/>
              <a:t>Se puede dar que de las clases CAT y DOG requieran heredar desde otra clase; por ejemplo: desde las clases ANIMAL (para conocer que tipo de animal es por defecto “</a:t>
            </a:r>
            <a:r>
              <a:rPr lang="es-CO" sz="2000" b="1" dirty="0" smtClean="0">
                <a:solidFill>
                  <a:srgbClr val="00B050"/>
                </a:solidFill>
              </a:rPr>
              <a:t>domestico</a:t>
            </a:r>
            <a:r>
              <a:rPr lang="es-CO" sz="2000" dirty="0" smtClean="0"/>
              <a:t>” y clase VERTEBRADO (para retornar la cantidad de huesos que tiene, por defecto </a:t>
            </a:r>
            <a:r>
              <a:rPr lang="es-CO" sz="2000" b="1" dirty="0" smtClean="0">
                <a:solidFill>
                  <a:srgbClr val="00B050"/>
                </a:solidFill>
              </a:rPr>
              <a:t>0</a:t>
            </a:r>
            <a:r>
              <a:rPr lang="es-CO" sz="2000" dirty="0" smtClean="0"/>
              <a:t>) respectivamente;</a:t>
            </a:r>
            <a:endParaRPr lang="es-CO" sz="2000" dirty="0"/>
          </a:p>
        </p:txBody>
      </p:sp>
      <p:sp>
        <p:nvSpPr>
          <p:cNvPr id="8" name="CuadroTexto 7"/>
          <p:cNvSpPr txBox="1"/>
          <p:nvPr/>
        </p:nvSpPr>
        <p:spPr>
          <a:xfrm>
            <a:off x="-20718" y="2378598"/>
            <a:ext cx="3927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El problema es que en Java NO permite la herencia múltiple, es decir heredar de varias clases a la </a:t>
            </a:r>
            <a:r>
              <a:rPr lang="es-CO" dirty="0" smtClean="0"/>
              <a:t>vez, </a:t>
            </a:r>
            <a:r>
              <a:rPr lang="es-CO" dirty="0"/>
              <a:t>para solucionar dicho problema se generaron las </a:t>
            </a:r>
            <a:r>
              <a:rPr lang="es-CO" b="1" dirty="0">
                <a:solidFill>
                  <a:srgbClr val="0070C0"/>
                </a:solidFill>
              </a:rPr>
              <a:t>interfaces, que permite simular una herencia múltiple</a:t>
            </a:r>
            <a:r>
              <a:rPr lang="es-CO" b="1" dirty="0" smtClean="0">
                <a:solidFill>
                  <a:srgbClr val="0070C0"/>
                </a:solidFill>
              </a:rPr>
              <a:t>.</a:t>
            </a:r>
            <a:endParaRPr lang="es-CO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090" y="1725769"/>
            <a:ext cx="7518649" cy="504800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13" y="4579200"/>
            <a:ext cx="2839914" cy="1314775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258085" y="48076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srgbClr val="0070C0"/>
              </a:solidFill>
              <a:latin typeface="Calabri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606085" y="115401"/>
            <a:ext cx="5267459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>
                <a:solidFill>
                  <a:schemeClr val="bg1"/>
                </a:solidFill>
                <a:latin typeface="Calabri"/>
              </a:rPr>
              <a:t>INTERFACES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EN EL DIAGRAMA DE CLASES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</p:spTree>
    <p:extLst>
      <p:ext uri="{BB962C8B-B14F-4D97-AF65-F5344CB8AC3E}">
        <p14:creationId xmlns:p14="http://schemas.microsoft.com/office/powerpoint/2010/main" val="360263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606085" y="115401"/>
            <a:ext cx="5267459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>
                <a:solidFill>
                  <a:schemeClr val="bg1"/>
                </a:solidFill>
                <a:latin typeface="Calabri"/>
              </a:rPr>
              <a:t>INTERFACES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EN CÓDIGO JAVA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024" y="1678523"/>
            <a:ext cx="343069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dirty="0" smtClean="0"/>
              <a:t>Crear un nuevo paquete para todas las interfaces llamado  Interfaces</a:t>
            </a:r>
          </a:p>
          <a:p>
            <a:pPr marL="342900" indent="-342900">
              <a:buFont typeface="+mj-lt"/>
              <a:buAutoNum type="arabicPeriod"/>
            </a:pPr>
            <a:endParaRPr lang="es-CO" dirty="0" smtClean="0"/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Crear un nuevo archivo ojo JAVA INTERFACE para la interfaz </a:t>
            </a:r>
            <a:r>
              <a:rPr lang="es-CO" b="1" dirty="0" err="1" smtClean="0">
                <a:solidFill>
                  <a:srgbClr val="0070C0"/>
                </a:solidFill>
              </a:rPr>
              <a:t>IAnimal</a:t>
            </a:r>
            <a:r>
              <a:rPr lang="es-CO" dirty="0" smtClean="0"/>
              <a:t>, donde la I es el prefijo recomendado; escribir la firma del método  </a:t>
            </a:r>
            <a:r>
              <a:rPr lang="es-CO" b="1" dirty="0" err="1" smtClean="0">
                <a:solidFill>
                  <a:srgbClr val="00B050"/>
                </a:solidFill>
              </a:rPr>
              <a:t>getAnimalType</a:t>
            </a:r>
            <a:r>
              <a:rPr lang="es-CO" b="1" dirty="0" smtClean="0">
                <a:solidFill>
                  <a:srgbClr val="00B050"/>
                </a:solidFill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endParaRPr lang="es-CO" dirty="0" smtClean="0"/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Crear un nuevo archivo ojo JAVA INTERFACE </a:t>
            </a:r>
            <a:r>
              <a:rPr lang="es-CO" dirty="0" smtClean="0"/>
              <a:t>para la interfaz </a:t>
            </a:r>
            <a:r>
              <a:rPr lang="es-CO" b="1" dirty="0" err="1" smtClean="0">
                <a:solidFill>
                  <a:srgbClr val="0070C0"/>
                </a:solidFill>
              </a:rPr>
              <a:t>IVertebrate</a:t>
            </a:r>
            <a:r>
              <a:rPr lang="es-CO" dirty="0" smtClean="0"/>
              <a:t>, </a:t>
            </a:r>
            <a:r>
              <a:rPr lang="es-CO" dirty="0"/>
              <a:t>donde la I es el prefijo </a:t>
            </a:r>
            <a:r>
              <a:rPr lang="es-CO" dirty="0" smtClean="0"/>
              <a:t>recomendado, escribir la firma del método </a:t>
            </a:r>
            <a:r>
              <a:rPr lang="es-CO" b="1" dirty="0" err="1" smtClean="0">
                <a:solidFill>
                  <a:srgbClr val="00B050"/>
                </a:solidFill>
              </a:rPr>
              <a:t>getNumberOfbones</a:t>
            </a:r>
            <a:r>
              <a:rPr lang="es-CO" b="1" dirty="0" smtClean="0">
                <a:solidFill>
                  <a:srgbClr val="00B050"/>
                </a:solidFill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endParaRPr lang="es-CO" dirty="0"/>
          </a:p>
          <a:p>
            <a:pPr marL="342900" indent="-342900">
              <a:buFont typeface="+mj-lt"/>
              <a:buAutoNum type="arabicPeriod"/>
            </a:pPr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085" y="1302642"/>
            <a:ext cx="830580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8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606085" y="115401"/>
            <a:ext cx="5267459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>
                <a:solidFill>
                  <a:schemeClr val="bg1"/>
                </a:solidFill>
                <a:latin typeface="Calabri"/>
              </a:rPr>
              <a:t>INTERFACES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EN CÓDIGO JAVA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024" y="1678523"/>
            <a:ext cx="34306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4"/>
            </a:pPr>
            <a:r>
              <a:rPr lang="es-CO" dirty="0" smtClean="0"/>
              <a:t>Actualizar el archivo de la superclase  </a:t>
            </a:r>
            <a:r>
              <a:rPr lang="es-CO" dirty="0" err="1" smtClean="0"/>
              <a:t>clsPet</a:t>
            </a:r>
            <a:endParaRPr lang="es-CO" dirty="0" smtClean="0"/>
          </a:p>
          <a:p>
            <a:pPr marL="342900" indent="-342900">
              <a:buAutoNum type="arabicPeriod" startAt="4"/>
            </a:pPr>
            <a:endParaRPr lang="es-CO" dirty="0"/>
          </a:p>
          <a:p>
            <a:pPr marL="342900" indent="-342900">
              <a:buAutoNum type="arabicPeriod" startAt="4"/>
            </a:pPr>
            <a:r>
              <a:rPr lang="es-CO" dirty="0" smtClean="0"/>
              <a:t>Permisos para utilizar las firmas de las interfaces</a:t>
            </a:r>
          </a:p>
          <a:p>
            <a:pPr marL="342900" indent="-342900">
              <a:buAutoNum type="arabicPeriod" startAt="4"/>
            </a:pPr>
            <a:endParaRPr lang="es-CO" dirty="0" smtClean="0"/>
          </a:p>
          <a:p>
            <a:pPr marL="342900" indent="-342900">
              <a:buAutoNum type="arabicPeriod" startAt="4"/>
            </a:pPr>
            <a:r>
              <a:rPr lang="es-CO" dirty="0" smtClean="0"/>
              <a:t>Con </a:t>
            </a:r>
            <a:r>
              <a:rPr lang="es-CO" dirty="0" err="1" smtClean="0"/>
              <a:t>Implements</a:t>
            </a:r>
            <a:r>
              <a:rPr lang="es-CO" dirty="0" smtClean="0"/>
              <a:t>, se pueden heredar varias interfaces</a:t>
            </a:r>
          </a:p>
          <a:p>
            <a:pPr marL="342900" indent="-342900">
              <a:buAutoNum type="arabicPeriod" startAt="4"/>
            </a:pPr>
            <a:endParaRPr lang="es-CO" dirty="0" smtClean="0"/>
          </a:p>
          <a:p>
            <a:pPr marL="342900" indent="-342900">
              <a:buAutoNum type="arabicPeriod" startAt="4"/>
            </a:pPr>
            <a:r>
              <a:rPr lang="es-CO" dirty="0" smtClean="0"/>
              <a:t>Se construyen la implementación de los métodos de las firmas, con valores generales por defecto, ya que NO se conoce la clase hija que utilizará las firmas</a:t>
            </a:r>
            <a:endParaRPr lang="es-CO" dirty="0"/>
          </a:p>
          <a:p>
            <a:pPr marL="342900" indent="-342900">
              <a:buFont typeface="+mj-lt"/>
              <a:buAutoNum type="arabicPeriod"/>
            </a:pPr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331" y="1151518"/>
            <a:ext cx="7839142" cy="565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13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606085" y="115401"/>
            <a:ext cx="5267459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>
                <a:solidFill>
                  <a:schemeClr val="bg1"/>
                </a:solidFill>
                <a:latin typeface="Calabri"/>
              </a:rPr>
              <a:t>INTERFACES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EN CÓDIGO JAVA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0" y="1420946"/>
            <a:ext cx="36060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4.  En la clase </a:t>
            </a:r>
            <a:r>
              <a:rPr lang="es-CO" dirty="0" err="1" smtClean="0"/>
              <a:t>clsCat</a:t>
            </a:r>
            <a:r>
              <a:rPr lang="es-CO" dirty="0" smtClean="0"/>
              <a:t>, se implementan o construyen los cuerpos de los métodos firmados en las interfaces y que se desean utilizar, requiere </a:t>
            </a:r>
            <a:r>
              <a:rPr lang="es-CO" b="1" dirty="0">
                <a:solidFill>
                  <a:srgbClr val="00B050"/>
                </a:solidFill>
              </a:rPr>
              <a:t>@</a:t>
            </a:r>
            <a:r>
              <a:rPr lang="es-CO" b="1" dirty="0" err="1" smtClean="0">
                <a:solidFill>
                  <a:srgbClr val="00B050"/>
                </a:solidFill>
              </a:rPr>
              <a:t>Override</a:t>
            </a:r>
            <a:r>
              <a:rPr lang="es-CO" b="1" dirty="0" smtClean="0">
                <a:solidFill>
                  <a:srgbClr val="00B050"/>
                </a:solidFill>
              </a:rPr>
              <a:t> </a:t>
            </a:r>
            <a:r>
              <a:rPr lang="es-CO" dirty="0" smtClean="0"/>
              <a:t>ya que equivale a </a:t>
            </a:r>
            <a:r>
              <a:rPr lang="es-CO" dirty="0" err="1" smtClean="0"/>
              <a:t>sobreescribir</a:t>
            </a:r>
            <a:r>
              <a:rPr lang="es-CO" dirty="0" smtClean="0"/>
              <a:t> el método de la clase padre.</a:t>
            </a:r>
            <a:endParaRPr lang="es-CO" dirty="0"/>
          </a:p>
          <a:p>
            <a:pPr marL="342900" indent="-342900">
              <a:buFont typeface="+mj-lt"/>
              <a:buAutoNum type="arabicPeriod"/>
            </a:pPr>
            <a:endParaRPr lang="es-CO" dirty="0" smtClean="0"/>
          </a:p>
          <a:p>
            <a:r>
              <a:rPr lang="es-CO" dirty="0" smtClean="0"/>
              <a:t>5. Escribir la implementación del método </a:t>
            </a:r>
            <a:r>
              <a:rPr lang="es-CO" b="1" dirty="0" err="1" smtClean="0">
                <a:solidFill>
                  <a:srgbClr val="00B050"/>
                </a:solidFill>
              </a:rPr>
              <a:t>getNumberOfBones</a:t>
            </a:r>
            <a:r>
              <a:rPr lang="es-CO" b="1" dirty="0" smtClean="0">
                <a:solidFill>
                  <a:srgbClr val="00B050"/>
                </a:solidFill>
              </a:rPr>
              <a:t>()</a:t>
            </a:r>
            <a:r>
              <a:rPr lang="es-CO" dirty="0" smtClean="0"/>
              <a:t>, que retornará el </a:t>
            </a:r>
            <a:r>
              <a:rPr lang="es-CO" dirty="0" err="1" smtClean="0"/>
              <a:t>nro</a:t>
            </a:r>
            <a:r>
              <a:rPr lang="es-CO" dirty="0" smtClean="0"/>
              <a:t> de huesos del animal respectivo.</a:t>
            </a:r>
          </a:p>
          <a:p>
            <a:endParaRPr lang="es-CO" dirty="0" smtClean="0"/>
          </a:p>
          <a:p>
            <a:r>
              <a:rPr lang="es-CO" dirty="0" smtClean="0"/>
              <a:t>6. Escribir la implementación del método </a:t>
            </a:r>
            <a:r>
              <a:rPr lang="es-CO" b="1" dirty="0" err="1" smtClean="0">
                <a:solidFill>
                  <a:srgbClr val="00B050"/>
                </a:solidFill>
              </a:rPr>
              <a:t>getAnimalType</a:t>
            </a:r>
            <a:r>
              <a:rPr lang="es-CO" b="1" dirty="0" smtClean="0">
                <a:solidFill>
                  <a:srgbClr val="00B050"/>
                </a:solidFill>
              </a:rPr>
              <a:t>()</a:t>
            </a:r>
            <a:r>
              <a:rPr lang="es-CO" dirty="0" smtClean="0"/>
              <a:t>, que retornará el tipo de animal respectivo</a:t>
            </a:r>
            <a:endParaRPr lang="es-CO" dirty="0"/>
          </a:p>
          <a:p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556" y="1710236"/>
            <a:ext cx="8350559" cy="4703188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567936" y="749386"/>
            <a:ext cx="9494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Si se desea ser más específico con valores con respecto a una mascota instanciada, se sobrescriben los métodos asociados a la interface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3074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606085" y="115401"/>
            <a:ext cx="5267459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PROBANDO Y VERIFICANDO</a:t>
            </a:r>
            <a:endParaRPr lang="es-CO" b="1" dirty="0">
              <a:solidFill>
                <a:schemeClr val="bg1"/>
              </a:solidFill>
              <a:latin typeface="Calabri"/>
            </a:endParaRP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EN CÓDIGO JAVA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36" y="1516822"/>
            <a:ext cx="10276844" cy="534117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567936" y="726430"/>
            <a:ext cx="96240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Crear una nueva clase con </a:t>
            </a:r>
            <a:r>
              <a:rPr lang="es-CO" sz="2400" b="1" dirty="0" err="1" smtClean="0">
                <a:solidFill>
                  <a:srgbClr val="00B050"/>
                </a:solidFill>
              </a:rPr>
              <a:t>main</a:t>
            </a:r>
            <a:r>
              <a:rPr lang="es-CO" sz="2400" b="1" dirty="0" smtClean="0">
                <a:solidFill>
                  <a:srgbClr val="00B050"/>
                </a:solidFill>
              </a:rPr>
              <a:t>()  </a:t>
            </a:r>
            <a:r>
              <a:rPr lang="es-CO" dirty="0" smtClean="0"/>
              <a:t>llamada  Interface.java, para comprobar los resultados invocando los métodos firmados en las interfaces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2400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6909</TotalTime>
  <Words>1011</Words>
  <Application>Microsoft Office PowerPoint</Application>
  <PresentationFormat>Panorámica</PresentationFormat>
  <Paragraphs>129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Calabri</vt:lpstr>
      <vt:lpstr>Calibri</vt:lpstr>
      <vt:lpstr>Calibri Light</vt:lpstr>
      <vt:lpstr>Volkswagen-Medium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sergio.101615164@ucaldas.edu.co</dc:creator>
  <cp:lastModifiedBy>Cuenta Microsoft</cp:lastModifiedBy>
  <cp:revision>402</cp:revision>
  <dcterms:created xsi:type="dcterms:W3CDTF">2021-04-09T13:53:49Z</dcterms:created>
  <dcterms:modified xsi:type="dcterms:W3CDTF">2022-07-05T22:06:57Z</dcterms:modified>
</cp:coreProperties>
</file>