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363" r:id="rId3"/>
    <p:sldId id="344" r:id="rId4"/>
    <p:sldId id="362" r:id="rId5"/>
    <p:sldId id="339" r:id="rId6"/>
    <p:sldId id="360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 snapToGrid="0">
      <p:cViewPr varScale="1">
        <p:scale>
          <a:sx n="76" d="100"/>
          <a:sy n="76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0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PROGRAMACIÓN BÁSICA JAVA</a:t>
            </a:r>
          </a:p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ORIENTADA A OBJETOS - POO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0CAE8DAB-AA51-4AAF-B433-545B03406555}"/>
              </a:ext>
            </a:extLst>
          </p:cNvPr>
          <p:cNvSpPr/>
          <p:nvPr/>
        </p:nvSpPr>
        <p:spPr>
          <a:xfrm flipV="1">
            <a:off x="12254" y="2156699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20F98B3C-495B-4D19-8AEA-15E1C2591533}"/>
              </a:ext>
            </a:extLst>
          </p:cNvPr>
          <p:cNvSpPr txBox="1"/>
          <p:nvPr/>
        </p:nvSpPr>
        <p:spPr>
          <a:xfrm>
            <a:off x="3853" y="1552389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3366CA"/>
                </a:solidFill>
                <a:latin typeface="Volkswagen-Medium" pitchFamily="2" charset="0"/>
              </a:rPr>
              <a:t>Programación POO</a:t>
            </a:r>
            <a:endParaRPr lang="es-CO" sz="3200" dirty="0">
              <a:solidFill>
                <a:srgbClr val="3366CA"/>
              </a:solidFill>
              <a:latin typeface="Volkswagen-Medium" pitchFamily="2" charset="0"/>
            </a:endParaRPr>
          </a:p>
        </p:txBody>
      </p:sp>
      <p:sp>
        <p:nvSpPr>
          <p:cNvPr id="7" name="2 Marcador de texto">
            <a:extLst>
              <a:ext uri="{FF2B5EF4-FFF2-40B4-BE49-F238E27FC236}">
                <a16:creationId xmlns="" xmlns:a16="http://schemas.microsoft.com/office/drawing/2014/main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927534" y="5273142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="" xmlns:a16="http://schemas.microsoft.com/office/drawing/2014/main" id="{F6E59D80-076C-4696-A8CA-B30D77AEDCFC}"/>
              </a:ext>
            </a:extLst>
          </p:cNvPr>
          <p:cNvGrpSpPr/>
          <p:nvPr/>
        </p:nvGrpSpPr>
        <p:grpSpPr>
          <a:xfrm flipH="1">
            <a:off x="431717" y="5095128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="" xmlns:a16="http://schemas.microsoft.com/office/drawing/2014/main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="" xmlns:a16="http://schemas.microsoft.com/office/drawing/2014/main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="" xmlns:a16="http://schemas.microsoft.com/office/drawing/2014/main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="" xmlns:a16="http://schemas.microsoft.com/office/drawing/2014/main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="" xmlns:a16="http://schemas.microsoft.com/office/drawing/2014/main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="" xmlns:a16="http://schemas.microsoft.com/office/drawing/2014/main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="" xmlns:a16="http://schemas.microsoft.com/office/drawing/2014/main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="" xmlns:a16="http://schemas.microsoft.com/office/drawing/2014/main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="" xmlns:a16="http://schemas.microsoft.com/office/drawing/2014/main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="" xmlns:a16="http://schemas.microsoft.com/office/drawing/2014/main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="" xmlns:a16="http://schemas.microsoft.com/office/drawing/2014/main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="" xmlns:a16="http://schemas.microsoft.com/office/drawing/2014/main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="" xmlns:a16="http://schemas.microsoft.com/office/drawing/2014/main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="" xmlns:a16="http://schemas.microsoft.com/office/drawing/2014/main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="" xmlns:a16="http://schemas.microsoft.com/office/drawing/2014/main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="" xmlns:a16="http://schemas.microsoft.com/office/drawing/2014/main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="" xmlns:a16="http://schemas.microsoft.com/office/drawing/2014/main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="" xmlns:a16="http://schemas.microsoft.com/office/drawing/2014/main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="" xmlns:a16="http://schemas.microsoft.com/office/drawing/2014/main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="" xmlns:a16="http://schemas.microsoft.com/office/drawing/2014/main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="" xmlns:a16="http://schemas.microsoft.com/office/drawing/2014/main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="" xmlns:a16="http://schemas.microsoft.com/office/drawing/2014/main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="" xmlns:a16="http://schemas.microsoft.com/office/drawing/2014/main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="" xmlns:a16="http://schemas.microsoft.com/office/drawing/2014/main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="" xmlns:a16="http://schemas.microsoft.com/office/drawing/2014/main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="" xmlns:a16="http://schemas.microsoft.com/office/drawing/2014/main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="" xmlns:a16="http://schemas.microsoft.com/office/drawing/2014/main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0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PROGRAMACIÓN BÁSICA JAVA</a:t>
            </a:r>
          </a:p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ORIENTADA A OBJETOS - POO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0CAE8DAB-AA51-4AAF-B433-545B03406555}"/>
              </a:ext>
            </a:extLst>
          </p:cNvPr>
          <p:cNvSpPr/>
          <p:nvPr/>
        </p:nvSpPr>
        <p:spPr>
          <a:xfrm flipV="1">
            <a:off x="12254" y="2156699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20F98B3C-495B-4D19-8AEA-15E1C2591533}"/>
              </a:ext>
            </a:extLst>
          </p:cNvPr>
          <p:cNvSpPr txBox="1"/>
          <p:nvPr/>
        </p:nvSpPr>
        <p:spPr>
          <a:xfrm>
            <a:off x="3853" y="1552389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3366CA"/>
                </a:solidFill>
                <a:latin typeface="Volkswagen-Medium" pitchFamily="2" charset="0"/>
              </a:rPr>
              <a:t>Programación POO</a:t>
            </a:r>
            <a:endParaRPr lang="es-CO" sz="3200" dirty="0">
              <a:solidFill>
                <a:srgbClr val="3366CA"/>
              </a:solidFill>
              <a:latin typeface="Volkswagen-Medium" pitchFamily="2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54001" y="2221953"/>
            <a:ext cx="6222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/>
            </a:r>
            <a:br>
              <a:rPr lang="es-ES" dirty="0"/>
            </a:br>
            <a:r>
              <a:rPr lang="es-ES" dirty="0"/>
              <a:t>Realiza un programa que muestre un menú para seleccionar entre </a:t>
            </a:r>
            <a:r>
              <a:rPr lang="es-ES" dirty="0" smtClean="0"/>
              <a:t>4 </a:t>
            </a:r>
            <a:r>
              <a:rPr lang="es-ES" dirty="0"/>
              <a:t>fi-guras geométricas, triangulo, </a:t>
            </a:r>
            <a:r>
              <a:rPr lang="es-ES" dirty="0" smtClean="0"/>
              <a:t>cuadrado, rectángulo </a:t>
            </a:r>
            <a:r>
              <a:rPr lang="es-ES" dirty="0"/>
              <a:t>y círculo. Debemos </a:t>
            </a:r>
            <a:r>
              <a:rPr lang="es-ES" dirty="0" err="1"/>
              <a:t>implemen-tar</a:t>
            </a:r>
            <a:r>
              <a:rPr lang="es-ES" dirty="0"/>
              <a:t> </a:t>
            </a:r>
            <a:r>
              <a:rPr lang="es-ES" dirty="0" smtClean="0"/>
              <a:t>el diagrama de clases correspondiente al problema </a:t>
            </a:r>
            <a:r>
              <a:rPr lang="es-ES" dirty="0"/>
              <a:t>de manera que contenga sus dimensiones y a través de dos métodos calcular </a:t>
            </a:r>
            <a:r>
              <a:rPr lang="es-ES" dirty="0" smtClean="0"/>
              <a:t>los métodos </a:t>
            </a:r>
            <a:r>
              <a:rPr lang="es-ES" dirty="0" smtClean="0"/>
              <a:t>comunes </a:t>
            </a:r>
            <a:r>
              <a:rPr lang="es-ES" dirty="0" smtClean="0"/>
              <a:t>a las respectivas figuras (</a:t>
            </a:r>
            <a:r>
              <a:rPr lang="es-ES" dirty="0" smtClean="0"/>
              <a:t>área, perímetro, </a:t>
            </a:r>
            <a:r>
              <a:rPr lang="es-ES" dirty="0" err="1" smtClean="0"/>
              <a:t>diametro</a:t>
            </a:r>
            <a:r>
              <a:rPr lang="es-ES" dirty="0" smtClean="0"/>
              <a:t>). </a:t>
            </a:r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Cuando </a:t>
            </a:r>
            <a:r>
              <a:rPr lang="es-ES" dirty="0"/>
              <a:t>seleccionemos una de </a:t>
            </a:r>
            <a:r>
              <a:rPr lang="es-ES" dirty="0" smtClean="0"/>
              <a:t>las opciones de estas </a:t>
            </a:r>
            <a:r>
              <a:rPr lang="es-ES" dirty="0"/>
              <a:t>figuras en el menú nos pedirá sus atributos por teclado y deberá mostrar su </a:t>
            </a:r>
            <a:r>
              <a:rPr lang="es-ES" dirty="0" smtClean="0"/>
              <a:t>área, perímetro, diámetro. </a:t>
            </a:r>
            <a:r>
              <a:rPr lang="es-ES" dirty="0"/>
              <a:t>El programa </a:t>
            </a:r>
            <a:r>
              <a:rPr lang="es-ES" dirty="0" smtClean="0"/>
              <a:t>finalizará cuando </a:t>
            </a:r>
            <a:r>
              <a:rPr lang="es-ES" dirty="0"/>
              <a:t>se elija la opción salir.</a:t>
            </a:r>
            <a:endParaRPr lang="es-CO" dirty="0"/>
          </a:p>
        </p:txBody>
      </p:sp>
      <p:pic>
        <p:nvPicPr>
          <p:cNvPr id="37" name="Imagen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749" y="2221953"/>
            <a:ext cx="15621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66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</a:rPr>
              <a:t>ANÁLISIS Y DISEÑO DEL PROBLEMA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Detectar Entidades(Clases), Atributos, Métodos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61" y="789561"/>
            <a:ext cx="10395139" cy="606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64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</a:rPr>
              <a:t>DIAGRAMA DE CLASES - STARTUML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30" y="1535112"/>
            <a:ext cx="9346945" cy="532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951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TALLER DE APLICACIÓN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305318" y="2292439"/>
            <a:ext cx="6284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Crear el </a:t>
            </a:r>
            <a:r>
              <a:rPr lang="es-CO" smtClean="0"/>
              <a:t>proyecto </a:t>
            </a:r>
            <a:r>
              <a:rPr lang="es-CO" smtClean="0"/>
              <a:t>completo </a:t>
            </a:r>
            <a:r>
              <a:rPr lang="es-CO" dirty="0" smtClean="0"/>
              <a:t>y aplicar los conceptos de asociación:</a:t>
            </a:r>
          </a:p>
          <a:p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GENERALIZACIÓN O HERENCIA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COMPOSICIÓN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AGREGACIÓN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69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Rectángulo 1"/>
          <p:cNvSpPr/>
          <p:nvPr/>
        </p:nvSpPr>
        <p:spPr>
          <a:xfrm rot="20603683">
            <a:off x="3349961" y="2967335"/>
            <a:ext cx="5492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MUCHAS GRACIAS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40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6645</TotalTime>
  <Words>65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Calabri</vt:lpstr>
      <vt:lpstr>Calibri</vt:lpstr>
      <vt:lpstr>Calibri Light</vt:lpstr>
      <vt:lpstr>Volkswagen-Medium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355</cp:revision>
  <dcterms:created xsi:type="dcterms:W3CDTF">2021-04-09T13:53:49Z</dcterms:created>
  <dcterms:modified xsi:type="dcterms:W3CDTF">2022-10-08T01:34:57Z</dcterms:modified>
</cp:coreProperties>
</file>