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4" r:id="rId5"/>
    <p:sldId id="266" r:id="rId6"/>
    <p:sldId id="265" r:id="rId7"/>
    <p:sldId id="271" r:id="rId8"/>
    <p:sldId id="272" r:id="rId9"/>
    <p:sldId id="283" r:id="rId10"/>
    <p:sldId id="267" r:id="rId11"/>
    <p:sldId id="270" r:id="rId12"/>
    <p:sldId id="269" r:id="rId13"/>
    <p:sldId id="289" r:id="rId14"/>
    <p:sldId id="285" r:id="rId15"/>
    <p:sldId id="290" r:id="rId16"/>
    <p:sldId id="286" r:id="rId17"/>
    <p:sldId id="297" r:id="rId18"/>
    <p:sldId id="298" r:id="rId19"/>
    <p:sldId id="262" r:id="rId20"/>
    <p:sldId id="273" r:id="rId21"/>
    <p:sldId id="274" r:id="rId22"/>
    <p:sldId id="275" r:id="rId23"/>
    <p:sldId id="276" r:id="rId24"/>
    <p:sldId id="277" r:id="rId25"/>
    <p:sldId id="278" r:id="rId26"/>
    <p:sldId id="280" r:id="rId27"/>
    <p:sldId id="281" r:id="rId28"/>
    <p:sldId id="282" r:id="rId29"/>
    <p:sldId id="302" r:id="rId30"/>
    <p:sldId id="299" r:id="rId31"/>
    <p:sldId id="300" r:id="rId32"/>
    <p:sldId id="303" r:id="rId33"/>
    <p:sldId id="301" r:id="rId34"/>
    <p:sldId id="279" r:id="rId35"/>
    <p:sldId id="295" r:id="rId36"/>
    <p:sldId id="284" r:id="rId37"/>
    <p:sldId id="292" r:id="rId38"/>
    <p:sldId id="293" r:id="rId39"/>
    <p:sldId id="294" r:id="rId40"/>
    <p:sldId id="26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AE6"/>
    <a:srgbClr val="E61C1C"/>
    <a:srgbClr val="FFFFFF"/>
    <a:srgbClr val="638DD4"/>
    <a:srgbClr val="F5F2F2"/>
    <a:srgbClr val="DA2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85D96-E240-FFF8-80D9-31E3226CD1BE}" v="1027" dt="2023-12-09T14:10:42.415"/>
    <p1510:client id="{11A3AF40-22CA-9F35-CBA8-FB4EDB1922DA}" v="5" dt="2023-12-09T16:33:50.177"/>
    <p1510:client id="{1C2103AB-37B8-DEF1-4E04-DFFA3B47CA84}" v="132" dt="2023-12-14T04:30:45.995"/>
    <p1510:client id="{39AC188E-6253-A0CB-386D-08B59311ED67}" v="96" dt="2023-12-14T05:51:22.912"/>
    <p1510:client id="{3BF82924-EB5A-9A28-5E50-19D25C0EFFE3}" v="75" dt="2023-12-14T06:34:56.849"/>
    <p1510:client id="{3F1B57F6-3A57-5B9B-7A04-77EE405286BD}" v="254" dt="2023-12-13T15:01:12.737"/>
    <p1510:client id="{4960BD2D-C4F2-8994-A8E5-1330A887182D}" v="104" dt="2023-12-12T03:25:58.851"/>
    <p1510:client id="{4DDEB121-DC11-58D6-840E-7CE10DEDB123}" v="69" dt="2023-12-13T12:17:17.247"/>
    <p1510:client id="{5346A310-2B17-CBD8-A5EB-D4B8D64A3475}" v="56" dt="2023-12-14T14:29:34.332"/>
    <p1510:client id="{619CCDA4-4C64-FDF8-6ECD-89BC68F4CB39}" v="7" dt="2023-12-14T13:29:01.626"/>
    <p1510:client id="{7061F70F-653F-40B2-94EE-C42942802201}" v="65" dt="2023-12-11T16:50:11.925"/>
    <p1510:client id="{7AFE8EC3-B269-40E9-C269-AC58368D40FA}" v="9" dt="2023-12-14T13:40:00.386"/>
    <p1510:client id="{81F83D7B-9A7F-0782-D29A-FE96B2D21C76}" v="256" dt="2023-12-14T04:33:31.980"/>
    <p1510:client id="{8484F7C0-C8F3-3CAC-4C70-15BE13A68B92}" v="112" dt="2023-12-13T15:00:14.047"/>
    <p1510:client id="{8A019D16-F6F9-BE42-D39B-E0CEBB581F10}" v="1192" dt="2023-12-10T16:08:16.324"/>
    <p1510:client id="{91BED932-9B37-5AE7-C831-963BE7186E95}" v="36" dt="2023-12-11T17:00:19.282"/>
    <p1510:client id="{9A82FD49-3A34-F926-BD85-2B891CDCC0F0}" v="34" dt="2023-12-14T14:47:45.006"/>
    <p1510:client id="{9D29ACC2-7945-DE3A-FCC5-DE4BEA7BABF6}" v="673" dt="2023-12-13T09:46:43.687"/>
    <p1510:client id="{B88D7DC6-CBC5-7A0C-87BB-1E251630329F}" v="462" dt="2023-12-14T04:09:49.295"/>
    <p1510:client id="{BD5A511D-FBDC-D2D7-895E-945BA1543127}" v="484" dt="2023-12-14T05:26:24.019"/>
    <p1510:client id="{BE689918-9B71-A157-83CA-D15E527C7381}" v="950" dt="2023-12-12T15:05:03.519"/>
    <p1510:client id="{C04483BD-518F-A84F-9D7F-0294A0854A4A}" v="3" dt="2023-12-11T05:38:00.714"/>
    <p1510:client id="{CC75E8B7-08B4-7047-57B6-DF2F3CE1161A}" v="339" dt="2023-12-14T14:48:02.142"/>
    <p1510:client id="{CDC70B56-D101-F7AF-2E69-1D5F15F4A1AC}" v="407" dt="2023-12-14T04:26:28.145"/>
    <p1510:client id="{DFB4053B-28FD-03CE-84EB-159497E6FA74}" v="106" dt="2023-12-12T16:01:23.918"/>
    <p1510:client id="{EE96556D-50EE-1E8F-0BBE-3017FB985F95}" v="99" dt="2023-12-11T16:41:35.206"/>
    <p1510:client id="{F89E1DE9-70C3-6FF0-F16E-562BA80C9C1F}" v="182" dt="2023-12-13T11:00:35.155"/>
    <p1510:client id="{F9539508-8C1F-8BC6-CAC4-445AE72217C7}" v="310" dt="2023-12-14T12:23:55.111"/>
    <p1510:client id="{F9855D32-3457-11A9-7740-8395F76E1B5D}" v="83" dt="2023-12-14T03:44:58.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41:53.502"/>
    </inkml:context>
    <inkml:brush xml:id="br0">
      <inkml:brushProperty name="width" value="0.1" units="cm"/>
      <inkml:brushProperty name="height" value="0.1" units="cm"/>
      <inkml:brushProperty name="color" value="#E71224"/>
    </inkml:brush>
  </inkml:definitions>
  <inkml:trace contextRef="#ctx0" brushRef="#br0">14229 12023 16383 0 0,'27'-5733'0'0'0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03:17:44.057"/>
    </inkml:context>
    <inkml:brush xml:id="br0">
      <inkml:brushProperty name="width" value="0.1" units="cm"/>
      <inkml:brushProperty name="height" value="0.1" units="cm"/>
      <inkml:brushProperty name="color" value="#E71224"/>
    </inkml:brush>
  </inkml:definitions>
  <inkml:trace contextRef="#ctx0" brushRef="#br0">11867 13525 16383 0 0,'0'0'0'0'0,"1"0"0"0"0,1 0 0 0 0,0 0 0 0 0,1 1 0 0 0,0 1 0 0 0,-1 1 0 0 0,2 1 0 0 0,1 1 0 0 0,1 1 0 0 0,-1 0 0 0 0,0-1 0 0 0,0 0 0 0 0,-1-1 0 0 0,1 1 0 0 0,-1-1 0 0 0,0 0 0 0 0,-1-1 0 0 0,1 1 0 0 0,0 0 0 0 0,0 0 0 0 0,-1 0 0 0 0,0 0 0 0 0,0 0 0 0 0,-1 2 0 0 0,2 0 0 0 0,-1-1 0 0 0,2 0 0 0 0,0 1 0 0 0,0-1 0 0 0,-1 0 0 0 0,0 0 0 0 0,0 0 0 0 0,0-1 0 0 0,0 1 0 0 0,0-1 0 0 0,0-1 0 0 0,-1 2 0 0 0,0-1 0 0 0,0 1 0 0 0,1-1 0 0 0,-1 1 0 0 0,0-1 0 0 0,1 0 0 0 0,0 0 0 0 0,0 0 0 0 0,0 0 0 0 0,0 0 0 0 0,0 0 0 0 0,0 0 0 0 0,0 0 0 0 0,0 0 0 0 0,0 0 0 0 0,0 0 0 0 0,-1-1 0 0 0,1 1 0 0 0,0 0 0 0 0,0 0 0 0 0,-1 0 0 0 0,-1 0 0 0 0,1-1 0 0 0,-1 1 0 0 0,1 0 0 0 0,0-1 0 0 0,0 1 0 0 0,0 0 0 0 0,0 0 0 0 0,0 1 0 0 0,0 0 0 0 0,-1-1 0 0 0,-1-1 0 0 0,-1-1 0 0 0,-2-1 0 0 0,-1 0 0 0 0,0-1 0 0 0,0 0 0 0 0,-2-1 0 0 0,0 1 0 0 0,-1 1 0 0 0,1 2 0 0 0,-1 0 0 0 0,1 0 0 0 0,1 0 0 0 0,1 0 0 0 0,1-1 0 0 0,0 1 0 0 0,-1-2 0 0 0,0 2 0 0 0,0-1 0 0 0,0-1 0 0 0,-1 1 0 0 0,-1 0 0 0 0,0 0 0 0 0,2 0 0 0 0,0 0 0 0 0,1 0 0 0 0,-1 0 0 0 0,1 0 0 0 0,0 0 0 0 0,-1 0 0 0 0,1 0 0 0 0,-1 2 0 0 0,1-1 0 0 0,-1 0 0 0 0,0 1 0 0 0,1-1 0 0 0,0 1 0 0 0,0-1 0 0 0,0 0 0 0 0,0 1 0 0 0,1-1 0 0 0,0 0 0 0 0,0 1 0 0 0,0 1 0 0 0,-1-1 0 0 0,0 1 0 0 0,-1-1 0 0 0,0 0 0 0 0,0-1 0 0 0,0 0 0 0 0,1-1 0 0 0,0 0 0 0 0,0 0 0 0 0,0-1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05:48:59.180"/>
    </inkml:context>
    <inkml:brush xml:id="br0">
      <inkml:brushProperty name="width" value="0.1" units="cm"/>
      <inkml:brushProperty name="height" value="0.1" units="cm"/>
      <inkml:brushProperty name="color" value="#E71224"/>
    </inkml:brush>
  </inkml:definitions>
  <inkml:trace contextRef="#ctx0" brushRef="#br0">9989 12744 16383 0 0,'-1'-1'0'0'0,"1"2"0"0"0,1 3 0 0 0,4 5 0 0 0,5 4 0 0 0,5 3 0 0 0,4 1 0 0 0,2 4 0 0 0,7 9 0 0 0,5 8 0 0 0,6 6 0 0 0,6 3 0 0 0,11 6 0 0 0,10 7 0 0 0,3 3 0 0 0,1 1 0 0 0,-4-2 0 0 0,-7-6 0 0 0,-8-8 0 0 0,-9-9 0 0 0,-9-9 0 0 0,-4-4 0 0 0,-5-4 0 0 0,-4-1 0 0 0,-3-2 0 0 0,-3-2 0 0 0,0-2 0 0 0,1 0 0 0 0,0-2 0 0 0,-2 0 0 0 0,-1 0 0 0 0,-1-1 0 0 0,0-1 0 0 0,0-1 0 0 0,-1-1 0 0 0,0 0 0 0 0,-2 0 0 0 0,-1-1 0 0 0,-1-1 0 0 0,2 0 0 0 0,-1-2 0 0 0,1 1 0 0 0,-1-1 0 0 0,-1 0 0 0 0,0 0 0 0 0,-1 0 0 0 0,0 0 0 0 0,0-1 0 0 0,0 1 0 0 0,0 0 0 0 0,-2 0 0 0 0,1-1 0 0 0,-1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05:48:59.181"/>
    </inkml:context>
    <inkml:brush xml:id="br0">
      <inkml:brushProperty name="width" value="0.1" units="cm"/>
      <inkml:brushProperty name="height" value="0.1" units="cm"/>
      <inkml:brushProperty name="color" value="#E71224"/>
    </inkml:brush>
  </inkml:definitions>
  <inkml:trace contextRef="#ctx0" brushRef="#br0">10779 12690 16383 0 0,'0'0'0'0'0,"0"2"0"0"0,0 0 0 0 0,0 1 0 0 0,0 7 0 0 0,0 10 0 0 0,0 8 0 0 0,-1 6 0 0 0,-3 2 0 0 0,-3 4 0 0 0,-8 9 0 0 0,-8 8 0 0 0,-5 4 0 0 0,-4 5 0 0 0,1 0 0 0 0,2-5 0 0 0,0-3 0 0 0,2-6 0 0 0,2-5 0 0 0,2-6 0 0 0,0-2 0 0 0,0-3 0 0 0,1-1 0 0 0,1 0 0 0 0,-2-1 0 0 0,0 0 0 0 0,2-3 0 0 0,3-4 0 0 0,3-5 0 0 0,3-4 0 0 0,3-3 0 0 0,1-2 0 0 0,0-1 0 0 0,0-2 0 0 0,1-1 0 0 0,1-1 0 0 0,2 0 0 0 0,0 1 0 0 0,1-2 0 0 0,-1 0 0 0 0,1-1 0 0 0,-1 0 0 0 0,2-1 0 0 0,-1-1 0 0 0,0 1 0 0 0,0 0 0 0 0,0 0 0 0 0,0 1 0 0 0,0 1 0 0 0,1 0 0 0 0,0-2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3T09:46:51.383"/>
    </inkml:context>
    <inkml:brush xml:id="br0">
      <inkml:brushProperty name="width" value="0.1" units="cm"/>
      <inkml:brushProperty name="height" value="0.1" units="cm"/>
      <inkml:brushProperty name="color" value="#E71224"/>
    </inkml:brush>
  </inkml:definitions>
  <inkml:trace contextRef="#ctx0" brushRef="#br0">15071 13641 16383 0 0,'-7'-1605'0'0'0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3T09:46:51.384"/>
    </inkml:context>
    <inkml:brush xml:id="br0">
      <inkml:brushProperty name="width" value="0.1" units="cm"/>
      <inkml:brushProperty name="height" value="0.1" units="cm"/>
      <inkml:brushProperty name="color" value="#E71224"/>
    </inkml:brush>
  </inkml:definitions>
  <inkml:trace contextRef="#ctx0" brushRef="#br0">15109 12023 16383 0 0,'0'0'0'0'0,"-2"2"0"0"0,0 0 0 0 0,1 1 0 0 0,0 1 0 0 0,0 0 0 0 0,0 1 0 0 0,-1 0 0 0 0,-1 0 0 0 0,2 0 0 0 0,-1 0 0 0 0,-1 0 0 0 0,0 0 0 0 0,-2 1 0 0 0,1 1 0 0 0,0 2 0 0 0,-1 1 0 0 0,-1 0 0 0 0,0 0 0 0 0,-1 0 0 0 0,1 0 0 0 0,1-1 0 0 0,1-2 0 0 0,0 0 0 0 0,0-2 0 0 0,0 0 0 0 0,0 0 0 0 0,1 0 0 0 0,1-1 0 0 0,1 1 0 0 0,0 0 0 0 0,-1-1 0 0 0,0 1 0 0 0,0 0 0 0 0,0-1 0 0 0,-1-1 0 0 0,0 0 0 0 0,1-1 0 0 0,-1 1 0 0 0,1 1 0 0 0,-1 0 0 0 0,1 0 0 0 0,1 1 0 0 0,0 0 0 0 0,-1-2 0 0 0,0 1 0 0 0,0 0 0 0 0,-1 2 0 0 0,1 0 0 0 0,-1-1 0 0 0,1 0 0 0 0,1 0 0 0 0,0 0 0 0 0,0-2 0 0 0,-1 0 0 0 0,0-1 0 0 0,0 1 0 0 0,0 0 0 0 0,1 1 0 0 0,1 0 0 0 0,-1 0 0 0 0,-1 0 0 0 0,0 1 0 0 0,1-1 0 0 0,-1 0 0 0 0,0-1 0 0 0,-1 0 0 0 0,1-1 0 0 0,1 1 0 0 0,0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3T09:46:51.385"/>
    </inkml:context>
    <inkml:brush xml:id="br0">
      <inkml:brushProperty name="width" value="0.1" units="cm"/>
      <inkml:brushProperty name="height" value="0.1" units="cm"/>
      <inkml:brushProperty name="color" value="#E71224"/>
    </inkml:brush>
  </inkml:definitions>
  <inkml:trace contextRef="#ctx0" brushRef="#br0">15058 12099 16383 0 0,'0'0'0'0'0,"1"-1"0"0"0,0 0 0 0 0,1 2 0 0 0,1 1 0 0 0,2 1 0 0 0,0 2 0 0 0,1 1 0 0 0,0 0 0 0 0,1 2 0 0 0,0 1 0 0 0,-1 0 0 0 0,0-1 0 0 0,0 0 0 0 0,-1-1 0 0 0,1-1 0 0 0,-2-1 0 0 0,1 0 0 0 0,0 0 0 0 0,0 0 0 0 0,0-1 0 0 0,1 2 0 0 0,0 1 0 0 0,1-1 0 0 0,0 2 0 0 0,2 0 0 0 0,-1 0 0 0 0,1-1 0 0 0,0-1 0 0 0,-2 0 0 0 0,1-1 0 0 0,-2 0 0 0 0,0-2 0 0 0,-2 1 0 0 0,-1-1 0 0 0,0-1 0 0 0,0 0 0 0 0,-1 0 0 0 0,0 1 0 0 0,1-1 0 0 0,-1 0 0 0 0,0 1 0 0 0,0-1 0 0 0,1 0 0 0 0,0 1 0 0 0,1-1 0 0 0,0 1 0 0 0,1 0 0 0 0,-1 0 0 0 0,-1 0 0 0 0,1 0 0 0 0,-1-1 0 0 0,1 1 0 0 0,0-1 0 0 0,1 0 0 0 0,0-1 0 0 0,0 2 0 0 0,-1-1 0 0 0,-1 0 0 0 0,0-1 0 0 0,0 2 0 0 0,-2-1 0 0 0,0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06"/>
    </inkml:context>
    <inkml:brush xml:id="br0">
      <inkml:brushProperty name="width" value="0.1" units="cm"/>
      <inkml:brushProperty name="height" value="0.1" units="cm"/>
    </inkml:brush>
  </inkml:definitions>
  <inkml:trace contextRef="#ctx0" brushRef="#br0">17875 4894 16383 0 0,'1'0'0'0'0,"0"0"0"0"0,2 2 0 0 0,3 5 0 0 0,3 3 0 0 0,5 3 0 0 0,3 3 0 0 0,2 2 0 0 0,2 2 0 0 0,1 1 0 0 0,-2-2 0 0 0,4 5 0 0 0,1 0 0 0 0,3 0 0 0 0,-3-1 0 0 0,-2-1 0 0 0,-2-2 0 0 0,-4-1 0 0 0,-1-1 0 0 0,-1-2 0 0 0,-1 2 0 0 0,3 2 0 0 0,0 2 0 0 0,0 0 0 0 0,-1-1 0 0 0,-3-1 0 0 0,-2-4 0 0 0,-2-4 0 0 0,-2-2 0 0 0,-2-3 0 0 0,0-2 0 0 0,0 0 0 0 0,-1 0 0 0 0,0 0 0 0 0,-1 0 0 0 0,1 0 0 0 0,-1 0 0 0 0,1-1 0 0 0,0 1 0 0 0,-2 0 0 0 0,1-1 0 0 0,0 1 0 0 0,0 1 0 0 0,1 1 0 0 0,1 1 0 0 0,0 2 0 0 0,0 0 0 0 0,1-1 0 0 0,-1-2 0 0 0,0 0 0 0 0,0-1 0 0 0,-1-1 0 0 0,1-1 0 0 0,0 1 0 0 0,0 0 0 0 0,1 0 0 0 0,-1-1 0 0 0,0 0 0 0 0,-1 0 0 0 0,-2 0 0 0 0,0 0 0 0 0,-2-1 0 0 0,0 1 0 0 0,-2 0 0 0 0,-2 0 0 0 0,-5 1 0 0 0,-5 2 0 0 0,-6 3 0 0 0,-6 6 0 0 0,-7 3 0 0 0,-5 5 0 0 0,-8 4 0 0 0,-3 0 0 0 0,-4 2 0 0 0,-3 3 0 0 0,1-1 0 0 0,5-4 0 0 0,7-4 0 0 0,11-6 0 0 0,9-4 0 0 0,9-6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07"/>
    </inkml:context>
    <inkml:brush xml:id="br0">
      <inkml:brushProperty name="width" value="0.1" units="cm"/>
      <inkml:brushProperty name="height" value="0.1" units="cm"/>
    </inkml:brush>
  </inkml:definitions>
  <inkml:trace contextRef="#ctx0" brushRef="#br0">18095 3139 16383 0 0,'0'0'0'0'0,"0"2"0"0"0,0 4 0 0 0,0 7 0 0 0,-2 6 0 0 0,-2 2 0 0 0,-3 1 0 0 0,-7 2 0 0 0,-9 5 0 0 0,-4 3 0 0 0,-2 5 0 0 0,-6 7 0 0 0,-5 3 0 0 0,-1 0 0 0 0,2-4 0 0 0,5-6 0 0 0,6-9 0 0 0,9-8 0 0 0,5-7 0 0 0,5-4 0 0 0,4-4 0 0 0,2-1 0 0 0,1-1 0 0 0,1-2 0 0 0,0 0 0 0 0,2-1 0 0 0,0 0 0 0 0,2 0 0 0 0,1 0 0 0 0,1 0 0 0 0,1 3 0 0 0,1 0 0 0 0,-1 2 0 0 0,0 0 0 0 0,0 0 0 0 0,0 1 0 0 0,-1 2 0 0 0,4 2 0 0 0,6 4 0 0 0,3 4 0 0 0,6 4 0 0 0,4 6 0 0 0,1 0 0 0 0,0-2 0 0 0,-3-4 0 0 0,-3-4 0 0 0,-4-4 0 0 0,0-2 0 0 0,-2-1 0 0 0,-1-2 0 0 0,-3-1 0 0 0,-1 1 0 0 0,-3-1 0 0 0,1 1 0 0 0,-2-2 0 0 0,0-1 0 0 0,-1 0 0 0 0,-1-1 0 0 0,-1 0 0 0 0,0 0 0 0 0,-1-1 0 0 0,1-1 0 0 0,-1-1 0 0 0,-2 1 0 0 0,0 0 0 0 0,-1 0 0 0 0,1 0 0 0 0,-1 0 0 0 0,1-1 0 0 0,0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08"/>
    </inkml:context>
    <inkml:brush xml:id="br0">
      <inkml:brushProperty name="width" value="0.1" units="cm"/>
      <inkml:brushProperty name="height" value="0.1" units="cm"/>
      <inkml:brushProperty name="color" value="#E71224"/>
    </inkml:brush>
  </inkml:definitions>
  <inkml:trace contextRef="#ctx0" brushRef="#br0">14885 5229 16383 0 0,'28'2012'0'0'0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09"/>
    </inkml:context>
    <inkml:brush xml:id="br0">
      <inkml:brushProperty name="width" value="0.1" units="cm"/>
      <inkml:brushProperty name="height" value="0.1" units="cm"/>
      <inkml:brushProperty name="color" value="#E71224"/>
    </inkml:brush>
  </inkml:definitions>
  <inkml:trace contextRef="#ctx0" brushRef="#br0">14702 6786 16383 0 0,'0'0'0'0'0,"-1"0"0"0"0,0 0 0 0 0,2 1 0 0 0,1 3 0 0 0,2 3 0 0 0,1 0 0 0 0,1 0 0 0 0,1 0 0 0 0,-1-1 0 0 0,-1 0 0 0 0,1-1 0 0 0,-1 0 0 0 0,-1-1 0 0 0,1 1 0 0 0,0-1 0 0 0,-1 1 0 0 0,1 0 0 0 0,-1-1 0 0 0,1 1 0 0 0,0-1 0 0 0,-1 1 0 0 0,1 0 0 0 0,0-1 0 0 0,-1 1 0 0 0,1 0 0 0 0,0-1 0 0 0,-1 1 0 0 0,1 0 0 0 0,0-1 0 0 0,-1 1 0 0 0,1 0 0 0 0,0 0 0 0 0,0-1 0 0 0,-1 1 0 0 0,1 0 0 0 0,0-1 0 0 0,0 2 0 0 0,3-1 0 0 0,0 1 0 0 0,1 1 0 0 0,1 2 0 0 0,1 2 0 0 0,-1 1 0 0 0,0 0 0 0 0,-1-1 0 0 0,0-1 0 0 0,-2-2 0 0 0,1-1 0 0 0,-2-2 0 0 0,0-2 0 0 0,-1-1 0 0 0,-1 0 0 0 0,0-1 0 0 0,-2 1 0 0 0,1-1 0 0 0,0 0 0 0 0,0 0 0 0 0,0-1 0 0 0,0-2 0 0 0,-2-4 0 0 0,1-3 0 0 0,0-3 0 0 0,0-1 0 0 0,0 0 0 0 0,0 0 0 0 0,-1 0 0 0 0,0 1 0 0 0,-1 0 0 0 0,1 0 0 0 0,1 0 0 0 0,0-1 0 0 0,0-2 0 0 0,1 0 0 0 0,0-1 0 0 0,1 2 0 0 0,0 0 0 0 0,3-1 0 0 0,-1 0 0 0 0,-1 0 0 0 0,-1 2 0 0 0,0 2 0 0 0,-1 3 0 0 0,0 1 0 0 0,-1 1 0 0 0,1 1 0 0 0,-1 1 0 0 0,0-1 0 0 0,0 1 0 0 0,0-1 0 0 0,1 0 0 0 0,0 0 0 0 0,0 0 0 0 0,0 0 0 0 0,2-1 0 0 0,2-3 0 0 0,0-2 0 0 0,1 1 0 0 0,-1-1 0 0 0,0 1 0 0 0,-1 0 0 0 0,0 1 0 0 0,-1 1 0 0 0,0 2 0 0 0,0 0 0 0 0,0 1 0 0 0,-1 1 0 0 0,1 1 0 0 0,-1 0 0 0 0,-1 0 0 0 0,-1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41:53.503"/>
    </inkml:context>
    <inkml:brush xml:id="br0">
      <inkml:brushProperty name="width" value="0.1" units="cm"/>
      <inkml:brushProperty name="height" value="0.1" units="cm"/>
      <inkml:brushProperty name="color" value="#E71224"/>
    </inkml:brush>
  </inkml:definitions>
  <inkml:trace contextRef="#ctx0" brushRef="#br0">14074 6506 16383 0 0,'0'-1'0'0'0,"0"0"0"0"0,0-1 0 0 0,0-1 0 0 0,0-1 0 0 0,0 0 0 0 0,0-1 0 0 0,3-1 0 0 0,1-3 0 0 0,0 0 0 0 0,0 1 0 0 0,-1 0 0 0 0,2-1 0 0 0,0 0 0 0 0,0 0 0 0 0,-1 0 0 0 0,-1 2 0 0 0,1-2 0 0 0,1 0 0 0 0,1 0 0 0 0,-1 0 0 0 0,0 1 0 0 0,-1 1 0 0 0,1-1 0 0 0,0 0 0 0 0,2-1 0 0 0,-1-3 0 0 0,0 1 0 0 0,0 0 0 0 0,-1 2 0 0 0,-1 1 0 0 0,-1 2 0 0 0,0 0 0 0 0,0 1 0 0 0,1 1 0 0 0,-1-1 0 0 0,0 1 0 0 0,0-1 0 0 0,-1 1 0 0 0,2-1 0 0 0,-1 1 0 0 0,0-1 0 0 0,0 1 0 0 0,-1 1 0 0 0,1 0 0 0 0,-1 1 0 0 0,0-1 0 0 0,1 1 0 0 0,0 1 0 0 0,0 0 0 0 0,0 0 0 0 0,2 1 0 0 0,0 0 0 0 0,0 0 0 0 0,1 0 0 0 0,-1 0 0 0 0,0 0 0 0 0,-1 2 0 0 0,1 0 0 0 0,0 2 0 0 0,-1 0 0 0 0,-2 0 0 0 0,1 0 0 0 0,-1-1 0 0 0,1 0 0 0 0,1-1 0 0 0,0 2 0 0 0,0-1 0 0 0,0 1 0 0 0,-1 0 0 0 0,-1 0 0 0 0,1-1 0 0 0,0 0 0 0 0,1-1 0 0 0,-1 2 0 0 0,0 0 0 0 0,1 1 0 0 0,-1 0 0 0 0,2 1 0 0 0,1 1 0 0 0,0 0 0 0 0,0-1 0 0 0,1 1 0 0 0,0 0 0 0 0,1 1 0 0 0,-1-1 0 0 0,-1 1 0 0 0,-1-2 0 0 0,-1-2 0 0 0,-1-1 0 0 0,0 0 0 0 0,-2 0 0 0 0,0 0 0 0 0,0-1 0 0 0,0 0 0 0 0,1 0 0 0 0,-1 1 0 0 0,1-1 0 0 0,0 0 0 0 0,0 1 0 0 0,1-1 0 0 0,-1 0 0 0 0,1 0 0 0 0,-1 0 0 0 0,0 0 0 0 0,1 0 0 0 0,0 0 0 0 0,1-1 0 0 0,-1 0 0 0 0,0 1 0 0 0,-1 0 0 0 0,1-1 0 0 0,0 0 0 0 0,0 0 0 0 0,1 0 0 0 0,-2 1 0 0 0,-1 0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0"/>
    </inkml:context>
    <inkml:brush xml:id="br0">
      <inkml:brushProperty name="width" value="0.1" units="cm"/>
      <inkml:brushProperty name="height" value="0.1" units="cm"/>
      <inkml:brushProperty name="color" value="#E71224"/>
    </inkml:brush>
  </inkml:definitions>
  <inkml:trace contextRef="#ctx0" brushRef="#br0">20874 5029 16383 0 0,'0'1'0'0'0,"0"0"0"0"0,0 2 0 0 0,0 0 0 0 0,2 1 0 0 0,3 4 0 0 0,2 1 0 0 0,1-1 0 0 0,3 2 0 0 0,3 1 0 0 0,0 1 0 0 0,1 3 0 0 0,1 0 0 0 0,-1 0 0 0 0,1 0 0 0 0,1 1 0 0 0,-2-2 0 0 0,-1-2 0 0 0,-1-2 0 0 0,-2-2 0 0 0,-3-1 0 0 0,-1-2 0 0 0,-2 0 0 0 0,0-1 0 0 0,-1 0 0 0 0,1 1 0 0 0,0-1 0 0 0,1 1 0 0 0,2 0 0 0 0,-1 0 0 0 0,0 0 0 0 0,-1 0 0 0 0,0 0 0 0 0,-1 0 0 0 0,0-1 0 0 0,0 1 0 0 0,0 0 0 0 0,2 0 0 0 0,1 0 0 0 0,-1 0 0 0 0,1 1 0 0 0,1-1 0 0 0,0 1 0 0 0,0 0 0 0 0,1 1 0 0 0,1 1 0 0 0,1 1 0 0 0,0-1 0 0 0,-1-1 0 0 0,-2-2 0 0 0,-1-2 0 0 0,-2-2 0 0 0,-1 1 0 0 0,-2-1 0 0 0,0 1 0 0 0,0-1 0 0 0,0 0 0 0 0,0 1 0 0 0,-1 0 0 0 0,0 0 0 0 0,1 1 0 0 0,-1-1 0 0 0,0 1 0 0 0,2-1 0 0 0,0-1 0 0 0,0 1 0 0 0,0 0 0 0 0,0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1"/>
    </inkml:context>
    <inkml:brush xml:id="br0">
      <inkml:brushProperty name="width" value="0.1" units="cm"/>
      <inkml:brushProperty name="height" value="0.1" units="cm"/>
      <inkml:brushProperty name="color" value="#E71224"/>
    </inkml:brush>
  </inkml:definitions>
  <inkml:trace contextRef="#ctx0" brushRef="#br0">21174 5083 16383 0 0,'0'1'0'0'0,"0"2"0"0"0,0 2 0 0 0,0 4 0 0 0,0 2 0 0 0,0-1 0 0 0,0-1 0 0 0,0 1 0 0 0,0 2 0 0 0,0 0 0 0 0,0 0 0 0 0,0-2 0 0 0,0 1 0 0 0,-1 1 0 0 0,-2 2 0 0 0,-1 1 0 0 0,-1 0 0 0 0,0-1 0 0 0,-1 0 0 0 0,0 0 0 0 0,-1 2 0 0 0,0 0 0 0 0,1-1 0 0 0,-1 0 0 0 0,0-1 0 0 0,1 0 0 0 0,-1 1 0 0 0,-1 1 0 0 0,2 1 0 0 0,-1-1 0 0 0,1-1 0 0 0,0-1 0 0 0,1-1 0 0 0,2-1 0 0 0,0-2 0 0 0,0-2 0 0 0,0 1 0 0 0,1 0 0 0 0,0 1 0 0 0,-2-1 0 0 0,0 0 0 0 0,0-1 0 0 0,-1 1 0 0 0,0 0 0 0 0,1 1 0 0 0,1 0 0 0 0,0-1 0 0 0,0-1 0 0 0,0-1 0 0 0,1-2 0 0 0,0 0 0 0 0,-1 0 0 0 0,1 0 0 0 0,1-1 0 0 0,0 0 0 0 0,-1 0 0 0 0,1-1 0 0 0,-1 0 0 0 0,0 0 0 0 0,1-1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2"/>
    </inkml:context>
    <inkml:brush xml:id="br0">
      <inkml:brushProperty name="width" value="0.1" units="cm"/>
      <inkml:brushProperty name="height" value="0.1" units="cm"/>
      <inkml:brushProperty name="color" value="#E71224"/>
    </inkml:brush>
  </inkml:definitions>
  <inkml:trace contextRef="#ctx0" brushRef="#br0">20777 13836 16383 0 0,'0'1'0'0'0,"2"1"0"0"0,-1 1 0 0 0,2 1 0 0 0,1 0 0 0 0,3 2 0 0 0,2 2 0 0 0,3 3 0 0 0,3 6 0 0 0,2 1 0 0 0,-1 0 0 0 0,-2-2 0 0 0,-2-3 0 0 0,-3-3 0 0 0,-1-2 0 0 0,-2-1 0 0 0,2 0 0 0 0,-1 0 0 0 0,0 0 0 0 0,0-1 0 0 0,-2 0 0 0 0,1 0 0 0 0,-1-1 0 0 0,0-1 0 0 0,-1 1 0 0 0,1-1 0 0 0,-1 1 0 0 0,1 0 0 0 0,-1 0 0 0 0,0 0 0 0 0,0 0 0 0 0,0 1 0 0 0,1 1 0 0 0,1 0 0 0 0,-1-1 0 0 0,0 0 0 0 0,1-1 0 0 0,-1 0 0 0 0,-1 0 0 0 0,1-1 0 0 0,0 1 0 0 0,0 0 0 0 0,-1-1 0 0 0,1 1 0 0 0,-1-1 0 0 0,1 1 0 0 0,0 0 0 0 0,-1-1 0 0 0,1 0 0 0 0,0 0 0 0 0,-1-2 0 0 0,-1 1 0 0 0,0 0 0 0 0,-1-1 0 0 0,1 0 0 0 0,-1 0 0 0 0,0 0 0 0 0,0 0 0 0 0,1 1 0 0 0,-2-1 0 0 0,1 1 0 0 0,0-1 0 0 0,1 0 0 0 0,-1 0 0 0 0,0 0 0 0 0,1 1 0 0 0,1 0 0 0 0,-1 0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3"/>
    </inkml:context>
    <inkml:brush xml:id="br0">
      <inkml:brushProperty name="width" value="0.1" units="cm"/>
      <inkml:brushProperty name="height" value="0.1" units="cm"/>
      <inkml:brushProperty name="color" value="#E71224"/>
    </inkml:brush>
  </inkml:definitions>
  <inkml:trace contextRef="#ctx0" brushRef="#br0">21070 13865 16383 0 0,'0'-1'0'0'0,"0"0"0"0"0,0 0 0 0 0,0 1 0 0 0,0 1 0 0 0,0 1 0 0 0,0 1 0 0 0,0 1 0 0 0,0 0 0 0 0,0 1 0 0 0,0 0 0 0 0,0 1 0 0 0,0 0 0 0 0,-1 0 0 0 0,0 0 0 0 0,-2 0 0 0 0,0-1 0 0 0,-1 1 0 0 0,-1 1 0 0 0,-1 1 0 0 0,1 2 0 0 0,-1 1 0 0 0,0 0 0 0 0,-1 0 0 0 0,-1 1 0 0 0,0 2 0 0 0,-2 4 0 0 0,0 0 0 0 0,1 0 0 0 0,0 0 0 0 0,1-1 0 0 0,0-2 0 0 0,1-3 0 0 0,1-1 0 0 0,-1 0 0 0 0,0-1 0 0 0,2-2 0 0 0,1-1 0 0 0,1-1 0 0 0,2 0 0 0 0,0-2 0 0 0,-1-1 0 0 0,0 1 0 0 0,1 0 0 0 0,0 0 0 0 0,0 1 0 0 0,1-1 0 0 0,0 0 0 0 0,-1 0 0 0 0,0 0 0 0 0,-1 0 0 0 0,0 2 0 0 0,-2 0 0 0 0,-1 1 0 0 0,0 1 0 0 0,-1 0 0 0 0,2 1 0 0 0,0-1 0 0 0,2-1 0 0 0,-1-2 0 0 0,1-2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4"/>
    </inkml:context>
    <inkml:brush xml:id="br0">
      <inkml:brushProperty name="width" value="0.1" units="cm"/>
      <inkml:brushProperty name="height" value="0.1" units="cm"/>
    </inkml:brush>
  </inkml:definitions>
  <inkml:trace contextRef="#ctx0" brushRef="#br0">18183 13709 16383 0 0,'0'-1'0'0'0,"1"0"0"0"0,2 1 0 0 0,4 5 0 0 0,4 5 0 0 0,6 6 0 0 0,3 4 0 0 0,7 6 0 0 0,4 3 0 0 0,4 2 0 0 0,0-1 0 0 0,-1-1 0 0 0,-3-1 0 0 0,-2-2 0 0 0,-3-1 0 0 0,-1-4 0 0 0,-2-1 0 0 0,0 0 0 0 0,-1 0 0 0 0,2 1 0 0 0,0 2 0 0 0,3 1 0 0 0,-2-2 0 0 0,-3-2 0 0 0,-3-4 0 0 0,-3-3 0 0 0,1 0 0 0 0,-3 0 0 0 0,-1-1 0 0 0,-1 0 0 0 0,0 0 0 0 0,2 0 0 0 0,4 2 0 0 0,0 1 0 0 0,-1-1 0 0 0,-1-1 0 0 0,-1-2 0 0 0,-4-1 0 0 0,-1 0 0 0 0,-3-2 0 0 0,-1-1 0 0 0,-1 0 0 0 0,0-2 0 0 0,-1 0 0 0 0,0-1 0 0 0,0-1 0 0 0,1-1 0 0 0,-1-1 0 0 0,0 0 0 0 0,-2 0 0 0 0,-3 1 0 0 0,-6-1 0 0 0,-3 1 0 0 0,-4 0 0 0 0,-4 1 0 0 0,-1 0 0 0 0,1-2 0 0 0,0 0 0 0 0,0 0 0 0 0,-1 0 0 0 0,0 1 0 0 0,0 2 0 0 0,1 0 0 0 0,2 1 0 0 0,2 1 0 0 0,1 0 0 0 0,1 0 0 0 0,0-1 0 0 0,0-1 0 0 0,1 0 0 0 0,2-1 0 0 0,2 0 0 0 0,0-1 0 0 0,3 0 0 0 0,0 0 0 0 0,2 1 0 0 0,-1 1 0 0 0,0-1 0 0 0,-1 0 0 0 0,1 0 0 0 0,0 0 0 0 0,1-1 0 0 0,-1 1 0 0 0,-1-1 0 0 0,0 2 0 0 0,-1 1 0 0 0,0 1 0 0 0,0 1 0 0 0,0 0 0 0 0,2-1 0 0 0,-1-2 0 0 0,1-1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5"/>
    </inkml:context>
    <inkml:brush xml:id="br0">
      <inkml:brushProperty name="width" value="0.1" units="cm"/>
      <inkml:brushProperty name="height" value="0.1" units="cm"/>
    </inkml:brush>
  </inkml:definitions>
  <inkml:trace contextRef="#ctx0" brushRef="#br0">19803 15401 16383 0 0,'-1'0'0'0'0,"-1"0"0"0"0,-2 3 0 0 0,-1 3 0 0 0,-7 7 0 0 0,-4 4 0 0 0,-2 0 0 0 0,1-1 0 0 0,3-1 0 0 0,1-2 0 0 0,0 1 0 0 0,-1-1 0 0 0,1-2 0 0 0,0 0 0 0 0,1-1 0 0 0,-1-1 0 0 0,2 0 0 0 0,1 0 0 0 0,1 0 0 0 0,1-1 0 0 0,-1 0 0 0 0,1-1 0 0 0,-1 0 0 0 0,1 0 0 0 0,1 0 0 0 0,1-1 0 0 0,1 0 0 0 0,0 0 0 0 0,0-1 0 0 0,2-1 0 0 0,-1 0 0 0 0,2 0 0 0 0,0 0 0 0 0,0 0 0 0 0,2 0 0 0 0,-1-1 0 0 0,1 1 0 0 0,0 1 0 0 0,-2-1 0 0 0,1 0 0 0 0,-1 1 0 0 0,0-1 0 0 0,0 1 0 0 0,-1 0 0 0 0,-1 1 0 0 0,0-1 0 0 0,-1 0 0 0 0,-1-1 0 0 0,1 0 0 0 0,0 0 0 0 0,1 0 0 0 0,1 0 0 0 0,0-1 0 0 0,1 0 0 0 0,-1-1 0 0 0,-1 0 0 0 0,0 1 0 0 0,0 1 0 0 0,0 0 0 0 0,0 0 0 0 0,1-1 0 0 0,2-1 0 0 0,2-1 0 0 0,2-1 0 0 0,2 1 0 0 0,2-1 0 0 0,1-1 0 0 0,0 2 0 0 0,1 0 0 0 0,-2 1 0 0 0,-1 0 0 0 0,0-1 0 0 0,-1 0 0 0 0,1 1 0 0 0,0 0 0 0 0,-1 1 0 0 0,0-1 0 0 0,1 0 0 0 0,-2 1 0 0 0,1-1 0 0 0,0 1 0 0 0,-1-1 0 0 0,1 1 0 0 0,0 1 0 0 0,-1-1 0 0 0,1 0 0 0 0,0 0 0 0 0,-1 0 0 0 0,1 0 0 0 0,0 1 0 0 0,0 0 0 0 0,0 1 0 0 0,0 0 0 0 0,1 1 0 0 0,0 0 0 0 0,1 2 0 0 0,-1 0 0 0 0,0 1 0 0 0,2 0 0 0 0,0 0 0 0 0,0 1 0 0 0,1-1 0 0 0,-1-1 0 0 0,-1-1 0 0 0,-1-1 0 0 0,-1 0 0 0 0,-1-1 0 0 0,-2-1 0 0 0,1 1 0 0 0,0-1 0 0 0,0 1 0 0 0,1-1 0 0 0,0 1 0 0 0,0-1 0 0 0,-1 1 0 0 0,0-1 0 0 0,0-1 0 0 0,0 0 0 0 0,1 0 0 0 0,-1 0 0 0 0,0 0 0 0 0,0 1 0 0 0,-1-1 0 0 0,1-1 0 0 0,-1 1 0 0 0,0 0 0 0 0,1 0 0 0 0,1 1 0 0 0,0 0 0 0 0,0 0 0 0 0,1 0 0 0 0,1-1 0 0 0,-1 1 0 0 0,0-2 0 0 0,-1 1 0 0 0,-1 0 0 0 0,0-1 0 0 0,0 0 0 0 0,-2 1 0 0 0,1-1 0 0 0,0 0 0 0 0,1 0 0 0 0,0 0 0 0 0,0 0 0 0 0,1 0 0 0 0,-1 1 0 0 0,0-1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6"/>
    </inkml:context>
    <inkml:brush xml:id="br0">
      <inkml:brushProperty name="width" value="0.1" units="cm"/>
      <inkml:brushProperty name="height" value="0.1" units="cm"/>
      <inkml:brushProperty name="color" value="#E71224"/>
    </inkml:brush>
  </inkml:definitions>
  <inkml:trace contextRef="#ctx0" brushRef="#br0">25825 7975 16383 0 0,'0'0'0'0'0,"2"0"0"0"0,0 1 0 0 0,3 3 0 0 0,5 2 0 0 0,2 3 0 0 0,2 3 0 0 0,0-1 0 0 0,1 2 0 0 0,2 3 0 0 0,-1-1 0 0 0,0-1 0 0 0,-2-2 0 0 0,0-1 0 0 0,-3-1 0 0 0,-1-1 0 0 0,-2-2 0 0 0,-1-1 0 0 0,-1 0 0 0 0,1-1 0 0 0,0-1 0 0 0,0 1 0 0 0,-1 0 0 0 0,0-1 0 0 0,0 2 0 0 0,0-1 0 0 0,1 2 0 0 0,0 0 0 0 0,1 2 0 0 0,-1 0 0 0 0,-1-1 0 0 0,-1 1 0 0 0,-1-3 0 0 0,-1-1 0 0 0,0-1 0 0 0,-1-1 0 0 0,0 0 0 0 0,1 1 0 0 0,-1-1 0 0 0,0 1 0 0 0,-1 0 0 0 0,-1 0 0 0 0,1-1 0 0 0,1 0 0 0 0,0-1 0 0 0,0 1 0 0 0,0 0 0 0 0,1 1 0 0 0,-1 0 0 0 0,0 0 0 0 0,0 0 0 0 0,1-1 0 0 0,1 1 0 0 0,1 0 0 0 0,1 1 0 0 0,0 1 0 0 0,0 1 0 0 0,1-1 0 0 0,1 1 0 0 0,-1-2 0 0 0,-1 0 0 0 0,-2-1 0 0 0,0 1 0 0 0,0-1 0 0 0,0 1 0 0 0,0-1 0 0 0,0 0 0 0 0,0 1 0 0 0,-1 0 0 0 0,0 0 0 0 0,1 0 0 0 0,0 1 0 0 0,1 0 0 0 0,1 0 0 0 0,-1 0 0 0 0,1 0 0 0 0,1-2 0 0 0,-1 0 0 0 0,0 1 0 0 0,0-1 0 0 0,-2 1 0 0 0,0 1 0 0 0,0-1 0 0 0,-1 0 0 0 0,-1 0 0 0 0,1-1 0 0 0,-1-1 0 0 0,1 2 0 0 0,1 0 0 0 0,1-1 0 0 0,-1 0 0 0 0,-1 0 0 0 0,-1-2 0 0 0,0-1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7"/>
    </inkml:context>
    <inkml:brush xml:id="br0">
      <inkml:brushProperty name="width" value="0.1" units="cm"/>
      <inkml:brushProperty name="height" value="0.1" units="cm"/>
      <inkml:brushProperty name="color" value="#E71224"/>
    </inkml:brush>
  </inkml:definitions>
  <inkml:trace contextRef="#ctx0" brushRef="#br0">25925 8370 16383 0 0,'2'0'0'0'0,"2"-3"0"0"0,5-1 0 0 0,2-3 0 0 0,1-2 0 0 0,0-2 0 0 0,3-2 0 0 0,0 1 0 0 0,0 0 0 0 0,-1 1 0 0 0,0 1 0 0 0,-2 2 0 0 0,-3 1 0 0 0,0 1 0 0 0,-3 0 0 0 0,0 2 0 0 0,-2-1 0 0 0,1-1 0 0 0,0 0 0 0 0,0-2 0 0 0,3 0 0 0 0,-1 1 0 0 0,1 0 0 0 0,-1 1 0 0 0,-1 0 0 0 0,0 0 0 0 0,-1-1 0 0 0,1-1 0 0 0,-1 1 0 0 0,1-1 0 0 0,1-1 0 0 0,1 0 0 0 0,0 1 0 0 0,-1 0 0 0 0,0 1 0 0 0,0 0 0 0 0,1 0 0 0 0,0 1 0 0 0,0-1 0 0 0,0 2 0 0 0,-2-1 0 0 0,-1 0 0 0 0,-1 2 0 0 0,-1 1 0 0 0,0 1 0 0 0,1 1 0 0 0,-2 0 0 0 0,1-1 0 0 0,-1 1 0 0 0,0-1 0 0 0,1 1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8"/>
    </inkml:context>
    <inkml:brush xml:id="br0">
      <inkml:brushProperty name="width" value="0.1" units="cm"/>
      <inkml:brushProperty name="height" value="0.1" units="cm"/>
      <inkml:brushProperty name="color" value="#E71224"/>
    </inkml:brush>
  </inkml:definitions>
  <inkml:trace contextRef="#ctx0" brushRef="#br0">27589 11724 16383 0 0,'1'1'0'0'0,"2"1"0"0"0,4 3 0 0 0,3 1 0 0 0,3 3 0 0 0,1 1 0 0 0,0 0 0 0 0,-1 1 0 0 0,-1 0 0 0 0,-2-2 0 0 0,-1-1 0 0 0,-3-2 0 0 0,0 0 0 0 0,-1-1 0 0 0,0 0 0 0 0,1 0 0 0 0,2 0 0 0 0,-1-1 0 0 0,1 1 0 0 0,0 1 0 0 0,1-1 0 0 0,-1 0 0 0 0,-1 0 0 0 0,-1 0 0 0 0,0 0 0 0 0,2 0 0 0 0,0 0 0 0 0,-1 1 0 0 0,1-1 0 0 0,-1 1 0 0 0,0 1 0 0 0,0 0 0 0 0,2 1 0 0 0,-1 1 0 0 0,1 0 0 0 0,-1-1 0 0 0,-1-1 0 0 0,-1-1 0 0 0,0-1 0 0 0,-1-1 0 0 0,-1-1 0 0 0,1-1 0 0 0,-1 1 0 0 0,-1 1 0 0 0,-1-1 0 0 0,1 2 0 0 0,0-2 0 0 0,1 1 0 0 0,0-2 0 0 0,0 1 0 0 0,1 0 0 0 0,-1 1 0 0 0,0 0 0 0 0,-1 0 0 0 0,-1 0 0 0 0,1 1 0 0 0,0-1 0 0 0,0 0 0 0 0,1 1 0 0 0,0-1 0 0 0,0 0 0 0 0,0 0 0 0 0,2 0 0 0 0,1 0 0 0 0,0 0 0 0 0,-1-1 0 0 0,-2 0 0 0 0,0 0 0 0 0,-1 0 0 0 0,-1-1 0 0 0,0 0 0 0 0,0 1 0 0 0,0-1 0 0 0,0 0 0 0 0,0 0 0 0 0,0 1 0 0 0,0-2 0 0 0,1 1 0 0 0,1 1 0 0 0,-1-1 0 0 0,0 1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19"/>
    </inkml:context>
    <inkml:brush xml:id="br0">
      <inkml:brushProperty name="width" value="0.1" units="cm"/>
      <inkml:brushProperty name="height" value="0.1" units="cm"/>
      <inkml:brushProperty name="color" value="#E71224"/>
    </inkml:brush>
  </inkml:definitions>
  <inkml:trace contextRef="#ctx0" brushRef="#br0">27600 12154 16383 0 0,'0'-2'0'0'0,"0"0"0"0"0,0-3 0 0 0,0-2 0 0 0,0 1 0 0 0,-2 1 0 0 0,0 0 0 0 0,0 1 0 0 0,0-1 0 0 0,2-1 0 0 0,3-2 0 0 0,2-1 0 0 0,1 1 0 0 0,4-4 0 0 0,0-2 0 0 0,1-2 0 0 0,-1 1 0 0 0,0 0 0 0 0,-1 1 0 0 0,-2 1 0 0 0,0 1 0 0 0,-1 2 0 0 0,-1 1 0 0 0,0 0 0 0 0,0 1 0 0 0,0 0 0 0 0,0 0 0 0 0,0 0 0 0 0,1 0 0 0 0,2-1 0 0 0,0 2 0 0 0,-1 0 0 0 0,0 1 0 0 0,0 1 0 0 0,-2 0 0 0 0,1 0 0 0 0,-1-1 0 0 0,0-1 0 0 0,0-1 0 0 0,0 1 0 0 0,0 0 0 0 0,-1 1 0 0 0,1 0 0 0 0,0 0 0 0 0,1 1 0 0 0,-1-2 0 0 0,2-2 0 0 0,1-1 0 0 0,0-1 0 0 0,1 0 0 0 0,-1 2 0 0 0,-1 2 0 0 0,0 1 0 0 0,-2 3 0 0 0,0-1 0 0 0,0 1 0 0 0,0 0 0 0 0,-1-1 0 0 0,1 0 0 0 0,-1-1 0 0 0,0 1 0 0 0,0 0 0 0 0,-1-1 0 0 0,-1 1 0 0 0,0 1 0 0 0,1 1 0 0 0,-2-1 0 0 0,1 0 0 0 0,-1-1 0 0 0,0 1 0 0 0,1 0 0 0 0,0 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2.218"/>
    </inkml:context>
    <inkml:brush xml:id="br0">
      <inkml:brushProperty name="width" value="0.1" units="cm"/>
      <inkml:brushProperty name="height" value="0.1" units="cm"/>
      <inkml:brushProperty name="color" value="#E71224"/>
    </inkml:brush>
  </inkml:definitions>
  <inkml:trace contextRef="#ctx0" brushRef="#br0">10902 9609 16383 0 0,'4128'65'0'0'0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0"/>
    </inkml:context>
    <inkml:brush xml:id="br0">
      <inkml:brushProperty name="width" value="0.1" units="cm"/>
      <inkml:brushProperty name="height" value="0.1" units="cm"/>
      <inkml:brushProperty name="color" value="#E71224"/>
    </inkml:brush>
  </inkml:definitions>
  <inkml:trace contextRef="#ctx0" brushRef="#br0">26682 9021 16383 0 0,'-347'11'0'0'0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1"/>
    </inkml:context>
    <inkml:brush xml:id="br0">
      <inkml:brushProperty name="width" value="0.1" units="cm"/>
      <inkml:brushProperty name="height" value="0.1" units="cm"/>
      <inkml:brushProperty name="color" value="#E71224"/>
    </inkml:brush>
  </inkml:definitions>
  <inkml:trace contextRef="#ctx0" brushRef="#br0">26173 9030 16383 0 0,'-315'0'0'0'0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2"/>
    </inkml:context>
    <inkml:brush xml:id="br0">
      <inkml:brushProperty name="width" value="0.1" units="cm"/>
      <inkml:brushProperty name="height" value="0.1" units="cm"/>
      <inkml:brushProperty name="color" value="#E71224"/>
    </inkml:brush>
  </inkml:definitions>
  <inkml:trace contextRef="#ctx0" brushRef="#br0">25617 9031 16383 0 0,'-322'-8'0'0'0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3"/>
    </inkml:context>
    <inkml:brush xml:id="br0">
      <inkml:brushProperty name="width" value="0.1" units="cm"/>
      <inkml:brushProperty name="height" value="0.1" units="cm"/>
      <inkml:brushProperty name="color" value="#E71224"/>
    </inkml:brush>
  </inkml:definitions>
  <inkml:trace contextRef="#ctx0" brushRef="#br0">25028 9029 16383 0 0,'-414'0'0'0'0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4"/>
    </inkml:context>
    <inkml:brush xml:id="br0">
      <inkml:brushProperty name="width" value="0.1" units="cm"/>
      <inkml:brushProperty name="height" value="0.1" units="cm"/>
      <inkml:brushProperty name="color" value="#E71224"/>
    </inkml:brush>
  </inkml:definitions>
  <inkml:trace contextRef="#ctx0" brushRef="#br0">24769 8793 16383 0 0,'-1'1'0'0'0,"-2"0"0"0"0,-1 1 0 0 0,-1 2 0 0 0,0-1 0 0 0,0 2 0 0 0,-1 0 0 0 0,0 1 0 0 0,0 0 0 0 0,0 2 0 0 0,1-1 0 0 0,-1-1 0 0 0,0-1 0 0 0,1 0 0 0 0,0-1 0 0 0,2 0 0 0 0,0 0 0 0 0,0 0 0 0 0,0 0 0 0 0,-1-1 0 0 0,1 0 0 0 0,0-1 0 0 0,0 1 0 0 0,0 1 0 0 0,0-1 0 0 0,-1 0 0 0 0,1 0 0 0 0,0 0 0 0 0,0 0 0 0 0,0 0 0 0 0,0 2 0 0 0,-1-1 0 0 0,0 0 0 0 0,0 1 0 0 0,0-1 0 0 0,1 1 0 0 0,0-1 0 0 0,0-1 0 0 0,0 0 0 0 0,-1 0 0 0 0,-1 1 0 0 0,0 0 0 0 0,1 1 0 0 0,0 0 0 0 0,-1-1 0 0 0,0 1 0 0 0,-2 0 0 0 0,1 1 0 0 0,-1 0 0 0 0,2-1 0 0 0,-1-1 0 0 0,1 0 0 0 0,1-1 0 0 0,1-1 0 0 0,0 1 0 0 0,0-1 0 0 0,0 0 0 0 0,0 0 0 0 0,-1 1 0 0 0,-1-1 0 0 0,1 0 0 0 0,1 0 0 0 0,0 1 0 0 0,0-1 0 0 0,0 0 0 0 0,-1 0 0 0 0,0 1 0 0 0,0-2 0 0 0,0 1 0 0 0,0 1 0 0 0,2-1 0 0 0,2 0 0 0 0,2 1 0 0 0,2 0 0 0 0,1 1 0 0 0,2 1 0 0 0,0 0 0 0 0,-1-2 0 0 0,1 0 0 0 0,-1 0 0 0 0,-1 0 0 0 0,0-1 0 0 0,0 0 0 0 0,-1 1 0 0 0,1-1 0 0 0,-1 0 0 0 0,1 0 0 0 0,0 1 0 0 0,-1 0 0 0 0,1 1 0 0 0,0-1 0 0 0,-1 0 0 0 0,1 0 0 0 0,0 0 0 0 0,-1 0 0 0 0,1 1 0 0 0,0-1 0 0 0,-1 0 0 0 0,1-1 0 0 0,0 1 0 0 0,-1 0 0 0 0,1-1 0 0 0,0 0 0 0 0,0 1 0 0 0,0 1 0 0 0,1 1 0 0 0,0 0 0 0 0,1 2 0 0 0,2-1 0 0 0,-1 1 0 0 0,1 0 0 0 0,-1-1 0 0 0,-1 1 0 0 0,-1-1 0 0 0,0-1 0 0 0,-1 0 0 0 0,-1 0 0 0 0,-1-1 0 0 0,-1 1 0 0 0,1-1 0 0 0,0 1 0 0 0,0-1 0 0 0,1 1 0 0 0,1 0 0 0 0,-1-1 0 0 0,1 1 0 0 0,-1 0 0 0 0,-1-1 0 0 0,-1 0 0 0 0,1-1 0 0 0,-1-1 0 0 0,0 1 0 0 0,0 0 0 0 0,1 1 0 0 0,-1 0 0 0 0,0-1 0 0 0,0 1 0 0 0,1-1 0 0 0,-1 0 0 0 0,0-1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5"/>
    </inkml:context>
    <inkml:brush xml:id="br0">
      <inkml:brushProperty name="width" value="0.1" units="cm"/>
      <inkml:brushProperty name="height" value="0.1" units="cm"/>
      <inkml:brushProperty name="color" value="#E71224"/>
    </inkml:brush>
  </inkml:definitions>
  <inkml:trace contextRef="#ctx0" brushRef="#br0">28457 12713 16383 0 0,'-325'-11'0'0'0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6"/>
    </inkml:context>
    <inkml:brush xml:id="br0">
      <inkml:brushProperty name="width" value="0.1" units="cm"/>
      <inkml:brushProperty name="height" value="0.1" units="cm"/>
      <inkml:brushProperty name="color" value="#E71224"/>
    </inkml:brush>
  </inkml:definitions>
  <inkml:trace contextRef="#ctx0" brushRef="#br0">29230 10959 16383 0 0,'-351'9'0'0'0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7"/>
    </inkml:context>
    <inkml:brush xml:id="br0">
      <inkml:brushProperty name="width" value="0.1" units="cm"/>
      <inkml:brushProperty name="height" value="0.1" units="cm"/>
      <inkml:brushProperty name="color" value="#E71224"/>
    </inkml:brush>
  </inkml:definitions>
  <inkml:trace contextRef="#ctx0" brushRef="#br0">28692 10962 16383 0 0,'-308'7'0'0'0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8"/>
    </inkml:context>
    <inkml:brush xml:id="br0">
      <inkml:brushProperty name="width" value="0.1" units="cm"/>
      <inkml:brushProperty name="height" value="0.1" units="cm"/>
      <inkml:brushProperty name="color" value="#E71224"/>
    </inkml:brush>
  </inkml:definitions>
  <inkml:trace contextRef="#ctx0" brushRef="#br0">28161 10953 16383 0 0,'-296'0'0'0'0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29"/>
    </inkml:context>
    <inkml:brush xml:id="br0">
      <inkml:brushProperty name="width" value="0.1" units="cm"/>
      <inkml:brushProperty name="height" value="0.1" units="cm"/>
      <inkml:brushProperty name="color" value="#E71224"/>
    </inkml:brush>
  </inkml:definitions>
  <inkml:trace contextRef="#ctx0" brushRef="#br0">27572 10983 16383 0 0,'-299'0'0'0'0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2.234"/>
    </inkml:context>
    <inkml:brush xml:id="br0">
      <inkml:brushProperty name="width" value="0.1" units="cm"/>
      <inkml:brushProperty name="height" value="0.1" units="cm"/>
      <inkml:brushProperty name="color" value="#E71224"/>
    </inkml:brush>
  </inkml:definitions>
  <inkml:trace contextRef="#ctx0" brushRef="#br0">5453 10626 16383 0 0,'-9'1976'0'0'0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0"/>
    </inkml:context>
    <inkml:brush xml:id="br0">
      <inkml:brushProperty name="width" value="0.1" units="cm"/>
      <inkml:brushProperty name="height" value="0.1" units="cm"/>
      <inkml:brushProperty name="color" value="#E71224"/>
    </inkml:brush>
  </inkml:definitions>
  <inkml:trace contextRef="#ctx0" brushRef="#br0">27053 10977 16383 0 0,'-410'0'0'0'0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1"/>
    </inkml:context>
    <inkml:brush xml:id="br0">
      <inkml:brushProperty name="width" value="0.1" units="cm"/>
      <inkml:brushProperty name="height" value="0.1" units="cm"/>
      <inkml:brushProperty name="color" value="#E71224"/>
    </inkml:brush>
  </inkml:definitions>
  <inkml:trace contextRef="#ctx0" brushRef="#br0">26440 10982 16383 0 0,'-384'1'0'0'0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2"/>
    </inkml:context>
    <inkml:brush xml:id="br0">
      <inkml:brushProperty name="width" value="0.1" units="cm"/>
      <inkml:brushProperty name="height" value="0.1" units="cm"/>
      <inkml:brushProperty name="color" value="#E71224"/>
    </inkml:brush>
  </inkml:definitions>
  <inkml:trace contextRef="#ctx0" brushRef="#br0">25870 10956 16383 0 0,'-357'0'0'0'0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3"/>
    </inkml:context>
    <inkml:brush xml:id="br0">
      <inkml:brushProperty name="width" value="0.1" units="cm"/>
      <inkml:brushProperty name="height" value="0.1" units="cm"/>
      <inkml:brushProperty name="color" value="#E71224"/>
    </inkml:brush>
  </inkml:definitions>
  <inkml:trace contextRef="#ctx0" brushRef="#br0">25553 10756 16383 0 0,'0'0'0'0'0,"0"-1"0"0"0,0 0 0 0 0,0 2 0 0 0,0 3 0 0 0,-1 1 0 0 0,-1 1 0 0 0,-1 1 0 0 0,-1 0 0 0 0,1-2 0 0 0,1 1 0 0 0,-2 1 0 0 0,1 0 0 0 0,-1 0 0 0 0,0-1 0 0 0,-1 0 0 0 0,1-1 0 0 0,0-1 0 0 0,-1 0 0 0 0,1 0 0 0 0,0 0 0 0 0,2 1 0 0 0,-1-2 0 0 0,1 0 0 0 0,-1-1 0 0 0,0 0 0 0 0,-1 1 0 0 0,0 0 0 0 0,0 1 0 0 0,-1 0 0 0 0,1 0 0 0 0,0 1 0 0 0,0-1 0 0 0,1 1 0 0 0,-2-1 0 0 0,0 0 0 0 0,0 0 0 0 0,-1 0 0 0 0,0-1 0 0 0,1 1 0 0 0,0 0 0 0 0,0 0 0 0 0,0-1 0 0 0,1 1 0 0 0,0 0 0 0 0,0 0 0 0 0,0-1 0 0 0,1-1 0 0 0,0 0 0 0 0,1 0 0 0 0,0 0 0 0 0,0 1 0 0 0,0-1 0 0 0,0 1 0 0 0,2 0 0 0 0,-1 0 0 0 0,1 1 0 0 0,0-2 0 0 0,2 1 0 0 0,0-1 0 0 0,1 0 0 0 0,0 0 0 0 0,1 0 0 0 0,0 0 0 0 0,1 0 0 0 0,-1 0 0 0 0,0 0 0 0 0,0 0 0 0 0,1 0 0 0 0,0 0 0 0 0,1 1 0 0 0,2 0 0 0 0,1 0 0 0 0,0-1 0 0 0,0 1 0 0 0,-2 0 0 0 0,-1 1 0 0 0,0-1 0 0 0,0 1 0 0 0,0 0 0 0 0,0-1 0 0 0,-1-1 0 0 0,-1-1 0 0 0,2 1 0 0 0,-1 0 0 0 0,0 0 0 0 0,0-1 0 0 0,-1 0 0 0 0,1 0 0 0 0,-1-1 0 0 0,0 0 0 0 0,0 0 0 0 0,0 0 0 0 0,0 2 0 0 0,0 0 0 0 0,0-1 0 0 0,0 0 0 0 0,-1 0 0 0 0,1 0 0 0 0,0 1 0 0 0,0 1 0 0 0,0 0 0 0 0,-2 1 0 0 0,0 0 0 0 0,0-1 0 0 0,0 1 0 0 0,0-1 0 0 0,-1 1 0 0 0,1 0 0 0 0,0 0 0 0 0,0-1 0 0 0,1 1 0 0 0,-1 1 0 0 0,1-1 0 0 0,-2 1 0 0 0,1-1 0 0 0,-1 1 0 0 0,1 0 0 0 0,0-1 0 0 0,0 0 0 0 0,0-2 0 0 0,0 0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4"/>
    </inkml:context>
    <inkml:brush xml:id="br0">
      <inkml:brushProperty name="width" value="0.1" units="cm"/>
      <inkml:brushProperty name="height" value="0.1" units="cm"/>
    </inkml:brush>
  </inkml:definitions>
  <inkml:trace contextRef="#ctx0" brushRef="#br0">28077 8979 16383 0 0,'0'0'0'0'0,"1"-2"0"0"0,1 1 0 0 0,1-2 0 0 0,1-1 0 0 0,2-1 0 0 0,2-3 0 0 0,0 0 0 0 0,0-2 0 0 0,1-1 0 0 0,2-3 0 0 0,0-1 0 0 0,1-1 0 0 0,-2 1 0 0 0,-1 0 0 0 0,0 2 0 0 0,0 1 0 0 0,-1 1 0 0 0,-1 1 0 0 0,1-1 0 0 0,0 1 0 0 0,-1 0 0 0 0,0 0 0 0 0,0 0 0 0 0,-1 1 0 0 0,0 0 0 0 0,-1 1 0 0 0,-1 1 0 0 0,0 1 0 0 0,-1-1 0 0 0,1 0 0 0 0,-1 0 0 0 0,1 0 0 0 0,0 1 0 0 0,-1 1 0 0 0,1-1 0 0 0,0 1 0 0 0,0 0 0 0 0,0 0 0 0 0,0 0 0 0 0,-1 1 0 0 0,0 0 0 0 0,-1 0 0 0 0,1 2 0 0 0,-1 0 0 0 0,1-1 0 0 0,1 1 0 0 0,0 0 0 0 0,-1 0 0 0 0,-1 0 0 0 0,1-1 0 0 0,-1 2 0 0 0,0-1 0 0 0,0-1 0 0 0,0 1 0 0 0,0 0 0 0 0,0-1 0 0 0,1 1 0 0 0,0-1 0 0 0,-1 0 0 0 0,0 2 0 0 0,0 1 0 0 0,-2 2 0 0 0,2 2 0 0 0,-1 3 0 0 0,2 3 0 0 0,1 3 0 0 0,1 1 0 0 0,0 0 0 0 0,-1-1 0 0 0,0-1 0 0 0,0-1 0 0 0,0-2 0 0 0,0-1 0 0 0,1-1 0 0 0,0 3 0 0 0,1 1 0 0 0,0-2 0 0 0,0 0 0 0 0,-1 0 0 0 0,0-1 0 0 0,0 0 0 0 0,0-2 0 0 0,-1 0 0 0 0,0-2 0 0 0,1 1 0 0 0,-1 0 0 0 0,0 1 0 0 0,1 1 0 0 0,0-1 0 0 0,0 1 0 0 0,0-1 0 0 0,0 0 0 0 0,2 1 0 0 0,0 0 0 0 0,1 1 0 0 0,-1-1 0 0 0,-1-1 0 0 0,-1-1 0 0 0,0 0 0 0 0,-2 0 0 0 0,-1-2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4T04:10:23.435"/>
    </inkml:context>
    <inkml:brush xml:id="br0">
      <inkml:brushProperty name="width" value="0.1" units="cm"/>
      <inkml:brushProperty name="height" value="0.1" units="cm"/>
    </inkml:brush>
  </inkml:definitions>
  <inkml:trace contextRef="#ctx0" brushRef="#br0">29943 8736 16383 0 0,'1'0'0'0'0,"1"0"0"0"0,1 0 0 0 0,1 0 0 0 0,0 0 0 0 0,1 2 0 0 0,-1 0 0 0 0,0 1 0 0 0,1 1 0 0 0,-1 2 0 0 0,2 1 0 0 0,0 0 0 0 0,2 0 0 0 0,-2-1 0 0 0,1 0 0 0 0,-1-1 0 0 0,0 1 0 0 0,-1-1 0 0 0,0 0 0 0 0,0-1 0 0 0,-1 1 0 0 0,1-1 0 0 0,-1 0 0 0 0,1 1 0 0 0,-1 0 0 0 0,0 1 0 0 0,0 0 0 0 0,0 0 0 0 0,0 1 0 0 0,0-1 0 0 0,0 0 0 0 0,0 0 0 0 0,0 1 0 0 0,0-2 0 0 0,-1-2 0 0 0,-1 0 0 0 0,1 0 0 0 0,0 0 0 0 0,-1-1 0 0 0,1 1 0 0 0,0-1 0 0 0,0 1 0 0 0,-1 0 0 0 0,1-1 0 0 0,1 3 0 0 0,-1-1 0 0 0,1 1 0 0 0,0 0 0 0 0,1 0 0 0 0,-1 0 0 0 0,2 1 0 0 0,-1-1 0 0 0,1-1 0 0 0,-1 0 0 0 0,-1-1 0 0 0,-1 0 0 0 0,-1-1 0 0 0,1 0 0 0 0,-1 0 0 0 0,-1 0 0 0 0,1 0 0 0 0,1 0 0 0 0,0 0 0 0 0,1 0 0 0 0,0 0 0 0 0,-1 0 0 0 0,0 0 0 0 0,-1 0 0 0 0,1 0 0 0 0,0 0 0 0 0,0 0 0 0 0,1 0 0 0 0,-1 0 0 0 0,0-1 0 0 0,0 1 0 0 0,0 0 0 0 0,1 0 0 0 0,0-1 0 0 0,0-1 0 0 0,-1 1 0 0 0,1-1 0 0 0,0-1 0 0 0,0-1 0 0 0,0-1 0 0 0,0-2 0 0 0,-2-1 0 0 0,0-2 0 0 0,1-1 0 0 0,0 0 0 0 0,1 1 0 0 0,0 0 0 0 0,0-1 0 0 0,1 0 0 0 0,1-2 0 0 0,0-1 0 0 0,0 0 0 0 0,0 0 0 0 0,-1 1 0 0 0,-1 2 0 0 0,-1 1 0 0 0,1-1 0 0 0,-1 1 0 0 0,1-2 0 0 0,0 2 0 0 0,1 0 0 0 0,-1 0 0 0 0,1 0 0 0 0,0 1 0 0 0,0 0 0 0 0,-1-1 0 0 0,1 0 0 0 0,1 0 0 0 0,-1 1 0 0 0,1-2 0 0 0,1-1 0 0 0,1 1 0 0 0,0 1 0 0 0,0-1 0 0 0,1 1 0 0 0,-2 1 0 0 0,0 1 0 0 0,0 2 0 0 0,-2 0 0 0 0,1 0 0 0 0,-2 1 0 0 0,0-2 0 0 0,0 1 0 0 0,-1 1 0 0 0,-1 0 0 0 0,0 0 0 0 0,0 0 0 0 0,-1-1 0 0 0,0 0 0 0 0,1 0 0 0 0,-1-1 0 0 0,0 1 0 0 0,0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2.235"/>
    </inkml:context>
    <inkml:brush xml:id="br0">
      <inkml:brushProperty name="width" value="0.1" units="cm"/>
      <inkml:brushProperty name="height" value="0.1" units="cm"/>
      <inkml:brushProperty name="color" value="#E71224"/>
    </inkml:brush>
  </inkml:definitions>
  <inkml:trace contextRef="#ctx0" brushRef="#br0">5429 12210 16383 0 0,'2726'37'0'0'0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2.236"/>
    </inkml:context>
    <inkml:brush xml:id="br0">
      <inkml:brushProperty name="width" value="0.1" units="cm"/>
      <inkml:brushProperty name="height" value="0.1" units="cm"/>
      <inkml:brushProperty name="color" value="#E71224"/>
    </inkml:brush>
  </inkml:definitions>
  <inkml:trace contextRef="#ctx0" brushRef="#br0">7502 12034 16383 0 0,'0'1'0'0'0,"2"0"0"0"0,0 1 0 0 0,1 1 0 0 0,1 1 0 0 0,3 1 0 0 0,2 3 0 0 0,0 1 0 0 0,-1 0 0 0 0,0 0 0 0 0,0-1 0 0 0,2 0 0 0 0,0 0 0 0 0,-1-1 0 0 0,0 0 0 0 0,0 1 0 0 0,-2-1 0 0 0,0-1 0 0 0,-1 0 0 0 0,-1-1 0 0 0,0-2 0 0 0,0 0 0 0 0,-1-1 0 0 0,0 1 0 0 0,1 1 0 0 0,-1-1 0 0 0,1 0 0 0 0,0-1 0 0 0,-1 1 0 0 0,1 0 0 0 0,0 0 0 0 0,-1 0 0 0 0,0-1 0 0 0,1 1 0 0 0,0 1 0 0 0,1 1 0 0 0,0-1 0 0 0,0 0 0 0 0,1 0 0 0 0,-1 0 0 0 0,0 1 0 0 0,1 0 0 0 0,1 0 0 0 0,0 1 0 0 0,-1 0 0 0 0,0-1 0 0 0,-1-2 0 0 0,-2 0 0 0 0,-1 0 0 0 0,0 0 0 0 0,-1 1 0 0 0,0 1 0 0 0,0 0 0 0 0,-1-1 0 0 0,-1 1 0 0 0,0-1 0 0 0,0 0 0 0 0,0 0 0 0 0,0 1 0 0 0,0 0 0 0 0,0-1 0 0 0,0 0 0 0 0,0 0 0 0 0,-1 0 0 0 0,0 0 0 0 0,-2 0 0 0 0,0-2 0 0 0,-1 0 0 0 0,-1 0 0 0 0,0 0 0 0 0,-2 2 0 0 0,1-1 0 0 0,-1 0 0 0 0,0 0 0 0 0,1 0 0 0 0,-1 1 0 0 0,-1 0 0 0 0,0 1 0 0 0,-1 0 0 0 0,1 0 0 0 0,1 0 0 0 0,1-1 0 0 0,0 1 0 0 0,1-2 0 0 0,0-1 0 0 0,0 1 0 0 0,1 0 0 0 0,-1 1 0 0 0,1 0 0 0 0,-1 0 0 0 0,1-1 0 0 0,-1 1 0 0 0,1-1 0 0 0,0 0 0 0 0,-1-1 0 0 0,1 1 0 0 0,1 1 0 0 0,-1 0 0 0 0,1 0 0 0 0,1 0 0 0 0,0 0 0 0 0,1 0 0 0 0,0 0 0 0 0,1 0 0 0 0,-1 0 0 0 0,-1 0 0 0 0,0 1 0 0 0,0 1 0 0 0,-1 0 0 0 0,0 1 0 0 0,0-2 0 0 0,0-1 0 0 0,1 0 0 0 0,-1-2 0 0 0,0 1 0 0 0,0-1 0 0 0,1 1 0 0 0,0-1 0 0 0,0 0 0 0 0,-1 2 0 0 0,2 0 0 0 0,-1 0 0 0 0,-1-1 0 0 0,1 1 0 0 0,0-1 0 0 0,-1 1 0 0 0,1 0 0 0 0,0-1 0 0 0,0 1 0 0 0,0-1 0 0 0,-1 0 0 0 0,0 0 0 0 0,0-1 0 0 0,0 0 0 0 0,1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3.437"/>
    </inkml:context>
    <inkml:brush xml:id="br0">
      <inkml:brushProperty name="width" value="0.1" units="cm"/>
      <inkml:brushProperty name="height" value="0.1" units="cm"/>
      <inkml:brushProperty name="color" value="#E71224"/>
    </inkml:brush>
  </inkml:definitions>
  <inkml:trace contextRef="#ctx0" brushRef="#br0">9884 9041 16383 0 0,'-3765'-7'0'0'0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1T16:50:43.438"/>
    </inkml:context>
    <inkml:brush xml:id="br0">
      <inkml:brushProperty name="width" value="0.1" units="cm"/>
      <inkml:brushProperty name="height" value="0.1" units="cm"/>
      <inkml:brushProperty name="color" value="#E71224"/>
    </inkml:brush>
  </inkml:definitions>
  <inkml:trace contextRef="#ctx0" brushRef="#br0">6222 8875 16383 0 0,'0'0'0'0'0,"0"2"0"0"0,0 0 0 0 0,0 1 0 0 0,0 1 0 0 0,-2 0 0 0 0,0 3 0 0 0,-1 2 0 0 0,0 0 0 0 0,-2 1 0 0 0,1-2 0 0 0,-1 1 0 0 0,-1-1 0 0 0,0 1 0 0 0,0 0 0 0 0,0 0 0 0 0,1-2 0 0 0,0 0 0 0 0,1-1 0 0 0,0-1 0 0 0,0-2 0 0 0,1 0 0 0 0,0 1 0 0 0,1-1 0 0 0,-1 1 0 0 0,-1-2 0 0 0,1 1 0 0 0,0 0 0 0 0,1-1 0 0 0,-1 0 0 0 0,1 0 0 0 0,0 1 0 0 0,0 0 0 0 0,0 1 0 0 0,-1-1 0 0 0,1 2 0 0 0,-1-1 0 0 0,0-1 0 0 0,1 1 0 0 0,-1 0 0 0 0,0 0 0 0 0,1 0 0 0 0,1 0 0 0 0,-1 0 0 0 0,1-1 0 0 0,2-1 0 0 0,1-1 0 0 0,0 0 0 0 0,2-1 0 0 0,0 1 0 0 0,0-2 0 0 0,0 2 0 0 0,-2 0 0 0 0,1 1 0 0 0,0-1 0 0 0,0 0 0 0 0,0 0 0 0 0,1 0 0 0 0,-2 1 0 0 0,0 0 0 0 0,1 0 0 0 0,0 0 0 0 0,1-1 0 0 0,1 1 0 0 0,1 0 0 0 0,1 0 0 0 0,-2 0 0 0 0,0 0 0 0 0,-2 0 0 0 0,0 0 0 0 0,1 0 0 0 0,-1-1 0 0 0,1 0 0 0 0,1 1 0 0 0,0 0 0 0 0,0 0 0 0 0,-1 1 0 0 0,0 0 0 0 0,0 0 0 0 0,1 1 0 0 0,0 0 0 0 0,0 0 0 0 0,-1 0 0 0 0,-1 0 0 0 0,0 0 0 0 0,-1-1 0 0 0,0-1 0 0 0,0 1 0 0 0,0-1 0 0 0,0 0 0 0 0,-1 1 0 0 0,2 1 0 0 0,-1-1 0 0 0,0 0 0 0 0,1-1 0 0 0,0 0 0 0 0,-1 1 0 0 0,0-1 0 0 0,0-1 0 0 0,0 1 0 0 0,0 0 0 0 0,1 0 0 0 0,0-1 0 0 0,0 1 0 0 0,0-2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12T03:17:44.056"/>
    </inkml:context>
    <inkml:brush xml:id="br0">
      <inkml:brushProperty name="width" value="0.1" units="cm"/>
      <inkml:brushProperty name="height" value="0.1" units="cm"/>
      <inkml:brushProperty name="color" value="#E71224"/>
    </inkml:brush>
  </inkml:definitions>
  <inkml:trace contextRef="#ctx0" brushRef="#br0">6577 10229 16383 0 0,'1'0'0'0'0,"0"0"0"0"0,2 0 0 0 0,0 0 0 0 0,2 0 0 0 0,2 0 0 0 0,3 0 0 0 0,5 0 0 0 0,3 0 0 0 0,2 0 0 0 0,0 0 0 0 0,4 0 0 0 0,7 0 0 0 0,0 0 0 0 0,-3 0 0 0 0,-1 0 0 0 0,2 0 0 0 0,-2 0 0 0 0,-2 0 0 0 0,-2 0 0 0 0,2 0 0 0 0,4 0 0 0 0,4 0 0 0 0,-1 0 0 0 0,1 0 0 0 0,1 0 0 0 0,6 0 0 0 0,9 0 0 0 0,8 0 0 0 0,10 0 0 0 0,5 0 0 0 0,-6 0 0 0 0,-7 0 0 0 0,-5 0 0 0 0,-5 0 0 0 0,-8 0 0 0 0,-4 0 0 0 0,-3 0 0 0 0,0 0 0 0 0,-1 0 0 0 0,1 0 0 0 0,1 0 0 0 0,0 0 0 0 0,-3 0 0 0 0,-3 0 0 0 0,-2 0 0 0 0,-1 0 0 0 0,-1 0 0 0 0,-1 0 0 0 0,-1 0 0 0 0,1 0 0 0 0,-1 0 0 0 0,1 0 0 0 0,0 0 0 0 0,0 0 0 0 0,1 0 0 0 0,-3 0 0 0 0,-2 0 0 0 0,-1 0 0 0 0,3 0 0 0 0,1 0 0 0 0,2 0 0 0 0,2 0 0 0 0,3 0 0 0 0,3 0 0 0 0,1 0 0 0 0,1 0 0 0 0,-3 0 0 0 0,-3 0 0 0 0,-4 0 0 0 0,-4 0 0 0 0,0 0 0 0 0,-2 0 0 0 0,-1 0 0 0 0,-2 0 0 0 0,-1 0 0 0 0,-1 0 0 0 0,-1 0 0 0 0,1 0 0 0 0,3 0 0 0 0,0 0 0 0 0,0 0 0 0 0,0 0 0 0 0,-2 0 0 0 0,0 0 0 0 0,-1 0 0 0 0,0 0 0 0 0,-1 0 0 0 0,3 0 0 0 0,3 0 0 0 0,1 0 0 0 0,0 0 0 0 0,-1 0 0 0 0,-3 0 0 0 0,-1 0 0 0 0,1 0 0 0 0,2 0 0 0 0,-2 0 0 0 0,-1 0 0 0 0,-1 0 0 0 0,1 0 0 0 0,2 0 0 0 0,2 0 0 0 0,-1 0 0 0 0,0 0 0 0 0,-3 0 0 0 0,-2 0 0 0 0,-3 0 0 0 0,-2 0 0 0 0,-2 0 0 0 0,0 0 0 0 0,-1 0 0 0 0,-1 0 0 0 0,1 0 0 0 0,0 0 0 0 0,0 0 0 0 0,0 0 0 0 0,0 0 0 0 0,1 0 0 0 0,-1 0 0 0 0,0 0 0 0 0,1 0 0 0 0,-1 0 0 0 0,0 0 0 0 0,0 0 0 0 0,0 0 0 0 0,0 0 0 0 0,0 0 0 0 0,0 0 0 0 0,0 0 0 0 0,0 0 0 0 0,2 0 0 0 0,1 0 0 0 0,-1 0 0 0 0,0 0 0 0 0,0 0 0 0 0,-1 0 0 0 0,0 0 0 0 0,-1 0 0 0 0,1 0 0 0 0,-1 0 0 0 0,0 0 0 0 0,0 0 0 0 0,1 0 0 0 0,-1 0 0 0 0,0 0 0 0 0,1 0 0 0 0,-1 0 0 0 0,0 0 0 0 0,0 0 0 0 0,1 0 0 0 0,0 0 0 0 0,1 0 0 0 0,-1 0 0 0 0,1 0 0 0 0,0 0 0 0 0,1 0 0 0 0,1 0 0 0 0,0 0 0 0 0,-1 0 0 0 0,-2 0 0 0 0,2 0 0 0 0,1 0 0 0 0,0 0 0 0 0,0 0 0 0 0,-1 0 0 0 0,1 0 0 0 0,3 0 0 0 0,-1 0 0 0 0,0 0 0 0 0,0 0 0 0 0,2 0 0 0 0,-2 0 0 0 0,0 0 0 0 0,-3 0 0 0 0,0 0 0 0 0,1 0 0 0 0,0 0 0 0 0,0 0 0 0 0,-2 0 0 0 0,0 0 0 0 0,0 0 0 0 0,-2 0 0 0 0,1 0 0 0 0,-1 0 0 0 0,0 0 0 0 0,0 0 0 0 0,2 0 0 0 0,0 0 0 0 0,2 0 0 0 0,0 0 0 0 0,-2 0 0 0 0,1 0 0 0 0,-1 0 0 0 0,2 0 0 0 0,0 0 0 0 0,-1 0 0 0 0,0 0 0 0 0,0 0 0 0 0,-1 0 0 0 0,-1 0 0 0 0,2 0 0 0 0,0 0 0 0 0,1 0 0 0 0,1 0 0 0 0,0 0 0 0 0,0 0 0 0 0,0 0 0 0 0,0 0 0 0 0,-1 0 0 0 0,-2 0 0 0 0,0 0 0 0 0,-2 0 0 0 0,0 0 0 0 0,0 0 0 0 0,-1 0 0 0 0,1 0 0 0 0,-1 0 0 0 0,0 0 0 0 0,0 0 0 0 0,0 0 0 0 0,1 0 0 0 0,-1 0 0 0 0,0 0 0 0 0,1 0 0 0 0,-1 0 0 0 0,0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customXml" Target="../ink/ink12.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customXml" Target="../ink/ink11.xml"/><Relationship Id="rId4" Type="http://schemas.openxmlformats.org/officeDocument/2006/relationships/image" Target="../media/image47.png"/><Relationship Id="rId9"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luckyresistor.me/2019/12/07/how-to-write-custom-snowflake-patterns-1/" TargetMode="External"/><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6" Type="http://schemas.openxmlformats.org/officeDocument/2006/relationships/customXml" Target="../ink/ink25.xml"/><Relationship Id="rId21" Type="http://schemas.openxmlformats.org/officeDocument/2006/relationships/image" Target="../media/image65.png"/><Relationship Id="rId34" Type="http://schemas.openxmlformats.org/officeDocument/2006/relationships/customXml" Target="../ink/ink29.xml"/><Relationship Id="rId42" Type="http://schemas.openxmlformats.org/officeDocument/2006/relationships/customXml" Target="../ink/ink33.xml"/><Relationship Id="rId47" Type="http://schemas.openxmlformats.org/officeDocument/2006/relationships/image" Target="../media/image78.png"/><Relationship Id="rId50" Type="http://schemas.openxmlformats.org/officeDocument/2006/relationships/customXml" Target="../ink/ink37.xml"/><Relationship Id="rId55" Type="http://schemas.openxmlformats.org/officeDocument/2006/relationships/image" Target="../media/image82.png"/><Relationship Id="rId63" Type="http://schemas.openxmlformats.org/officeDocument/2006/relationships/image" Target="../media/image86.png"/><Relationship Id="rId7" Type="http://schemas.openxmlformats.org/officeDocument/2006/relationships/image" Target="../media/image58.png"/><Relationship Id="rId2" Type="http://schemas.openxmlformats.org/officeDocument/2006/relationships/customXml" Target="../ink/ink13.xml"/><Relationship Id="rId16" Type="http://schemas.openxmlformats.org/officeDocument/2006/relationships/customXml" Target="../ink/ink20.xml"/><Relationship Id="rId29" Type="http://schemas.openxmlformats.org/officeDocument/2006/relationships/image" Target="../media/image69.png"/><Relationship Id="rId11" Type="http://schemas.openxmlformats.org/officeDocument/2006/relationships/image" Target="../media/image60.png"/><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image" Target="../media/image73.png"/><Relationship Id="rId40" Type="http://schemas.openxmlformats.org/officeDocument/2006/relationships/customXml" Target="../ink/ink32.xml"/><Relationship Id="rId45" Type="http://schemas.openxmlformats.org/officeDocument/2006/relationships/image" Target="../media/image77.png"/><Relationship Id="rId53" Type="http://schemas.openxmlformats.org/officeDocument/2006/relationships/image" Target="../media/image81.png"/><Relationship Id="rId58" Type="http://schemas.openxmlformats.org/officeDocument/2006/relationships/customXml" Target="../ink/ink41.xml"/><Relationship Id="rId66" Type="http://schemas.openxmlformats.org/officeDocument/2006/relationships/customXml" Target="../ink/ink45.xml"/><Relationship Id="rId5" Type="http://schemas.openxmlformats.org/officeDocument/2006/relationships/image" Target="../media/image57.png"/><Relationship Id="rId61" Type="http://schemas.openxmlformats.org/officeDocument/2006/relationships/image" Target="../media/image85.png"/><Relationship Id="rId19" Type="http://schemas.openxmlformats.org/officeDocument/2006/relationships/image" Target="../media/image64.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68.png"/><Relationship Id="rId30" Type="http://schemas.openxmlformats.org/officeDocument/2006/relationships/customXml" Target="../ink/ink27.xml"/><Relationship Id="rId35" Type="http://schemas.openxmlformats.org/officeDocument/2006/relationships/image" Target="../media/image72.png"/><Relationship Id="rId43" Type="http://schemas.openxmlformats.org/officeDocument/2006/relationships/image" Target="../media/image76.png"/><Relationship Id="rId48" Type="http://schemas.openxmlformats.org/officeDocument/2006/relationships/customXml" Target="../ink/ink36.xml"/><Relationship Id="rId56" Type="http://schemas.openxmlformats.org/officeDocument/2006/relationships/customXml" Target="../ink/ink40.xml"/><Relationship Id="rId64" Type="http://schemas.openxmlformats.org/officeDocument/2006/relationships/customXml" Target="../ink/ink44.xml"/><Relationship Id="rId8" Type="http://schemas.openxmlformats.org/officeDocument/2006/relationships/customXml" Target="../ink/ink16.xml"/><Relationship Id="rId51" Type="http://schemas.openxmlformats.org/officeDocument/2006/relationships/image" Target="../media/image80.png"/><Relationship Id="rId3" Type="http://schemas.openxmlformats.org/officeDocument/2006/relationships/image" Target="../media/image56.png"/><Relationship Id="rId12" Type="http://schemas.openxmlformats.org/officeDocument/2006/relationships/customXml" Target="../ink/ink18.xml"/><Relationship Id="rId17" Type="http://schemas.openxmlformats.org/officeDocument/2006/relationships/image" Target="../media/image63.png"/><Relationship Id="rId25" Type="http://schemas.openxmlformats.org/officeDocument/2006/relationships/image" Target="../media/image67.png"/><Relationship Id="rId33" Type="http://schemas.openxmlformats.org/officeDocument/2006/relationships/image" Target="../media/image71.png"/><Relationship Id="rId38" Type="http://schemas.openxmlformats.org/officeDocument/2006/relationships/customXml" Target="../ink/ink31.xml"/><Relationship Id="rId46" Type="http://schemas.openxmlformats.org/officeDocument/2006/relationships/customXml" Target="../ink/ink35.xml"/><Relationship Id="rId59" Type="http://schemas.openxmlformats.org/officeDocument/2006/relationships/image" Target="../media/image84.png"/><Relationship Id="rId67" Type="http://schemas.openxmlformats.org/officeDocument/2006/relationships/image" Target="../media/image88.png"/><Relationship Id="rId20" Type="http://schemas.openxmlformats.org/officeDocument/2006/relationships/customXml" Target="../ink/ink22.xml"/><Relationship Id="rId41" Type="http://schemas.openxmlformats.org/officeDocument/2006/relationships/image" Target="../media/image75.png"/><Relationship Id="rId54" Type="http://schemas.openxmlformats.org/officeDocument/2006/relationships/customXml" Target="../ink/ink39.xml"/><Relationship Id="rId62"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15.xml"/><Relationship Id="rId15" Type="http://schemas.openxmlformats.org/officeDocument/2006/relationships/image" Target="../media/image62.png"/><Relationship Id="rId23" Type="http://schemas.openxmlformats.org/officeDocument/2006/relationships/image" Target="../media/image66.png"/><Relationship Id="rId28" Type="http://schemas.openxmlformats.org/officeDocument/2006/relationships/customXml" Target="../ink/ink26.xml"/><Relationship Id="rId36" Type="http://schemas.openxmlformats.org/officeDocument/2006/relationships/customXml" Target="../ink/ink30.xml"/><Relationship Id="rId49" Type="http://schemas.openxmlformats.org/officeDocument/2006/relationships/image" Target="../media/image79.png"/><Relationship Id="rId57" Type="http://schemas.openxmlformats.org/officeDocument/2006/relationships/image" Target="../media/image83.png"/><Relationship Id="rId10" Type="http://schemas.openxmlformats.org/officeDocument/2006/relationships/customXml" Target="../ink/ink17.xml"/><Relationship Id="rId31" Type="http://schemas.openxmlformats.org/officeDocument/2006/relationships/image" Target="../media/image70.png"/><Relationship Id="rId44" Type="http://schemas.openxmlformats.org/officeDocument/2006/relationships/customXml" Target="../ink/ink34.xml"/><Relationship Id="rId52" Type="http://schemas.openxmlformats.org/officeDocument/2006/relationships/customXml" Target="../ink/ink38.xml"/><Relationship Id="rId60" Type="http://schemas.openxmlformats.org/officeDocument/2006/relationships/customXml" Target="../ink/ink42.xml"/><Relationship Id="rId65" Type="http://schemas.openxmlformats.org/officeDocument/2006/relationships/image" Target="../media/image87.png"/><Relationship Id="rId4" Type="http://schemas.openxmlformats.org/officeDocument/2006/relationships/customXml" Target="../ink/ink14.xml"/><Relationship Id="rId9" Type="http://schemas.openxmlformats.org/officeDocument/2006/relationships/image" Target="../media/image59.png"/><Relationship Id="rId13" Type="http://schemas.openxmlformats.org/officeDocument/2006/relationships/image" Target="../media/image61.png"/><Relationship Id="rId18" Type="http://schemas.openxmlformats.org/officeDocument/2006/relationships/customXml" Target="../ink/ink21.xml"/><Relationship Id="rId39" Type="http://schemas.openxmlformats.org/officeDocument/2006/relationships/image" Target="../media/image74.png"/></Relationships>
</file>

<file path=ppt/slides/_rels/slide3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s://youtu.be/PdXGWGMGf4E?feature=shar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5.xml"/><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8.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1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849635"/>
            <a:ext cx="9144000" cy="2436972"/>
          </a:xfrm>
        </p:spPr>
        <p:txBody>
          <a:bodyPr vert="horz" lIns="91440" tIns="45720" rIns="91440" bIns="45720" rtlCol="0" anchor="t">
            <a:noAutofit/>
          </a:bodyPr>
          <a:lstStyle/>
          <a:p>
            <a:pPr>
              <a:defRPr/>
            </a:pPr>
            <a:r>
              <a:rPr kumimoji="0" lang="en-US" sz="2000" b="0" i="0" u="none" strike="noStrike" kern="1200" cap="none" spc="0" normalizeH="0" baseline="0" noProof="0">
                <a:ln>
                  <a:noFill/>
                </a:ln>
                <a:effectLst/>
                <a:uLnTx/>
                <a:uFillTx/>
                <a:latin typeface="+mn-lt"/>
                <a:ea typeface="Calibri"/>
                <a:cs typeface="Calibri"/>
              </a:rPr>
              <a:t>Project seminar – Object-Oriented Programming</a:t>
            </a:r>
            <a:r>
              <a:rPr lang="en-US" sz="2000">
                <a:ea typeface="Calibri"/>
                <a:cs typeface="Calibri"/>
              </a:rPr>
              <a:t> -</a:t>
            </a:r>
            <a:r>
              <a:rPr lang="en-US" sz="2000">
                <a:ea typeface="+mn-lt"/>
                <a:cs typeface="+mn-lt"/>
              </a:rPr>
              <a:t> Group 7</a:t>
            </a:r>
          </a:p>
          <a:p>
            <a:pPr>
              <a:defRPr/>
            </a:pPr>
            <a:r>
              <a:rPr lang="en-US" sz="2000">
                <a:ea typeface="+mn-lt"/>
                <a:cs typeface="+mn-lt"/>
              </a:rPr>
              <a:t>22127196</a:t>
            </a:r>
            <a:r>
              <a:rPr lang="en-US" sz="2000">
                <a:ea typeface="Calibri"/>
                <a:cs typeface="Calibri"/>
              </a:rPr>
              <a:t> - Lê Ngọc Anh Khoa</a:t>
            </a:r>
          </a:p>
          <a:p>
            <a:pPr>
              <a:defRPr/>
            </a:pPr>
            <a:r>
              <a:rPr lang="en-US" sz="2000">
                <a:ea typeface="Calibri"/>
                <a:cs typeface="Calibri"/>
              </a:rPr>
              <a:t>22127264 - Hoàng Tuý Minh</a:t>
            </a:r>
          </a:p>
          <a:p>
            <a:pPr>
              <a:defRPr/>
            </a:pPr>
            <a:r>
              <a:rPr lang="en-US" sz="2000">
                <a:ea typeface="Calibri"/>
                <a:cs typeface="Calibri"/>
              </a:rPr>
              <a:t>22127415 - Nguyễn Đức Tín</a:t>
            </a:r>
          </a:p>
          <a:p>
            <a:pPr>
              <a:defRPr/>
            </a:pPr>
            <a:r>
              <a:rPr lang="en-US" sz="2000">
                <a:ea typeface="Calibri"/>
                <a:cs typeface="Calibri"/>
              </a:rPr>
              <a:t>22127464 - Võ Thịnh Vượng</a:t>
            </a:r>
            <a:endParaRPr lang="en-US" sz="2000">
              <a:cs typeface="Calibri"/>
            </a:endParaRPr>
          </a:p>
          <a:p>
            <a:pPr>
              <a:defRPr/>
            </a:pPr>
            <a:r>
              <a:rPr lang="en-US" sz="2000">
                <a:ea typeface="Calibri"/>
                <a:cs typeface="Calibri"/>
              </a:rPr>
              <a:t>14/12/2023</a:t>
            </a:r>
          </a:p>
        </p:txBody>
      </p:sp>
      <p:pic>
        <p:nvPicPr>
          <p:cNvPr id="4" name="Picture 3" descr="Game title">
            <a:extLst>
              <a:ext uri="{FF2B5EF4-FFF2-40B4-BE49-F238E27FC236}">
                <a16:creationId xmlns:a16="http://schemas.microsoft.com/office/drawing/2014/main" id="{5F64CBEB-6416-81FB-0B44-171F07D77BB7}"/>
              </a:ext>
            </a:extLst>
          </p:cNvPr>
          <p:cNvPicPr>
            <a:picLocks noChangeAspect="1"/>
          </p:cNvPicPr>
          <p:nvPr/>
        </p:nvPicPr>
        <p:blipFill>
          <a:blip r:embed="rId2"/>
          <a:stretch>
            <a:fillRect/>
          </a:stretch>
        </p:blipFill>
        <p:spPr>
          <a:xfrm>
            <a:off x="703669" y="1391264"/>
            <a:ext cx="6096000" cy="1696670"/>
          </a:xfrm>
          <a:prstGeom prst="rect">
            <a:avLst/>
          </a:prstGeom>
        </p:spPr>
      </p:pic>
      <p:pic>
        <p:nvPicPr>
          <p:cNvPr id="5" name="Picture 4">
            <a:extLst>
              <a:ext uri="{FF2B5EF4-FFF2-40B4-BE49-F238E27FC236}">
                <a16:creationId xmlns:a16="http://schemas.microsoft.com/office/drawing/2014/main" id="{B8FB95E7-1762-18FC-4BF8-7929F15480C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68416" y="3087827"/>
            <a:ext cx="3629893" cy="427760"/>
          </a:xfrm>
          <a:prstGeom prst="rect">
            <a:avLst/>
          </a:prstGeom>
        </p:spPr>
      </p:pic>
      <p:pic>
        <p:nvPicPr>
          <p:cNvPr id="6" name="Picture 5">
            <a:extLst>
              <a:ext uri="{FF2B5EF4-FFF2-40B4-BE49-F238E27FC236}">
                <a16:creationId xmlns:a16="http://schemas.microsoft.com/office/drawing/2014/main" id="{31C21BF4-53A8-5DCC-9144-427502D443F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241605" y="1392005"/>
            <a:ext cx="4495800" cy="1771650"/>
          </a:xfrm>
          <a:prstGeom prst="rect">
            <a:avLst/>
          </a:prstGeom>
        </p:spPr>
      </p:pic>
      <p:pic>
        <p:nvPicPr>
          <p:cNvPr id="9" name="Picture 8">
            <a:extLst>
              <a:ext uri="{FF2B5EF4-FFF2-40B4-BE49-F238E27FC236}">
                <a16:creationId xmlns:a16="http://schemas.microsoft.com/office/drawing/2014/main" id="{38DAA4EF-1E47-35B5-BF92-7C5466982FF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03496" y="3022133"/>
            <a:ext cx="4610100" cy="495300"/>
          </a:xfrm>
          <a:prstGeom prst="rect">
            <a:avLst/>
          </a:prstGeom>
        </p:spPr>
      </p:pic>
      <p:pic>
        <p:nvPicPr>
          <p:cNvPr id="10" name="Picture 9">
            <a:extLst>
              <a:ext uri="{FF2B5EF4-FFF2-40B4-BE49-F238E27FC236}">
                <a16:creationId xmlns:a16="http://schemas.microsoft.com/office/drawing/2014/main" id="{ED691D0C-8DD2-47AF-1994-36D7C45D625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687437" y="1393545"/>
            <a:ext cx="650689" cy="2131358"/>
          </a:xfrm>
          <a:prstGeom prst="rect">
            <a:avLst/>
          </a:prstGeom>
        </p:spPr>
      </p:pic>
      <p:pic>
        <p:nvPicPr>
          <p:cNvPr id="11" name="Picture 10">
            <a:extLst>
              <a:ext uri="{FF2B5EF4-FFF2-40B4-BE49-F238E27FC236}">
                <a16:creationId xmlns:a16="http://schemas.microsoft.com/office/drawing/2014/main" id="{022B49AB-9A63-D72E-8FB7-D5033061C05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240261" y="3089367"/>
            <a:ext cx="4483100" cy="435534"/>
          </a:xfrm>
          <a:prstGeom prst="rect">
            <a:avLst/>
          </a:prstGeom>
        </p:spPr>
      </p:pic>
      <p:sp>
        <p:nvSpPr>
          <p:cNvPr id="12" name="Title 11">
            <a:extLst>
              <a:ext uri="{FF2B5EF4-FFF2-40B4-BE49-F238E27FC236}">
                <a16:creationId xmlns:a16="http://schemas.microsoft.com/office/drawing/2014/main" id="{95798936-0853-91AF-BF5A-CF6B0CC7E049}"/>
              </a:ext>
            </a:extLst>
          </p:cNvPr>
          <p:cNvSpPr>
            <a:spLocks noGrp="1"/>
          </p:cNvSpPr>
          <p:nvPr>
            <p:ph type="ctrTitle"/>
          </p:nvPr>
        </p:nvSpPr>
        <p:spPr>
          <a:xfrm>
            <a:off x="1524000" y="-2387600"/>
            <a:ext cx="9144000" cy="2387600"/>
          </a:xfrm>
        </p:spPr>
        <p:txBody>
          <a:bodyPr vert="horz" lIns="91440" tIns="45720" rIns="91440" bIns="45720" rtlCol="0" anchor="b">
            <a:normAutofit/>
          </a:bodyPr>
          <a:lstStyle/>
          <a:p>
            <a:r>
              <a:rPr lang="en-US">
                <a:cs typeface="Calibri Light"/>
              </a:rPr>
              <a:t>Presentation intro</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3</a:t>
            </a:r>
            <a:r>
              <a:rPr kumimoji="0" lang="en-US" sz="3600" b="0" i="0" u="none" strike="noStrike" kern="1200" cap="none" spc="0" normalizeH="0" baseline="0" noProof="0">
                <a:ln>
                  <a:noFill/>
                </a:ln>
                <a:effectLst/>
                <a:uLnTx/>
                <a:uFillTx/>
                <a:latin typeface="+mn-lt"/>
                <a:ea typeface="+mn-ea"/>
                <a:cs typeface="Calibri"/>
              </a:rPr>
              <a:t>. Scoring</a:t>
            </a:r>
          </a:p>
        </p:txBody>
      </p:sp>
      <p:sp>
        <p:nvSpPr>
          <p:cNvPr id="12" name="TextBox 11">
            <a:extLst>
              <a:ext uri="{FF2B5EF4-FFF2-40B4-BE49-F238E27FC236}">
                <a16:creationId xmlns:a16="http://schemas.microsoft.com/office/drawing/2014/main" id="{5443386E-F2D9-33A0-21A3-ECB6A796E3BB}"/>
              </a:ext>
            </a:extLst>
          </p:cNvPr>
          <p:cNvSpPr txBox="1"/>
          <p:nvPr/>
        </p:nvSpPr>
        <p:spPr>
          <a:xfrm>
            <a:off x="7526873" y="3520641"/>
            <a:ext cx="45143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Complete a level to earn points.</a:t>
            </a:r>
          </a:p>
          <a:p>
            <a:r>
              <a:rPr lang="en-US" sz="2400">
                <a:cs typeface="Calibri"/>
              </a:rPr>
              <a:t>Going faster earn you more points.</a:t>
            </a:r>
          </a:p>
        </p:txBody>
      </p:sp>
      <p:pic>
        <p:nvPicPr>
          <p:cNvPr id="3" name="Picture 2" descr="Time showing 16 seconds has passed">
            <a:extLst>
              <a:ext uri="{FF2B5EF4-FFF2-40B4-BE49-F238E27FC236}">
                <a16:creationId xmlns:a16="http://schemas.microsoft.com/office/drawing/2014/main" id="{A3908930-81E8-8442-CB85-B23370D18922}"/>
              </a:ext>
            </a:extLst>
          </p:cNvPr>
          <p:cNvPicPr>
            <a:picLocks noChangeAspect="1"/>
          </p:cNvPicPr>
          <p:nvPr/>
        </p:nvPicPr>
        <p:blipFill>
          <a:blip r:embed="rId2"/>
          <a:stretch>
            <a:fillRect/>
          </a:stretch>
        </p:blipFill>
        <p:spPr>
          <a:xfrm>
            <a:off x="626269" y="4352925"/>
            <a:ext cx="2426494" cy="1533526"/>
          </a:xfrm>
          <a:prstGeom prst="rect">
            <a:avLst/>
          </a:prstGeom>
        </p:spPr>
      </p:pic>
      <p:pic>
        <p:nvPicPr>
          <p:cNvPr id="4" name="Picture 3" descr="Time showing 165 seconds has passed">
            <a:extLst>
              <a:ext uri="{FF2B5EF4-FFF2-40B4-BE49-F238E27FC236}">
                <a16:creationId xmlns:a16="http://schemas.microsoft.com/office/drawing/2014/main" id="{D9E559CB-AE5A-14F1-4AEE-ED42C0F4DE80}"/>
              </a:ext>
            </a:extLst>
          </p:cNvPr>
          <p:cNvPicPr>
            <a:picLocks noChangeAspect="1"/>
          </p:cNvPicPr>
          <p:nvPr/>
        </p:nvPicPr>
        <p:blipFill>
          <a:blip r:embed="rId3"/>
          <a:stretch>
            <a:fillRect/>
          </a:stretch>
        </p:blipFill>
        <p:spPr>
          <a:xfrm>
            <a:off x="667941" y="2025253"/>
            <a:ext cx="2384822" cy="1497807"/>
          </a:xfrm>
          <a:prstGeom prst="rect">
            <a:avLst/>
          </a:prstGeom>
        </p:spPr>
      </p:pic>
      <p:pic>
        <p:nvPicPr>
          <p:cNvPr id="7" name="Picture 6" descr="Score is 20 from taking 165 seconds">
            <a:extLst>
              <a:ext uri="{FF2B5EF4-FFF2-40B4-BE49-F238E27FC236}">
                <a16:creationId xmlns:a16="http://schemas.microsoft.com/office/drawing/2014/main" id="{26C6812D-65AA-A787-A306-1CD75D27F59F}"/>
              </a:ext>
            </a:extLst>
          </p:cNvPr>
          <p:cNvPicPr>
            <a:picLocks noChangeAspect="1"/>
          </p:cNvPicPr>
          <p:nvPr/>
        </p:nvPicPr>
        <p:blipFill>
          <a:blip r:embed="rId4"/>
          <a:stretch>
            <a:fillRect/>
          </a:stretch>
        </p:blipFill>
        <p:spPr>
          <a:xfrm>
            <a:off x="4524715" y="1857375"/>
            <a:ext cx="2759869" cy="1833563"/>
          </a:xfrm>
          <a:prstGeom prst="rect">
            <a:avLst/>
          </a:prstGeom>
        </p:spPr>
      </p:pic>
      <p:sp>
        <p:nvSpPr>
          <p:cNvPr id="9" name="Arrow: Right 8">
            <a:extLst>
              <a:ext uri="{FF2B5EF4-FFF2-40B4-BE49-F238E27FC236}">
                <a16:creationId xmlns:a16="http://schemas.microsoft.com/office/drawing/2014/main" id="{E9712317-4462-0DF6-741E-B8520D46831F}"/>
              </a:ext>
              <a:ext uri="{C183D7F6-B498-43B3-948B-1728B52AA6E4}">
                <adec:decorative xmlns:adec="http://schemas.microsoft.com/office/drawing/2017/decorative" val="1"/>
              </a:ext>
            </a:extLst>
          </p:cNvPr>
          <p:cNvSpPr/>
          <p:nvPr/>
        </p:nvSpPr>
        <p:spPr>
          <a:xfrm>
            <a:off x="3410289" y="2631280"/>
            <a:ext cx="845343" cy="440531"/>
          </a:xfrm>
          <a:prstGeom prst="rightArrow">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close up of a sign&#10;&#10;Description automatically generated">
            <a:extLst>
              <a:ext uri="{FF2B5EF4-FFF2-40B4-BE49-F238E27FC236}">
                <a16:creationId xmlns:a16="http://schemas.microsoft.com/office/drawing/2014/main" id="{F0A729AE-F970-AA5C-8E0D-44AC707A4525}"/>
              </a:ext>
            </a:extLst>
          </p:cNvPr>
          <p:cNvPicPr>
            <a:picLocks noChangeAspect="1"/>
          </p:cNvPicPr>
          <p:nvPr/>
        </p:nvPicPr>
        <p:blipFill>
          <a:blip r:embed="rId5"/>
          <a:stretch>
            <a:fillRect/>
          </a:stretch>
        </p:blipFill>
        <p:spPr>
          <a:xfrm>
            <a:off x="4523014" y="4156982"/>
            <a:ext cx="2771775" cy="1843768"/>
          </a:xfrm>
          <a:prstGeom prst="rect">
            <a:avLst/>
          </a:prstGeom>
        </p:spPr>
      </p:pic>
      <p:sp>
        <p:nvSpPr>
          <p:cNvPr id="14" name="Arrow: Striped Right 13">
            <a:extLst>
              <a:ext uri="{FF2B5EF4-FFF2-40B4-BE49-F238E27FC236}">
                <a16:creationId xmlns:a16="http://schemas.microsoft.com/office/drawing/2014/main" id="{40EC690C-F9E8-ACC3-32B6-E2CAD936F44F}"/>
              </a:ext>
              <a:ext uri="{C183D7F6-B498-43B3-948B-1728B52AA6E4}">
                <adec:decorative xmlns:adec="http://schemas.microsoft.com/office/drawing/2017/decorative" val="1"/>
              </a:ext>
            </a:extLst>
          </p:cNvPr>
          <p:cNvSpPr/>
          <p:nvPr/>
        </p:nvSpPr>
        <p:spPr>
          <a:xfrm>
            <a:off x="3092223" y="4537983"/>
            <a:ext cx="1408338" cy="1156606"/>
          </a:xfrm>
          <a:prstGeom prst="striped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83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3</a:t>
            </a:r>
            <a:r>
              <a:rPr kumimoji="0" lang="en-US" sz="3600" b="0" i="0" u="none" strike="noStrike" kern="1200" cap="none" spc="0" normalizeH="0" baseline="0" noProof="0">
                <a:ln>
                  <a:noFill/>
                </a:ln>
                <a:effectLst/>
                <a:uLnTx/>
                <a:uFillTx/>
                <a:latin typeface="+mn-lt"/>
                <a:ea typeface="+mn-ea"/>
                <a:cs typeface="Calibri"/>
              </a:rPr>
              <a:t>. Scoring</a:t>
            </a:r>
          </a:p>
        </p:txBody>
      </p:sp>
      <p:sp>
        <p:nvSpPr>
          <p:cNvPr id="3" name="TextBox 2">
            <a:extLst>
              <a:ext uri="{FF2B5EF4-FFF2-40B4-BE49-F238E27FC236}">
                <a16:creationId xmlns:a16="http://schemas.microsoft.com/office/drawing/2014/main" id="{17012FD7-B924-4C51-802D-1293640BADE3}"/>
              </a:ext>
            </a:extLst>
          </p:cNvPr>
          <p:cNvSpPr txBox="1"/>
          <p:nvPr/>
        </p:nvSpPr>
        <p:spPr>
          <a:xfrm>
            <a:off x="7527368" y="3093377"/>
            <a:ext cx="45143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Coins appear randomly on the map.</a:t>
            </a:r>
          </a:p>
          <a:p>
            <a:r>
              <a:rPr lang="en-US" sz="2400">
                <a:ea typeface="Calibri"/>
                <a:cs typeface="Calibri"/>
              </a:rPr>
              <a:t>Collecting coins is risky but grants bonus points.</a:t>
            </a:r>
          </a:p>
        </p:txBody>
      </p:sp>
      <p:pic>
        <p:nvPicPr>
          <p:cNvPr id="2" name="Picture 1" descr="Some coins scattered among moving obstacles">
            <a:extLst>
              <a:ext uri="{FF2B5EF4-FFF2-40B4-BE49-F238E27FC236}">
                <a16:creationId xmlns:a16="http://schemas.microsoft.com/office/drawing/2014/main" id="{0B9CF219-B9EA-9CB8-7AC5-240CD702C6B3}"/>
              </a:ext>
            </a:extLst>
          </p:cNvPr>
          <p:cNvPicPr>
            <a:picLocks noChangeAspect="1"/>
          </p:cNvPicPr>
          <p:nvPr/>
        </p:nvPicPr>
        <p:blipFill>
          <a:blip r:embed="rId2"/>
          <a:stretch>
            <a:fillRect/>
          </a:stretch>
        </p:blipFill>
        <p:spPr>
          <a:xfrm>
            <a:off x="285750" y="2226652"/>
            <a:ext cx="7012781" cy="3291386"/>
          </a:xfrm>
          <a:prstGeom prst="rect">
            <a:avLst/>
          </a:prstGeom>
        </p:spPr>
      </p:pic>
    </p:spTree>
    <p:extLst>
      <p:ext uri="{BB962C8B-B14F-4D97-AF65-F5344CB8AC3E}">
        <p14:creationId xmlns:p14="http://schemas.microsoft.com/office/powerpoint/2010/main" val="3652418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3</a:t>
            </a:r>
            <a:r>
              <a:rPr kumimoji="0" lang="en-US" sz="3600" b="0" i="0" u="none" strike="noStrike" kern="1200" cap="none" spc="0" normalizeH="0" baseline="0" noProof="0">
                <a:ln>
                  <a:noFill/>
                </a:ln>
                <a:effectLst/>
                <a:uLnTx/>
                <a:uFillTx/>
                <a:latin typeface="+mn-lt"/>
                <a:ea typeface="+mn-ea"/>
                <a:cs typeface="Calibri"/>
              </a:rPr>
              <a:t>. Scoring</a:t>
            </a:r>
          </a:p>
        </p:txBody>
      </p:sp>
      <p:sp>
        <p:nvSpPr>
          <p:cNvPr id="12" name="TextBox 11">
            <a:extLst>
              <a:ext uri="{FF2B5EF4-FFF2-40B4-BE49-F238E27FC236}">
                <a16:creationId xmlns:a16="http://schemas.microsoft.com/office/drawing/2014/main" id="{5443386E-F2D9-33A0-21A3-ECB6A796E3BB}"/>
              </a:ext>
            </a:extLst>
          </p:cNvPr>
          <p:cNvSpPr txBox="1"/>
          <p:nvPr/>
        </p:nvSpPr>
        <p:spPr>
          <a:xfrm>
            <a:off x="7499659" y="3017177"/>
            <a:ext cx="45143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Compete with friends on the leaderboard.</a:t>
            </a:r>
          </a:p>
          <a:p>
            <a:r>
              <a:rPr lang="en-US" sz="2400">
                <a:ea typeface="Calibri"/>
                <a:cs typeface="Calibri"/>
              </a:rPr>
              <a:t>Leaderboard stores local scores.</a:t>
            </a:r>
          </a:p>
        </p:txBody>
      </p:sp>
      <p:pic>
        <p:nvPicPr>
          <p:cNvPr id="2" name="Picture 1" descr="Image of leaderboard ">
            <a:extLst>
              <a:ext uri="{FF2B5EF4-FFF2-40B4-BE49-F238E27FC236}">
                <a16:creationId xmlns:a16="http://schemas.microsoft.com/office/drawing/2014/main" id="{3E3F2997-B94D-2B79-2C45-EC37A511F7D1}"/>
              </a:ext>
            </a:extLst>
          </p:cNvPr>
          <p:cNvPicPr>
            <a:picLocks noChangeAspect="1"/>
          </p:cNvPicPr>
          <p:nvPr/>
        </p:nvPicPr>
        <p:blipFill>
          <a:blip r:embed="rId2"/>
          <a:stretch>
            <a:fillRect/>
          </a:stretch>
        </p:blipFill>
        <p:spPr>
          <a:xfrm>
            <a:off x="450737" y="2082617"/>
            <a:ext cx="6732984" cy="3526203"/>
          </a:xfrm>
          <a:prstGeom prst="rect">
            <a:avLst/>
          </a:prstGeom>
        </p:spPr>
      </p:pic>
    </p:spTree>
    <p:extLst>
      <p:ext uri="{BB962C8B-B14F-4D97-AF65-F5344CB8AC3E}">
        <p14:creationId xmlns:p14="http://schemas.microsoft.com/office/powerpoint/2010/main" val="328970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4</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Designs</a:t>
            </a:r>
            <a:endParaRPr kumimoji="0" lang="en-US" sz="3600" b="0" i="0" u="none" strike="noStrike" kern="1200" cap="none" spc="0" normalizeH="0" baseline="0" noProof="0">
              <a:ln>
                <a:noFill/>
              </a:ln>
              <a:effectLst/>
              <a:uLnTx/>
              <a:uFillTx/>
              <a:latin typeface="+mn-lt"/>
              <a:ea typeface="+mn-ea"/>
              <a:cs typeface="Calibri"/>
            </a:endParaRPr>
          </a:p>
        </p:txBody>
      </p:sp>
      <p:sp>
        <p:nvSpPr>
          <p:cNvPr id="3" name="Rectangle 2">
            <a:extLst>
              <a:ext uri="{FF2B5EF4-FFF2-40B4-BE49-F238E27FC236}">
                <a16:creationId xmlns:a16="http://schemas.microsoft.com/office/drawing/2014/main" id="{61697E6E-0865-D5B5-D7DF-4214139F9D74}"/>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7E6F790-600F-D39C-D826-97F60A9EE4FB}"/>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F07E1D4A-B6A7-86D4-F592-E126E2B0FE78}"/>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Themes</a:t>
            </a:r>
          </a:p>
        </p:txBody>
      </p:sp>
      <p:sp>
        <p:nvSpPr>
          <p:cNvPr id="15" name="Rectangle 14">
            <a:extLst>
              <a:ext uri="{FF2B5EF4-FFF2-40B4-BE49-F238E27FC236}">
                <a16:creationId xmlns:a16="http://schemas.microsoft.com/office/drawing/2014/main" id="{152BE677-8E6D-842B-8B0C-EB50CD81F1D9}"/>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Various background images in game">
            <a:extLst>
              <a:ext uri="{FF2B5EF4-FFF2-40B4-BE49-F238E27FC236}">
                <a16:creationId xmlns:a16="http://schemas.microsoft.com/office/drawing/2014/main" id="{B9BE5139-8A8C-650A-23BE-69B27A4502C0}"/>
              </a:ext>
            </a:extLst>
          </p:cNvPr>
          <p:cNvPicPr>
            <a:picLocks noChangeAspect="1"/>
          </p:cNvPicPr>
          <p:nvPr/>
        </p:nvPicPr>
        <p:blipFill>
          <a:blip r:embed="rId2"/>
          <a:stretch>
            <a:fillRect/>
          </a:stretch>
        </p:blipFill>
        <p:spPr>
          <a:xfrm>
            <a:off x="436033" y="1812471"/>
            <a:ext cx="5592838" cy="3644295"/>
          </a:xfrm>
          <a:prstGeom prst="rect">
            <a:avLst/>
          </a:prstGeom>
        </p:spPr>
      </p:pic>
      <p:pic>
        <p:nvPicPr>
          <p:cNvPr id="4" name="Picture 3">
            <a:extLst>
              <a:ext uri="{FF2B5EF4-FFF2-40B4-BE49-F238E27FC236}">
                <a16:creationId xmlns:a16="http://schemas.microsoft.com/office/drawing/2014/main" id="{8D4AC2C1-231F-D889-0141-69D65322387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350000" y="919238"/>
            <a:ext cx="4292600" cy="2778579"/>
          </a:xfrm>
          <a:prstGeom prst="rect">
            <a:avLst/>
          </a:prstGeom>
        </p:spPr>
      </p:pic>
      <p:pic>
        <p:nvPicPr>
          <p:cNvPr id="9" name="Picture 8">
            <a:extLst>
              <a:ext uri="{FF2B5EF4-FFF2-40B4-BE49-F238E27FC236}">
                <a16:creationId xmlns:a16="http://schemas.microsoft.com/office/drawing/2014/main" id="{EDBD569B-F43A-0096-5FD4-E0D24937F05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346976" y="3933975"/>
            <a:ext cx="4290030" cy="2765577"/>
          </a:xfrm>
          <a:prstGeom prst="rect">
            <a:avLst/>
          </a:prstGeom>
        </p:spPr>
      </p:pic>
    </p:spTree>
    <p:extLst>
      <p:ext uri="{BB962C8B-B14F-4D97-AF65-F5344CB8AC3E}">
        <p14:creationId xmlns:p14="http://schemas.microsoft.com/office/powerpoint/2010/main" val="122800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4</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Designs</a:t>
            </a:r>
            <a:endParaRPr kumimoji="0" lang="en-US" sz="3600" b="0" i="0" u="none" strike="noStrike" kern="1200" cap="none" spc="0" normalizeH="0" baseline="0" noProof="0">
              <a:ln>
                <a:noFill/>
              </a:ln>
              <a:effectLst/>
              <a:uLnTx/>
              <a:uFillTx/>
              <a:latin typeface="+mn-lt"/>
              <a:ea typeface="+mn-ea"/>
              <a:cs typeface="Calibri"/>
            </a:endParaRPr>
          </a:p>
        </p:txBody>
      </p:sp>
      <p:sp>
        <p:nvSpPr>
          <p:cNvPr id="3" name="Rectangle 2">
            <a:extLst>
              <a:ext uri="{FF2B5EF4-FFF2-40B4-BE49-F238E27FC236}">
                <a16:creationId xmlns:a16="http://schemas.microsoft.com/office/drawing/2014/main" id="{61697E6E-0865-D5B5-D7DF-4214139F9D74}"/>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7E6F790-600F-D39C-D826-97F60A9EE4FB}"/>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F07E1D4A-B6A7-86D4-F592-E126E2B0FE78}"/>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Obstacles</a:t>
            </a:r>
          </a:p>
        </p:txBody>
      </p:sp>
      <p:sp>
        <p:nvSpPr>
          <p:cNvPr id="15" name="Rectangle 14">
            <a:extLst>
              <a:ext uri="{FF2B5EF4-FFF2-40B4-BE49-F238E27FC236}">
                <a16:creationId xmlns:a16="http://schemas.microsoft.com/office/drawing/2014/main" id="{152BE677-8E6D-842B-8B0C-EB50CD81F1D9}"/>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93D5030-EA2E-2AC9-E82A-3943FB6A4B6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32669" y="1828347"/>
            <a:ext cx="3009900" cy="2076450"/>
          </a:xfrm>
          <a:prstGeom prst="rect">
            <a:avLst/>
          </a:prstGeom>
        </p:spPr>
      </p:pic>
      <p:pic>
        <p:nvPicPr>
          <p:cNvPr id="17" name="Picture 16">
            <a:extLst>
              <a:ext uri="{FF2B5EF4-FFF2-40B4-BE49-F238E27FC236}">
                <a16:creationId xmlns:a16="http://schemas.microsoft.com/office/drawing/2014/main" id="{774A8438-0DBC-785D-4F63-AAFEA55DF86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655132" y="4168018"/>
            <a:ext cx="3301547" cy="2271486"/>
          </a:xfrm>
          <a:prstGeom prst="rect">
            <a:avLst/>
          </a:prstGeom>
        </p:spPr>
      </p:pic>
      <p:pic>
        <p:nvPicPr>
          <p:cNvPr id="18" name="Picture 17">
            <a:extLst>
              <a:ext uri="{FF2B5EF4-FFF2-40B4-BE49-F238E27FC236}">
                <a16:creationId xmlns:a16="http://schemas.microsoft.com/office/drawing/2014/main" id="{DDA62C24-85A3-967B-6018-4AF2BFCAAD2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972957" y="1862211"/>
            <a:ext cx="3370944" cy="2008718"/>
          </a:xfrm>
          <a:prstGeom prst="rect">
            <a:avLst/>
          </a:prstGeom>
        </p:spPr>
      </p:pic>
      <p:pic>
        <p:nvPicPr>
          <p:cNvPr id="19" name="Picture 18" descr="Designs of various obstacles in the game">
            <a:extLst>
              <a:ext uri="{FF2B5EF4-FFF2-40B4-BE49-F238E27FC236}">
                <a16:creationId xmlns:a16="http://schemas.microsoft.com/office/drawing/2014/main" id="{85C0D134-472E-5498-3B2C-0920A0C39442}"/>
              </a:ext>
            </a:extLst>
          </p:cNvPr>
          <p:cNvPicPr>
            <a:picLocks noChangeAspect="1"/>
          </p:cNvPicPr>
          <p:nvPr/>
        </p:nvPicPr>
        <p:blipFill>
          <a:blip r:embed="rId5"/>
          <a:stretch>
            <a:fillRect/>
          </a:stretch>
        </p:blipFill>
        <p:spPr>
          <a:xfrm>
            <a:off x="6725406" y="4166733"/>
            <a:ext cx="3506712" cy="2280104"/>
          </a:xfrm>
          <a:prstGeom prst="rect">
            <a:avLst/>
          </a:prstGeom>
        </p:spPr>
      </p:pic>
    </p:spTree>
    <p:extLst>
      <p:ext uri="{BB962C8B-B14F-4D97-AF65-F5344CB8AC3E}">
        <p14:creationId xmlns:p14="http://schemas.microsoft.com/office/powerpoint/2010/main" val="14465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4</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Designs</a:t>
            </a:r>
            <a:endParaRPr kumimoji="0" lang="en-US" sz="3600" b="0" i="0" u="none" strike="noStrike" kern="1200" cap="none" spc="0" normalizeH="0" baseline="0" noProof="0">
              <a:ln>
                <a:noFill/>
              </a:ln>
              <a:effectLst/>
              <a:uLnTx/>
              <a:uFillTx/>
              <a:latin typeface="+mn-lt"/>
              <a:ea typeface="+mn-ea"/>
              <a:cs typeface="Calibri"/>
            </a:endParaRPr>
          </a:p>
        </p:txBody>
      </p:sp>
      <p:sp>
        <p:nvSpPr>
          <p:cNvPr id="3" name="Rectangle 2">
            <a:extLst>
              <a:ext uri="{FF2B5EF4-FFF2-40B4-BE49-F238E27FC236}">
                <a16:creationId xmlns:a16="http://schemas.microsoft.com/office/drawing/2014/main" id="{61697E6E-0865-D5B5-D7DF-4214139F9D74}"/>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7E6F790-600F-D39C-D826-97F60A9EE4FB}"/>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F07E1D4A-B6A7-86D4-F592-E126E2B0FE78}"/>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UI</a:t>
            </a:r>
          </a:p>
        </p:txBody>
      </p:sp>
      <p:sp>
        <p:nvSpPr>
          <p:cNvPr id="15" name="Rectangle 14">
            <a:extLst>
              <a:ext uri="{FF2B5EF4-FFF2-40B4-BE49-F238E27FC236}">
                <a16:creationId xmlns:a16="http://schemas.microsoft.com/office/drawing/2014/main" id="{152BE677-8E6D-842B-8B0C-EB50CD81F1D9}"/>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e in-game information panel">
            <a:extLst>
              <a:ext uri="{FF2B5EF4-FFF2-40B4-BE49-F238E27FC236}">
                <a16:creationId xmlns:a16="http://schemas.microsoft.com/office/drawing/2014/main" id="{9C8EB081-1754-4C58-2A89-99B7110A7561}"/>
              </a:ext>
            </a:extLst>
          </p:cNvPr>
          <p:cNvPicPr>
            <a:picLocks noChangeAspect="1"/>
          </p:cNvPicPr>
          <p:nvPr/>
        </p:nvPicPr>
        <p:blipFill>
          <a:blip r:embed="rId2"/>
          <a:stretch>
            <a:fillRect/>
          </a:stretch>
        </p:blipFill>
        <p:spPr>
          <a:xfrm>
            <a:off x="9520546" y="1716314"/>
            <a:ext cx="1436146" cy="4114800"/>
          </a:xfrm>
          <a:prstGeom prst="rect">
            <a:avLst/>
          </a:prstGeom>
        </p:spPr>
      </p:pic>
      <p:pic>
        <p:nvPicPr>
          <p:cNvPr id="4" name="Picture 3" descr="The settings screen">
            <a:extLst>
              <a:ext uri="{FF2B5EF4-FFF2-40B4-BE49-F238E27FC236}">
                <a16:creationId xmlns:a16="http://schemas.microsoft.com/office/drawing/2014/main" id="{51047FA5-5B5D-A353-46A7-B99885B0EB8D}"/>
              </a:ext>
            </a:extLst>
          </p:cNvPr>
          <p:cNvPicPr>
            <a:picLocks noChangeAspect="1"/>
          </p:cNvPicPr>
          <p:nvPr/>
        </p:nvPicPr>
        <p:blipFill>
          <a:blip r:embed="rId3"/>
          <a:stretch>
            <a:fillRect/>
          </a:stretch>
        </p:blipFill>
        <p:spPr>
          <a:xfrm>
            <a:off x="931334" y="1712985"/>
            <a:ext cx="7813523" cy="4103314"/>
          </a:xfrm>
          <a:prstGeom prst="rect">
            <a:avLst/>
          </a:prstGeom>
        </p:spPr>
      </p:pic>
    </p:spTree>
    <p:extLst>
      <p:ext uri="{BB962C8B-B14F-4D97-AF65-F5344CB8AC3E}">
        <p14:creationId xmlns:p14="http://schemas.microsoft.com/office/powerpoint/2010/main" val="354339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lang="en-US" sz="3600">
                <a:latin typeface="+mn-lt"/>
                <a:ea typeface="+mn-ea"/>
                <a:cs typeface="Calibri"/>
              </a:rPr>
              <a:t>5</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Other features</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572376" y="3315890"/>
            <a:ext cx="45005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The game can be paused at any time. A pause screen will appear,  and all objects are stopped.</a:t>
            </a:r>
          </a:p>
        </p:txBody>
      </p:sp>
      <p:sp>
        <p:nvSpPr>
          <p:cNvPr id="3" name="Rectangle 2">
            <a:extLst>
              <a:ext uri="{FF2B5EF4-FFF2-40B4-BE49-F238E27FC236}">
                <a16:creationId xmlns:a16="http://schemas.microsoft.com/office/drawing/2014/main" id="{B39E5B41-A0C7-AF2B-278B-BCD11D7DB0A9}"/>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3432C32-F9C1-AA69-EBF9-117A185961D0}"/>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A7D00F2D-4F95-831A-6DFC-B4E76EA65A8E}"/>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Pause</a:t>
            </a:r>
          </a:p>
        </p:txBody>
      </p:sp>
      <p:sp>
        <p:nvSpPr>
          <p:cNvPr id="15" name="Rectangle 14">
            <a:extLst>
              <a:ext uri="{FF2B5EF4-FFF2-40B4-BE49-F238E27FC236}">
                <a16:creationId xmlns:a16="http://schemas.microsoft.com/office/drawing/2014/main" id="{BA231F24-012B-DD07-4136-850DD549C1C8}"/>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The game screen while paused">
            <a:extLst>
              <a:ext uri="{FF2B5EF4-FFF2-40B4-BE49-F238E27FC236}">
                <a16:creationId xmlns:a16="http://schemas.microsoft.com/office/drawing/2014/main" id="{3E4751D6-12A3-2FC0-043C-80FE1DBA00DD}"/>
              </a:ext>
            </a:extLst>
          </p:cNvPr>
          <p:cNvPicPr>
            <a:picLocks noChangeAspect="1"/>
          </p:cNvPicPr>
          <p:nvPr/>
        </p:nvPicPr>
        <p:blipFill>
          <a:blip r:embed="rId2"/>
          <a:stretch>
            <a:fillRect/>
          </a:stretch>
        </p:blipFill>
        <p:spPr>
          <a:xfrm>
            <a:off x="267891" y="2171979"/>
            <a:ext cx="7078265" cy="3716572"/>
          </a:xfrm>
          <a:prstGeom prst="rect">
            <a:avLst/>
          </a:prstGeom>
        </p:spPr>
      </p:pic>
    </p:spTree>
    <p:extLst>
      <p:ext uri="{BB962C8B-B14F-4D97-AF65-F5344CB8AC3E}">
        <p14:creationId xmlns:p14="http://schemas.microsoft.com/office/powerpoint/2010/main" val="30455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lang="en-US" sz="3600">
                <a:latin typeface="+mn-lt"/>
                <a:ea typeface="+mn-ea"/>
                <a:cs typeface="Calibri"/>
              </a:rPr>
              <a:t>5</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Other features</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250907" y="3137296"/>
            <a:ext cx="450056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Players can choose to save their game from the pause screen.</a:t>
            </a:r>
          </a:p>
          <a:p>
            <a:r>
              <a:rPr lang="en-US" sz="2400">
                <a:cs typeface="Calibri"/>
              </a:rPr>
              <a:t>The save can be accessed at any time and persists between game boots.</a:t>
            </a:r>
          </a:p>
        </p:txBody>
      </p:sp>
      <p:sp>
        <p:nvSpPr>
          <p:cNvPr id="3" name="Rectangle 2">
            <a:extLst>
              <a:ext uri="{FF2B5EF4-FFF2-40B4-BE49-F238E27FC236}">
                <a16:creationId xmlns:a16="http://schemas.microsoft.com/office/drawing/2014/main" id="{B39E5B41-A0C7-AF2B-278B-BCD11D7DB0A9}"/>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3432C32-F9C1-AA69-EBF9-117A185961D0}"/>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A7D00F2D-4F95-831A-6DFC-B4E76EA65A8E}"/>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Save and load</a:t>
            </a:r>
          </a:p>
        </p:txBody>
      </p:sp>
      <p:sp>
        <p:nvSpPr>
          <p:cNvPr id="15" name="Rectangle 14">
            <a:extLst>
              <a:ext uri="{FF2B5EF4-FFF2-40B4-BE49-F238E27FC236}">
                <a16:creationId xmlns:a16="http://schemas.microsoft.com/office/drawing/2014/main" id="{BA231F24-012B-DD07-4136-850DD549C1C8}"/>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save screen">
            <a:extLst>
              <a:ext uri="{FF2B5EF4-FFF2-40B4-BE49-F238E27FC236}">
                <a16:creationId xmlns:a16="http://schemas.microsoft.com/office/drawing/2014/main" id="{1BCBDEC4-0194-8BDA-98A1-07EB019FF2C5}"/>
              </a:ext>
            </a:extLst>
          </p:cNvPr>
          <p:cNvPicPr>
            <a:picLocks noChangeAspect="1"/>
          </p:cNvPicPr>
          <p:nvPr/>
        </p:nvPicPr>
        <p:blipFill>
          <a:blip r:embed="rId2"/>
          <a:stretch>
            <a:fillRect/>
          </a:stretch>
        </p:blipFill>
        <p:spPr>
          <a:xfrm>
            <a:off x="1416447" y="1856650"/>
            <a:ext cx="3925887" cy="4507304"/>
          </a:xfrm>
          <a:prstGeom prst="rect">
            <a:avLst/>
          </a:prstGeom>
        </p:spPr>
      </p:pic>
    </p:spTree>
    <p:extLst>
      <p:ext uri="{BB962C8B-B14F-4D97-AF65-F5344CB8AC3E}">
        <p14:creationId xmlns:p14="http://schemas.microsoft.com/office/powerpoint/2010/main" val="209343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lang="en-US" sz="3600">
                <a:latin typeface="+mn-lt"/>
                <a:ea typeface="+mn-ea"/>
                <a:cs typeface="Calibri"/>
              </a:rPr>
              <a:t>5</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Other features</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262813" y="3280171"/>
            <a:ext cx="45005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Players can load save files to continue their game.</a:t>
            </a:r>
          </a:p>
          <a:p>
            <a:r>
              <a:rPr lang="en-US" sz="2400">
                <a:cs typeface="Calibri"/>
              </a:rPr>
              <a:t>Save files can also be accessed through the in-game pause menu.</a:t>
            </a:r>
          </a:p>
        </p:txBody>
      </p:sp>
      <p:sp>
        <p:nvSpPr>
          <p:cNvPr id="3" name="Rectangle 2">
            <a:extLst>
              <a:ext uri="{FF2B5EF4-FFF2-40B4-BE49-F238E27FC236}">
                <a16:creationId xmlns:a16="http://schemas.microsoft.com/office/drawing/2014/main" id="{B39E5B41-A0C7-AF2B-278B-BCD11D7DB0A9}"/>
              </a:ext>
              <a:ext uri="{C183D7F6-B498-43B3-948B-1728B52AA6E4}">
                <adec:decorative xmlns:adec="http://schemas.microsoft.com/office/drawing/2017/decorative" val="1"/>
              </a:ext>
            </a:extLst>
          </p:cNvPr>
          <p:cNvSpPr/>
          <p:nvPr/>
        </p:nvSpPr>
        <p:spPr>
          <a:xfrm>
            <a:off x="180777" y="1055147"/>
            <a:ext cx="2547937" cy="416719"/>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3432C32-F9C1-AA69-EBF9-117A185961D0}"/>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3" name="Title 12">
            <a:extLst>
              <a:ext uri="{FF2B5EF4-FFF2-40B4-BE49-F238E27FC236}">
                <a16:creationId xmlns:a16="http://schemas.microsoft.com/office/drawing/2014/main" id="{A7D00F2D-4F95-831A-6DFC-B4E76EA65A8E}"/>
              </a:ext>
            </a:extLst>
          </p:cNvPr>
          <p:cNvSpPr txBox="1">
            <a:spLocks/>
          </p:cNvSpPr>
          <p:nvPr/>
        </p:nvSpPr>
        <p:spPr>
          <a:xfrm>
            <a:off x="181350" y="1050470"/>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US" sz="2000">
                <a:latin typeface="+mn-lt"/>
                <a:ea typeface="Calibri"/>
                <a:cs typeface="Calibri"/>
              </a:rPr>
              <a:t>Save and load</a:t>
            </a:r>
          </a:p>
        </p:txBody>
      </p:sp>
      <p:sp>
        <p:nvSpPr>
          <p:cNvPr id="15" name="Rectangle 14">
            <a:extLst>
              <a:ext uri="{FF2B5EF4-FFF2-40B4-BE49-F238E27FC236}">
                <a16:creationId xmlns:a16="http://schemas.microsoft.com/office/drawing/2014/main" id="{BA231F24-012B-DD07-4136-850DD549C1C8}"/>
              </a:ext>
              <a:ext uri="{C183D7F6-B498-43B3-948B-1728B52AA6E4}">
                <adec:decorative xmlns:adec="http://schemas.microsoft.com/office/drawing/2017/decorative" val="1"/>
              </a:ext>
            </a:extLst>
          </p:cNvPr>
          <p:cNvSpPr/>
          <p:nvPr/>
        </p:nvSpPr>
        <p:spPr>
          <a:xfrm>
            <a:off x="-1" y="1053702"/>
            <a:ext cx="136920" cy="422671"/>
          </a:xfrm>
          <a:prstGeom prst="rect">
            <a:avLst/>
          </a:prstGeom>
          <a:solidFill>
            <a:srgbClr val="D88A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video game&#10;&#10;Description automatically generated">
            <a:extLst>
              <a:ext uri="{FF2B5EF4-FFF2-40B4-BE49-F238E27FC236}">
                <a16:creationId xmlns:a16="http://schemas.microsoft.com/office/drawing/2014/main" id="{AFF66014-BFCB-DF45-2A7E-283716C1EFC6}"/>
              </a:ext>
            </a:extLst>
          </p:cNvPr>
          <p:cNvPicPr>
            <a:picLocks noChangeAspect="1"/>
          </p:cNvPicPr>
          <p:nvPr/>
        </p:nvPicPr>
        <p:blipFill>
          <a:blip r:embed="rId2"/>
          <a:stretch>
            <a:fillRect/>
          </a:stretch>
        </p:blipFill>
        <p:spPr>
          <a:xfrm>
            <a:off x="321469" y="2379881"/>
            <a:ext cx="6637734" cy="3503174"/>
          </a:xfrm>
          <a:prstGeom prst="rect">
            <a:avLst/>
          </a:prstGeom>
        </p:spPr>
      </p:pic>
    </p:spTree>
    <p:extLst>
      <p:ext uri="{BB962C8B-B14F-4D97-AF65-F5344CB8AC3E}">
        <p14:creationId xmlns:p14="http://schemas.microsoft.com/office/powerpoint/2010/main" val="162642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5740F701-2BC1-2548-0E3F-DE927B5AE5F6}"/>
              </a:ext>
              <a:ext uri="{C183D7F6-B498-43B3-948B-1728B52AA6E4}">
                <adec:decorative xmlns:adec="http://schemas.microsoft.com/office/drawing/2017/decorative" val="1"/>
              </a:ext>
            </a:extLst>
          </p:cNvPr>
          <p:cNvSpPr/>
          <p:nvPr/>
        </p:nvSpPr>
        <p:spPr>
          <a:xfrm>
            <a:off x="1000125" y="380999"/>
            <a:ext cx="1559718" cy="1404937"/>
          </a:xfrm>
          <a:prstGeom prst="star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TextBox 4">
            <a:extLst>
              <a:ext uri="{FF2B5EF4-FFF2-40B4-BE49-F238E27FC236}">
                <a16:creationId xmlns:a16="http://schemas.microsoft.com/office/drawing/2014/main" id="{B7BD16AB-EFBA-7354-C684-6A01613D589E}"/>
              </a:ext>
            </a:extLst>
          </p:cNvPr>
          <p:cNvSpPr txBox="1"/>
          <p:nvPr/>
        </p:nvSpPr>
        <p:spPr>
          <a:xfrm>
            <a:off x="1494234" y="571499"/>
            <a:ext cx="66675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a:cs typeface="Calibri"/>
              </a:rPr>
              <a:t>II</a:t>
            </a:r>
            <a:endParaRPr lang="en-US" sz="6000"/>
          </a:p>
        </p:txBody>
      </p:sp>
      <p:sp>
        <p:nvSpPr>
          <p:cNvPr id="6" name="Rectangle 5">
            <a:extLst>
              <a:ext uri="{FF2B5EF4-FFF2-40B4-BE49-F238E27FC236}">
                <a16:creationId xmlns:a16="http://schemas.microsoft.com/office/drawing/2014/main" id="{F33FEB04-7EE2-8D04-BB86-90606784AE4F}"/>
              </a:ext>
              <a:ext uri="{C183D7F6-B498-43B3-948B-1728B52AA6E4}">
                <adec:decorative xmlns:adec="http://schemas.microsoft.com/office/drawing/2017/decorative" val="1"/>
              </a:ext>
            </a:extLst>
          </p:cNvPr>
          <p:cNvSpPr/>
          <p:nvPr/>
        </p:nvSpPr>
        <p:spPr>
          <a:xfrm>
            <a:off x="3226592" y="626778"/>
            <a:ext cx="7584281" cy="928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AB64E04-FB0B-46F2-9087-1CA773D03AA1}"/>
              </a:ext>
            </a:extLst>
          </p:cNvPr>
          <p:cNvSpPr txBox="1">
            <a:spLocks noGrp="1"/>
          </p:cNvSpPr>
          <p:nvPr>
            <p:ph type="title" idx="4294967295"/>
          </p:nvPr>
        </p:nvSpPr>
        <p:spPr>
          <a:xfrm>
            <a:off x="3369468" y="666749"/>
            <a:ext cx="7024687" cy="8309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F5F2F2"/>
                </a:solidFill>
                <a:effectLst/>
                <a:uLnTx/>
                <a:uFillTx/>
                <a:latin typeface="+mn-lt"/>
                <a:ea typeface="+mn-ea"/>
                <a:cs typeface="Calibri"/>
              </a:rPr>
              <a:t>Technical implementations</a:t>
            </a:r>
          </a:p>
        </p:txBody>
      </p:sp>
      <p:sp>
        <p:nvSpPr>
          <p:cNvPr id="3" name="Content Placeholder 2">
            <a:extLst>
              <a:ext uri="{FF2B5EF4-FFF2-40B4-BE49-F238E27FC236}">
                <a16:creationId xmlns:a16="http://schemas.microsoft.com/office/drawing/2014/main" id="{69AE9410-7D96-D496-6DD7-022284A94A02}"/>
              </a:ext>
            </a:extLst>
          </p:cNvPr>
          <p:cNvSpPr txBox="1">
            <a:spLocks/>
          </p:cNvSpPr>
          <p:nvPr/>
        </p:nvSpPr>
        <p:spPr>
          <a:xfrm>
            <a:off x="1001486" y="2097768"/>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4000">
                <a:cs typeface="Calibri"/>
              </a:rPr>
              <a:t>Class relationships</a:t>
            </a:r>
            <a:endParaRPr lang="en-US" sz="4000"/>
          </a:p>
          <a:p>
            <a:pPr marL="514350" indent="-514350">
              <a:buAutoNum type="arabicPeriod"/>
            </a:pPr>
            <a:r>
              <a:rPr lang="en-US" sz="4000">
                <a:cs typeface="Calibri"/>
              </a:rPr>
              <a:t>Mechanics explanation</a:t>
            </a:r>
          </a:p>
          <a:p>
            <a:pPr marL="514350" indent="-514350">
              <a:buAutoNum type="arabicPeriod"/>
            </a:pPr>
            <a:endParaRPr lang="en-US" sz="4000">
              <a:cs typeface="Calibri"/>
            </a:endParaRPr>
          </a:p>
          <a:p>
            <a:pPr marL="514350" indent="-514350">
              <a:buAutoNum type="arabicPeriod"/>
            </a:pPr>
            <a:endParaRPr lang="en-US" sz="4000">
              <a:cs typeface="Calibri"/>
            </a:endParaRPr>
          </a:p>
        </p:txBody>
      </p:sp>
    </p:spTree>
    <p:extLst>
      <p:ext uri="{BB962C8B-B14F-4D97-AF65-F5344CB8AC3E}">
        <p14:creationId xmlns:p14="http://schemas.microsoft.com/office/powerpoint/2010/main" val="340580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8BCD-E1DF-07DF-8B02-3C9DD887EA6D}"/>
              </a:ext>
            </a:extLst>
          </p:cNvPr>
          <p:cNvSpPr>
            <a:spLocks noGrp="1"/>
          </p:cNvSpPr>
          <p:nvPr>
            <p:ph type="title"/>
          </p:nvPr>
        </p:nvSpPr>
        <p:spPr>
          <a:xfrm>
            <a:off x="838200" y="365125"/>
            <a:ext cx="6705601" cy="944564"/>
          </a:xfrm>
        </p:spPr>
        <p:txBody>
          <a:bodyPr/>
          <a:lstStyle/>
          <a:p>
            <a:r>
              <a:rPr lang="en-US">
                <a:latin typeface="Arial Nova"/>
                <a:cs typeface="Calibri Light"/>
              </a:rPr>
              <a:t>Outline</a:t>
            </a:r>
            <a:endParaRPr lang="en-US">
              <a:latin typeface="Arial Nova"/>
            </a:endParaRPr>
          </a:p>
        </p:txBody>
      </p:sp>
      <p:sp>
        <p:nvSpPr>
          <p:cNvPr id="3" name="Content Placeholder 2">
            <a:extLst>
              <a:ext uri="{FF2B5EF4-FFF2-40B4-BE49-F238E27FC236}">
                <a16:creationId xmlns:a16="http://schemas.microsoft.com/office/drawing/2014/main" id="{8CB2BB9C-DA0C-3EF2-FE06-3434095CB357}"/>
              </a:ext>
            </a:extLst>
          </p:cNvPr>
          <p:cNvSpPr>
            <a:spLocks noGrp="1"/>
          </p:cNvSpPr>
          <p:nvPr>
            <p:ph idx="1"/>
          </p:nvPr>
        </p:nvSpPr>
        <p:spPr/>
        <p:txBody>
          <a:bodyPr vert="horz" lIns="91440" tIns="45720" rIns="91440" bIns="45720" rtlCol="0" anchor="t">
            <a:normAutofit/>
          </a:bodyPr>
          <a:lstStyle/>
          <a:p>
            <a:pPr marL="514350" indent="-514350">
              <a:buAutoNum type="romanUcPeriod"/>
            </a:pPr>
            <a:r>
              <a:rPr lang="en-US">
                <a:cs typeface="Calibri"/>
              </a:rPr>
              <a:t>Game concepts</a:t>
            </a:r>
          </a:p>
          <a:p>
            <a:pPr marL="514350" indent="-514350">
              <a:buAutoNum type="romanUcPeriod"/>
            </a:pPr>
            <a:r>
              <a:rPr lang="en-US">
                <a:cs typeface="Calibri"/>
              </a:rPr>
              <a:t>Technical implementations</a:t>
            </a:r>
          </a:p>
          <a:p>
            <a:pPr marL="514350" indent="-514350">
              <a:buAutoNum type="romanUcPeriod"/>
            </a:pPr>
            <a:r>
              <a:rPr lang="en-US">
                <a:cs typeface="Calibri"/>
              </a:rPr>
              <a:t>Demo video</a:t>
            </a:r>
          </a:p>
          <a:p>
            <a:pPr marL="0" indent="0">
              <a:buNone/>
            </a:pPr>
            <a:endParaRPr lang="en-US">
              <a:cs typeface="Calibri"/>
            </a:endParaRPr>
          </a:p>
        </p:txBody>
      </p:sp>
    </p:spTree>
    <p:extLst>
      <p:ext uri="{BB962C8B-B14F-4D97-AF65-F5344CB8AC3E}">
        <p14:creationId xmlns:p14="http://schemas.microsoft.com/office/powerpoint/2010/main" val="49159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9D3917-0158-F555-B0EC-072C4360CE16}"/>
              </a:ext>
            </a:extLst>
          </p:cNvPr>
          <p:cNvPicPr>
            <a:picLocks noChangeAspect="1"/>
          </p:cNvPicPr>
          <p:nvPr/>
        </p:nvPicPr>
        <p:blipFill>
          <a:blip r:embed="rId2"/>
          <a:stretch>
            <a:fillRect/>
          </a:stretch>
        </p:blipFill>
        <p:spPr>
          <a:xfrm>
            <a:off x="713656" y="2381"/>
            <a:ext cx="10567063" cy="6856639"/>
          </a:xfrm>
          <a:prstGeom prst="rect">
            <a:avLst/>
          </a:prstGeom>
        </p:spPr>
      </p:pic>
      <p:sp>
        <p:nvSpPr>
          <p:cNvPr id="3" name="TextBox 2">
            <a:extLst>
              <a:ext uri="{FF2B5EF4-FFF2-40B4-BE49-F238E27FC236}">
                <a16:creationId xmlns:a16="http://schemas.microsoft.com/office/drawing/2014/main" id="{69F78EB1-A469-0110-B198-B425C117EBA7}"/>
              </a:ext>
            </a:extLst>
          </p:cNvPr>
          <p:cNvSpPr txBox="1"/>
          <p:nvPr/>
        </p:nvSpPr>
        <p:spPr>
          <a:xfrm>
            <a:off x="7703544" y="738187"/>
            <a:ext cx="43517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Calibri"/>
                <a:cs typeface="Calibri"/>
              </a:rPr>
              <a:t>UML class diagram for the project</a:t>
            </a:r>
          </a:p>
        </p:txBody>
      </p:sp>
    </p:spTree>
    <p:extLst>
      <p:ext uri="{BB962C8B-B14F-4D97-AF65-F5344CB8AC3E}">
        <p14:creationId xmlns:p14="http://schemas.microsoft.com/office/powerpoint/2010/main" val="318732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kumimoji="0" lang="en-US" sz="3600" b="0" i="0" u="none" strike="noStrike" kern="1200" cap="none" spc="0" normalizeH="0" baseline="0" noProof="0">
                <a:ln>
                  <a:noFill/>
                </a:ln>
                <a:effectLst/>
                <a:uLnTx/>
                <a:uFillTx/>
                <a:latin typeface="+mn-lt"/>
                <a:ea typeface="+mn-ea"/>
                <a:cs typeface="Calibri"/>
              </a:rPr>
              <a:t>1. </a:t>
            </a:r>
            <a:r>
              <a:rPr lang="en-US" sz="3600">
                <a:latin typeface="+mn-lt"/>
                <a:ea typeface="+mn-ea"/>
                <a:cs typeface="Calibri"/>
              </a:rPr>
              <a:t>Class relationships</a:t>
            </a:r>
            <a:endParaRPr kumimoji="0" lang="en-US" sz="3600" b="0" i="0" u="none" strike="noStrike" kern="1200" cap="none" spc="0" normalizeH="0" baseline="0" noProof="0">
              <a:ln>
                <a:noFill/>
              </a:ln>
              <a:effectLst/>
              <a:uLnTx/>
              <a:uFillTx/>
              <a:latin typeface="+mn-lt"/>
              <a:ea typeface="+mn-ea"/>
              <a:cs typeface="Calibri"/>
            </a:endParaRPr>
          </a:p>
        </p:txBody>
      </p:sp>
      <p:sp>
        <p:nvSpPr>
          <p:cNvPr id="3" name="TextBox 2">
            <a:extLst>
              <a:ext uri="{FF2B5EF4-FFF2-40B4-BE49-F238E27FC236}">
                <a16:creationId xmlns:a16="http://schemas.microsoft.com/office/drawing/2014/main" id="{69F78EB1-A469-0110-B198-B425C117EBA7}"/>
              </a:ext>
            </a:extLst>
          </p:cNvPr>
          <p:cNvSpPr txBox="1"/>
          <p:nvPr/>
        </p:nvSpPr>
        <p:spPr>
          <a:xfrm>
            <a:off x="3923109" y="6060281"/>
            <a:ext cx="43517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Calibri"/>
                <a:cs typeface="Calibri"/>
              </a:rPr>
              <a:t>Obstacle classes</a:t>
            </a:r>
          </a:p>
        </p:txBody>
      </p:sp>
      <p:pic>
        <p:nvPicPr>
          <p:cNvPr id="4" name="Picture 3" descr="Class diagram of obstacles">
            <a:extLst>
              <a:ext uri="{FF2B5EF4-FFF2-40B4-BE49-F238E27FC236}">
                <a16:creationId xmlns:a16="http://schemas.microsoft.com/office/drawing/2014/main" id="{2B9A80FF-BF15-80F9-A07A-B3F11AB40F57}"/>
              </a:ext>
            </a:extLst>
          </p:cNvPr>
          <p:cNvPicPr>
            <a:picLocks noChangeAspect="1"/>
          </p:cNvPicPr>
          <p:nvPr/>
        </p:nvPicPr>
        <p:blipFill>
          <a:blip r:embed="rId2"/>
          <a:stretch>
            <a:fillRect/>
          </a:stretch>
        </p:blipFill>
        <p:spPr>
          <a:xfrm>
            <a:off x="1704975" y="1003042"/>
            <a:ext cx="7930896" cy="4956048"/>
          </a:xfrm>
          <a:prstGeom prst="rect">
            <a:avLst/>
          </a:prstGeom>
        </p:spPr>
      </p:pic>
      <p:pic>
        <p:nvPicPr>
          <p:cNvPr id="2" name="Picture 1" descr="A diagram of a computer program&#10;&#10;Description automatically generated">
            <a:extLst>
              <a:ext uri="{FF2B5EF4-FFF2-40B4-BE49-F238E27FC236}">
                <a16:creationId xmlns:a16="http://schemas.microsoft.com/office/drawing/2014/main" id="{C4BFDD1E-5950-9355-FA1E-9DB4ECDDB60C}"/>
              </a:ext>
            </a:extLst>
          </p:cNvPr>
          <p:cNvPicPr>
            <a:picLocks noChangeAspect="1"/>
          </p:cNvPicPr>
          <p:nvPr/>
        </p:nvPicPr>
        <p:blipFill rotWithShape="1">
          <a:blip r:embed="rId3"/>
          <a:srcRect l="8000" r="333" b="3629"/>
          <a:stretch/>
        </p:blipFill>
        <p:spPr>
          <a:xfrm>
            <a:off x="7280126" y="2038348"/>
            <a:ext cx="3273309" cy="2845510"/>
          </a:xfrm>
          <a:prstGeom prst="rect">
            <a:avLst/>
          </a:prstGeom>
        </p:spPr>
      </p:pic>
    </p:spTree>
    <p:extLst>
      <p:ext uri="{BB962C8B-B14F-4D97-AF65-F5344CB8AC3E}">
        <p14:creationId xmlns:p14="http://schemas.microsoft.com/office/powerpoint/2010/main" val="190197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kumimoji="0" lang="en-US" sz="3600" b="0" i="0" u="none" strike="noStrike" kern="1200" cap="none" spc="0" normalizeH="0" baseline="0" noProof="0">
                <a:ln>
                  <a:noFill/>
                </a:ln>
                <a:effectLst/>
                <a:uLnTx/>
                <a:uFillTx/>
                <a:latin typeface="+mn-lt"/>
                <a:ea typeface="+mn-ea"/>
                <a:cs typeface="Calibri"/>
              </a:rPr>
              <a:t>1. </a:t>
            </a:r>
            <a:r>
              <a:rPr lang="en-US" sz="3600">
                <a:latin typeface="+mn-lt"/>
                <a:ea typeface="+mn-ea"/>
                <a:cs typeface="Calibri"/>
              </a:rPr>
              <a:t>Class relationships</a:t>
            </a:r>
            <a:endParaRPr kumimoji="0" lang="en-US" sz="3600" b="0" i="0" u="none" strike="noStrike" kern="1200" cap="none" spc="0" normalizeH="0" baseline="0" noProof="0">
              <a:ln>
                <a:noFill/>
              </a:ln>
              <a:effectLst/>
              <a:uLnTx/>
              <a:uFillTx/>
              <a:latin typeface="+mn-lt"/>
              <a:ea typeface="+mn-ea"/>
              <a:cs typeface="Calibri"/>
            </a:endParaRPr>
          </a:p>
        </p:txBody>
      </p:sp>
      <p:sp>
        <p:nvSpPr>
          <p:cNvPr id="3" name="TextBox 2">
            <a:extLst>
              <a:ext uri="{FF2B5EF4-FFF2-40B4-BE49-F238E27FC236}">
                <a16:creationId xmlns:a16="http://schemas.microsoft.com/office/drawing/2014/main" id="{69F78EB1-A469-0110-B198-B425C117EBA7}"/>
              </a:ext>
            </a:extLst>
          </p:cNvPr>
          <p:cNvSpPr txBox="1"/>
          <p:nvPr/>
        </p:nvSpPr>
        <p:spPr>
          <a:xfrm>
            <a:off x="3923109" y="6101953"/>
            <a:ext cx="43517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cs typeface="Calibri"/>
              </a:rPr>
              <a:t>Texture classes</a:t>
            </a:r>
            <a:endParaRPr lang="en-US"/>
          </a:p>
        </p:txBody>
      </p:sp>
      <p:pic>
        <p:nvPicPr>
          <p:cNvPr id="2" name="Picture 1" descr="Class diagram of asset and textures">
            <a:extLst>
              <a:ext uri="{FF2B5EF4-FFF2-40B4-BE49-F238E27FC236}">
                <a16:creationId xmlns:a16="http://schemas.microsoft.com/office/drawing/2014/main" id="{F81AC1DB-20CF-42F7-BA07-AC24191A070A}"/>
              </a:ext>
            </a:extLst>
          </p:cNvPr>
          <p:cNvPicPr>
            <a:picLocks noChangeAspect="1"/>
          </p:cNvPicPr>
          <p:nvPr/>
        </p:nvPicPr>
        <p:blipFill rotWithShape="1">
          <a:blip r:embed="rId2"/>
          <a:srcRect t="2958" r="-135" b="-114"/>
          <a:stretch/>
        </p:blipFill>
        <p:spPr>
          <a:xfrm>
            <a:off x="3865656" y="1014413"/>
            <a:ext cx="4407116" cy="5085127"/>
          </a:xfrm>
          <a:prstGeom prst="rect">
            <a:avLst/>
          </a:prstGeom>
        </p:spPr>
      </p:pic>
    </p:spTree>
    <p:extLst>
      <p:ext uri="{BB962C8B-B14F-4D97-AF65-F5344CB8AC3E}">
        <p14:creationId xmlns:p14="http://schemas.microsoft.com/office/powerpoint/2010/main" val="2027371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kumimoji="0" lang="en-US" sz="3600" b="0" i="0" u="none" strike="noStrike" kern="1200" cap="none" spc="0" normalizeH="0" baseline="0" noProof="0">
                <a:ln>
                  <a:noFill/>
                </a:ln>
                <a:effectLst/>
                <a:uLnTx/>
                <a:uFillTx/>
                <a:latin typeface="+mn-lt"/>
                <a:ea typeface="+mn-ea"/>
                <a:cs typeface="Calibri"/>
              </a:rPr>
              <a:t>1. </a:t>
            </a:r>
            <a:r>
              <a:rPr lang="en-US" sz="3600">
                <a:latin typeface="+mn-lt"/>
                <a:ea typeface="+mn-ea"/>
                <a:cs typeface="Calibri"/>
              </a:rPr>
              <a:t>Class relationships</a:t>
            </a:r>
            <a:endParaRPr kumimoji="0" lang="en-US" sz="3600" b="0" i="0" u="none" strike="noStrike" kern="1200" cap="none" spc="0" normalizeH="0" baseline="0" noProof="0">
              <a:ln>
                <a:noFill/>
              </a:ln>
              <a:effectLst/>
              <a:uLnTx/>
              <a:uFillTx/>
              <a:latin typeface="+mn-lt"/>
              <a:ea typeface="+mn-ea"/>
              <a:cs typeface="Calibri"/>
            </a:endParaRPr>
          </a:p>
        </p:txBody>
      </p:sp>
      <p:sp>
        <p:nvSpPr>
          <p:cNvPr id="3" name="TextBox 2">
            <a:extLst>
              <a:ext uri="{FF2B5EF4-FFF2-40B4-BE49-F238E27FC236}">
                <a16:creationId xmlns:a16="http://schemas.microsoft.com/office/drawing/2014/main" id="{69F78EB1-A469-0110-B198-B425C117EBA7}"/>
              </a:ext>
            </a:extLst>
          </p:cNvPr>
          <p:cNvSpPr txBox="1"/>
          <p:nvPr/>
        </p:nvSpPr>
        <p:spPr>
          <a:xfrm>
            <a:off x="3780234" y="6131719"/>
            <a:ext cx="43517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Calibri"/>
                <a:cs typeface="Calibri"/>
              </a:rPr>
              <a:t>Widget classes</a:t>
            </a:r>
          </a:p>
        </p:txBody>
      </p:sp>
      <p:pic>
        <p:nvPicPr>
          <p:cNvPr id="2" name="Picture 1" descr="Class diagram of widgets">
            <a:extLst>
              <a:ext uri="{FF2B5EF4-FFF2-40B4-BE49-F238E27FC236}">
                <a16:creationId xmlns:a16="http://schemas.microsoft.com/office/drawing/2014/main" id="{03EF33A9-327D-CEB2-95F4-F8A66D30542B}"/>
              </a:ext>
            </a:extLst>
          </p:cNvPr>
          <p:cNvPicPr>
            <a:picLocks noChangeAspect="1"/>
          </p:cNvPicPr>
          <p:nvPr/>
        </p:nvPicPr>
        <p:blipFill>
          <a:blip r:embed="rId2"/>
          <a:stretch>
            <a:fillRect/>
          </a:stretch>
        </p:blipFill>
        <p:spPr>
          <a:xfrm>
            <a:off x="3221683" y="1014412"/>
            <a:ext cx="5462884" cy="4992459"/>
          </a:xfrm>
          <a:prstGeom prst="rect">
            <a:avLst/>
          </a:prstGeom>
        </p:spPr>
      </p:pic>
    </p:spTree>
    <p:extLst>
      <p:ext uri="{BB962C8B-B14F-4D97-AF65-F5344CB8AC3E}">
        <p14:creationId xmlns:p14="http://schemas.microsoft.com/office/powerpoint/2010/main" val="82788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uter&#10;&#10;Description automatically generated">
            <a:extLst>
              <a:ext uri="{FF2B5EF4-FFF2-40B4-BE49-F238E27FC236}">
                <a16:creationId xmlns:a16="http://schemas.microsoft.com/office/drawing/2014/main" id="{AA5EACD6-F4C8-CD33-A13F-DB08220B56FD}"/>
              </a:ext>
            </a:extLst>
          </p:cNvPr>
          <p:cNvPicPr>
            <a:picLocks noChangeAspect="1"/>
          </p:cNvPicPr>
          <p:nvPr/>
        </p:nvPicPr>
        <p:blipFill rotWithShape="1">
          <a:blip r:embed="rId2"/>
          <a:srcRect l="16681" r="20596" b="9265"/>
          <a:stretch/>
        </p:blipFill>
        <p:spPr>
          <a:xfrm>
            <a:off x="3233694" y="972741"/>
            <a:ext cx="5102721" cy="5549394"/>
          </a:xfrm>
          <a:prstGeom prst="rect">
            <a:avLst/>
          </a:prstGeom>
        </p:spPr>
      </p:pic>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00000"/>
              </a:lnSpc>
              <a:spcBef>
                <a:spcPts val="0"/>
              </a:spcBef>
              <a:defRPr/>
            </a:pPr>
            <a:r>
              <a:rPr kumimoji="0" lang="en-US" sz="3600" b="0" i="0" u="none" strike="noStrike" kern="1200" cap="none" spc="0" normalizeH="0" baseline="0" noProof="0">
                <a:ln>
                  <a:noFill/>
                </a:ln>
                <a:effectLst/>
                <a:uLnTx/>
                <a:uFillTx/>
                <a:latin typeface="+mn-lt"/>
                <a:ea typeface="+mn-ea"/>
                <a:cs typeface="Calibri"/>
              </a:rPr>
              <a:t>1. </a:t>
            </a:r>
            <a:r>
              <a:rPr lang="en-US" sz="3600">
                <a:latin typeface="+mn-lt"/>
                <a:ea typeface="+mn-ea"/>
                <a:cs typeface="Calibri"/>
              </a:rPr>
              <a:t>Class relationships</a:t>
            </a:r>
            <a:endParaRPr kumimoji="0" lang="en-US" sz="3600" b="0" i="0" u="none" strike="noStrike" kern="1200" cap="none" spc="0" normalizeH="0" baseline="0" noProof="0">
              <a:ln>
                <a:noFill/>
              </a:ln>
              <a:effectLst/>
              <a:uLnTx/>
              <a:uFillTx/>
              <a:latin typeface="+mn-lt"/>
              <a:ea typeface="+mn-ea"/>
              <a:cs typeface="Calibri"/>
            </a:endParaRPr>
          </a:p>
        </p:txBody>
      </p:sp>
      <p:sp>
        <p:nvSpPr>
          <p:cNvPr id="3" name="TextBox 2">
            <a:extLst>
              <a:ext uri="{FF2B5EF4-FFF2-40B4-BE49-F238E27FC236}">
                <a16:creationId xmlns:a16="http://schemas.microsoft.com/office/drawing/2014/main" id="{69F78EB1-A469-0110-B198-B425C117EBA7}"/>
              </a:ext>
            </a:extLst>
          </p:cNvPr>
          <p:cNvSpPr txBox="1"/>
          <p:nvPr/>
        </p:nvSpPr>
        <p:spPr>
          <a:xfrm>
            <a:off x="5935266" y="6185297"/>
            <a:ext cx="26015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ea typeface="Calibri"/>
                <a:cs typeface="Calibri"/>
              </a:rPr>
              <a:t>Main game classes</a:t>
            </a:r>
          </a:p>
        </p:txBody>
      </p:sp>
    </p:spTree>
    <p:extLst>
      <p:ext uri="{BB962C8B-B14F-4D97-AF65-F5344CB8AC3E}">
        <p14:creationId xmlns:p14="http://schemas.microsoft.com/office/powerpoint/2010/main" val="81543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n-lt"/>
                <a:ea typeface="Calibri"/>
                <a:cs typeface="Calibri"/>
              </a:rPr>
              <a:t>Collisions</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85A33F-8131-DC0E-72E6-D141075B80EB}"/>
              </a:ext>
            </a:extLst>
          </p:cNvPr>
          <p:cNvSpPr txBox="1"/>
          <p:nvPr/>
        </p:nvSpPr>
        <p:spPr>
          <a:xfrm>
            <a:off x="7599589" y="2631281"/>
            <a:ext cx="433387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Each object on screen has a hitbox.</a:t>
            </a:r>
          </a:p>
          <a:p>
            <a:r>
              <a:rPr lang="en-US" sz="2400">
                <a:cs typeface="Calibri"/>
              </a:rPr>
              <a:t>An object's hitbox determines its true position in game.</a:t>
            </a:r>
          </a:p>
          <a:p>
            <a:r>
              <a:rPr lang="en-US" sz="2400">
                <a:cs typeface="Calibri"/>
              </a:rPr>
              <a:t>The hitbox may not fully overlap with the sprite.</a:t>
            </a:r>
          </a:p>
        </p:txBody>
      </p:sp>
      <p:pic>
        <p:nvPicPr>
          <p:cNvPr id="3" name="Picture 2" descr="The sprite of a lion">
            <a:extLst>
              <a:ext uri="{FF2B5EF4-FFF2-40B4-BE49-F238E27FC236}">
                <a16:creationId xmlns:a16="http://schemas.microsoft.com/office/drawing/2014/main" id="{A5F7C183-93AD-022C-77DE-7F1F6E4FB2D5}"/>
              </a:ext>
            </a:extLst>
          </p:cNvPr>
          <p:cNvPicPr>
            <a:picLocks noChangeAspect="1"/>
          </p:cNvPicPr>
          <p:nvPr/>
        </p:nvPicPr>
        <p:blipFill rotWithShape="1">
          <a:blip r:embed="rId2"/>
          <a:srcRect t="3288" r="-52"/>
          <a:stretch/>
        </p:blipFill>
        <p:spPr>
          <a:xfrm>
            <a:off x="1224366" y="2553574"/>
            <a:ext cx="3011479" cy="2008185"/>
          </a:xfrm>
          <a:prstGeom prst="rect">
            <a:avLst/>
          </a:prstGeom>
        </p:spPr>
      </p:pic>
      <p:sp>
        <p:nvSpPr>
          <p:cNvPr id="4" name="Rectangle 3" descr="Rectangle showing the lion's hitbox">
            <a:extLst>
              <a:ext uri="{FF2B5EF4-FFF2-40B4-BE49-F238E27FC236}">
                <a16:creationId xmlns:a16="http://schemas.microsoft.com/office/drawing/2014/main" id="{C3F99AA0-51EE-BFEC-8604-031ACFE136B8}"/>
              </a:ext>
            </a:extLst>
          </p:cNvPr>
          <p:cNvSpPr/>
          <p:nvPr/>
        </p:nvSpPr>
        <p:spPr>
          <a:xfrm>
            <a:off x="1278698" y="2599150"/>
            <a:ext cx="2954055" cy="19624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8B7FE3-F650-32AF-13C2-C3B59E74F24C}"/>
              </a:ext>
            </a:extLst>
          </p:cNvPr>
          <p:cNvSpPr txBox="1"/>
          <p:nvPr/>
        </p:nvSpPr>
        <p:spPr>
          <a:xfrm>
            <a:off x="998031" y="4764642"/>
            <a:ext cx="387263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The rectangle outline shows an example of the lion's hitbox. The sprite of the lion is smaller than its hitbox.</a:t>
            </a:r>
            <a:endParaRPr lang="en-US" sz="1600"/>
          </a:p>
        </p:txBody>
      </p:sp>
    </p:spTree>
    <p:extLst>
      <p:ext uri="{BB962C8B-B14F-4D97-AF65-F5344CB8AC3E}">
        <p14:creationId xmlns:p14="http://schemas.microsoft.com/office/powerpoint/2010/main" val="2043395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xplosion: 8 Points 17" descr="The lion's hitbox is overlapping with the rabbit's hitbox, meaning a collision has occured.">
            <a:extLst>
              <a:ext uri="{FF2B5EF4-FFF2-40B4-BE49-F238E27FC236}">
                <a16:creationId xmlns:a16="http://schemas.microsoft.com/office/drawing/2014/main" id="{358CFDDC-C10B-EE6F-36C2-CDA44CDA5062}"/>
              </a:ext>
              <a:ext uri="{C183D7F6-B498-43B3-948B-1728B52AA6E4}">
                <adec:decorative xmlns:adec="http://schemas.microsoft.com/office/drawing/2017/decorative" val="0"/>
              </a:ext>
            </a:extLst>
          </p:cNvPr>
          <p:cNvSpPr/>
          <p:nvPr/>
        </p:nvSpPr>
        <p:spPr>
          <a:xfrm>
            <a:off x="3218447" y="3489157"/>
            <a:ext cx="1965157" cy="1894973"/>
          </a:xfrm>
          <a:prstGeom prst="irregularSeal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n-lt"/>
                <a:ea typeface="Calibri"/>
                <a:cs typeface="Calibri"/>
              </a:rPr>
              <a:t>Collisions</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EF7B38-C78B-5FB6-12AA-E2DABB36CC0A}"/>
              </a:ext>
            </a:extLst>
          </p:cNvPr>
          <p:cNvSpPr txBox="1"/>
          <p:nvPr/>
        </p:nvSpPr>
        <p:spPr>
          <a:xfrm>
            <a:off x="7572375" y="3146383"/>
            <a:ext cx="43338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2 objects collide if their hitboxes overlap.</a:t>
            </a:r>
            <a:endParaRPr lang="en-US">
              <a:cs typeface="Calibri"/>
            </a:endParaRPr>
          </a:p>
        </p:txBody>
      </p:sp>
      <p:pic>
        <p:nvPicPr>
          <p:cNvPr id="9" name="Picture 8" descr="The sprite of a lion">
            <a:extLst>
              <a:ext uri="{FF2B5EF4-FFF2-40B4-BE49-F238E27FC236}">
                <a16:creationId xmlns:a16="http://schemas.microsoft.com/office/drawing/2014/main" id="{36C9ECDC-8343-8FAF-3E90-E10DEBD7D5C7}"/>
              </a:ext>
            </a:extLst>
          </p:cNvPr>
          <p:cNvPicPr>
            <a:picLocks noChangeAspect="1"/>
          </p:cNvPicPr>
          <p:nvPr/>
        </p:nvPicPr>
        <p:blipFill rotWithShape="1">
          <a:blip r:embed="rId2"/>
          <a:srcRect t="3288" r="-52"/>
          <a:stretch/>
        </p:blipFill>
        <p:spPr>
          <a:xfrm>
            <a:off x="1224366" y="2553574"/>
            <a:ext cx="3011479" cy="2008185"/>
          </a:xfrm>
          <a:prstGeom prst="rect">
            <a:avLst/>
          </a:prstGeom>
        </p:spPr>
      </p:pic>
      <p:pic>
        <p:nvPicPr>
          <p:cNvPr id="2" name="Picture 1" descr="The sprite of the player character bunny">
            <a:extLst>
              <a:ext uri="{FF2B5EF4-FFF2-40B4-BE49-F238E27FC236}">
                <a16:creationId xmlns:a16="http://schemas.microsoft.com/office/drawing/2014/main" id="{90A5FD3B-6C4C-DA16-6170-BFF06CBE85D4}"/>
              </a:ext>
            </a:extLst>
          </p:cNvPr>
          <p:cNvPicPr>
            <a:picLocks noChangeAspect="1"/>
          </p:cNvPicPr>
          <p:nvPr/>
        </p:nvPicPr>
        <p:blipFill rotWithShape="1">
          <a:blip r:embed="rId3"/>
          <a:srcRect l="10970" r="4641" b="395"/>
          <a:stretch/>
        </p:blipFill>
        <p:spPr>
          <a:xfrm>
            <a:off x="4060636" y="4183180"/>
            <a:ext cx="1141395" cy="1431601"/>
          </a:xfrm>
          <a:prstGeom prst="rect">
            <a:avLst/>
          </a:prstGeom>
        </p:spPr>
      </p:pic>
      <p:sp>
        <p:nvSpPr>
          <p:cNvPr id="16" name="Rectangle 15" descr="Rectangle showing the lion's hitbox">
            <a:extLst>
              <a:ext uri="{FF2B5EF4-FFF2-40B4-BE49-F238E27FC236}">
                <a16:creationId xmlns:a16="http://schemas.microsoft.com/office/drawing/2014/main" id="{D4D150CE-F9A3-CDE3-DD5B-63783143A831}"/>
              </a:ext>
            </a:extLst>
          </p:cNvPr>
          <p:cNvSpPr/>
          <p:nvPr/>
        </p:nvSpPr>
        <p:spPr>
          <a:xfrm>
            <a:off x="1278698" y="2599150"/>
            <a:ext cx="2954055" cy="19624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descr="The bunny's hitbox">
            <a:extLst>
              <a:ext uri="{FF2B5EF4-FFF2-40B4-BE49-F238E27FC236}">
                <a16:creationId xmlns:a16="http://schemas.microsoft.com/office/drawing/2014/main" id="{435A0C2B-AAC3-78F7-BF08-909DD5A9926C}"/>
              </a:ext>
            </a:extLst>
          </p:cNvPr>
          <p:cNvSpPr/>
          <p:nvPr/>
        </p:nvSpPr>
        <p:spPr>
          <a:xfrm>
            <a:off x="4060208" y="4185313"/>
            <a:ext cx="1154373" cy="1433015"/>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592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n-lt"/>
                <a:ea typeface="Calibri"/>
                <a:cs typeface="Calibri"/>
              </a:rPr>
              <a:t>Collisions</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8D2BF2-FF11-4FA4-2F0E-B9C971364A61}"/>
              </a:ext>
            </a:extLst>
          </p:cNvPr>
          <p:cNvSpPr txBox="1"/>
          <p:nvPr/>
        </p:nvSpPr>
        <p:spPr>
          <a:xfrm>
            <a:off x="6285622" y="3308178"/>
            <a:ext cx="53626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Colliding with an obstacle kills the player.</a:t>
            </a:r>
          </a:p>
          <a:p>
            <a:r>
              <a:rPr lang="en-US" sz="2400">
                <a:ea typeface="Calibri"/>
                <a:cs typeface="Calibri"/>
              </a:rPr>
              <a:t>Some objects only prevents movement.</a:t>
            </a:r>
          </a:p>
          <a:p>
            <a:r>
              <a:rPr lang="en-US" sz="2400">
                <a:ea typeface="Calibri"/>
                <a:cs typeface="Calibri"/>
              </a:rPr>
              <a:t>Some objects do not affect the player.</a:t>
            </a:r>
          </a:p>
        </p:txBody>
      </p:sp>
      <p:sp>
        <p:nvSpPr>
          <p:cNvPr id="4" name="Explosion: 8 Points 3">
            <a:extLst>
              <a:ext uri="{FF2B5EF4-FFF2-40B4-BE49-F238E27FC236}">
                <a16:creationId xmlns:a16="http://schemas.microsoft.com/office/drawing/2014/main" id="{9035E154-B0C3-1FA5-E629-C13531464389}"/>
              </a:ext>
              <a:ext uri="{C183D7F6-B498-43B3-948B-1728B52AA6E4}">
                <adec:decorative xmlns:adec="http://schemas.microsoft.com/office/drawing/2017/decorative" val="1"/>
              </a:ext>
            </a:extLst>
          </p:cNvPr>
          <p:cNvSpPr/>
          <p:nvPr/>
        </p:nvSpPr>
        <p:spPr>
          <a:xfrm>
            <a:off x="2609718" y="2599141"/>
            <a:ext cx="1026373" cy="1248797"/>
          </a:xfrm>
          <a:prstGeom prst="irregularSeal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The sprite of a lion">
            <a:extLst>
              <a:ext uri="{FF2B5EF4-FFF2-40B4-BE49-F238E27FC236}">
                <a16:creationId xmlns:a16="http://schemas.microsoft.com/office/drawing/2014/main" id="{D834759C-337F-E42D-7D09-51F965A98239}"/>
              </a:ext>
            </a:extLst>
          </p:cNvPr>
          <p:cNvPicPr>
            <a:picLocks noChangeAspect="1"/>
          </p:cNvPicPr>
          <p:nvPr/>
        </p:nvPicPr>
        <p:blipFill rotWithShape="1">
          <a:blip r:embed="rId2"/>
          <a:srcRect t="3288" r="-52"/>
          <a:stretch/>
        </p:blipFill>
        <p:spPr>
          <a:xfrm>
            <a:off x="1194757" y="1968358"/>
            <a:ext cx="1999543" cy="1337625"/>
          </a:xfrm>
          <a:prstGeom prst="rect">
            <a:avLst/>
          </a:prstGeom>
        </p:spPr>
      </p:pic>
      <p:pic>
        <p:nvPicPr>
          <p:cNvPr id="17" name="Picture 16" descr="The sprite of the bunny">
            <a:extLst>
              <a:ext uri="{FF2B5EF4-FFF2-40B4-BE49-F238E27FC236}">
                <a16:creationId xmlns:a16="http://schemas.microsoft.com/office/drawing/2014/main" id="{08AD297C-8B08-004B-27F3-4E37B9A8085B}"/>
              </a:ext>
            </a:extLst>
          </p:cNvPr>
          <p:cNvPicPr>
            <a:picLocks noChangeAspect="1"/>
          </p:cNvPicPr>
          <p:nvPr/>
        </p:nvPicPr>
        <p:blipFill rotWithShape="1">
          <a:blip r:embed="rId3"/>
          <a:srcRect l="10970" r="4641" b="395"/>
          <a:stretch/>
        </p:blipFill>
        <p:spPr>
          <a:xfrm>
            <a:off x="2952035" y="3104188"/>
            <a:ext cx="696387" cy="876865"/>
          </a:xfrm>
          <a:prstGeom prst="rect">
            <a:avLst/>
          </a:prstGeom>
        </p:spPr>
      </p:pic>
      <p:pic>
        <p:nvPicPr>
          <p:cNvPr id="22" name="Picture 21" descr="The sprite of the bunny">
            <a:extLst>
              <a:ext uri="{FF2B5EF4-FFF2-40B4-BE49-F238E27FC236}">
                <a16:creationId xmlns:a16="http://schemas.microsoft.com/office/drawing/2014/main" id="{9063CE9C-87E5-A496-AE18-53F48D265C3A}"/>
              </a:ext>
            </a:extLst>
          </p:cNvPr>
          <p:cNvPicPr>
            <a:picLocks noChangeAspect="1"/>
          </p:cNvPicPr>
          <p:nvPr/>
        </p:nvPicPr>
        <p:blipFill rotWithShape="1">
          <a:blip r:embed="rId3"/>
          <a:srcRect l="10970" r="4641" b="395"/>
          <a:stretch/>
        </p:blipFill>
        <p:spPr>
          <a:xfrm>
            <a:off x="1009413" y="5171550"/>
            <a:ext cx="696387" cy="876865"/>
          </a:xfrm>
          <a:prstGeom prst="rect">
            <a:avLst/>
          </a:prstGeom>
        </p:spPr>
      </p:pic>
      <p:pic>
        <p:nvPicPr>
          <p:cNvPr id="23" name="Picture 22" descr="A traffic light blocking the path">
            <a:extLst>
              <a:ext uri="{FF2B5EF4-FFF2-40B4-BE49-F238E27FC236}">
                <a16:creationId xmlns:a16="http://schemas.microsoft.com/office/drawing/2014/main" id="{E9EE3284-023A-43F9-DF0B-7B2D6C8F9B59}"/>
              </a:ext>
            </a:extLst>
          </p:cNvPr>
          <p:cNvPicPr>
            <a:picLocks noChangeAspect="1"/>
          </p:cNvPicPr>
          <p:nvPr/>
        </p:nvPicPr>
        <p:blipFill>
          <a:blip r:embed="rId4"/>
          <a:stretch>
            <a:fillRect/>
          </a:stretch>
        </p:blipFill>
        <p:spPr>
          <a:xfrm>
            <a:off x="1887680" y="4560627"/>
            <a:ext cx="704850" cy="1524000"/>
          </a:xfrm>
          <a:prstGeom prst="rect">
            <a:avLst/>
          </a:prstGeom>
        </p:spPr>
      </p:pic>
      <p:cxnSp>
        <p:nvCxnSpPr>
          <p:cNvPr id="24" name="Straight Arrow Connector 23" descr="Arrow with an X indicating blocked movement">
            <a:extLst>
              <a:ext uri="{FF2B5EF4-FFF2-40B4-BE49-F238E27FC236}">
                <a16:creationId xmlns:a16="http://schemas.microsoft.com/office/drawing/2014/main" id="{FCF1DBBF-5962-9DFF-ED66-9A07EB2E01AC}"/>
              </a:ext>
            </a:extLst>
          </p:cNvPr>
          <p:cNvCxnSpPr/>
          <p:nvPr/>
        </p:nvCxnSpPr>
        <p:spPr>
          <a:xfrm>
            <a:off x="1703657" y="5593899"/>
            <a:ext cx="22128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26" name="Ink 25">
                <a:extLst>
                  <a:ext uri="{FF2B5EF4-FFF2-40B4-BE49-F238E27FC236}">
                    <a16:creationId xmlns:a16="http://schemas.microsoft.com/office/drawing/2014/main" id="{51799E23-6BFD-EFAB-F1EB-3379A05B30BF}"/>
                  </a:ext>
                  <a:ext uri="{C183D7F6-B498-43B3-948B-1728B52AA6E4}">
                    <adec:decorative xmlns:adec="http://schemas.microsoft.com/office/drawing/2017/decorative" val="1"/>
                  </a:ext>
                </a:extLst>
              </p14:cNvPr>
              <p14:cNvContentPartPr/>
              <p14:nvPr/>
            </p14:nvContentPartPr>
            <p14:xfrm>
              <a:off x="2880067" y="5415633"/>
              <a:ext cx="378791" cy="372161"/>
            </p14:xfrm>
          </p:contentPart>
        </mc:Choice>
        <mc:Fallback xmlns="">
          <p:pic>
            <p:nvPicPr>
              <p:cNvPr id="26" name="Ink 25">
                <a:extLst>
                  <a:ext uri="{FF2B5EF4-FFF2-40B4-BE49-F238E27FC236}">
                    <a16:creationId xmlns:a16="http://schemas.microsoft.com/office/drawing/2014/main" id="{51799E23-6BFD-EFAB-F1EB-3379A05B30BF}"/>
                  </a:ext>
                  <a:ext uri="{C183D7F6-B498-43B3-948B-1728B52AA6E4}">
                    <adec:decorative xmlns:adec="http://schemas.microsoft.com/office/drawing/2017/decorative" val="1"/>
                  </a:ext>
                </a:extLst>
              </p:cNvPr>
              <p:cNvPicPr/>
              <p:nvPr/>
            </p:nvPicPr>
            <p:blipFill>
              <a:blip r:embed="rId6"/>
              <a:stretch>
                <a:fillRect/>
              </a:stretch>
            </p:blipFill>
            <p:spPr>
              <a:xfrm>
                <a:off x="2862081" y="5397654"/>
                <a:ext cx="414404" cy="40775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26B2C070-B446-141C-2F40-94143EF4F4EE}"/>
                  </a:ext>
                  <a:ext uri="{C183D7F6-B498-43B3-948B-1728B52AA6E4}">
                    <adec:decorative xmlns:adec="http://schemas.microsoft.com/office/drawing/2017/decorative" val="1"/>
                  </a:ext>
                </a:extLst>
              </p14:cNvPr>
              <p14:cNvContentPartPr/>
              <p14:nvPr/>
            </p14:nvContentPartPr>
            <p14:xfrm>
              <a:off x="2983433" y="5390968"/>
              <a:ext cx="204218" cy="433367"/>
            </p14:xfrm>
          </p:contentPart>
        </mc:Choice>
        <mc:Fallback xmlns="">
          <p:pic>
            <p:nvPicPr>
              <p:cNvPr id="28" name="Ink 27">
                <a:extLst>
                  <a:ext uri="{FF2B5EF4-FFF2-40B4-BE49-F238E27FC236}">
                    <a16:creationId xmlns:a16="http://schemas.microsoft.com/office/drawing/2014/main" id="{26B2C070-B446-141C-2F40-94143EF4F4EE}"/>
                  </a:ext>
                  <a:ext uri="{C183D7F6-B498-43B3-948B-1728B52AA6E4}">
                    <adec:decorative xmlns:adec="http://schemas.microsoft.com/office/drawing/2017/decorative" val="1"/>
                  </a:ext>
                </a:extLst>
              </p:cNvPr>
              <p:cNvPicPr/>
              <p:nvPr/>
            </p:nvPicPr>
            <p:blipFill>
              <a:blip r:embed="rId8"/>
              <a:stretch>
                <a:fillRect/>
              </a:stretch>
            </p:blipFill>
            <p:spPr>
              <a:xfrm>
                <a:off x="2965456" y="5372971"/>
                <a:ext cx="239812" cy="469001"/>
              </a:xfrm>
              <a:prstGeom prst="rect">
                <a:avLst/>
              </a:prstGeom>
            </p:spPr>
          </p:pic>
        </mc:Fallback>
      </mc:AlternateContent>
      <p:pic>
        <p:nvPicPr>
          <p:cNvPr id="3" name="Picture 2" descr="A pixelated rabbit on a green background&#10;&#10;Description automatically generated">
            <a:extLst>
              <a:ext uri="{FF2B5EF4-FFF2-40B4-BE49-F238E27FC236}">
                <a16:creationId xmlns:a16="http://schemas.microsoft.com/office/drawing/2014/main" id="{BE79A8A1-AB5B-27AF-8EA3-25EF502449E4}"/>
              </a:ext>
            </a:extLst>
          </p:cNvPr>
          <p:cNvPicPr>
            <a:picLocks noChangeAspect="1"/>
          </p:cNvPicPr>
          <p:nvPr/>
        </p:nvPicPr>
        <p:blipFill>
          <a:blip r:embed="rId9"/>
          <a:stretch>
            <a:fillRect/>
          </a:stretch>
        </p:blipFill>
        <p:spPr>
          <a:xfrm>
            <a:off x="3915449" y="4199620"/>
            <a:ext cx="2163171" cy="974262"/>
          </a:xfrm>
          <a:prstGeom prst="rect">
            <a:avLst/>
          </a:prstGeom>
        </p:spPr>
      </p:pic>
    </p:spTree>
    <p:extLst>
      <p:ext uri="{BB962C8B-B14F-4D97-AF65-F5344CB8AC3E}">
        <p14:creationId xmlns:p14="http://schemas.microsoft.com/office/powerpoint/2010/main" val="4275337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n-lt"/>
                <a:ea typeface="Calibri"/>
                <a:cs typeface="Calibri"/>
              </a:rPr>
              <a:t>Collisions</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owchart of collision detection function&#10;If bottom A &gt; top B or top A &lt; bottom B or left A &gt; right B or right A &lt; left B, then there is no collision.">
            <a:extLst>
              <a:ext uri="{FF2B5EF4-FFF2-40B4-BE49-F238E27FC236}">
                <a16:creationId xmlns:a16="http://schemas.microsoft.com/office/drawing/2014/main" id="{24CDC4CE-B4B2-81AB-C5B5-49D8B6C8B731}"/>
              </a:ext>
            </a:extLst>
          </p:cNvPr>
          <p:cNvPicPr>
            <a:picLocks noChangeAspect="1"/>
          </p:cNvPicPr>
          <p:nvPr/>
        </p:nvPicPr>
        <p:blipFill rotWithShape="1">
          <a:blip r:embed="rId2"/>
          <a:srcRect l="-307" t="14557" r="-614" b="13382"/>
          <a:stretch/>
        </p:blipFill>
        <p:spPr>
          <a:xfrm>
            <a:off x="3759225" y="1477901"/>
            <a:ext cx="4280256" cy="5188844"/>
          </a:xfrm>
          <a:prstGeom prst="rect">
            <a:avLst/>
          </a:prstGeom>
        </p:spPr>
      </p:pic>
    </p:spTree>
    <p:extLst>
      <p:ext uri="{BB962C8B-B14F-4D97-AF65-F5344CB8AC3E}">
        <p14:creationId xmlns:p14="http://schemas.microsoft.com/office/powerpoint/2010/main" val="2957026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latin typeface="+mn-lt"/>
                <a:ea typeface="Calibri"/>
                <a:cs typeface="Calibri"/>
              </a:rPr>
              <a:t>Collisions</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376123-FC92-56C9-3DD2-BBEBE70B24D4}"/>
              </a:ext>
            </a:extLst>
          </p:cNvPr>
          <p:cNvSpPr txBox="1"/>
          <p:nvPr/>
        </p:nvSpPr>
        <p:spPr>
          <a:xfrm>
            <a:off x="812426" y="1664073"/>
            <a:ext cx="21739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Pseudocode</a:t>
            </a:r>
            <a:r>
              <a:rPr lang="en-US" sz="2400" dirty="0">
                <a:ea typeface="Calibri"/>
                <a:cs typeface="Calibri"/>
              </a:rPr>
              <a:t>:</a:t>
            </a:r>
          </a:p>
        </p:txBody>
      </p:sp>
      <p:sp>
        <p:nvSpPr>
          <p:cNvPr id="3" name="TextBox 2">
            <a:extLst>
              <a:ext uri="{FF2B5EF4-FFF2-40B4-BE49-F238E27FC236}">
                <a16:creationId xmlns:a16="http://schemas.microsoft.com/office/drawing/2014/main" id="{F2FB0415-E549-4803-9100-22DF5C5804DA}"/>
              </a:ext>
            </a:extLst>
          </p:cNvPr>
          <p:cNvSpPr txBox="1"/>
          <p:nvPr/>
        </p:nvSpPr>
        <p:spPr>
          <a:xfrm>
            <a:off x="1809750" y="2328020"/>
            <a:ext cx="103878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Arial"/>
                <a:ea typeface="Arial"/>
                <a:cs typeface="Arial"/>
              </a:rPr>
              <a:t>Function</a:t>
            </a:r>
            <a:r>
              <a:rPr lang="en-US" sz="2400" b="0" i="0" dirty="0">
                <a:latin typeface="Arial"/>
                <a:ea typeface="Arial"/>
                <a:cs typeface="Arial"/>
              </a:rPr>
              <a:t> </a:t>
            </a:r>
            <a:r>
              <a:rPr lang="en-US" sz="2400" b="0" i="0" dirty="0" err="1">
                <a:latin typeface="Arial"/>
                <a:ea typeface="Arial"/>
                <a:cs typeface="Arial"/>
              </a:rPr>
              <a:t>isOverlap</a:t>
            </a:r>
            <a:r>
              <a:rPr lang="en-US" sz="2400" b="0" i="0" dirty="0">
                <a:latin typeface="Arial"/>
                <a:ea typeface="Arial"/>
                <a:cs typeface="Arial"/>
              </a:rPr>
              <a:t>(Hitbox </a:t>
            </a:r>
            <a:r>
              <a:rPr lang="en-US" sz="2400" b="0" i="1" dirty="0">
                <a:latin typeface="Arial"/>
                <a:ea typeface="Arial"/>
                <a:cs typeface="Arial"/>
              </a:rPr>
              <a:t>B</a:t>
            </a:r>
            <a:r>
              <a:rPr lang="en-US" sz="2400" b="0" i="0" dirty="0">
                <a:latin typeface="Arial"/>
                <a:ea typeface="Arial"/>
                <a:cs typeface="Arial"/>
              </a:rPr>
              <a:t>)</a:t>
            </a:r>
            <a:br>
              <a:rPr lang="en-US" sz="2400" dirty="0"/>
            </a:br>
            <a:r>
              <a:rPr lang="en-US" sz="2400" dirty="0">
                <a:latin typeface="Arial"/>
                <a:cs typeface="Arial"/>
              </a:rPr>
              <a:t>        </a:t>
            </a:r>
            <a:r>
              <a:rPr lang="en-US" sz="2400" b="1" i="0" dirty="0">
                <a:latin typeface="Arial"/>
                <a:ea typeface="Arial"/>
                <a:cs typeface="Arial"/>
              </a:rPr>
              <a:t>if</a:t>
            </a:r>
            <a:r>
              <a:rPr lang="en-US" sz="2400" b="0" i="0" dirty="0">
                <a:latin typeface="Arial"/>
                <a:ea typeface="Arial"/>
                <a:cs typeface="Arial"/>
              </a:rPr>
              <a:t> bottom </a:t>
            </a:r>
            <a:r>
              <a:rPr lang="en-US" sz="2400" b="0" i="1" dirty="0">
                <a:latin typeface="Arial"/>
                <a:ea typeface="Arial"/>
                <a:cs typeface="Arial"/>
              </a:rPr>
              <a:t>A</a:t>
            </a:r>
            <a:r>
              <a:rPr lang="en-US" sz="2400" b="0" i="0" dirty="0">
                <a:latin typeface="Arial"/>
                <a:ea typeface="Arial"/>
                <a:cs typeface="Arial"/>
              </a:rPr>
              <a:t> is above top </a:t>
            </a:r>
            <a:r>
              <a:rPr lang="en-US" sz="2400" b="0" i="1" dirty="0">
                <a:latin typeface="Arial"/>
                <a:ea typeface="Arial"/>
                <a:cs typeface="Arial"/>
              </a:rPr>
              <a:t>B</a:t>
            </a:r>
            <a:r>
              <a:rPr lang="en-US" sz="2400" b="0" i="0" dirty="0">
                <a:latin typeface="Arial"/>
                <a:ea typeface="Arial"/>
                <a:cs typeface="Arial"/>
              </a:rPr>
              <a:t> or top </a:t>
            </a:r>
            <a:r>
              <a:rPr lang="en-US" sz="2400" b="0" i="1" dirty="0">
                <a:latin typeface="Arial"/>
                <a:ea typeface="Arial"/>
                <a:cs typeface="Arial"/>
              </a:rPr>
              <a:t>A</a:t>
            </a:r>
            <a:r>
              <a:rPr lang="en-US" sz="2400" b="0" i="0" dirty="0">
                <a:latin typeface="Arial"/>
                <a:ea typeface="Arial"/>
                <a:cs typeface="Arial"/>
              </a:rPr>
              <a:t> is below </a:t>
            </a:r>
            <a:r>
              <a:rPr lang="en-US" sz="2400" dirty="0">
                <a:latin typeface="Arial"/>
                <a:ea typeface="Arial"/>
                <a:cs typeface="Arial"/>
              </a:rPr>
              <a:t>bottom </a:t>
            </a:r>
            <a:r>
              <a:rPr lang="en-US" sz="2400" i="1" dirty="0">
                <a:latin typeface="Arial"/>
                <a:ea typeface="Arial"/>
                <a:cs typeface="Arial"/>
              </a:rPr>
              <a:t>B </a:t>
            </a:r>
            <a:r>
              <a:rPr lang="en-US" sz="2400" dirty="0">
                <a:latin typeface="Arial"/>
                <a:ea typeface="Arial"/>
                <a:cs typeface="Arial"/>
              </a:rPr>
              <a:t>then </a:t>
            </a:r>
            <a:endParaRPr lang="en-US" sz="2400" dirty="0">
              <a:latin typeface="Calibri" panose="020F0502020204030204"/>
              <a:ea typeface="Calibri"/>
              <a:cs typeface="Calibri"/>
            </a:endParaRPr>
          </a:p>
          <a:p>
            <a:r>
              <a:rPr lang="en-US" sz="2400" dirty="0">
                <a:latin typeface="Arial"/>
                <a:ea typeface="Arial"/>
                <a:cs typeface="Arial"/>
              </a:rPr>
              <a:t>               </a:t>
            </a:r>
            <a:r>
              <a:rPr lang="en-US" sz="2400" b="0" i="0" dirty="0">
                <a:latin typeface="Arial"/>
                <a:ea typeface="Arial"/>
                <a:cs typeface="Arial"/>
              </a:rPr>
              <a:t>return false</a:t>
            </a:r>
            <a:r>
              <a:rPr lang="en-US" sz="2400" dirty="0">
                <a:latin typeface="Arial"/>
                <a:ea typeface="Arial"/>
                <a:cs typeface="Arial"/>
              </a:rPr>
              <a:t> </a:t>
            </a:r>
            <a:endParaRPr lang="en-US" sz="2400">
              <a:latin typeface="Calibri" panose="020F0502020204030204"/>
              <a:ea typeface="Calibri"/>
              <a:cs typeface="Calibri"/>
            </a:endParaRPr>
          </a:p>
          <a:p>
            <a:r>
              <a:rPr lang="en-US" sz="2400" b="1" dirty="0">
                <a:latin typeface="Arial"/>
                <a:ea typeface="Arial"/>
                <a:cs typeface="Arial"/>
              </a:rPr>
              <a:t>        end if </a:t>
            </a:r>
            <a:endParaRPr lang="en-US" sz="2400" dirty="0">
              <a:latin typeface="Arial"/>
              <a:ea typeface="Arial"/>
              <a:cs typeface="Arial"/>
            </a:endParaRPr>
          </a:p>
          <a:p>
            <a:r>
              <a:rPr lang="en-US" sz="2400" dirty="0">
                <a:latin typeface="Arial"/>
                <a:ea typeface="Arial"/>
                <a:cs typeface="Arial"/>
              </a:rPr>
              <a:t>        </a:t>
            </a:r>
            <a:r>
              <a:rPr lang="en-US" sz="2400" b="1" i="0" dirty="0">
                <a:latin typeface="Arial"/>
                <a:ea typeface="Arial"/>
                <a:cs typeface="Arial"/>
              </a:rPr>
              <a:t>if</a:t>
            </a:r>
            <a:r>
              <a:rPr lang="en-US" sz="2400" b="0" i="0" dirty="0">
                <a:latin typeface="Arial"/>
                <a:ea typeface="Arial"/>
                <a:cs typeface="Arial"/>
              </a:rPr>
              <a:t> left </a:t>
            </a:r>
            <a:r>
              <a:rPr lang="en-US" sz="2400" b="0" i="1" dirty="0">
                <a:latin typeface="Arial"/>
                <a:ea typeface="Arial"/>
                <a:cs typeface="Arial"/>
              </a:rPr>
              <a:t>A</a:t>
            </a:r>
            <a:r>
              <a:rPr lang="en-US" sz="2400" dirty="0">
                <a:latin typeface="Arial"/>
                <a:ea typeface="Arial"/>
                <a:cs typeface="Arial"/>
              </a:rPr>
              <a:t> </a:t>
            </a:r>
            <a:r>
              <a:rPr lang="en-US" sz="2400" b="0" i="0" dirty="0">
                <a:latin typeface="Arial"/>
                <a:ea typeface="Arial"/>
                <a:cs typeface="Arial"/>
              </a:rPr>
              <a:t>is right of right </a:t>
            </a:r>
            <a:r>
              <a:rPr lang="en-US" sz="2400" b="0" i="1" dirty="0">
                <a:latin typeface="Arial"/>
                <a:ea typeface="Arial"/>
                <a:cs typeface="Arial"/>
              </a:rPr>
              <a:t>B</a:t>
            </a:r>
            <a:r>
              <a:rPr lang="en-US" sz="2400" b="0" i="0" dirty="0">
                <a:latin typeface="Arial"/>
                <a:ea typeface="Arial"/>
                <a:cs typeface="Arial"/>
              </a:rPr>
              <a:t> or right </a:t>
            </a:r>
            <a:r>
              <a:rPr lang="en-US" sz="2400" b="0" i="1" dirty="0">
                <a:latin typeface="Arial"/>
                <a:ea typeface="Arial"/>
                <a:cs typeface="Arial"/>
              </a:rPr>
              <a:t>A</a:t>
            </a:r>
            <a:r>
              <a:rPr lang="en-US" sz="2400" b="0" i="0" dirty="0">
                <a:latin typeface="Arial"/>
                <a:ea typeface="Arial"/>
                <a:cs typeface="Arial"/>
              </a:rPr>
              <a:t> is left of left </a:t>
            </a:r>
            <a:r>
              <a:rPr lang="en-US" sz="2400" b="0" i="1" dirty="0">
                <a:latin typeface="Arial"/>
                <a:ea typeface="Arial"/>
                <a:cs typeface="Arial"/>
              </a:rPr>
              <a:t>B</a:t>
            </a:r>
            <a:r>
              <a:rPr lang="en-US" sz="2400" b="0" i="0" dirty="0">
                <a:latin typeface="Arial"/>
                <a:ea typeface="Arial"/>
                <a:cs typeface="Arial"/>
              </a:rPr>
              <a:t> </a:t>
            </a:r>
            <a:r>
              <a:rPr lang="en-US" sz="2400" dirty="0">
                <a:latin typeface="Arial"/>
                <a:ea typeface="Arial"/>
                <a:cs typeface="Arial"/>
              </a:rPr>
              <a:t>then </a:t>
            </a:r>
            <a:endParaRPr lang="en-US" sz="2400" dirty="0">
              <a:latin typeface="Calibri" panose="020F0502020204030204"/>
              <a:ea typeface="Calibri"/>
              <a:cs typeface="Calibri"/>
            </a:endParaRPr>
          </a:p>
          <a:p>
            <a:r>
              <a:rPr lang="en-US" sz="2400" dirty="0">
                <a:latin typeface="Arial"/>
                <a:ea typeface="Arial"/>
                <a:cs typeface="Arial"/>
              </a:rPr>
              <a:t>               return</a:t>
            </a:r>
            <a:r>
              <a:rPr lang="en-US" sz="2400" b="0" i="0" dirty="0">
                <a:latin typeface="Arial"/>
                <a:ea typeface="Arial"/>
                <a:cs typeface="Arial"/>
              </a:rPr>
              <a:t> false</a:t>
            </a:r>
            <a:r>
              <a:rPr lang="en-US" sz="2400" b="1" dirty="0"/>
              <a:t> </a:t>
            </a:r>
            <a:br>
              <a:rPr lang="en-US" sz="2400" dirty="0"/>
            </a:br>
            <a:r>
              <a:rPr lang="en-US" sz="2400" dirty="0">
                <a:latin typeface="Arial"/>
                <a:cs typeface="Arial"/>
              </a:rPr>
              <a:t>        </a:t>
            </a:r>
            <a:r>
              <a:rPr lang="en-US" sz="2400" b="1" i="0" dirty="0">
                <a:latin typeface="Arial"/>
                <a:ea typeface="Arial"/>
                <a:cs typeface="Arial"/>
              </a:rPr>
              <a:t>else</a:t>
            </a:r>
            <a:br>
              <a:rPr lang="en-US" sz="2400" dirty="0"/>
            </a:br>
            <a:r>
              <a:rPr lang="en-US" sz="2400" dirty="0">
                <a:latin typeface="Arial"/>
                <a:cs typeface="Arial"/>
              </a:rPr>
              <a:t>               </a:t>
            </a:r>
            <a:r>
              <a:rPr lang="en-US" sz="2400" b="0" i="0" dirty="0">
                <a:latin typeface="Arial"/>
                <a:ea typeface="Arial"/>
                <a:cs typeface="Arial"/>
              </a:rPr>
              <a:t>return true</a:t>
            </a:r>
            <a:br>
              <a:rPr lang="en-US" sz="2400" dirty="0"/>
            </a:br>
            <a:r>
              <a:rPr lang="en-US" sz="2400" dirty="0">
                <a:latin typeface="Arial"/>
                <a:cs typeface="Arial"/>
              </a:rPr>
              <a:t>        </a:t>
            </a:r>
            <a:r>
              <a:rPr lang="en-US" sz="2400" b="1" i="0" dirty="0">
                <a:latin typeface="Arial"/>
                <a:ea typeface="Arial"/>
                <a:cs typeface="Arial"/>
              </a:rPr>
              <a:t>end if</a:t>
            </a:r>
            <a:br>
              <a:rPr lang="en-US" sz="2400" dirty="0"/>
            </a:br>
            <a:r>
              <a:rPr lang="en-US" sz="2400" b="1" i="0" dirty="0">
                <a:latin typeface="Arial"/>
                <a:ea typeface="Arial"/>
                <a:cs typeface="Arial"/>
              </a:rPr>
              <a:t>end function</a:t>
            </a:r>
            <a:endParaRPr lang="en-US" sz="2400" b="1">
              <a:ea typeface="Calibri"/>
              <a:cs typeface="Calibri"/>
            </a:endParaRPr>
          </a:p>
        </p:txBody>
      </p:sp>
    </p:spTree>
    <p:extLst>
      <p:ext uri="{BB962C8B-B14F-4D97-AF65-F5344CB8AC3E}">
        <p14:creationId xmlns:p14="http://schemas.microsoft.com/office/powerpoint/2010/main" val="3382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5740F701-2BC1-2548-0E3F-DE927B5AE5F6}"/>
              </a:ext>
              <a:ext uri="{C183D7F6-B498-43B3-948B-1728B52AA6E4}">
                <adec:decorative xmlns:adec="http://schemas.microsoft.com/office/drawing/2017/decorative" val="1"/>
              </a:ext>
            </a:extLst>
          </p:cNvPr>
          <p:cNvSpPr/>
          <p:nvPr/>
        </p:nvSpPr>
        <p:spPr>
          <a:xfrm>
            <a:off x="1000125" y="380999"/>
            <a:ext cx="1559718" cy="1404937"/>
          </a:xfrm>
          <a:prstGeom prst="star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TextBox 4">
            <a:extLst>
              <a:ext uri="{FF2B5EF4-FFF2-40B4-BE49-F238E27FC236}">
                <a16:creationId xmlns:a16="http://schemas.microsoft.com/office/drawing/2014/main" id="{B7BD16AB-EFBA-7354-C684-6A01613D589E}"/>
              </a:ext>
            </a:extLst>
          </p:cNvPr>
          <p:cNvSpPr txBox="1"/>
          <p:nvPr/>
        </p:nvSpPr>
        <p:spPr>
          <a:xfrm>
            <a:off x="1601391" y="571499"/>
            <a:ext cx="3095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a:cs typeface="Calibri"/>
              </a:rPr>
              <a:t>I</a:t>
            </a:r>
            <a:endParaRPr lang="en-US" sz="6000"/>
          </a:p>
        </p:txBody>
      </p:sp>
      <p:sp>
        <p:nvSpPr>
          <p:cNvPr id="6" name="Rectangle 5">
            <a:extLst>
              <a:ext uri="{FF2B5EF4-FFF2-40B4-BE49-F238E27FC236}">
                <a16:creationId xmlns:a16="http://schemas.microsoft.com/office/drawing/2014/main" id="{F33FEB04-7EE2-8D04-BB86-90606784AE4F}"/>
              </a:ext>
              <a:ext uri="{C183D7F6-B498-43B3-948B-1728B52AA6E4}">
                <adec:decorative xmlns:adec="http://schemas.microsoft.com/office/drawing/2017/decorative" val="1"/>
              </a:ext>
            </a:extLst>
          </p:cNvPr>
          <p:cNvSpPr/>
          <p:nvPr/>
        </p:nvSpPr>
        <p:spPr>
          <a:xfrm>
            <a:off x="3226592" y="613171"/>
            <a:ext cx="7584281" cy="928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AB64E04-FB0B-46F2-9087-1CA773D03AA1}"/>
              </a:ext>
            </a:extLst>
          </p:cNvPr>
          <p:cNvSpPr txBox="1">
            <a:spLocks noGrp="1"/>
          </p:cNvSpPr>
          <p:nvPr>
            <p:ph type="title" idx="4294967295"/>
          </p:nvPr>
        </p:nvSpPr>
        <p:spPr>
          <a:xfrm>
            <a:off x="3369468" y="666749"/>
            <a:ext cx="7024687" cy="8309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F5F2F2"/>
                </a:solidFill>
                <a:effectLst/>
                <a:uLnTx/>
                <a:uFillTx/>
                <a:latin typeface="+mn-lt"/>
                <a:ea typeface="+mn-ea"/>
                <a:cs typeface="Calibri"/>
              </a:rPr>
              <a:t>Game concepts</a:t>
            </a:r>
          </a:p>
        </p:txBody>
      </p:sp>
      <p:sp>
        <p:nvSpPr>
          <p:cNvPr id="11" name="Content Placeholder 2">
            <a:extLst>
              <a:ext uri="{FF2B5EF4-FFF2-40B4-BE49-F238E27FC236}">
                <a16:creationId xmlns:a16="http://schemas.microsoft.com/office/drawing/2014/main" id="{93347110-687A-DD0F-FF87-C51939C75FCA}"/>
              </a:ext>
            </a:extLst>
          </p:cNvPr>
          <p:cNvSpPr>
            <a:spLocks noGrp="1"/>
          </p:cNvSpPr>
          <p:nvPr>
            <p:ph idx="1"/>
          </p:nvPr>
        </p:nvSpPr>
        <p:spPr>
          <a:xfrm>
            <a:off x="1001486" y="2097768"/>
            <a:ext cx="10515600" cy="4351338"/>
          </a:xfrm>
        </p:spPr>
        <p:txBody>
          <a:bodyPr vert="horz" lIns="91440" tIns="45720" rIns="91440" bIns="45720" rtlCol="0" anchor="t">
            <a:normAutofit/>
          </a:bodyPr>
          <a:lstStyle/>
          <a:p>
            <a:pPr marL="514350" indent="-514350">
              <a:buAutoNum type="arabicPeriod"/>
            </a:pPr>
            <a:r>
              <a:rPr lang="en-US" sz="4000">
                <a:cs typeface="Calibri"/>
              </a:rPr>
              <a:t>Objective</a:t>
            </a:r>
          </a:p>
          <a:p>
            <a:pPr marL="514350" indent="-514350">
              <a:buAutoNum type="arabicPeriod"/>
            </a:pPr>
            <a:r>
              <a:rPr lang="en-US" sz="4000">
                <a:ea typeface="Calibri"/>
                <a:cs typeface="Calibri"/>
              </a:rPr>
              <a:t>Gameplay</a:t>
            </a:r>
            <a:endParaRPr lang="en-US" sz="4000">
              <a:cs typeface="Calibri"/>
            </a:endParaRPr>
          </a:p>
          <a:p>
            <a:pPr marL="514350" indent="-514350">
              <a:buAutoNum type="arabicPeriod"/>
            </a:pPr>
            <a:r>
              <a:rPr lang="en-US" sz="4000">
                <a:cs typeface="Calibri"/>
              </a:rPr>
              <a:t>Scoring</a:t>
            </a:r>
            <a:endParaRPr lang="en-US" sz="4000">
              <a:ea typeface="Calibri"/>
              <a:cs typeface="Calibri"/>
            </a:endParaRPr>
          </a:p>
          <a:p>
            <a:pPr marL="514350" indent="-514350">
              <a:buAutoNum type="arabicPeriod"/>
            </a:pPr>
            <a:r>
              <a:rPr lang="en-US" sz="4000">
                <a:cs typeface="Calibri"/>
              </a:rPr>
              <a:t>Designs</a:t>
            </a:r>
            <a:endParaRPr lang="en-US" sz="4000">
              <a:ea typeface="Calibri"/>
              <a:cs typeface="Calibri"/>
            </a:endParaRPr>
          </a:p>
          <a:p>
            <a:pPr marL="514350" indent="-514350">
              <a:buAutoNum type="arabicPeriod"/>
            </a:pPr>
            <a:r>
              <a:rPr lang="en-US" sz="4000">
                <a:cs typeface="Calibri"/>
              </a:rPr>
              <a:t>Other features</a:t>
            </a:r>
            <a:endParaRPr lang="en-US" sz="4000">
              <a:ea typeface="Calibri"/>
              <a:cs typeface="Calibri"/>
            </a:endParaRPr>
          </a:p>
        </p:txBody>
      </p:sp>
    </p:spTree>
    <p:extLst>
      <p:ext uri="{BB962C8B-B14F-4D97-AF65-F5344CB8AC3E}">
        <p14:creationId xmlns:p14="http://schemas.microsoft.com/office/powerpoint/2010/main" val="242674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Random Stop</a:t>
            </a:r>
            <a:endParaRPr lang="en-US"/>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video game with cars and vehicles&#10;&#10;Description automatically generated">
            <a:extLst>
              <a:ext uri="{FF2B5EF4-FFF2-40B4-BE49-F238E27FC236}">
                <a16:creationId xmlns:a16="http://schemas.microsoft.com/office/drawing/2014/main" id="{7C224E3A-C5B9-9314-9BEB-BD9DCE019564}"/>
              </a:ext>
            </a:extLst>
          </p:cNvPr>
          <p:cNvPicPr>
            <a:picLocks noChangeAspect="1"/>
          </p:cNvPicPr>
          <p:nvPr/>
        </p:nvPicPr>
        <p:blipFill>
          <a:blip r:embed="rId2"/>
          <a:stretch>
            <a:fillRect/>
          </a:stretch>
        </p:blipFill>
        <p:spPr>
          <a:xfrm>
            <a:off x="935567" y="2029279"/>
            <a:ext cx="5695950" cy="3688443"/>
          </a:xfrm>
          <a:prstGeom prst="rect">
            <a:avLst/>
          </a:prstGeom>
        </p:spPr>
      </p:pic>
      <p:sp>
        <p:nvSpPr>
          <p:cNvPr id="3" name="TextBox 2">
            <a:extLst>
              <a:ext uri="{FF2B5EF4-FFF2-40B4-BE49-F238E27FC236}">
                <a16:creationId xmlns:a16="http://schemas.microsoft.com/office/drawing/2014/main" id="{EEA30B2A-53E7-366F-BFA1-0B80DB540CD0}"/>
              </a:ext>
            </a:extLst>
          </p:cNvPr>
          <p:cNvSpPr txBox="1"/>
          <p:nvPr/>
        </p:nvSpPr>
        <p:spPr>
          <a:xfrm>
            <a:off x="7627937" y="2255572"/>
            <a:ext cx="28085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Random stop and continue moving by using rand() and chrono to determine time.</a:t>
            </a:r>
          </a:p>
          <a:p>
            <a:r>
              <a:rPr lang="en-US">
                <a:ea typeface="Calibri"/>
                <a:cs typeface="Calibri"/>
              </a:rPr>
              <a:t>Each traffic light has a duration to know that this lane is movable or not (range of a duration: -10000  -&gt; 7500)</a:t>
            </a:r>
          </a:p>
        </p:txBody>
      </p:sp>
    </p:spTree>
    <p:extLst>
      <p:ext uri="{BB962C8B-B14F-4D97-AF65-F5344CB8AC3E}">
        <p14:creationId xmlns:p14="http://schemas.microsoft.com/office/powerpoint/2010/main" val="177028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Random Stop</a:t>
            </a:r>
            <a:endParaRPr lang="en-US"/>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flowchart&#10;&#10;Description automatically generated">
            <a:extLst>
              <a:ext uri="{FF2B5EF4-FFF2-40B4-BE49-F238E27FC236}">
                <a16:creationId xmlns:a16="http://schemas.microsoft.com/office/drawing/2014/main" id="{A382D281-97CD-242B-754D-42F71E903165}"/>
              </a:ext>
            </a:extLst>
          </p:cNvPr>
          <p:cNvPicPr>
            <a:picLocks noChangeAspect="1"/>
          </p:cNvPicPr>
          <p:nvPr/>
        </p:nvPicPr>
        <p:blipFill>
          <a:blip r:embed="rId2"/>
          <a:stretch>
            <a:fillRect/>
          </a:stretch>
        </p:blipFill>
        <p:spPr>
          <a:xfrm>
            <a:off x="3051160" y="1219200"/>
            <a:ext cx="4798764" cy="5638800"/>
          </a:xfrm>
          <a:prstGeom prst="rect">
            <a:avLst/>
          </a:prstGeom>
        </p:spPr>
      </p:pic>
    </p:spTree>
    <p:extLst>
      <p:ext uri="{BB962C8B-B14F-4D97-AF65-F5344CB8AC3E}">
        <p14:creationId xmlns:p14="http://schemas.microsoft.com/office/powerpoint/2010/main" val="261198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118FE-A7BD-833B-7966-727DFD872601}"/>
            </a:ext>
          </a:extLst>
        </p:cNvPr>
        <p:cNvGrpSpPr/>
        <p:nvPr/>
      </p:nvGrpSpPr>
      <p:grpSpPr>
        <a:xfrm>
          <a:off x="0" y="0"/>
          <a:ext cx="0" cy="0"/>
          <a:chOff x="0" y="0"/>
          <a:chExt cx="0" cy="0"/>
        </a:xfrm>
      </p:grpSpPr>
      <p:sp>
        <p:nvSpPr>
          <p:cNvPr id="5" name="Arc 4">
            <a:extLst>
              <a:ext uri="{FF2B5EF4-FFF2-40B4-BE49-F238E27FC236}">
                <a16:creationId xmlns:a16="http://schemas.microsoft.com/office/drawing/2014/main" id="{2BAA46CE-FF84-AE91-72EF-DA3A0FD6C5AF}"/>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E9D631EC-AFAC-007E-5C2A-4B82B4C1A17C}"/>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72D62B-B7BE-0019-516F-77CD1A70CA3C}"/>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33C0D629-A257-476C-1A30-00949C244289}"/>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1D090BC-8120-655F-478D-BCE8318D237C}"/>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9D25D325-FB55-8A3E-1457-1CD65267324A}"/>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B339E3D8-6C2A-FE73-DE01-137E27845DDD}"/>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92A87DAE-AE70-615B-A0F7-6A034053F873}"/>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Random Stop</a:t>
            </a:r>
            <a:endParaRPr lang="en-US"/>
          </a:p>
        </p:txBody>
      </p:sp>
      <p:sp>
        <p:nvSpPr>
          <p:cNvPr id="14" name="Rectangle 13">
            <a:extLst>
              <a:ext uri="{FF2B5EF4-FFF2-40B4-BE49-F238E27FC236}">
                <a16:creationId xmlns:a16="http://schemas.microsoft.com/office/drawing/2014/main" id="{244C9A4B-BB04-29A2-F6A1-956B0121C746}"/>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2D91A6-160F-4CAA-5C25-BF955749620B}"/>
              </a:ext>
            </a:extLst>
          </p:cNvPr>
          <p:cNvSpPr txBox="1"/>
          <p:nvPr/>
        </p:nvSpPr>
        <p:spPr>
          <a:xfrm>
            <a:off x="7627937" y="2255572"/>
            <a:ext cx="28085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sp>
        <p:nvSpPr>
          <p:cNvPr id="4" name="TextBox 3">
            <a:extLst>
              <a:ext uri="{FF2B5EF4-FFF2-40B4-BE49-F238E27FC236}">
                <a16:creationId xmlns:a16="http://schemas.microsoft.com/office/drawing/2014/main" id="{62748181-6962-02AD-293C-B6F48B5DEC64}"/>
              </a:ext>
            </a:extLst>
          </p:cNvPr>
          <p:cNvSpPr txBox="1"/>
          <p:nvPr/>
        </p:nvSpPr>
        <p:spPr>
          <a:xfrm>
            <a:off x="404937" y="1592981"/>
            <a:ext cx="10098954"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latin typeface="Arial"/>
                <a:ea typeface="+mn-lt"/>
                <a:cs typeface="+mn-lt"/>
              </a:rPr>
              <a:t>Pseudo code:</a:t>
            </a:r>
            <a:br>
              <a:rPr lang="en-US" b="1" i="1" dirty="0">
                <a:latin typeface="Arial"/>
                <a:ea typeface="+mn-lt"/>
                <a:cs typeface="+mn-lt"/>
              </a:rPr>
            </a:br>
            <a:r>
              <a:rPr lang="en-US" dirty="0">
                <a:latin typeface="Arial"/>
                <a:ea typeface="+mn-lt"/>
                <a:cs typeface="+mn-lt"/>
              </a:rPr>
              <a:t>          </a:t>
            </a:r>
            <a:r>
              <a:rPr lang="en-US" b="1" dirty="0">
                <a:latin typeface="Arial"/>
                <a:ea typeface="+mn-lt"/>
                <a:cs typeface="+mn-lt"/>
              </a:rPr>
              <a:t>procedure </a:t>
            </a:r>
            <a:r>
              <a:rPr lang="en-US" err="1">
                <a:latin typeface="Arial"/>
                <a:ea typeface="+mn-lt"/>
                <a:cs typeface="+mn-lt"/>
              </a:rPr>
              <a:t>randomStop</a:t>
            </a:r>
            <a:br>
              <a:rPr lang="en-US" dirty="0">
                <a:latin typeface="Arial"/>
                <a:ea typeface="+mn-lt"/>
                <a:cs typeface="+mn-lt"/>
              </a:rPr>
            </a:br>
            <a:r>
              <a:rPr lang="en-US" dirty="0">
                <a:latin typeface="Arial"/>
                <a:ea typeface="+mn-lt"/>
                <a:cs typeface="Arial"/>
              </a:rPr>
              <a:t>                    </a:t>
            </a:r>
            <a:r>
              <a:rPr lang="en-US" b="1" dirty="0">
                <a:latin typeface="Arial"/>
                <a:ea typeface="+mn-lt"/>
                <a:cs typeface="Calibri"/>
              </a:rPr>
              <a:t>for </a:t>
            </a:r>
            <a:r>
              <a:rPr lang="en-US" dirty="0">
                <a:latin typeface="Arial"/>
                <a:ea typeface="+mn-lt"/>
                <a:cs typeface="+mn-lt"/>
              </a:rPr>
              <a:t>each lane </a:t>
            </a:r>
            <a:r>
              <a:rPr lang="en-US" b="1" i="1" dirty="0">
                <a:latin typeface="Arial"/>
                <a:ea typeface="+mn-lt"/>
                <a:cs typeface="+mn-lt"/>
              </a:rPr>
              <a:t>L </a:t>
            </a:r>
            <a:r>
              <a:rPr lang="en-US" dirty="0">
                <a:latin typeface="Arial"/>
                <a:ea typeface="+mn-lt"/>
                <a:cs typeface="+mn-lt"/>
              </a:rPr>
              <a:t>in the map do</a:t>
            </a:r>
            <a:br>
              <a:rPr lang="en-US" dirty="0">
                <a:latin typeface="Arial"/>
                <a:ea typeface="+mn-lt"/>
                <a:cs typeface="+mn-lt"/>
              </a:rPr>
            </a:br>
            <a:r>
              <a:rPr lang="en-US" dirty="0">
                <a:latin typeface="Arial"/>
                <a:ea typeface="+mn-lt"/>
                <a:cs typeface="Arial"/>
              </a:rPr>
              <a:t>                              </a:t>
            </a:r>
            <a:r>
              <a:rPr lang="en-US" dirty="0">
                <a:latin typeface="Arial"/>
                <a:ea typeface="+mn-lt"/>
                <a:cs typeface="+mn-lt"/>
              </a:rPr>
              <a:t>Reduce remaining stop duration </a:t>
            </a:r>
            <a:r>
              <a:rPr lang="en-US" i="1" err="1">
                <a:latin typeface="Arial"/>
                <a:ea typeface="+mn-lt"/>
                <a:cs typeface="+mn-lt"/>
              </a:rPr>
              <a:t>duration</a:t>
            </a:r>
            <a:r>
              <a:rPr lang="en-US" i="1" dirty="0">
                <a:latin typeface="Arial"/>
                <a:ea typeface="+mn-lt"/>
                <a:cs typeface="+mn-lt"/>
              </a:rPr>
              <a:t> </a:t>
            </a:r>
            <a:br>
              <a:rPr lang="en-US" dirty="0">
                <a:latin typeface="Arial"/>
                <a:ea typeface="+mn-lt"/>
                <a:cs typeface="+mn-lt"/>
              </a:rPr>
            </a:br>
            <a:r>
              <a:rPr lang="en-US" dirty="0">
                <a:latin typeface="Arial"/>
                <a:ea typeface="+mn-lt"/>
                <a:cs typeface="Arial"/>
              </a:rPr>
              <a:t>                              </a:t>
            </a:r>
            <a:r>
              <a:rPr lang="en-US" b="1" dirty="0">
                <a:latin typeface="Arial"/>
                <a:ea typeface="+mn-lt"/>
                <a:cs typeface="+mn-lt"/>
              </a:rPr>
              <a:t>if </a:t>
            </a:r>
            <a:r>
              <a:rPr lang="en-US" i="1" dirty="0">
                <a:latin typeface="Arial"/>
                <a:ea typeface="+mn-lt"/>
                <a:cs typeface="+mn-lt"/>
              </a:rPr>
              <a:t>duration ≤ 0</a:t>
            </a:r>
            <a:r>
              <a:rPr lang="en-US" dirty="0">
                <a:latin typeface="Arial"/>
                <a:ea typeface="+mn-lt"/>
                <a:cs typeface="+mn-lt"/>
              </a:rPr>
              <a:t> </a:t>
            </a:r>
            <a:r>
              <a:rPr lang="en-US" b="1" dirty="0">
                <a:latin typeface="Arial"/>
                <a:ea typeface="+mn-lt"/>
                <a:cs typeface="+mn-lt"/>
              </a:rPr>
              <a:t>then</a:t>
            </a:r>
            <a:br>
              <a:rPr lang="en-US" dirty="0">
                <a:latin typeface="Arial"/>
                <a:ea typeface="+mn-lt"/>
                <a:cs typeface="+mn-lt"/>
              </a:rPr>
            </a:br>
            <a:r>
              <a:rPr lang="en-US" dirty="0">
                <a:latin typeface="Arial"/>
                <a:ea typeface="+mn-lt"/>
                <a:cs typeface="Arial"/>
              </a:rPr>
              <a:t>                                        </a:t>
            </a:r>
            <a:r>
              <a:rPr lang="en-US" dirty="0">
                <a:latin typeface="Arial"/>
                <a:ea typeface="+mn-lt"/>
                <a:cs typeface="+mn-lt"/>
              </a:rPr>
              <a:t>Resume objects in lane </a:t>
            </a:r>
            <a:r>
              <a:rPr lang="en-US" b="1" i="1" dirty="0">
                <a:latin typeface="Arial"/>
                <a:ea typeface="+mn-lt"/>
                <a:cs typeface="+mn-lt"/>
              </a:rPr>
              <a:t>L</a:t>
            </a:r>
            <a:br>
              <a:rPr lang="en-US" dirty="0">
                <a:latin typeface="Arial"/>
                <a:ea typeface="+mn-lt"/>
                <a:cs typeface="+mn-lt"/>
              </a:rPr>
            </a:br>
            <a:r>
              <a:rPr lang="en-US" dirty="0">
                <a:latin typeface="Arial"/>
                <a:ea typeface="+mn-lt"/>
                <a:cs typeface="Arial"/>
              </a:rPr>
              <a:t>                                        </a:t>
            </a:r>
            <a:r>
              <a:rPr lang="en-US" dirty="0">
                <a:latin typeface="Arial"/>
                <a:ea typeface="+mn-lt"/>
                <a:cs typeface="+mn-lt"/>
              </a:rPr>
              <a:t>Get random number rand from </a:t>
            </a:r>
            <a:r>
              <a:rPr lang="en-US" b="1" i="1" dirty="0">
                <a:latin typeface="Arial"/>
                <a:ea typeface="+mn-lt"/>
                <a:cs typeface="+mn-lt"/>
              </a:rPr>
              <a:t>−10000 → −5000</a:t>
            </a:r>
            <a:br>
              <a:rPr lang="en-US" b="1" i="1" dirty="0">
                <a:latin typeface="Arial"/>
                <a:ea typeface="+mn-lt"/>
                <a:cs typeface="+mn-lt"/>
              </a:rPr>
            </a:br>
            <a:r>
              <a:rPr lang="en-US" dirty="0">
                <a:latin typeface="Arial"/>
                <a:ea typeface="+mn-lt"/>
                <a:cs typeface="Arial"/>
              </a:rPr>
              <a:t>                                        </a:t>
            </a:r>
            <a:r>
              <a:rPr lang="en-US" b="1" dirty="0">
                <a:latin typeface="Arial"/>
                <a:ea typeface="+mn-lt"/>
                <a:cs typeface="+mn-lt"/>
              </a:rPr>
              <a:t>if </a:t>
            </a:r>
            <a:r>
              <a:rPr lang="en-US" i="1" dirty="0">
                <a:latin typeface="Arial"/>
                <a:ea typeface="+mn-lt"/>
                <a:cs typeface="+mn-lt"/>
              </a:rPr>
              <a:t>duration &lt; rand</a:t>
            </a:r>
            <a:r>
              <a:rPr lang="en-US" dirty="0">
                <a:latin typeface="Arial"/>
                <a:ea typeface="+mn-lt"/>
                <a:cs typeface="+mn-lt"/>
              </a:rPr>
              <a:t> </a:t>
            </a:r>
            <a:r>
              <a:rPr lang="en-US" b="1" dirty="0">
                <a:latin typeface="Arial"/>
                <a:ea typeface="+mn-lt"/>
                <a:cs typeface="+mn-lt"/>
              </a:rPr>
              <a:t>then</a:t>
            </a:r>
            <a:br>
              <a:rPr lang="en-US" dirty="0">
                <a:latin typeface="Arial"/>
                <a:ea typeface="+mn-lt"/>
                <a:cs typeface="+mn-lt"/>
              </a:rPr>
            </a:br>
            <a:r>
              <a:rPr lang="en-US" dirty="0">
                <a:latin typeface="Arial"/>
                <a:ea typeface="+mn-lt"/>
                <a:cs typeface="Arial"/>
              </a:rPr>
              <a:t>                                                  </a:t>
            </a:r>
            <a:r>
              <a:rPr lang="en-US" dirty="0">
                <a:latin typeface="Arial"/>
                <a:ea typeface="+mn-lt"/>
                <a:cs typeface="+mn-lt"/>
              </a:rPr>
              <a:t>Change traffic light in lane </a:t>
            </a:r>
            <a:r>
              <a:rPr lang="en-US" b="1" i="1" dirty="0">
                <a:latin typeface="Arial"/>
                <a:ea typeface="+mn-lt"/>
                <a:cs typeface="+mn-lt"/>
              </a:rPr>
              <a:t>L </a:t>
            </a:r>
            <a:r>
              <a:rPr lang="en-US" dirty="0">
                <a:latin typeface="Arial"/>
                <a:ea typeface="+mn-lt"/>
                <a:cs typeface="+mn-lt"/>
              </a:rPr>
              <a:t>to red</a:t>
            </a:r>
            <a:br>
              <a:rPr lang="en-US" dirty="0">
                <a:latin typeface="Arial"/>
                <a:ea typeface="+mn-lt"/>
                <a:cs typeface="+mn-lt"/>
              </a:rPr>
            </a:br>
            <a:r>
              <a:rPr lang="en-US" dirty="0">
                <a:latin typeface="Arial"/>
                <a:ea typeface="+mn-lt"/>
                <a:cs typeface="Arial"/>
              </a:rPr>
              <a:t>                                                  </a:t>
            </a:r>
            <a:r>
              <a:rPr lang="en-US" dirty="0">
                <a:latin typeface="Arial"/>
                <a:ea typeface="+mn-lt"/>
                <a:cs typeface="+mn-lt"/>
              </a:rPr>
              <a:t>Randomly set stop duration from </a:t>
            </a:r>
            <a:r>
              <a:rPr lang="en-US" b="1" i="1" dirty="0">
                <a:latin typeface="Arial"/>
                <a:ea typeface="+mn-lt"/>
                <a:cs typeface="+mn-lt"/>
              </a:rPr>
              <a:t>2500 → 7500(</a:t>
            </a:r>
            <a:r>
              <a:rPr lang="en-US" b="1" i="1" err="1">
                <a:latin typeface="Arial"/>
                <a:ea typeface="+mn-lt"/>
                <a:cs typeface="+mn-lt"/>
              </a:rPr>
              <a:t>ms</a:t>
            </a:r>
            <a:r>
              <a:rPr lang="en-US" b="1" i="1" dirty="0">
                <a:latin typeface="Arial"/>
                <a:ea typeface="+mn-lt"/>
                <a:cs typeface="+mn-lt"/>
              </a:rPr>
              <a:t>)</a:t>
            </a:r>
            <a:br>
              <a:rPr lang="en-US" b="1" i="1" dirty="0">
                <a:latin typeface="Arial"/>
                <a:ea typeface="+mn-lt"/>
                <a:cs typeface="+mn-lt"/>
              </a:rPr>
            </a:br>
            <a:r>
              <a:rPr lang="en-US" dirty="0">
                <a:latin typeface="Arial"/>
                <a:ea typeface="+mn-lt"/>
                <a:cs typeface="Arial"/>
              </a:rPr>
              <a:t>                                        </a:t>
            </a:r>
            <a:r>
              <a:rPr lang="en-US" b="1" dirty="0">
                <a:latin typeface="Arial"/>
                <a:ea typeface="+mn-lt"/>
                <a:cs typeface="+mn-lt"/>
              </a:rPr>
              <a:t>else</a:t>
            </a:r>
            <a:br>
              <a:rPr lang="en-US" dirty="0">
                <a:latin typeface="Arial"/>
                <a:ea typeface="+mn-lt"/>
                <a:cs typeface="+mn-lt"/>
              </a:rPr>
            </a:br>
            <a:r>
              <a:rPr lang="en-US" dirty="0">
                <a:latin typeface="Arial"/>
                <a:ea typeface="+mn-lt"/>
                <a:cs typeface="Arial"/>
              </a:rPr>
              <a:t>                                                  </a:t>
            </a:r>
            <a:r>
              <a:rPr lang="en-US" dirty="0">
                <a:latin typeface="Arial"/>
                <a:ea typeface="+mn-lt"/>
                <a:cs typeface="+mn-lt"/>
              </a:rPr>
              <a:t>Change traffic light in lane </a:t>
            </a:r>
            <a:r>
              <a:rPr lang="en-US" b="1" i="1" dirty="0">
                <a:latin typeface="Arial"/>
                <a:ea typeface="+mn-lt"/>
                <a:cs typeface="+mn-lt"/>
              </a:rPr>
              <a:t>L </a:t>
            </a:r>
            <a:r>
              <a:rPr lang="en-US" dirty="0">
                <a:latin typeface="Arial"/>
                <a:ea typeface="+mn-lt"/>
                <a:cs typeface="+mn-lt"/>
              </a:rPr>
              <a:t>to green</a:t>
            </a:r>
            <a:br>
              <a:rPr lang="en-US" dirty="0">
                <a:latin typeface="Arial"/>
                <a:ea typeface="+mn-lt"/>
                <a:cs typeface="+mn-lt"/>
              </a:rPr>
            </a:br>
            <a:r>
              <a:rPr lang="en-US" dirty="0">
                <a:latin typeface="Arial"/>
                <a:ea typeface="+mn-lt"/>
                <a:cs typeface="Arial"/>
              </a:rPr>
              <a:t>                                        </a:t>
            </a:r>
            <a:r>
              <a:rPr lang="en-US" b="1" dirty="0">
                <a:latin typeface="Arial"/>
                <a:ea typeface="+mn-lt"/>
                <a:cs typeface="+mn-lt"/>
              </a:rPr>
              <a:t>end if</a:t>
            </a:r>
            <a:br>
              <a:rPr lang="en-US" dirty="0">
                <a:latin typeface="Arial"/>
                <a:ea typeface="+mn-lt"/>
                <a:cs typeface="+mn-lt"/>
              </a:rPr>
            </a:br>
            <a:r>
              <a:rPr lang="en-US" dirty="0">
                <a:latin typeface="Arial"/>
                <a:ea typeface="+mn-lt"/>
                <a:cs typeface="Arial"/>
              </a:rPr>
              <a:t>                              </a:t>
            </a:r>
            <a:r>
              <a:rPr lang="en-US" b="1" dirty="0">
                <a:latin typeface="Arial"/>
                <a:ea typeface="+mn-lt"/>
                <a:cs typeface="+mn-lt"/>
              </a:rPr>
              <a:t>else</a:t>
            </a:r>
            <a:r>
              <a:rPr lang="en-US" dirty="0">
                <a:latin typeface="Arial"/>
                <a:ea typeface="+mn-lt"/>
                <a:cs typeface="Arial"/>
              </a:rPr>
              <a:t>                    </a:t>
            </a:r>
            <a:br>
              <a:rPr lang="en-US" dirty="0">
                <a:latin typeface="Arial"/>
                <a:ea typeface="+mn-lt"/>
                <a:cs typeface="+mn-lt"/>
              </a:rPr>
            </a:br>
            <a:r>
              <a:rPr lang="en-US" dirty="0">
                <a:latin typeface="Arial"/>
                <a:ea typeface="+mn-lt"/>
                <a:cs typeface="Arial"/>
              </a:rPr>
              <a:t>                                        </a:t>
            </a:r>
            <a:r>
              <a:rPr lang="en-US" dirty="0">
                <a:latin typeface="Arial"/>
                <a:ea typeface="+mn-lt"/>
                <a:cs typeface="+mn-lt"/>
              </a:rPr>
              <a:t>Stop objects in lane </a:t>
            </a:r>
            <a:r>
              <a:rPr lang="en-US" b="1" i="1" dirty="0">
                <a:latin typeface="Arial"/>
                <a:ea typeface="+mn-lt"/>
                <a:cs typeface="+mn-lt"/>
              </a:rPr>
              <a:t>L</a:t>
            </a:r>
            <a:r>
              <a:rPr lang="en-US" b="1" i="1" dirty="0">
                <a:latin typeface="Arial"/>
                <a:ea typeface="+mn-lt"/>
                <a:cs typeface="Arial"/>
              </a:rPr>
              <a:t>          </a:t>
            </a:r>
            <a:br>
              <a:rPr lang="en-US" dirty="0">
                <a:latin typeface="Arial"/>
                <a:ea typeface="+mn-lt"/>
                <a:cs typeface="+mn-lt"/>
              </a:rPr>
            </a:br>
            <a:r>
              <a:rPr lang="en-US" dirty="0">
                <a:latin typeface="Arial"/>
                <a:ea typeface="+mn-lt"/>
                <a:cs typeface="Arial"/>
              </a:rPr>
              <a:t>                              </a:t>
            </a:r>
            <a:r>
              <a:rPr lang="en-US" b="1" dirty="0">
                <a:latin typeface="Arial"/>
                <a:ea typeface="+mn-lt"/>
                <a:cs typeface="+mn-lt"/>
              </a:rPr>
              <a:t>end if</a:t>
            </a:r>
            <a:br>
              <a:rPr lang="en-US" dirty="0">
                <a:latin typeface="Arial"/>
                <a:ea typeface="+mn-lt"/>
                <a:cs typeface="+mn-lt"/>
              </a:rPr>
            </a:br>
            <a:r>
              <a:rPr lang="en-US" dirty="0">
                <a:latin typeface="Arial"/>
                <a:ea typeface="+mn-lt"/>
                <a:cs typeface="Arial"/>
              </a:rPr>
              <a:t>                    </a:t>
            </a:r>
            <a:r>
              <a:rPr lang="en-US" b="1" dirty="0">
                <a:latin typeface="Arial"/>
                <a:ea typeface="+mn-lt"/>
                <a:cs typeface="+mn-lt"/>
              </a:rPr>
              <a:t>end for</a:t>
            </a:r>
            <a:br>
              <a:rPr lang="en-US" dirty="0">
                <a:latin typeface="Arial"/>
                <a:ea typeface="+mn-lt"/>
                <a:cs typeface="+mn-lt"/>
              </a:rPr>
            </a:br>
            <a:r>
              <a:rPr lang="en-US" dirty="0">
                <a:latin typeface="Arial"/>
                <a:ea typeface="+mn-lt"/>
                <a:cs typeface="Arial"/>
              </a:rPr>
              <a:t>          </a:t>
            </a:r>
            <a:r>
              <a:rPr lang="en-US" b="1" dirty="0">
                <a:latin typeface="Arial"/>
                <a:ea typeface="+mn-lt"/>
                <a:cs typeface="+mn-lt"/>
              </a:rPr>
              <a:t>end</a:t>
            </a:r>
            <a:r>
              <a:rPr lang="en-US" dirty="0">
                <a:latin typeface="Arial"/>
                <a:ea typeface="+mn-lt"/>
                <a:cs typeface="+mn-lt"/>
              </a:rPr>
              <a:t> </a:t>
            </a:r>
            <a:r>
              <a:rPr lang="en-US" b="1" dirty="0">
                <a:latin typeface="Arial"/>
                <a:ea typeface="+mn-lt"/>
                <a:cs typeface="+mn-lt"/>
              </a:rPr>
              <a:t>procedure</a:t>
            </a:r>
            <a:endParaRPr lang="en-US" b="1">
              <a:latin typeface="Arial"/>
              <a:cs typeface="Calibri"/>
            </a:endParaRPr>
          </a:p>
          <a:p>
            <a:endParaRPr lang="en-US" sz="2000" dirty="0">
              <a:latin typeface="Arial"/>
              <a:cs typeface="Arial"/>
            </a:endParaRPr>
          </a:p>
        </p:txBody>
      </p:sp>
    </p:spTree>
    <p:extLst>
      <p:ext uri="{BB962C8B-B14F-4D97-AF65-F5344CB8AC3E}">
        <p14:creationId xmlns:p14="http://schemas.microsoft.com/office/powerpoint/2010/main" val="437128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Co-op</a:t>
            </a:r>
            <a:endParaRPr lang="en-US"/>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video game&#10;&#10;Description automatically generated">
            <a:extLst>
              <a:ext uri="{FF2B5EF4-FFF2-40B4-BE49-F238E27FC236}">
                <a16:creationId xmlns:a16="http://schemas.microsoft.com/office/drawing/2014/main" id="{6D31A827-A1C8-8E87-64AB-851CCCDE2DB7}"/>
              </a:ext>
            </a:extLst>
          </p:cNvPr>
          <p:cNvPicPr>
            <a:picLocks noChangeAspect="1"/>
          </p:cNvPicPr>
          <p:nvPr/>
        </p:nvPicPr>
        <p:blipFill>
          <a:blip r:embed="rId2"/>
          <a:stretch>
            <a:fillRect/>
          </a:stretch>
        </p:blipFill>
        <p:spPr>
          <a:xfrm>
            <a:off x="607483" y="1782214"/>
            <a:ext cx="7135283" cy="4605905"/>
          </a:xfrm>
          <a:prstGeom prst="rect">
            <a:avLst/>
          </a:prstGeom>
        </p:spPr>
      </p:pic>
      <p:sp>
        <p:nvSpPr>
          <p:cNvPr id="3" name="TextBox 2">
            <a:extLst>
              <a:ext uri="{FF2B5EF4-FFF2-40B4-BE49-F238E27FC236}">
                <a16:creationId xmlns:a16="http://schemas.microsoft.com/office/drawing/2014/main" id="{108C42C2-5D56-05AE-4F54-45F8049C5A44}"/>
              </a:ext>
            </a:extLst>
          </p:cNvPr>
          <p:cNvSpPr txBox="1"/>
          <p:nvPr/>
        </p:nvSpPr>
        <p:spPr>
          <a:xfrm>
            <a:off x="8659812" y="2447395"/>
            <a:ext cx="23865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Use 2 key-set  to control the character</a:t>
            </a:r>
            <a:endParaRPr lang="en-US"/>
          </a:p>
        </p:txBody>
      </p:sp>
    </p:spTree>
    <p:extLst>
      <p:ext uri="{BB962C8B-B14F-4D97-AF65-F5344CB8AC3E}">
        <p14:creationId xmlns:p14="http://schemas.microsoft.com/office/powerpoint/2010/main" val="3741728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Console draw</a:t>
            </a:r>
            <a:endParaRPr lang="en-US" sz="2000" b="0" i="0" u="none" strike="noStrike" kern="1200" cap="none" spc="0" normalizeH="0" baseline="0" noProof="0">
              <a:ln>
                <a:noFill/>
              </a:ln>
              <a:solidFill>
                <a:schemeClr val="tx1"/>
              </a:solidFill>
              <a:effectLst/>
              <a:uLnTx/>
              <a:uFillTx/>
              <a:latin typeface="+mn-lt"/>
              <a:ea typeface="Calibri"/>
              <a:cs typeface="Calibri"/>
            </a:endParaRP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AF6FCE-837D-81DB-0F48-E8746D062600}"/>
              </a:ext>
            </a:extLst>
          </p:cNvPr>
          <p:cNvSpPr txBox="1"/>
          <p:nvPr/>
        </p:nvSpPr>
        <p:spPr>
          <a:xfrm>
            <a:off x="6816436" y="2956024"/>
            <a:ext cx="49876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Console drawing uses a double buffer technique.</a:t>
            </a:r>
          </a:p>
          <a:p>
            <a:r>
              <a:rPr lang="en-US" sz="2400">
                <a:ea typeface="Calibri"/>
                <a:cs typeface="Calibri"/>
              </a:rPr>
              <a:t>This ensures all necessary pixel information is loaded before objects are drawn on screen.</a:t>
            </a:r>
          </a:p>
        </p:txBody>
      </p:sp>
      <p:sp>
        <p:nvSpPr>
          <p:cNvPr id="3" name="Rectangle 2">
            <a:extLst>
              <a:ext uri="{FF2B5EF4-FFF2-40B4-BE49-F238E27FC236}">
                <a16:creationId xmlns:a16="http://schemas.microsoft.com/office/drawing/2014/main" id="{B19CC422-7C12-994F-A734-F4F9F6C0EEDE}"/>
              </a:ext>
              <a:ext uri="{C183D7F6-B498-43B3-948B-1728B52AA6E4}">
                <adec:decorative xmlns:adec="http://schemas.microsoft.com/office/drawing/2017/decorative" val="1"/>
              </a:ext>
            </a:extLst>
          </p:cNvPr>
          <p:cNvSpPr/>
          <p:nvPr/>
        </p:nvSpPr>
        <p:spPr>
          <a:xfrm>
            <a:off x="665018" y="2521527"/>
            <a:ext cx="5527963" cy="87283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E48F1-0525-48BF-5363-C3B83FDD7BBF}"/>
              </a:ext>
            </a:extLst>
          </p:cNvPr>
          <p:cNvSpPr txBox="1"/>
          <p:nvPr/>
        </p:nvSpPr>
        <p:spPr>
          <a:xfrm>
            <a:off x="1122218" y="2639291"/>
            <a:ext cx="4613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ea typeface="Calibri"/>
                <a:cs typeface="Calibri"/>
              </a:rPr>
              <a:t>Main buffer</a:t>
            </a:r>
            <a:endParaRPr lang="en-US" sz="3600"/>
          </a:p>
        </p:txBody>
      </p:sp>
      <p:sp>
        <p:nvSpPr>
          <p:cNvPr id="9" name="Rectangle 8">
            <a:extLst>
              <a:ext uri="{FF2B5EF4-FFF2-40B4-BE49-F238E27FC236}">
                <a16:creationId xmlns:a16="http://schemas.microsoft.com/office/drawing/2014/main" id="{7F42EE6B-3387-7644-B1A2-A0EFE8D43729}"/>
              </a:ext>
              <a:ext uri="{C183D7F6-B498-43B3-948B-1728B52AA6E4}">
                <adec:decorative xmlns:adec="http://schemas.microsoft.com/office/drawing/2017/decorative" val="1"/>
              </a:ext>
            </a:extLst>
          </p:cNvPr>
          <p:cNvSpPr/>
          <p:nvPr/>
        </p:nvSpPr>
        <p:spPr>
          <a:xfrm>
            <a:off x="665017" y="4412672"/>
            <a:ext cx="5527963" cy="87283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39A6C8-4F59-8A67-6FA7-C9F588572382}"/>
              </a:ext>
            </a:extLst>
          </p:cNvPr>
          <p:cNvSpPr txBox="1"/>
          <p:nvPr/>
        </p:nvSpPr>
        <p:spPr>
          <a:xfrm>
            <a:off x="1122217" y="4523508"/>
            <a:ext cx="4613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ea typeface="Calibri"/>
                <a:cs typeface="Calibri"/>
              </a:rPr>
              <a:t>Reserved buffer</a:t>
            </a:r>
            <a:endParaRPr lang="en-US" sz="3600"/>
          </a:p>
        </p:txBody>
      </p:sp>
    </p:spTree>
    <p:extLst>
      <p:ext uri="{BB962C8B-B14F-4D97-AF65-F5344CB8AC3E}">
        <p14:creationId xmlns:p14="http://schemas.microsoft.com/office/powerpoint/2010/main" val="65782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0011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cs typeface="Calibri"/>
              </a:rPr>
              <a:t>Double buffering</a:t>
            </a: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switch&#10;&#10;Description automatically generated">
            <a:extLst>
              <a:ext uri="{FF2B5EF4-FFF2-40B4-BE49-F238E27FC236}">
                <a16:creationId xmlns:a16="http://schemas.microsoft.com/office/drawing/2014/main" id="{36270868-61F4-5C2E-FE30-6C6E360DF882}"/>
              </a:ext>
            </a:extLst>
          </p:cNvPr>
          <p:cNvPicPr>
            <a:picLocks noChangeAspect="1"/>
          </p:cNvPicPr>
          <p:nvPr/>
        </p:nvPicPr>
        <p:blipFill>
          <a:blip r:embed="rId2"/>
          <a:stretch>
            <a:fillRect/>
          </a:stretch>
        </p:blipFill>
        <p:spPr>
          <a:xfrm>
            <a:off x="3366477" y="1343339"/>
            <a:ext cx="6787661" cy="4171321"/>
          </a:xfrm>
          <a:prstGeom prst="rect">
            <a:avLst/>
          </a:prstGeom>
        </p:spPr>
      </p:pic>
      <p:sp>
        <p:nvSpPr>
          <p:cNvPr id="3" name="TextBox 2">
            <a:extLst>
              <a:ext uri="{FF2B5EF4-FFF2-40B4-BE49-F238E27FC236}">
                <a16:creationId xmlns:a16="http://schemas.microsoft.com/office/drawing/2014/main" id="{4858BB62-7047-37C2-DEE9-911C9C7D2163}"/>
              </a:ext>
            </a:extLst>
          </p:cNvPr>
          <p:cNvSpPr txBox="1"/>
          <p:nvPr/>
        </p:nvSpPr>
        <p:spPr>
          <a:xfrm>
            <a:off x="2553432" y="5785827"/>
            <a:ext cx="95726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Source: </a:t>
            </a:r>
            <a:r>
              <a:rPr lang="en-US">
                <a:ea typeface="+mn-lt"/>
                <a:cs typeface="+mn-lt"/>
                <a:hlinkClick r:id="rId3"/>
              </a:rPr>
              <a:t>https://luckyresistor.me/2019/12/07/how-to-write-custom-snowflake-patterns-1/</a:t>
            </a:r>
            <a:endParaRPr lang="en-US">
              <a:ea typeface="+mn-lt"/>
              <a:cs typeface="+mn-lt"/>
            </a:endParaRPr>
          </a:p>
        </p:txBody>
      </p:sp>
    </p:spTree>
    <p:extLst>
      <p:ext uri="{BB962C8B-B14F-4D97-AF65-F5344CB8AC3E}">
        <p14:creationId xmlns:p14="http://schemas.microsoft.com/office/powerpoint/2010/main" val="2908015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3" name="Rectangle 2">
            <a:extLst>
              <a:ext uri="{FF2B5EF4-FFF2-40B4-BE49-F238E27FC236}">
                <a16:creationId xmlns:a16="http://schemas.microsoft.com/office/drawing/2014/main" id="{B19CC422-7C12-994F-A734-F4F9F6C0EEDE}"/>
              </a:ext>
              <a:ext uri="{C183D7F6-B498-43B3-948B-1728B52AA6E4}">
                <adec:decorative xmlns:adec="http://schemas.microsoft.com/office/drawing/2017/decorative" val="1"/>
              </a:ext>
            </a:extLst>
          </p:cNvPr>
          <p:cNvSpPr/>
          <p:nvPr/>
        </p:nvSpPr>
        <p:spPr>
          <a:xfrm>
            <a:off x="1752600" y="2563091"/>
            <a:ext cx="7855526" cy="1052945"/>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1E48F1-0525-48BF-5363-C3B83FDD7BBF}"/>
              </a:ext>
            </a:extLst>
          </p:cNvPr>
          <p:cNvSpPr txBox="1"/>
          <p:nvPr/>
        </p:nvSpPr>
        <p:spPr>
          <a:xfrm>
            <a:off x="2382981" y="2563090"/>
            <a:ext cx="14824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game objects</a:t>
            </a:r>
            <a:endParaRPr lang="en-US" sz="3600">
              <a:ea typeface="Calibri"/>
              <a:cs typeface="Calibri"/>
            </a:endParaRPr>
          </a:p>
        </p:txBody>
      </p:sp>
      <p:sp>
        <p:nvSpPr>
          <p:cNvPr id="9" name="Rectangle 8">
            <a:extLst>
              <a:ext uri="{FF2B5EF4-FFF2-40B4-BE49-F238E27FC236}">
                <a16:creationId xmlns:a16="http://schemas.microsoft.com/office/drawing/2014/main" id="{7F42EE6B-3387-7644-B1A2-A0EFE8D43729}"/>
              </a:ext>
              <a:ext uri="{C183D7F6-B498-43B3-948B-1728B52AA6E4}">
                <adec:decorative xmlns:adec="http://schemas.microsoft.com/office/drawing/2017/decorative" val="1"/>
              </a:ext>
            </a:extLst>
          </p:cNvPr>
          <p:cNvSpPr/>
          <p:nvPr/>
        </p:nvSpPr>
        <p:spPr>
          <a:xfrm>
            <a:off x="1752599" y="4627417"/>
            <a:ext cx="7855526" cy="914399"/>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39A6C8-4F59-8A67-6FA7-C9F588572382}"/>
              </a:ext>
            </a:extLst>
          </p:cNvPr>
          <p:cNvSpPr txBox="1"/>
          <p:nvPr/>
        </p:nvSpPr>
        <p:spPr>
          <a:xfrm>
            <a:off x="2403763" y="4765962"/>
            <a:ext cx="166254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ea typeface="Calibri"/>
                <a:cs typeface="Calibri"/>
              </a:rPr>
              <a:t>new information</a:t>
            </a:r>
          </a:p>
        </p:txBody>
      </p:sp>
      <p:sp>
        <p:nvSpPr>
          <p:cNvPr id="15" name="TextBox 14">
            <a:extLst>
              <a:ext uri="{FF2B5EF4-FFF2-40B4-BE49-F238E27FC236}">
                <a16:creationId xmlns:a16="http://schemas.microsoft.com/office/drawing/2014/main" id="{BCE74F31-F806-AA34-7641-F8B04B9EF6D0}"/>
              </a:ext>
            </a:extLst>
          </p:cNvPr>
          <p:cNvSpPr txBox="1"/>
          <p:nvPr/>
        </p:nvSpPr>
        <p:spPr>
          <a:xfrm>
            <a:off x="4461163" y="3020289"/>
            <a:ext cx="14824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effects</a:t>
            </a:r>
            <a:endParaRPr lang="en-US"/>
          </a:p>
        </p:txBody>
      </p:sp>
      <p:sp>
        <p:nvSpPr>
          <p:cNvPr id="17" name="TextBox 16">
            <a:extLst>
              <a:ext uri="{FF2B5EF4-FFF2-40B4-BE49-F238E27FC236}">
                <a16:creationId xmlns:a16="http://schemas.microsoft.com/office/drawing/2014/main" id="{5EFF5B96-923D-033C-C27E-2D3022FA0041}"/>
              </a:ext>
            </a:extLst>
          </p:cNvPr>
          <p:cNvSpPr txBox="1"/>
          <p:nvPr/>
        </p:nvSpPr>
        <p:spPr>
          <a:xfrm>
            <a:off x="6095999" y="2563090"/>
            <a:ext cx="14824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background</a:t>
            </a:r>
            <a:endParaRPr lang="en-US"/>
          </a:p>
        </p:txBody>
      </p:sp>
      <p:sp>
        <p:nvSpPr>
          <p:cNvPr id="18" name="Rectangle 17">
            <a:extLst>
              <a:ext uri="{FF2B5EF4-FFF2-40B4-BE49-F238E27FC236}">
                <a16:creationId xmlns:a16="http://schemas.microsoft.com/office/drawing/2014/main" id="{DD7CE0E0-4218-60FB-1102-96B0F9BAA910}"/>
              </a:ext>
              <a:ext uri="{C183D7F6-B498-43B3-948B-1728B52AA6E4}">
                <adec:decorative xmlns:adec="http://schemas.microsoft.com/office/drawing/2017/decorative" val="1"/>
              </a:ext>
            </a:extLst>
          </p:cNvPr>
          <p:cNvSpPr/>
          <p:nvPr/>
        </p:nvSpPr>
        <p:spPr>
          <a:xfrm>
            <a:off x="839173" y="1988127"/>
            <a:ext cx="8518706" cy="3755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A142EBA-66E5-B9D3-FF58-C4B46C6C2FCB}"/>
              </a:ext>
            </a:extLst>
          </p:cNvPr>
          <p:cNvSpPr txBox="1"/>
          <p:nvPr/>
        </p:nvSpPr>
        <p:spPr>
          <a:xfrm>
            <a:off x="152400" y="1413164"/>
            <a:ext cx="13854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Thread 1</a:t>
            </a:r>
            <a:endParaRPr lang="en-US" sz="2400"/>
          </a:p>
        </p:txBody>
      </p:sp>
      <p:sp>
        <p:nvSpPr>
          <p:cNvPr id="21" name="TextBox 20">
            <a:extLst>
              <a:ext uri="{FF2B5EF4-FFF2-40B4-BE49-F238E27FC236}">
                <a16:creationId xmlns:a16="http://schemas.microsoft.com/office/drawing/2014/main" id="{1D9B6E2D-2F05-4FD6-471F-20D8285B8DF3}"/>
              </a:ext>
            </a:extLst>
          </p:cNvPr>
          <p:cNvSpPr txBox="1"/>
          <p:nvPr/>
        </p:nvSpPr>
        <p:spPr>
          <a:xfrm>
            <a:off x="4644412" y="1345406"/>
            <a:ext cx="12995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Update</a:t>
            </a:r>
            <a:br>
              <a:rPr lang="en-US">
                <a:ea typeface="Calibri"/>
                <a:cs typeface="Calibri"/>
              </a:rPr>
            </a:br>
            <a:r>
              <a:rPr lang="en-US">
                <a:ea typeface="Calibri"/>
                <a:cs typeface="Calibri"/>
              </a:rPr>
              <a:t>information</a:t>
            </a:r>
            <a:endParaRPr lang="en-US"/>
          </a:p>
        </p:txBody>
      </p:sp>
      <p:sp>
        <p:nvSpPr>
          <p:cNvPr id="33" name="TextBox 32">
            <a:extLst>
              <a:ext uri="{FF2B5EF4-FFF2-40B4-BE49-F238E27FC236}">
                <a16:creationId xmlns:a16="http://schemas.microsoft.com/office/drawing/2014/main" id="{3C56DB71-E961-CE50-992B-B7574F021F78}"/>
              </a:ext>
            </a:extLst>
          </p:cNvPr>
          <p:cNvSpPr txBox="1"/>
          <p:nvPr/>
        </p:nvSpPr>
        <p:spPr>
          <a:xfrm>
            <a:off x="5811980" y="5036126"/>
            <a:ext cx="17595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menu pop up </a:t>
            </a:r>
            <a:endParaRPr lang="en-US"/>
          </a:p>
        </p:txBody>
      </p:sp>
      <p:sp>
        <p:nvSpPr>
          <p:cNvPr id="12" name="Rectangle 11">
            <a:extLst>
              <a:ext uri="{FF2B5EF4-FFF2-40B4-BE49-F238E27FC236}">
                <a16:creationId xmlns:a16="http://schemas.microsoft.com/office/drawing/2014/main" id="{62FBA1A2-BCB1-D061-AF33-A071DEC80A60}"/>
              </a:ext>
              <a:ext uri="{C183D7F6-B498-43B3-948B-1728B52AA6E4}">
                <adec:decorative xmlns:adec="http://schemas.microsoft.com/office/drawing/2017/decorative" val="1"/>
              </a:ext>
            </a:extLst>
          </p:cNvPr>
          <p:cNvSpPr/>
          <p:nvPr/>
        </p:nvSpPr>
        <p:spPr>
          <a:xfrm>
            <a:off x="826540" y="5946809"/>
            <a:ext cx="9227127" cy="5541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4C16C44-F8F8-EB00-3AF7-1854B4496610}"/>
              </a:ext>
            </a:extLst>
          </p:cNvPr>
          <p:cNvSpPr txBox="1"/>
          <p:nvPr/>
        </p:nvSpPr>
        <p:spPr>
          <a:xfrm>
            <a:off x="133814" y="6102871"/>
            <a:ext cx="13854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Thread 2</a:t>
            </a:r>
            <a:endParaRPr lang="en-US" sz="2400"/>
          </a:p>
        </p:txBody>
      </p:sp>
      <p:sp>
        <p:nvSpPr>
          <p:cNvPr id="14" name="TextBox 13">
            <a:extLst>
              <a:ext uri="{FF2B5EF4-FFF2-40B4-BE49-F238E27FC236}">
                <a16:creationId xmlns:a16="http://schemas.microsoft.com/office/drawing/2014/main" id="{D75658F1-1956-731C-8876-4834B7814C71}"/>
              </a:ext>
            </a:extLst>
          </p:cNvPr>
          <p:cNvSpPr txBox="1"/>
          <p:nvPr/>
        </p:nvSpPr>
        <p:spPr>
          <a:xfrm>
            <a:off x="4578194" y="6048617"/>
            <a:ext cx="13877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Update</a:t>
            </a:r>
            <a:br>
              <a:rPr lang="en-US">
                <a:ea typeface="Calibri"/>
                <a:cs typeface="Calibri"/>
              </a:rPr>
            </a:br>
            <a:r>
              <a:rPr lang="en-US">
                <a:ea typeface="Calibri"/>
                <a:cs typeface="Calibri"/>
              </a:rPr>
              <a:t>Information</a:t>
            </a:r>
            <a:endParaRPr lang="en-US"/>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A81317C9-BB25-CF07-643D-8A93EDF606C1}"/>
                  </a:ext>
                </a:extLst>
              </p14:cNvPr>
              <p14:cNvContentPartPr/>
              <p14:nvPr/>
            </p14:nvContentPartPr>
            <p14:xfrm>
              <a:off x="5257723" y="5400793"/>
              <a:ext cx="12390" cy="577885"/>
            </p14:xfrm>
          </p:contentPart>
        </mc:Choice>
        <mc:Fallback xmlns="">
          <p:pic>
            <p:nvPicPr>
              <p:cNvPr id="24" name="Ink 23">
                <a:extLst>
                  <a:ext uri="{FF2B5EF4-FFF2-40B4-BE49-F238E27FC236}">
                    <a16:creationId xmlns:a16="http://schemas.microsoft.com/office/drawing/2014/main" id="{A81317C9-BB25-CF07-643D-8A93EDF606C1}"/>
                  </a:ext>
                </a:extLst>
              </p:cNvPr>
              <p:cNvPicPr/>
              <p:nvPr/>
            </p:nvPicPr>
            <p:blipFill>
              <a:blip r:embed="rId3"/>
              <a:stretch>
                <a:fillRect/>
              </a:stretch>
            </p:blipFill>
            <p:spPr>
              <a:xfrm>
                <a:off x="5180285" y="5382802"/>
                <a:ext cx="165716" cy="61350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36EB7C98-3C9B-C44B-D8A2-348A5A88E8D8}"/>
                  </a:ext>
                </a:extLst>
              </p14:cNvPr>
              <p14:cNvContentPartPr/>
              <p14:nvPr/>
            </p14:nvContentPartPr>
            <p14:xfrm>
              <a:off x="5199312" y="5394741"/>
              <a:ext cx="61217" cy="118739"/>
            </p14:xfrm>
          </p:contentPart>
        </mc:Choice>
        <mc:Fallback xmlns="">
          <p:pic>
            <p:nvPicPr>
              <p:cNvPr id="29" name="Ink 28">
                <a:extLst>
                  <a:ext uri="{FF2B5EF4-FFF2-40B4-BE49-F238E27FC236}">
                    <a16:creationId xmlns:a16="http://schemas.microsoft.com/office/drawing/2014/main" id="{36EB7C98-3C9B-C44B-D8A2-348A5A88E8D8}"/>
                  </a:ext>
                </a:extLst>
              </p:cNvPr>
              <p:cNvPicPr/>
              <p:nvPr/>
            </p:nvPicPr>
            <p:blipFill>
              <a:blip r:embed="rId5"/>
              <a:stretch>
                <a:fillRect/>
              </a:stretch>
            </p:blipFill>
            <p:spPr>
              <a:xfrm>
                <a:off x="5181412" y="5376805"/>
                <a:ext cx="96658" cy="15425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943B932F-FEC8-92A3-73F9-F83C519F7125}"/>
                  </a:ext>
                </a:extLst>
              </p14:cNvPr>
              <p14:cNvContentPartPr/>
              <p14:nvPr/>
            </p14:nvContentPartPr>
            <p14:xfrm>
              <a:off x="5254915" y="5429639"/>
              <a:ext cx="101130" cy="89926"/>
            </p14:xfrm>
          </p:contentPart>
        </mc:Choice>
        <mc:Fallback xmlns="">
          <p:pic>
            <p:nvPicPr>
              <p:cNvPr id="32" name="Ink 31">
                <a:extLst>
                  <a:ext uri="{FF2B5EF4-FFF2-40B4-BE49-F238E27FC236}">
                    <a16:creationId xmlns:a16="http://schemas.microsoft.com/office/drawing/2014/main" id="{943B932F-FEC8-92A3-73F9-F83C519F7125}"/>
                  </a:ext>
                </a:extLst>
              </p:cNvPr>
              <p:cNvPicPr/>
              <p:nvPr/>
            </p:nvPicPr>
            <p:blipFill>
              <a:blip r:embed="rId7"/>
              <a:stretch>
                <a:fillRect/>
              </a:stretch>
            </p:blipFill>
            <p:spPr>
              <a:xfrm>
                <a:off x="5236984" y="5411725"/>
                <a:ext cx="136633" cy="125395"/>
              </a:xfrm>
              <a:prstGeom prst="rect">
                <a:avLst/>
              </a:prstGeom>
            </p:spPr>
          </p:pic>
        </mc:Fallback>
      </mc:AlternateContent>
      <p:sp>
        <p:nvSpPr>
          <p:cNvPr id="2" name="TextBox 1">
            <a:extLst>
              <a:ext uri="{FF2B5EF4-FFF2-40B4-BE49-F238E27FC236}">
                <a16:creationId xmlns:a16="http://schemas.microsoft.com/office/drawing/2014/main" id="{4CF6C468-C1EF-B481-0600-D54862EBF1AD}"/>
              </a:ext>
            </a:extLst>
          </p:cNvPr>
          <p:cNvSpPr txBox="1"/>
          <p:nvPr/>
        </p:nvSpPr>
        <p:spPr>
          <a:xfrm>
            <a:off x="8362817" y="3801401"/>
            <a:ext cx="26021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Drawing thread</a:t>
            </a:r>
            <a:endParaRPr lang="en-US" sz="2400">
              <a:ea typeface="Calibri"/>
              <a:cs typeface="Calibri"/>
            </a:endParaRPr>
          </a:p>
        </p:txBody>
      </p:sp>
      <p:sp>
        <p:nvSpPr>
          <p:cNvPr id="51" name="TextBox 50">
            <a:extLst>
              <a:ext uri="{FF2B5EF4-FFF2-40B4-BE49-F238E27FC236}">
                <a16:creationId xmlns:a16="http://schemas.microsoft.com/office/drawing/2014/main" id="{2FEBF5DB-55B1-0CE2-BB2A-38D9D4B99882}"/>
              </a:ext>
            </a:extLst>
          </p:cNvPr>
          <p:cNvSpPr txBox="1"/>
          <p:nvPr/>
        </p:nvSpPr>
        <p:spPr>
          <a:xfrm>
            <a:off x="7215187" y="1529952"/>
            <a:ext cx="17859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Ready to draw</a:t>
            </a:r>
            <a:endParaRPr lang="en-US"/>
          </a:p>
        </p:txBody>
      </p:sp>
      <p:sp>
        <p:nvSpPr>
          <p:cNvPr id="59" name="Rectangle 58">
            <a:extLst>
              <a:ext uri="{FF2B5EF4-FFF2-40B4-BE49-F238E27FC236}">
                <a16:creationId xmlns:a16="http://schemas.microsoft.com/office/drawing/2014/main" id="{BF90A994-8347-7443-851E-E70602421614}"/>
              </a:ext>
              <a:ext uri="{C183D7F6-B498-43B3-948B-1728B52AA6E4}">
                <adec:decorative xmlns:adec="http://schemas.microsoft.com/office/drawing/2017/decorative" val="1"/>
              </a:ext>
            </a:extLst>
          </p:cNvPr>
          <p:cNvSpPr/>
          <p:nvPr/>
        </p:nvSpPr>
        <p:spPr>
          <a:xfrm flipV="1">
            <a:off x="4006234" y="1216060"/>
            <a:ext cx="5381408" cy="517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8545A2-3060-DABE-98AF-9166B7C9E6D8}"/>
              </a:ext>
              <a:ext uri="{C183D7F6-B498-43B3-948B-1728B52AA6E4}">
                <adec:decorative xmlns:adec="http://schemas.microsoft.com/office/drawing/2017/decorative" val="1"/>
              </a:ext>
            </a:extLst>
          </p:cNvPr>
          <p:cNvSpPr/>
          <p:nvPr/>
        </p:nvSpPr>
        <p:spPr>
          <a:xfrm rot="5400000" flipV="1">
            <a:off x="8962209" y="1582177"/>
            <a:ext cx="791548"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6F97B31-48E7-8DE5-322E-E05180C31F49}"/>
              </a:ext>
              <a:ext uri="{C183D7F6-B498-43B3-948B-1728B52AA6E4}">
                <adec:decorative xmlns:adec="http://schemas.microsoft.com/office/drawing/2017/decorative" val="1"/>
              </a:ext>
            </a:extLst>
          </p:cNvPr>
          <p:cNvSpPr/>
          <p:nvPr/>
        </p:nvSpPr>
        <p:spPr>
          <a:xfrm rot="-5400000" flipV="1">
            <a:off x="3628210" y="1582177"/>
            <a:ext cx="785596"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8">
            <p14:nvContentPartPr>
              <p14:cNvPr id="66" name="Ink 65">
                <a:extLst>
                  <a:ext uri="{FF2B5EF4-FFF2-40B4-BE49-F238E27FC236}">
                    <a16:creationId xmlns:a16="http://schemas.microsoft.com/office/drawing/2014/main" id="{00453FEF-C78A-6E69-67EB-084083F9A08F}"/>
                  </a:ext>
                </a:extLst>
              </p14:cNvPr>
              <p14:cNvContentPartPr/>
              <p14:nvPr/>
            </p14:nvContentPartPr>
            <p14:xfrm>
              <a:off x="6674616" y="1857002"/>
              <a:ext cx="209854" cy="358293"/>
            </p14:xfrm>
          </p:contentPart>
        </mc:Choice>
        <mc:Fallback xmlns="">
          <p:pic>
            <p:nvPicPr>
              <p:cNvPr id="66" name="Ink 65">
                <a:extLst>
                  <a:ext uri="{FF2B5EF4-FFF2-40B4-BE49-F238E27FC236}">
                    <a16:creationId xmlns:a16="http://schemas.microsoft.com/office/drawing/2014/main" id="{00453FEF-C78A-6E69-67EB-084083F9A08F}"/>
                  </a:ext>
                </a:extLst>
              </p:cNvPr>
              <p:cNvPicPr/>
              <p:nvPr/>
            </p:nvPicPr>
            <p:blipFill>
              <a:blip r:embed="rId9"/>
              <a:stretch>
                <a:fillRect/>
              </a:stretch>
            </p:blipFill>
            <p:spPr>
              <a:xfrm>
                <a:off x="6656649" y="1839015"/>
                <a:ext cx="245429" cy="39390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7" name="Ink 66">
                <a:extLst>
                  <a:ext uri="{FF2B5EF4-FFF2-40B4-BE49-F238E27FC236}">
                    <a16:creationId xmlns:a16="http://schemas.microsoft.com/office/drawing/2014/main" id="{D210BDCD-16DC-1A22-03D4-B0B532AF3CEC}"/>
                  </a:ext>
                </a:extLst>
              </p14:cNvPr>
              <p14:cNvContentPartPr/>
              <p14:nvPr/>
            </p14:nvContentPartPr>
            <p14:xfrm>
              <a:off x="6603962" y="1067097"/>
              <a:ext cx="156900" cy="313229"/>
            </p14:xfrm>
          </p:contentPart>
        </mc:Choice>
        <mc:Fallback xmlns="">
          <p:pic>
            <p:nvPicPr>
              <p:cNvPr id="67" name="Ink 66">
                <a:extLst>
                  <a:ext uri="{FF2B5EF4-FFF2-40B4-BE49-F238E27FC236}">
                    <a16:creationId xmlns:a16="http://schemas.microsoft.com/office/drawing/2014/main" id="{D210BDCD-16DC-1A22-03D4-B0B532AF3CEC}"/>
                  </a:ext>
                </a:extLst>
              </p:cNvPr>
              <p:cNvPicPr/>
              <p:nvPr/>
            </p:nvPicPr>
            <p:blipFill>
              <a:blip r:embed="rId11"/>
              <a:stretch>
                <a:fillRect/>
              </a:stretch>
            </p:blipFill>
            <p:spPr>
              <a:xfrm>
                <a:off x="6586010" y="1049116"/>
                <a:ext cx="192445" cy="34883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9" name="Ink 68">
                <a:extLst>
                  <a:ext uri="{FF2B5EF4-FFF2-40B4-BE49-F238E27FC236}">
                    <a16:creationId xmlns:a16="http://schemas.microsoft.com/office/drawing/2014/main" id="{3E4C00FF-7A88-A634-6A0B-A11258A72514}"/>
                  </a:ext>
                </a:extLst>
              </p14:cNvPr>
              <p14:cNvContentPartPr/>
              <p14:nvPr/>
            </p14:nvContentPartPr>
            <p14:xfrm>
              <a:off x="5328884" y="2007598"/>
              <a:ext cx="11906" cy="724487"/>
            </p14:xfrm>
          </p:contentPart>
        </mc:Choice>
        <mc:Fallback xmlns="">
          <p:pic>
            <p:nvPicPr>
              <p:cNvPr id="69" name="Ink 68">
                <a:extLst>
                  <a:ext uri="{FF2B5EF4-FFF2-40B4-BE49-F238E27FC236}">
                    <a16:creationId xmlns:a16="http://schemas.microsoft.com/office/drawing/2014/main" id="{3E4C00FF-7A88-A634-6A0B-A11258A72514}"/>
                  </a:ext>
                </a:extLst>
              </p:cNvPr>
              <p:cNvPicPr/>
              <p:nvPr/>
            </p:nvPicPr>
            <p:blipFill>
              <a:blip r:embed="rId13"/>
              <a:stretch>
                <a:fillRect/>
              </a:stretch>
            </p:blipFill>
            <p:spPr>
              <a:xfrm>
                <a:off x="5308356" y="1989603"/>
                <a:ext cx="52551" cy="76011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0" name="Ink 69">
                <a:extLst>
                  <a:ext uri="{FF2B5EF4-FFF2-40B4-BE49-F238E27FC236}">
                    <a16:creationId xmlns:a16="http://schemas.microsoft.com/office/drawing/2014/main" id="{AFDD2CAB-781F-BFE1-81E7-3E021593577A}"/>
                  </a:ext>
                </a:extLst>
              </p14:cNvPr>
              <p14:cNvContentPartPr/>
              <p14:nvPr/>
            </p14:nvContentPartPr>
            <p14:xfrm>
              <a:off x="5245960" y="2628826"/>
              <a:ext cx="175115" cy="167435"/>
            </p14:xfrm>
          </p:contentPart>
        </mc:Choice>
        <mc:Fallback xmlns="">
          <p:pic>
            <p:nvPicPr>
              <p:cNvPr id="70" name="Ink 69">
                <a:extLst>
                  <a:ext uri="{FF2B5EF4-FFF2-40B4-BE49-F238E27FC236}">
                    <a16:creationId xmlns:a16="http://schemas.microsoft.com/office/drawing/2014/main" id="{AFDD2CAB-781F-BFE1-81E7-3E021593577A}"/>
                  </a:ext>
                </a:extLst>
              </p:cNvPr>
              <p:cNvPicPr/>
              <p:nvPr/>
            </p:nvPicPr>
            <p:blipFill>
              <a:blip r:embed="rId15"/>
              <a:stretch>
                <a:fillRect/>
              </a:stretch>
            </p:blipFill>
            <p:spPr>
              <a:xfrm>
                <a:off x="5228018" y="2610861"/>
                <a:ext cx="210640" cy="20300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1" name="Ink 70">
                <a:extLst>
                  <a:ext uri="{FF2B5EF4-FFF2-40B4-BE49-F238E27FC236}">
                    <a16:creationId xmlns:a16="http://schemas.microsoft.com/office/drawing/2014/main" id="{7F161F75-5A62-C768-11FF-E059D1ABF723}"/>
                  </a:ext>
                </a:extLst>
              </p14:cNvPr>
              <p14:cNvContentPartPr/>
              <p14:nvPr/>
            </p14:nvContentPartPr>
            <p14:xfrm>
              <a:off x="8024068" y="1917929"/>
              <a:ext cx="172413" cy="139747"/>
            </p14:xfrm>
          </p:contentPart>
        </mc:Choice>
        <mc:Fallback xmlns="">
          <p:pic>
            <p:nvPicPr>
              <p:cNvPr id="71" name="Ink 70">
                <a:extLst>
                  <a:ext uri="{FF2B5EF4-FFF2-40B4-BE49-F238E27FC236}">
                    <a16:creationId xmlns:a16="http://schemas.microsoft.com/office/drawing/2014/main" id="{7F161F75-5A62-C768-11FF-E059D1ABF723}"/>
                  </a:ext>
                </a:extLst>
              </p:cNvPr>
              <p:cNvPicPr/>
              <p:nvPr/>
            </p:nvPicPr>
            <p:blipFill>
              <a:blip r:embed="rId17"/>
              <a:stretch>
                <a:fillRect/>
              </a:stretch>
            </p:blipFill>
            <p:spPr>
              <a:xfrm>
                <a:off x="8006108" y="1900013"/>
                <a:ext cx="207973" cy="17522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2" name="Ink 71">
                <a:extLst>
                  <a:ext uri="{FF2B5EF4-FFF2-40B4-BE49-F238E27FC236}">
                    <a16:creationId xmlns:a16="http://schemas.microsoft.com/office/drawing/2014/main" id="{FE400223-F46F-E925-7B67-0F81130760BD}"/>
                  </a:ext>
                </a:extLst>
              </p14:cNvPr>
              <p14:cNvContentPartPr/>
              <p14:nvPr/>
            </p14:nvContentPartPr>
            <p14:xfrm>
              <a:off x="8074434" y="1942160"/>
              <a:ext cx="67580" cy="215154"/>
            </p14:xfrm>
          </p:contentPart>
        </mc:Choice>
        <mc:Fallback xmlns="">
          <p:pic>
            <p:nvPicPr>
              <p:cNvPr id="72" name="Ink 71">
                <a:extLst>
                  <a:ext uri="{FF2B5EF4-FFF2-40B4-BE49-F238E27FC236}">
                    <a16:creationId xmlns:a16="http://schemas.microsoft.com/office/drawing/2014/main" id="{FE400223-F46F-E925-7B67-0F81130760BD}"/>
                  </a:ext>
                </a:extLst>
              </p:cNvPr>
              <p:cNvPicPr/>
              <p:nvPr/>
            </p:nvPicPr>
            <p:blipFill>
              <a:blip r:embed="rId19"/>
              <a:stretch>
                <a:fillRect/>
              </a:stretch>
            </p:blipFill>
            <p:spPr>
              <a:xfrm>
                <a:off x="8056556" y="1924201"/>
                <a:ext cx="102979" cy="25071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3" name="Ink 72">
                <a:extLst>
                  <a:ext uri="{FF2B5EF4-FFF2-40B4-BE49-F238E27FC236}">
                    <a16:creationId xmlns:a16="http://schemas.microsoft.com/office/drawing/2014/main" id="{F730C071-FCA4-6E89-44AA-D557D7AF0192}"/>
                  </a:ext>
                </a:extLst>
              </p14:cNvPr>
              <p14:cNvContentPartPr/>
              <p14:nvPr/>
            </p14:nvContentPartPr>
            <p14:xfrm>
              <a:off x="7980349" y="5881035"/>
              <a:ext cx="126979" cy="131997"/>
            </p14:xfrm>
          </p:contentPart>
        </mc:Choice>
        <mc:Fallback xmlns="">
          <p:pic>
            <p:nvPicPr>
              <p:cNvPr id="73" name="Ink 72">
                <a:extLst>
                  <a:ext uri="{FF2B5EF4-FFF2-40B4-BE49-F238E27FC236}">
                    <a16:creationId xmlns:a16="http://schemas.microsoft.com/office/drawing/2014/main" id="{F730C071-FCA4-6E89-44AA-D557D7AF0192}"/>
                  </a:ext>
                </a:extLst>
              </p:cNvPr>
              <p:cNvPicPr/>
              <p:nvPr/>
            </p:nvPicPr>
            <p:blipFill>
              <a:blip r:embed="rId21"/>
              <a:stretch>
                <a:fillRect/>
              </a:stretch>
            </p:blipFill>
            <p:spPr>
              <a:xfrm>
                <a:off x="7962414" y="5863101"/>
                <a:ext cx="162490" cy="16750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3">
                <a:extLst>
                  <a:ext uri="{FF2B5EF4-FFF2-40B4-BE49-F238E27FC236}">
                    <a16:creationId xmlns:a16="http://schemas.microsoft.com/office/drawing/2014/main" id="{E81CC16D-7923-55D7-BCD5-67425E02A2F6}"/>
                  </a:ext>
                </a:extLst>
              </p14:cNvPr>
              <p14:cNvContentPartPr/>
              <p14:nvPr/>
            </p14:nvContentPartPr>
            <p14:xfrm>
              <a:off x="8019437" y="5892494"/>
              <a:ext cx="74208" cy="156755"/>
            </p14:xfrm>
          </p:contentPart>
        </mc:Choice>
        <mc:Fallback xmlns="">
          <p:pic>
            <p:nvPicPr>
              <p:cNvPr id="74" name="Ink 73">
                <a:extLst>
                  <a:ext uri="{FF2B5EF4-FFF2-40B4-BE49-F238E27FC236}">
                    <a16:creationId xmlns:a16="http://schemas.microsoft.com/office/drawing/2014/main" id="{E81CC16D-7923-55D7-BCD5-67425E02A2F6}"/>
                  </a:ext>
                </a:extLst>
              </p:cNvPr>
              <p:cNvPicPr/>
              <p:nvPr/>
            </p:nvPicPr>
            <p:blipFill>
              <a:blip r:embed="rId23"/>
              <a:stretch>
                <a:fillRect/>
              </a:stretch>
            </p:blipFill>
            <p:spPr>
              <a:xfrm>
                <a:off x="8001512" y="5874518"/>
                <a:ext cx="109699" cy="192348"/>
              </a:xfrm>
              <a:prstGeom prst="rect">
                <a:avLst/>
              </a:prstGeom>
            </p:spPr>
          </p:pic>
        </mc:Fallback>
      </mc:AlternateContent>
      <p:sp>
        <p:nvSpPr>
          <p:cNvPr id="77" name="TextBox 76">
            <a:extLst>
              <a:ext uri="{FF2B5EF4-FFF2-40B4-BE49-F238E27FC236}">
                <a16:creationId xmlns:a16="http://schemas.microsoft.com/office/drawing/2014/main" id="{DDCF8205-8AD5-0A9A-96F4-CA1AE3373E2C}"/>
              </a:ext>
            </a:extLst>
          </p:cNvPr>
          <p:cNvSpPr txBox="1"/>
          <p:nvPr/>
        </p:nvSpPr>
        <p:spPr>
          <a:xfrm>
            <a:off x="7250906" y="6048373"/>
            <a:ext cx="17859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Ready to draw</a:t>
            </a:r>
            <a:endParaRPr lang="en-US"/>
          </a:p>
        </p:txBody>
      </p:sp>
      <p:sp>
        <p:nvSpPr>
          <p:cNvPr id="78" name="Rectangle 77">
            <a:extLst>
              <a:ext uri="{FF2B5EF4-FFF2-40B4-BE49-F238E27FC236}">
                <a16:creationId xmlns:a16="http://schemas.microsoft.com/office/drawing/2014/main" id="{198F3088-7888-AE96-2BE7-7250B7D87604}"/>
              </a:ext>
              <a:ext uri="{C183D7F6-B498-43B3-948B-1728B52AA6E4}">
                <adec:decorative xmlns:adec="http://schemas.microsoft.com/office/drawing/2017/decorative" val="1"/>
              </a:ext>
            </a:extLst>
          </p:cNvPr>
          <p:cNvSpPr/>
          <p:nvPr/>
        </p:nvSpPr>
        <p:spPr>
          <a:xfrm flipV="1">
            <a:off x="4645863" y="6704842"/>
            <a:ext cx="5381408" cy="5173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2D43750-AB0E-E815-9254-B35C2B7849ED}"/>
              </a:ext>
              <a:ext uri="{C183D7F6-B498-43B3-948B-1728B52AA6E4}">
                <adec:decorative xmlns:adec="http://schemas.microsoft.com/office/drawing/2017/decorative" val="1"/>
              </a:ext>
            </a:extLst>
          </p:cNvPr>
          <p:cNvSpPr/>
          <p:nvPr/>
        </p:nvSpPr>
        <p:spPr>
          <a:xfrm rot="5400000" flipV="1">
            <a:off x="9652772" y="6320864"/>
            <a:ext cx="791548"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FB069F8E-EA34-50B8-3943-AD5A0EBDF278}"/>
              </a:ext>
              <a:ext uri="{C183D7F6-B498-43B3-948B-1728B52AA6E4}">
                <adec:decorative xmlns:adec="http://schemas.microsoft.com/office/drawing/2017/decorative" val="1"/>
              </a:ext>
            </a:extLst>
          </p:cNvPr>
          <p:cNvSpPr/>
          <p:nvPr/>
        </p:nvSpPr>
        <p:spPr>
          <a:xfrm rot="-5400000" flipV="1">
            <a:off x="4235429" y="6356583"/>
            <a:ext cx="785596"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4">
            <p14:nvContentPartPr>
              <p14:cNvPr id="84" name="Ink 83">
                <a:extLst>
                  <a:ext uri="{FF2B5EF4-FFF2-40B4-BE49-F238E27FC236}">
                    <a16:creationId xmlns:a16="http://schemas.microsoft.com/office/drawing/2014/main" id="{4A7A11E3-A875-CAEB-2324-9B3039F95767}"/>
                  </a:ext>
                </a:extLst>
              </p14:cNvPr>
              <p14:cNvContentPartPr/>
              <p14:nvPr/>
            </p14:nvContentPartPr>
            <p14:xfrm>
              <a:off x="6813119" y="5822746"/>
              <a:ext cx="285986" cy="303646"/>
            </p14:xfrm>
          </p:contentPart>
        </mc:Choice>
        <mc:Fallback xmlns="">
          <p:pic>
            <p:nvPicPr>
              <p:cNvPr id="84" name="Ink 83">
                <a:extLst>
                  <a:ext uri="{FF2B5EF4-FFF2-40B4-BE49-F238E27FC236}">
                    <a16:creationId xmlns:a16="http://schemas.microsoft.com/office/drawing/2014/main" id="{4A7A11E3-A875-CAEB-2324-9B3039F95767}"/>
                  </a:ext>
                </a:extLst>
              </p:cNvPr>
              <p:cNvPicPr/>
              <p:nvPr/>
            </p:nvPicPr>
            <p:blipFill>
              <a:blip r:embed="rId25"/>
              <a:stretch>
                <a:fillRect/>
              </a:stretch>
            </p:blipFill>
            <p:spPr>
              <a:xfrm>
                <a:off x="6795132" y="5804757"/>
                <a:ext cx="321599" cy="339263"/>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6" name="Ink 85">
                <a:extLst>
                  <a:ext uri="{FF2B5EF4-FFF2-40B4-BE49-F238E27FC236}">
                    <a16:creationId xmlns:a16="http://schemas.microsoft.com/office/drawing/2014/main" id="{5BCD6837-C00C-0B89-B5CD-CFC77E93BDEA}"/>
                  </a:ext>
                </a:extLst>
              </p14:cNvPr>
              <p14:cNvContentPartPr/>
              <p14:nvPr/>
            </p14:nvContentPartPr>
            <p14:xfrm>
              <a:off x="7373935" y="6584993"/>
              <a:ext cx="139460" cy="250356"/>
            </p14:xfrm>
          </p:contentPart>
        </mc:Choice>
        <mc:Fallback xmlns="">
          <p:pic>
            <p:nvPicPr>
              <p:cNvPr id="86" name="Ink 85">
                <a:extLst>
                  <a:ext uri="{FF2B5EF4-FFF2-40B4-BE49-F238E27FC236}">
                    <a16:creationId xmlns:a16="http://schemas.microsoft.com/office/drawing/2014/main" id="{5BCD6837-C00C-0B89-B5CD-CFC77E93BDEA}"/>
                  </a:ext>
                </a:extLst>
              </p:cNvPr>
              <p:cNvPicPr/>
              <p:nvPr/>
            </p:nvPicPr>
            <p:blipFill>
              <a:blip r:embed="rId27"/>
              <a:stretch>
                <a:fillRect/>
              </a:stretch>
            </p:blipFill>
            <p:spPr>
              <a:xfrm>
                <a:off x="7356010" y="6567008"/>
                <a:ext cx="174952" cy="285967"/>
              </a:xfrm>
              <a:prstGeom prst="rect">
                <a:avLst/>
              </a:prstGeom>
            </p:spPr>
          </p:pic>
        </mc:Fallback>
      </mc:AlternateContent>
      <p:sp>
        <p:nvSpPr>
          <p:cNvPr id="92" name="Rectangle 91">
            <a:extLst>
              <a:ext uri="{FF2B5EF4-FFF2-40B4-BE49-F238E27FC236}">
                <a16:creationId xmlns:a16="http://schemas.microsoft.com/office/drawing/2014/main" id="{3BA5C924-BA3E-DA12-EB7E-6CF2EB703207}"/>
              </a:ext>
              <a:ext uri="{C183D7F6-B498-43B3-948B-1728B52AA6E4}">
                <adec:decorative xmlns:adec="http://schemas.microsoft.com/office/drawing/2017/decorative" val="1"/>
              </a:ext>
            </a:extLst>
          </p:cNvPr>
          <p:cNvSpPr/>
          <p:nvPr/>
        </p:nvSpPr>
        <p:spPr>
          <a:xfrm rot="-5400000" flipV="1">
            <a:off x="9512874" y="4008074"/>
            <a:ext cx="2333408" cy="3983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9C00F7B6-C6BE-EF66-20F6-6988B0915E2B}"/>
              </a:ext>
              <a:ext uri="{C183D7F6-B498-43B3-948B-1728B52AA6E4}">
                <adec:decorative xmlns:adec="http://schemas.microsoft.com/office/drawing/2017/decorative" val="1"/>
              </a:ext>
            </a:extLst>
          </p:cNvPr>
          <p:cNvSpPr/>
          <p:nvPr/>
        </p:nvSpPr>
        <p:spPr>
          <a:xfrm rot="10800000" flipV="1">
            <a:off x="10664804" y="2850191"/>
            <a:ext cx="785596"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C208785-A840-A1EC-9E85-B850DC559F52}"/>
              </a:ext>
              <a:ext uri="{C183D7F6-B498-43B3-948B-1728B52AA6E4}">
                <adec:decorative xmlns:adec="http://schemas.microsoft.com/office/drawing/2017/decorative" val="1"/>
              </a:ext>
            </a:extLst>
          </p:cNvPr>
          <p:cNvSpPr/>
          <p:nvPr/>
        </p:nvSpPr>
        <p:spPr>
          <a:xfrm rot="10800000" flipV="1">
            <a:off x="10664804" y="5183817"/>
            <a:ext cx="785596" cy="3387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E7D0A7D-15C7-245D-2D5C-6548F1990EB9}"/>
              </a:ext>
              <a:ext uri="{C183D7F6-B498-43B3-948B-1728B52AA6E4}">
                <adec:decorative xmlns:adec="http://schemas.microsoft.com/office/drawing/2017/decorative" val="1"/>
              </a:ext>
            </a:extLst>
          </p:cNvPr>
          <p:cNvSpPr/>
          <p:nvPr/>
        </p:nvSpPr>
        <p:spPr>
          <a:xfrm rot="-5400000">
            <a:off x="10286780" y="4018140"/>
            <a:ext cx="2303642" cy="2565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8">
            <p14:nvContentPartPr>
              <p14:cNvPr id="96" name="Ink 95">
                <a:extLst>
                  <a:ext uri="{FF2B5EF4-FFF2-40B4-BE49-F238E27FC236}">
                    <a16:creationId xmlns:a16="http://schemas.microsoft.com/office/drawing/2014/main" id="{553CF5E8-0800-D944-9C4F-1602D4E35EFD}"/>
                  </a:ext>
                </a:extLst>
              </p14:cNvPr>
              <p14:cNvContentPartPr/>
              <p14:nvPr/>
            </p14:nvContentPartPr>
            <p14:xfrm>
              <a:off x="10585260" y="3088602"/>
              <a:ext cx="183537" cy="186567"/>
            </p14:xfrm>
          </p:contentPart>
        </mc:Choice>
        <mc:Fallback xmlns="">
          <p:pic>
            <p:nvPicPr>
              <p:cNvPr id="96" name="Ink 95">
                <a:extLst>
                  <a:ext uri="{FF2B5EF4-FFF2-40B4-BE49-F238E27FC236}">
                    <a16:creationId xmlns:a16="http://schemas.microsoft.com/office/drawing/2014/main" id="{553CF5E8-0800-D944-9C4F-1602D4E35EFD}"/>
                  </a:ext>
                </a:extLst>
              </p:cNvPr>
              <p:cNvPicPr/>
              <p:nvPr/>
            </p:nvPicPr>
            <p:blipFill>
              <a:blip r:embed="rId29"/>
              <a:stretch>
                <a:fillRect/>
              </a:stretch>
            </p:blipFill>
            <p:spPr>
              <a:xfrm>
                <a:off x="10567301" y="3070628"/>
                <a:ext cx="219095" cy="22215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7" name="Ink 96">
                <a:extLst>
                  <a:ext uri="{FF2B5EF4-FFF2-40B4-BE49-F238E27FC236}">
                    <a16:creationId xmlns:a16="http://schemas.microsoft.com/office/drawing/2014/main" id="{B6383FF8-78D0-8F6C-C8E8-7534E2CAD1AA}"/>
                  </a:ext>
                </a:extLst>
              </p14:cNvPr>
              <p14:cNvContentPartPr/>
              <p14:nvPr/>
            </p14:nvContentPartPr>
            <p14:xfrm>
              <a:off x="10630606" y="3122638"/>
              <a:ext cx="129661" cy="115164"/>
            </p14:xfrm>
          </p:contentPart>
        </mc:Choice>
        <mc:Fallback xmlns="">
          <p:pic>
            <p:nvPicPr>
              <p:cNvPr id="97" name="Ink 96">
                <a:extLst>
                  <a:ext uri="{FF2B5EF4-FFF2-40B4-BE49-F238E27FC236}">
                    <a16:creationId xmlns:a16="http://schemas.microsoft.com/office/drawing/2014/main" id="{B6383FF8-78D0-8F6C-C8E8-7534E2CAD1AA}"/>
                  </a:ext>
                </a:extLst>
              </p:cNvPr>
              <p:cNvPicPr/>
              <p:nvPr/>
            </p:nvPicPr>
            <p:blipFill>
              <a:blip r:embed="rId31"/>
              <a:stretch>
                <a:fillRect/>
              </a:stretch>
            </p:blipFill>
            <p:spPr>
              <a:xfrm>
                <a:off x="10612697" y="3104700"/>
                <a:ext cx="165121" cy="15068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8" name="Ink 97">
                <a:extLst>
                  <a:ext uri="{FF2B5EF4-FFF2-40B4-BE49-F238E27FC236}">
                    <a16:creationId xmlns:a16="http://schemas.microsoft.com/office/drawing/2014/main" id="{9F6C3392-8CFE-BF51-C4EB-5FBA9F3FF611}"/>
                  </a:ext>
                </a:extLst>
              </p14:cNvPr>
              <p14:cNvContentPartPr/>
              <p14:nvPr/>
            </p14:nvContentPartPr>
            <p14:xfrm>
              <a:off x="11379165" y="4775802"/>
              <a:ext cx="164109" cy="137744"/>
            </p14:xfrm>
          </p:contentPart>
        </mc:Choice>
        <mc:Fallback xmlns="">
          <p:pic>
            <p:nvPicPr>
              <p:cNvPr id="98" name="Ink 97">
                <a:extLst>
                  <a:ext uri="{FF2B5EF4-FFF2-40B4-BE49-F238E27FC236}">
                    <a16:creationId xmlns:a16="http://schemas.microsoft.com/office/drawing/2014/main" id="{9F6C3392-8CFE-BF51-C4EB-5FBA9F3FF611}"/>
                  </a:ext>
                </a:extLst>
              </p:cNvPr>
              <p:cNvPicPr/>
              <p:nvPr/>
            </p:nvPicPr>
            <p:blipFill>
              <a:blip r:embed="rId33"/>
              <a:stretch>
                <a:fillRect/>
              </a:stretch>
            </p:blipFill>
            <p:spPr>
              <a:xfrm>
                <a:off x="11361210" y="4757867"/>
                <a:ext cx="199660" cy="173256"/>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9" name="Ink 98">
                <a:extLst>
                  <a:ext uri="{FF2B5EF4-FFF2-40B4-BE49-F238E27FC236}">
                    <a16:creationId xmlns:a16="http://schemas.microsoft.com/office/drawing/2014/main" id="{3074CC95-0095-D24F-2945-531C1AAD5D49}"/>
                  </a:ext>
                </a:extLst>
              </p14:cNvPr>
              <p14:cNvContentPartPr/>
              <p14:nvPr/>
            </p14:nvContentPartPr>
            <p14:xfrm>
              <a:off x="11380626" y="4749421"/>
              <a:ext cx="122897" cy="175719"/>
            </p14:xfrm>
          </p:contentPart>
        </mc:Choice>
        <mc:Fallback xmlns="">
          <p:pic>
            <p:nvPicPr>
              <p:cNvPr id="99" name="Ink 98">
                <a:extLst>
                  <a:ext uri="{FF2B5EF4-FFF2-40B4-BE49-F238E27FC236}">
                    <a16:creationId xmlns:a16="http://schemas.microsoft.com/office/drawing/2014/main" id="{3074CC95-0095-D24F-2945-531C1AAD5D49}"/>
                  </a:ext>
                </a:extLst>
              </p:cNvPr>
              <p:cNvPicPr/>
              <p:nvPr/>
            </p:nvPicPr>
            <p:blipFill>
              <a:blip r:embed="rId35"/>
              <a:stretch>
                <a:fillRect/>
              </a:stretch>
            </p:blipFill>
            <p:spPr>
              <a:xfrm>
                <a:off x="11362711" y="4731454"/>
                <a:ext cx="158369" cy="211294"/>
              </a:xfrm>
              <a:prstGeom prst="rect">
                <a:avLst/>
              </a:prstGeom>
            </p:spPr>
          </p:pic>
        </mc:Fallback>
      </mc:AlternateContent>
      <p:sp>
        <p:nvSpPr>
          <p:cNvPr id="100" name="TextBox 99">
            <a:extLst>
              <a:ext uri="{FF2B5EF4-FFF2-40B4-BE49-F238E27FC236}">
                <a16:creationId xmlns:a16="http://schemas.microsoft.com/office/drawing/2014/main" id="{6E9B84A8-147B-D5B2-D8B6-C3AE5F47CF4A}"/>
              </a:ext>
            </a:extLst>
          </p:cNvPr>
          <p:cNvSpPr txBox="1"/>
          <p:nvPr/>
        </p:nvSpPr>
        <p:spPr>
          <a:xfrm>
            <a:off x="9777017" y="2218531"/>
            <a:ext cx="1321595" cy="640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Draw</a:t>
            </a:r>
            <a:br>
              <a:rPr lang="en-US">
                <a:ea typeface="Calibri"/>
                <a:cs typeface="Calibri"/>
              </a:rPr>
            </a:br>
            <a:r>
              <a:rPr lang="en-US">
                <a:ea typeface="Calibri"/>
                <a:cs typeface="Calibri"/>
              </a:rPr>
              <a:t>main buffer</a:t>
            </a:r>
            <a:endParaRPr lang="en-US"/>
          </a:p>
        </p:txBody>
      </p:sp>
      <mc:AlternateContent xmlns:mc="http://schemas.openxmlformats.org/markup-compatibility/2006" xmlns:p14="http://schemas.microsoft.com/office/powerpoint/2010/main">
        <mc:Choice Requires="p14">
          <p:contentPart p14:bwMode="auto" r:id="rId36">
            <p14:nvContentPartPr>
              <p14:cNvPr id="105" name="Ink 104">
                <a:extLst>
                  <a:ext uri="{FF2B5EF4-FFF2-40B4-BE49-F238E27FC236}">
                    <a16:creationId xmlns:a16="http://schemas.microsoft.com/office/drawing/2014/main" id="{F57A350B-28B6-3BBC-9015-2A5B0094524D}"/>
                  </a:ext>
                </a:extLst>
              </p14:cNvPr>
              <p14:cNvContentPartPr/>
              <p14:nvPr/>
            </p14:nvContentPartPr>
            <p14:xfrm>
              <a:off x="10362476" y="3166690"/>
              <a:ext cx="124744" cy="11906"/>
            </p14:xfrm>
          </p:contentPart>
        </mc:Choice>
        <mc:Fallback xmlns="">
          <p:pic>
            <p:nvPicPr>
              <p:cNvPr id="105" name="Ink 104">
                <a:extLst>
                  <a:ext uri="{FF2B5EF4-FFF2-40B4-BE49-F238E27FC236}">
                    <a16:creationId xmlns:a16="http://schemas.microsoft.com/office/drawing/2014/main" id="{F57A350B-28B6-3BBC-9015-2A5B0094524D}"/>
                  </a:ext>
                </a:extLst>
              </p:cNvPr>
              <p:cNvPicPr/>
              <p:nvPr/>
            </p:nvPicPr>
            <p:blipFill>
              <a:blip r:embed="rId37"/>
              <a:stretch>
                <a:fillRect/>
              </a:stretch>
            </p:blipFill>
            <p:spPr>
              <a:xfrm>
                <a:off x="10344553" y="3117082"/>
                <a:ext cx="160232" cy="11013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 name="Ink 105">
                <a:extLst>
                  <a:ext uri="{FF2B5EF4-FFF2-40B4-BE49-F238E27FC236}">
                    <a16:creationId xmlns:a16="http://schemas.microsoft.com/office/drawing/2014/main" id="{F3685CB7-A0FD-4F91-FFC7-2B17C0558FC1}"/>
                  </a:ext>
                </a:extLst>
              </p14:cNvPr>
              <p14:cNvContentPartPr/>
              <p14:nvPr/>
            </p14:nvContentPartPr>
            <p14:xfrm>
              <a:off x="10147992" y="3170318"/>
              <a:ext cx="113428" cy="11906"/>
            </p14:xfrm>
          </p:contentPart>
        </mc:Choice>
        <mc:Fallback xmlns="">
          <p:pic>
            <p:nvPicPr>
              <p:cNvPr id="106" name="Ink 105">
                <a:extLst>
                  <a:ext uri="{FF2B5EF4-FFF2-40B4-BE49-F238E27FC236}">
                    <a16:creationId xmlns:a16="http://schemas.microsoft.com/office/drawing/2014/main" id="{F3685CB7-A0FD-4F91-FFC7-2B17C0558FC1}"/>
                  </a:ext>
                </a:extLst>
              </p:cNvPr>
              <p:cNvPicPr/>
              <p:nvPr/>
            </p:nvPicPr>
            <p:blipFill>
              <a:blip r:embed="rId39"/>
              <a:stretch>
                <a:fillRect/>
              </a:stretch>
            </p:blipFill>
            <p:spPr>
              <a:xfrm>
                <a:off x="10130045" y="2575018"/>
                <a:ext cx="148964"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7" name="Ink 106">
                <a:extLst>
                  <a:ext uri="{FF2B5EF4-FFF2-40B4-BE49-F238E27FC236}">
                    <a16:creationId xmlns:a16="http://schemas.microsoft.com/office/drawing/2014/main" id="{90C029DC-8204-9598-ACAD-641C663412C6}"/>
                  </a:ext>
                </a:extLst>
              </p14:cNvPr>
              <p14:cNvContentPartPr/>
              <p14:nvPr/>
            </p14:nvContentPartPr>
            <p14:xfrm>
              <a:off x="9894374" y="3167429"/>
              <a:ext cx="116037" cy="11906"/>
            </p14:xfrm>
          </p:contentPart>
        </mc:Choice>
        <mc:Fallback xmlns="">
          <p:pic>
            <p:nvPicPr>
              <p:cNvPr id="107" name="Ink 106">
                <a:extLst>
                  <a:ext uri="{FF2B5EF4-FFF2-40B4-BE49-F238E27FC236}">
                    <a16:creationId xmlns:a16="http://schemas.microsoft.com/office/drawing/2014/main" id="{90C029DC-8204-9598-ACAD-641C663412C6}"/>
                  </a:ext>
                </a:extLst>
              </p:cNvPr>
              <p:cNvPicPr/>
              <p:nvPr/>
            </p:nvPicPr>
            <p:blipFill>
              <a:blip r:embed="rId41"/>
              <a:stretch>
                <a:fillRect/>
              </a:stretch>
            </p:blipFill>
            <p:spPr>
              <a:xfrm>
                <a:off x="9876412" y="3101285"/>
                <a:ext cx="151603" cy="142872"/>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9" name="Ink 108">
                <a:extLst>
                  <a:ext uri="{FF2B5EF4-FFF2-40B4-BE49-F238E27FC236}">
                    <a16:creationId xmlns:a16="http://schemas.microsoft.com/office/drawing/2014/main" id="{A11F0372-FCE6-E518-E4C7-A69D6011FD71}"/>
                  </a:ext>
                </a:extLst>
              </p14:cNvPr>
              <p14:cNvContentPartPr/>
              <p14:nvPr/>
            </p14:nvContentPartPr>
            <p14:xfrm>
              <a:off x="9588048" y="3170225"/>
              <a:ext cx="149031" cy="11906"/>
            </p14:xfrm>
          </p:contentPart>
        </mc:Choice>
        <mc:Fallback xmlns="">
          <p:pic>
            <p:nvPicPr>
              <p:cNvPr id="109" name="Ink 108">
                <a:extLst>
                  <a:ext uri="{FF2B5EF4-FFF2-40B4-BE49-F238E27FC236}">
                    <a16:creationId xmlns:a16="http://schemas.microsoft.com/office/drawing/2014/main" id="{A11F0372-FCE6-E518-E4C7-A69D6011FD71}"/>
                  </a:ext>
                </a:extLst>
              </p:cNvPr>
              <p:cNvPicPr/>
              <p:nvPr/>
            </p:nvPicPr>
            <p:blipFill>
              <a:blip r:embed="rId43"/>
              <a:stretch>
                <a:fillRect/>
              </a:stretch>
            </p:blipFill>
            <p:spPr>
              <a:xfrm>
                <a:off x="9570092" y="2574925"/>
                <a:ext cx="184583" cy="1190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0" name="Ink 109">
                <a:extLst>
                  <a:ext uri="{FF2B5EF4-FFF2-40B4-BE49-F238E27FC236}">
                    <a16:creationId xmlns:a16="http://schemas.microsoft.com/office/drawing/2014/main" id="{26369861-2D95-0022-3EC0-FF276185116C}"/>
                  </a:ext>
                </a:extLst>
              </p14:cNvPr>
              <p14:cNvContentPartPr/>
              <p14:nvPr/>
            </p14:nvContentPartPr>
            <p14:xfrm>
              <a:off x="9528984" y="3063998"/>
              <a:ext cx="111293" cy="186137"/>
            </p14:xfrm>
          </p:contentPart>
        </mc:Choice>
        <mc:Fallback xmlns="">
          <p:pic>
            <p:nvPicPr>
              <p:cNvPr id="110" name="Ink 109">
                <a:extLst>
                  <a:ext uri="{FF2B5EF4-FFF2-40B4-BE49-F238E27FC236}">
                    <a16:creationId xmlns:a16="http://schemas.microsoft.com/office/drawing/2014/main" id="{26369861-2D95-0022-3EC0-FF276185116C}"/>
                  </a:ext>
                </a:extLst>
              </p:cNvPr>
              <p:cNvPicPr/>
              <p:nvPr/>
            </p:nvPicPr>
            <p:blipFill>
              <a:blip r:embed="rId45"/>
              <a:stretch>
                <a:fillRect/>
              </a:stretch>
            </p:blipFill>
            <p:spPr>
              <a:xfrm>
                <a:off x="9511034" y="3046031"/>
                <a:ext cx="146835" cy="22171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1" name="Ink 110">
                <a:extLst>
                  <a:ext uri="{FF2B5EF4-FFF2-40B4-BE49-F238E27FC236}">
                    <a16:creationId xmlns:a16="http://schemas.microsoft.com/office/drawing/2014/main" id="{C5EC97E5-5824-05B5-BBA2-0DF713119D32}"/>
                  </a:ext>
                </a:extLst>
              </p14:cNvPr>
              <p14:cNvContentPartPr/>
              <p14:nvPr/>
            </p14:nvContentPartPr>
            <p14:xfrm>
              <a:off x="11171205" y="4822719"/>
              <a:ext cx="116803" cy="11906"/>
            </p14:xfrm>
          </p:contentPart>
        </mc:Choice>
        <mc:Fallback xmlns="">
          <p:pic>
            <p:nvPicPr>
              <p:cNvPr id="111" name="Ink 110">
                <a:extLst>
                  <a:ext uri="{FF2B5EF4-FFF2-40B4-BE49-F238E27FC236}">
                    <a16:creationId xmlns:a16="http://schemas.microsoft.com/office/drawing/2014/main" id="{C5EC97E5-5824-05B5-BBA2-0DF713119D32}"/>
                  </a:ext>
                </a:extLst>
              </p:cNvPr>
              <p:cNvPicPr/>
              <p:nvPr/>
            </p:nvPicPr>
            <p:blipFill>
              <a:blip r:embed="rId47"/>
              <a:stretch>
                <a:fillRect/>
              </a:stretch>
            </p:blipFill>
            <p:spPr>
              <a:xfrm>
                <a:off x="11153290" y="4773111"/>
                <a:ext cx="152274" cy="110131"/>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2" name="Ink 111">
                <a:extLst>
                  <a:ext uri="{FF2B5EF4-FFF2-40B4-BE49-F238E27FC236}">
                    <a16:creationId xmlns:a16="http://schemas.microsoft.com/office/drawing/2014/main" id="{D4E28479-1368-DFFE-B917-DF9D007FFC4F}"/>
                  </a:ext>
                </a:extLst>
              </p14:cNvPr>
              <p14:cNvContentPartPr/>
              <p14:nvPr/>
            </p14:nvContentPartPr>
            <p14:xfrm>
              <a:off x="10906130" y="4827942"/>
              <a:ext cx="126291" cy="10583"/>
            </p14:xfrm>
          </p:contentPart>
        </mc:Choice>
        <mc:Fallback xmlns="">
          <p:pic>
            <p:nvPicPr>
              <p:cNvPr id="112" name="Ink 111">
                <a:extLst>
                  <a:ext uri="{FF2B5EF4-FFF2-40B4-BE49-F238E27FC236}">
                    <a16:creationId xmlns:a16="http://schemas.microsoft.com/office/drawing/2014/main" id="{D4E28479-1368-DFFE-B917-DF9D007FFC4F}"/>
                  </a:ext>
                </a:extLst>
              </p:cNvPr>
              <p:cNvPicPr/>
              <p:nvPr/>
            </p:nvPicPr>
            <p:blipFill>
              <a:blip r:embed="rId49"/>
              <a:stretch>
                <a:fillRect/>
              </a:stretch>
            </p:blipFill>
            <p:spPr>
              <a:xfrm>
                <a:off x="10888191" y="4775027"/>
                <a:ext cx="161810" cy="11535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3" name="Ink 112">
                <a:extLst>
                  <a:ext uri="{FF2B5EF4-FFF2-40B4-BE49-F238E27FC236}">
                    <a16:creationId xmlns:a16="http://schemas.microsoft.com/office/drawing/2014/main" id="{8CA942E5-0CE3-F4B2-D2BA-5BD1BC323DB3}"/>
                  </a:ext>
                </a:extLst>
              </p14:cNvPr>
              <p14:cNvContentPartPr/>
              <p14:nvPr/>
            </p14:nvContentPartPr>
            <p14:xfrm>
              <a:off x="10708127" y="4829306"/>
              <a:ext cx="110643" cy="10583"/>
            </p14:xfrm>
          </p:contentPart>
        </mc:Choice>
        <mc:Fallback xmlns="">
          <p:pic>
            <p:nvPicPr>
              <p:cNvPr id="113" name="Ink 112">
                <a:extLst>
                  <a:ext uri="{FF2B5EF4-FFF2-40B4-BE49-F238E27FC236}">
                    <a16:creationId xmlns:a16="http://schemas.microsoft.com/office/drawing/2014/main" id="{8CA942E5-0CE3-F4B2-D2BA-5BD1BC323DB3}"/>
                  </a:ext>
                </a:extLst>
              </p:cNvPr>
              <p:cNvPicPr/>
              <p:nvPr/>
            </p:nvPicPr>
            <p:blipFill>
              <a:blip r:embed="rId51"/>
              <a:stretch>
                <a:fillRect/>
              </a:stretch>
            </p:blipFill>
            <p:spPr>
              <a:xfrm>
                <a:off x="10690224" y="4763162"/>
                <a:ext cx="146092" cy="1415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4" name="Ink 113">
                <a:extLst>
                  <a:ext uri="{FF2B5EF4-FFF2-40B4-BE49-F238E27FC236}">
                    <a16:creationId xmlns:a16="http://schemas.microsoft.com/office/drawing/2014/main" id="{280F0819-CE00-23CC-E3D6-F7A8720121A5}"/>
                  </a:ext>
                </a:extLst>
              </p14:cNvPr>
              <p14:cNvContentPartPr/>
              <p14:nvPr/>
            </p14:nvContentPartPr>
            <p14:xfrm>
              <a:off x="10500429" y="4825751"/>
              <a:ext cx="106468" cy="10583"/>
            </p14:xfrm>
          </p:contentPart>
        </mc:Choice>
        <mc:Fallback xmlns="">
          <p:pic>
            <p:nvPicPr>
              <p:cNvPr id="114" name="Ink 113">
                <a:extLst>
                  <a:ext uri="{FF2B5EF4-FFF2-40B4-BE49-F238E27FC236}">
                    <a16:creationId xmlns:a16="http://schemas.microsoft.com/office/drawing/2014/main" id="{280F0819-CE00-23CC-E3D6-F7A8720121A5}"/>
                  </a:ext>
                </a:extLst>
              </p:cNvPr>
              <p:cNvPicPr/>
              <p:nvPr/>
            </p:nvPicPr>
            <p:blipFill>
              <a:blip r:embed="rId53"/>
              <a:stretch>
                <a:fillRect/>
              </a:stretch>
            </p:blipFill>
            <p:spPr>
              <a:xfrm>
                <a:off x="10482505" y="4296601"/>
                <a:ext cx="141957" cy="10583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5" name="Ink 114">
                <a:extLst>
                  <a:ext uri="{FF2B5EF4-FFF2-40B4-BE49-F238E27FC236}">
                    <a16:creationId xmlns:a16="http://schemas.microsoft.com/office/drawing/2014/main" id="{20483355-B81C-C5DA-1674-1AF32D9C6C5A}"/>
                  </a:ext>
                </a:extLst>
              </p14:cNvPr>
              <p14:cNvContentPartPr/>
              <p14:nvPr/>
            </p14:nvContentPartPr>
            <p14:xfrm>
              <a:off x="10263577" y="4837616"/>
              <a:ext cx="107551" cy="10583"/>
            </p14:xfrm>
          </p:contentPart>
        </mc:Choice>
        <mc:Fallback xmlns="">
          <p:pic>
            <p:nvPicPr>
              <p:cNvPr id="115" name="Ink 114">
                <a:extLst>
                  <a:ext uri="{FF2B5EF4-FFF2-40B4-BE49-F238E27FC236}">
                    <a16:creationId xmlns:a16="http://schemas.microsoft.com/office/drawing/2014/main" id="{20483355-B81C-C5DA-1674-1AF32D9C6C5A}"/>
                  </a:ext>
                </a:extLst>
              </p:cNvPr>
              <p:cNvPicPr/>
              <p:nvPr/>
            </p:nvPicPr>
            <p:blipFill>
              <a:blip r:embed="rId55"/>
              <a:stretch>
                <a:fillRect/>
              </a:stretch>
            </p:blipFill>
            <p:spPr>
              <a:xfrm>
                <a:off x="10245652" y="4308466"/>
                <a:ext cx="143043" cy="10583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6" name="Ink 115">
                <a:extLst>
                  <a:ext uri="{FF2B5EF4-FFF2-40B4-BE49-F238E27FC236}">
                    <a16:creationId xmlns:a16="http://schemas.microsoft.com/office/drawing/2014/main" id="{1C6484D1-FA67-1BAA-3A06-2722F6D5DD75}"/>
                  </a:ext>
                </a:extLst>
              </p14:cNvPr>
              <p14:cNvContentPartPr/>
              <p14:nvPr/>
            </p14:nvContentPartPr>
            <p14:xfrm>
              <a:off x="10011475" y="4835301"/>
              <a:ext cx="147573" cy="10583"/>
            </p14:xfrm>
          </p:contentPart>
        </mc:Choice>
        <mc:Fallback xmlns="">
          <p:pic>
            <p:nvPicPr>
              <p:cNvPr id="116" name="Ink 115">
                <a:extLst>
                  <a:ext uri="{FF2B5EF4-FFF2-40B4-BE49-F238E27FC236}">
                    <a16:creationId xmlns:a16="http://schemas.microsoft.com/office/drawing/2014/main" id="{1C6484D1-FA67-1BAA-3A06-2722F6D5DD75}"/>
                  </a:ext>
                </a:extLst>
              </p:cNvPr>
              <p:cNvPicPr/>
              <p:nvPr/>
            </p:nvPicPr>
            <p:blipFill>
              <a:blip r:embed="rId57"/>
              <a:stretch>
                <a:fillRect/>
              </a:stretch>
            </p:blipFill>
            <p:spPr>
              <a:xfrm>
                <a:off x="9993522" y="4306151"/>
                <a:ext cx="183120" cy="10583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7" name="Ink 116">
                <a:extLst>
                  <a:ext uri="{FF2B5EF4-FFF2-40B4-BE49-F238E27FC236}">
                    <a16:creationId xmlns:a16="http://schemas.microsoft.com/office/drawing/2014/main" id="{E2199881-78B0-A7C4-A58D-2710AA9FC70E}"/>
                  </a:ext>
                </a:extLst>
              </p14:cNvPr>
              <p14:cNvContentPartPr/>
              <p14:nvPr/>
            </p14:nvContentPartPr>
            <p14:xfrm>
              <a:off x="9776973" y="4837409"/>
              <a:ext cx="138245" cy="10583"/>
            </p14:xfrm>
          </p:contentPart>
        </mc:Choice>
        <mc:Fallback xmlns="">
          <p:pic>
            <p:nvPicPr>
              <p:cNvPr id="117" name="Ink 116">
                <a:extLst>
                  <a:ext uri="{FF2B5EF4-FFF2-40B4-BE49-F238E27FC236}">
                    <a16:creationId xmlns:a16="http://schemas.microsoft.com/office/drawing/2014/main" id="{E2199881-78B0-A7C4-A58D-2710AA9FC70E}"/>
                  </a:ext>
                </a:extLst>
              </p:cNvPr>
              <p:cNvPicPr/>
              <p:nvPr/>
            </p:nvPicPr>
            <p:blipFill>
              <a:blip r:embed="rId59"/>
              <a:stretch>
                <a:fillRect/>
              </a:stretch>
            </p:blipFill>
            <p:spPr>
              <a:xfrm>
                <a:off x="9759019" y="4572834"/>
                <a:ext cx="173794" cy="534442"/>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8" name="Ink 117">
                <a:extLst>
                  <a:ext uri="{FF2B5EF4-FFF2-40B4-BE49-F238E27FC236}">
                    <a16:creationId xmlns:a16="http://schemas.microsoft.com/office/drawing/2014/main" id="{BAF42FBE-2F15-439F-6078-5DA31090F858}"/>
                  </a:ext>
                </a:extLst>
              </p14:cNvPr>
              <p14:cNvContentPartPr/>
              <p14:nvPr/>
            </p14:nvContentPartPr>
            <p14:xfrm>
              <a:off x="9559767" y="4826867"/>
              <a:ext cx="128323" cy="10583"/>
            </p14:xfrm>
          </p:contentPart>
        </mc:Choice>
        <mc:Fallback xmlns="">
          <p:pic>
            <p:nvPicPr>
              <p:cNvPr id="118" name="Ink 117">
                <a:extLst>
                  <a:ext uri="{FF2B5EF4-FFF2-40B4-BE49-F238E27FC236}">
                    <a16:creationId xmlns:a16="http://schemas.microsoft.com/office/drawing/2014/main" id="{BAF42FBE-2F15-439F-6078-5DA31090F858}"/>
                  </a:ext>
                </a:extLst>
              </p:cNvPr>
              <p:cNvPicPr/>
              <p:nvPr/>
            </p:nvPicPr>
            <p:blipFill>
              <a:blip r:embed="rId61"/>
              <a:stretch>
                <a:fillRect/>
              </a:stretch>
            </p:blipFill>
            <p:spPr>
              <a:xfrm>
                <a:off x="9541845" y="4297717"/>
                <a:ext cx="163809" cy="10583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9" name="Ink 118">
                <a:extLst>
                  <a:ext uri="{FF2B5EF4-FFF2-40B4-BE49-F238E27FC236}">
                    <a16:creationId xmlns:a16="http://schemas.microsoft.com/office/drawing/2014/main" id="{1BFE1E3B-9CBD-EE0A-3711-1B05892E4C39}"/>
                  </a:ext>
                </a:extLst>
              </p14:cNvPr>
              <p14:cNvContentPartPr/>
              <p14:nvPr/>
            </p14:nvContentPartPr>
            <p14:xfrm>
              <a:off x="9503129" y="4746254"/>
              <a:ext cx="90760" cy="138103"/>
            </p14:xfrm>
          </p:contentPart>
        </mc:Choice>
        <mc:Fallback xmlns="">
          <p:pic>
            <p:nvPicPr>
              <p:cNvPr id="119" name="Ink 118">
                <a:extLst>
                  <a:ext uri="{FF2B5EF4-FFF2-40B4-BE49-F238E27FC236}">
                    <a16:creationId xmlns:a16="http://schemas.microsoft.com/office/drawing/2014/main" id="{1BFE1E3B-9CBD-EE0A-3711-1B05892E4C39}"/>
                  </a:ext>
                </a:extLst>
              </p:cNvPr>
              <p:cNvPicPr/>
              <p:nvPr/>
            </p:nvPicPr>
            <p:blipFill>
              <a:blip r:embed="rId63"/>
              <a:stretch>
                <a:fillRect/>
              </a:stretch>
            </p:blipFill>
            <p:spPr>
              <a:xfrm>
                <a:off x="9485192" y="4728319"/>
                <a:ext cx="126275" cy="173615"/>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0" name="Ink 119">
                <a:extLst>
                  <a:ext uri="{FF2B5EF4-FFF2-40B4-BE49-F238E27FC236}">
                    <a16:creationId xmlns:a16="http://schemas.microsoft.com/office/drawing/2014/main" id="{64F76704-3436-E728-AF3C-171BF0D08754}"/>
                  </a:ext>
                </a:extLst>
              </p14:cNvPr>
              <p14:cNvContentPartPr/>
              <p14:nvPr/>
            </p14:nvContentPartPr>
            <p14:xfrm>
              <a:off x="10585235" y="3883926"/>
              <a:ext cx="172166" cy="137037"/>
            </p14:xfrm>
          </p:contentPart>
        </mc:Choice>
        <mc:Fallback xmlns="">
          <p:pic>
            <p:nvPicPr>
              <p:cNvPr id="120" name="Ink 119">
                <a:extLst>
                  <a:ext uri="{FF2B5EF4-FFF2-40B4-BE49-F238E27FC236}">
                    <a16:creationId xmlns:a16="http://schemas.microsoft.com/office/drawing/2014/main" id="{64F76704-3436-E728-AF3C-171BF0D08754}"/>
                  </a:ext>
                </a:extLst>
              </p:cNvPr>
              <p:cNvPicPr/>
              <p:nvPr/>
            </p:nvPicPr>
            <p:blipFill>
              <a:blip r:embed="rId65"/>
              <a:stretch>
                <a:fillRect/>
              </a:stretch>
            </p:blipFill>
            <p:spPr>
              <a:xfrm>
                <a:off x="10567264" y="3865942"/>
                <a:ext cx="207749" cy="172645"/>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1" name="Ink 120">
                <a:extLst>
                  <a:ext uri="{FF2B5EF4-FFF2-40B4-BE49-F238E27FC236}">
                    <a16:creationId xmlns:a16="http://schemas.microsoft.com/office/drawing/2014/main" id="{ADDACE90-4BB6-1BE4-D44C-67F8B6C8DDBE}"/>
                  </a:ext>
                </a:extLst>
              </p14:cNvPr>
              <p14:cNvContentPartPr/>
              <p14:nvPr/>
            </p14:nvContentPartPr>
            <p14:xfrm>
              <a:off x="11331484" y="3896576"/>
              <a:ext cx="199630" cy="137760"/>
            </p14:xfrm>
          </p:contentPart>
        </mc:Choice>
        <mc:Fallback xmlns="">
          <p:pic>
            <p:nvPicPr>
              <p:cNvPr id="121" name="Ink 120">
                <a:extLst>
                  <a:ext uri="{FF2B5EF4-FFF2-40B4-BE49-F238E27FC236}">
                    <a16:creationId xmlns:a16="http://schemas.microsoft.com/office/drawing/2014/main" id="{ADDACE90-4BB6-1BE4-D44C-67F8B6C8DDBE}"/>
                  </a:ext>
                </a:extLst>
              </p:cNvPr>
              <p:cNvPicPr/>
              <p:nvPr/>
            </p:nvPicPr>
            <p:blipFill>
              <a:blip r:embed="rId67"/>
              <a:stretch>
                <a:fillRect/>
              </a:stretch>
            </p:blipFill>
            <p:spPr>
              <a:xfrm>
                <a:off x="11313499" y="3878638"/>
                <a:ext cx="235240" cy="173276"/>
              </a:xfrm>
              <a:prstGeom prst="rect">
                <a:avLst/>
              </a:prstGeom>
            </p:spPr>
          </p:pic>
        </mc:Fallback>
      </mc:AlternateContent>
      <p:sp>
        <p:nvSpPr>
          <p:cNvPr id="123" name="TextBox 122">
            <a:extLst>
              <a:ext uri="{FF2B5EF4-FFF2-40B4-BE49-F238E27FC236}">
                <a16:creationId xmlns:a16="http://schemas.microsoft.com/office/drawing/2014/main" id="{C8F02C56-99EA-6615-7ACE-B4A6453FA9B9}"/>
              </a:ext>
            </a:extLst>
          </p:cNvPr>
          <p:cNvSpPr txBox="1"/>
          <p:nvPr/>
        </p:nvSpPr>
        <p:spPr>
          <a:xfrm>
            <a:off x="10793017" y="5282405"/>
            <a:ext cx="13215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ea typeface="Calibri"/>
                <a:cs typeface="Calibri"/>
              </a:rPr>
              <a:t>Draw</a:t>
            </a:r>
            <a:br>
              <a:rPr lang="en-US" sz="1400">
                <a:ea typeface="Calibri"/>
                <a:cs typeface="Calibri"/>
              </a:rPr>
            </a:br>
            <a:r>
              <a:rPr lang="en-US" sz="1400">
                <a:ea typeface="Calibri"/>
                <a:cs typeface="Calibri"/>
              </a:rPr>
              <a:t>reserved buffer</a:t>
            </a:r>
            <a:endParaRPr lang="en-US" sz="1400"/>
          </a:p>
        </p:txBody>
      </p:sp>
    </p:spTree>
    <p:extLst>
      <p:ext uri="{BB962C8B-B14F-4D97-AF65-F5344CB8AC3E}">
        <p14:creationId xmlns:p14="http://schemas.microsoft.com/office/powerpoint/2010/main" val="3925357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Game loop</a:t>
            </a:r>
            <a:endParaRPr kumimoji="0" lang="en-US" sz="2000" b="0" i="0" u="none" strike="noStrike" kern="1200" cap="none" spc="0" normalizeH="0" baseline="0" noProof="0">
              <a:ln>
                <a:noFill/>
              </a:ln>
              <a:solidFill>
                <a:schemeClr val="tx1"/>
              </a:solidFill>
              <a:effectLst/>
              <a:uLnTx/>
              <a:uFillTx/>
              <a:latin typeface="+mn-lt"/>
              <a:ea typeface="Calibri"/>
              <a:cs typeface="Calibri"/>
            </a:endParaRP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e program flowchart.&#10;The steps in order are: begin program, set up static variables, load assets, display main menu, main game loop and gameplay loop interchanging, clean up, end program.">
            <a:extLst>
              <a:ext uri="{FF2B5EF4-FFF2-40B4-BE49-F238E27FC236}">
                <a16:creationId xmlns:a16="http://schemas.microsoft.com/office/drawing/2014/main" id="{ECA7A309-086A-6A23-9EF1-A7197E492287}"/>
              </a:ext>
            </a:extLst>
          </p:cNvPr>
          <p:cNvPicPr>
            <a:picLocks noChangeAspect="1"/>
          </p:cNvPicPr>
          <p:nvPr/>
        </p:nvPicPr>
        <p:blipFill>
          <a:blip r:embed="rId2"/>
          <a:stretch>
            <a:fillRect/>
          </a:stretch>
        </p:blipFill>
        <p:spPr>
          <a:xfrm>
            <a:off x="4253249" y="1716881"/>
            <a:ext cx="3685502" cy="5025627"/>
          </a:xfrm>
          <a:prstGeom prst="rect">
            <a:avLst/>
          </a:prstGeom>
        </p:spPr>
      </p:pic>
      <p:sp>
        <p:nvSpPr>
          <p:cNvPr id="4" name="TextBox 3">
            <a:extLst>
              <a:ext uri="{FF2B5EF4-FFF2-40B4-BE49-F238E27FC236}">
                <a16:creationId xmlns:a16="http://schemas.microsoft.com/office/drawing/2014/main" id="{F67513C3-DC44-4B06-647B-2557555EE281}"/>
              </a:ext>
            </a:extLst>
          </p:cNvPr>
          <p:cNvSpPr txBox="1"/>
          <p:nvPr/>
        </p:nvSpPr>
        <p:spPr>
          <a:xfrm>
            <a:off x="6262686" y="1750219"/>
            <a:ext cx="30241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The program flow</a:t>
            </a:r>
            <a:endParaRPr lang="en-US" sz="2400"/>
          </a:p>
        </p:txBody>
      </p:sp>
    </p:spTree>
    <p:extLst>
      <p:ext uri="{BB962C8B-B14F-4D97-AF65-F5344CB8AC3E}">
        <p14:creationId xmlns:p14="http://schemas.microsoft.com/office/powerpoint/2010/main" val="2469501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786811" y="-1"/>
            <a:ext cx="344566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solidFill>
                  <a:srgbClr val="F5F2F2"/>
                </a:solidFill>
                <a:cs typeface="Calibri"/>
              </a:rPr>
              <a:t>II. Technical implementations</a:t>
            </a:r>
            <a:endParaRPr lang="en-US" sz="2100">
              <a:solidFill>
                <a:srgbClr val="F5F2F2"/>
              </a:solidFill>
              <a:ea typeface="Calibri"/>
              <a:cs typeface="Calibri"/>
            </a:endParaRP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p:cNvSpPr>
          <p:nvPr/>
        </p:nvSpPr>
        <p:spPr>
          <a:xfrm>
            <a:off x="83344" y="71437"/>
            <a:ext cx="5119686"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2. Mechanics explanation</a:t>
            </a:r>
          </a:p>
        </p:txBody>
      </p:sp>
      <p:sp>
        <p:nvSpPr>
          <p:cNvPr id="7" name="Rectangle 6">
            <a:extLst>
              <a:ext uri="{FF2B5EF4-FFF2-40B4-BE49-F238E27FC236}">
                <a16:creationId xmlns:a16="http://schemas.microsoft.com/office/drawing/2014/main" id="{203ACD67-422B-06C1-3225-27ED838B0A86}"/>
              </a:ext>
              <a:ext uri="{C183D7F6-B498-43B3-948B-1728B52AA6E4}">
                <adec:decorative xmlns:adec="http://schemas.microsoft.com/office/drawing/2017/decorative" val="1"/>
              </a:ext>
            </a:extLst>
          </p:cNvPr>
          <p:cNvSpPr/>
          <p:nvPr/>
        </p:nvSpPr>
        <p:spPr>
          <a:xfrm>
            <a:off x="178593" y="1053703"/>
            <a:ext cx="2547937" cy="416719"/>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364B627A-DF4C-038F-E8D5-3151B2E38F15}"/>
              </a:ext>
              <a:ext uri="{C183D7F6-B498-43B3-948B-1728B52AA6E4}">
                <adec:decorative xmlns:adec="http://schemas.microsoft.com/office/drawing/2017/decorative" val="1"/>
              </a:ext>
            </a:extLst>
          </p:cNvPr>
          <p:cNvSpPr/>
          <p:nvPr/>
        </p:nvSpPr>
        <p:spPr>
          <a:xfrm rot="5400000">
            <a:off x="2768203" y="1006077"/>
            <a:ext cx="428625" cy="511968"/>
          </a:xfrm>
          <a:prstGeom prst="r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6BEA4CB-0402-173B-3DA2-F36A23655E7E}"/>
              </a:ext>
            </a:extLst>
          </p:cNvPr>
          <p:cNvSpPr txBox="1">
            <a:spLocks noGrp="1"/>
          </p:cNvSpPr>
          <p:nvPr>
            <p:ph type="title" idx="4294967295"/>
          </p:nvPr>
        </p:nvSpPr>
        <p:spPr>
          <a:xfrm>
            <a:off x="172640" y="1059655"/>
            <a:ext cx="2470547" cy="41201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00000"/>
              </a:lnSpc>
              <a:spcBef>
                <a:spcPts val="0"/>
              </a:spcBef>
              <a:defRPr/>
            </a:pPr>
            <a:r>
              <a:rPr lang="en-US" sz="2000">
                <a:latin typeface="+mn-lt"/>
                <a:ea typeface="Calibri"/>
                <a:cs typeface="Calibri"/>
              </a:rPr>
              <a:t>Game loop</a:t>
            </a:r>
            <a:endParaRPr kumimoji="0" lang="en-US" sz="2000" b="0" i="0" u="none" strike="noStrike" kern="1200" cap="none" spc="0" normalizeH="0" baseline="0" noProof="0">
              <a:ln>
                <a:noFill/>
              </a:ln>
              <a:solidFill>
                <a:schemeClr val="tx1"/>
              </a:solidFill>
              <a:effectLst/>
              <a:uLnTx/>
              <a:uFillTx/>
              <a:latin typeface="+mn-lt"/>
              <a:ea typeface="Calibri"/>
              <a:cs typeface="Calibri"/>
            </a:endParaRPr>
          </a:p>
        </p:txBody>
      </p:sp>
      <p:sp>
        <p:nvSpPr>
          <p:cNvPr id="14" name="Rectangle 13">
            <a:extLst>
              <a:ext uri="{FF2B5EF4-FFF2-40B4-BE49-F238E27FC236}">
                <a16:creationId xmlns:a16="http://schemas.microsoft.com/office/drawing/2014/main" id="{C9FC0ECB-7BEF-3CEB-EB84-16A121A950ED}"/>
              </a:ext>
              <a:ext uri="{C183D7F6-B498-43B3-948B-1728B52AA6E4}">
                <adec:decorative xmlns:adec="http://schemas.microsoft.com/office/drawing/2017/decorative" val="1"/>
              </a:ext>
            </a:extLst>
          </p:cNvPr>
          <p:cNvSpPr/>
          <p:nvPr/>
        </p:nvSpPr>
        <p:spPr>
          <a:xfrm>
            <a:off x="-1" y="1053702"/>
            <a:ext cx="136920" cy="42267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8614C0-512A-4E6A-C350-F12853712D53}"/>
              </a:ext>
            </a:extLst>
          </p:cNvPr>
          <p:cNvSpPr txBox="1"/>
          <p:nvPr/>
        </p:nvSpPr>
        <p:spPr>
          <a:xfrm>
            <a:off x="6715125" y="1291827"/>
            <a:ext cx="28217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Main game loop</a:t>
            </a:r>
            <a:endParaRPr lang="en-US" sz="2400"/>
          </a:p>
        </p:txBody>
      </p:sp>
      <p:sp>
        <p:nvSpPr>
          <p:cNvPr id="4" name="TextBox 3">
            <a:extLst>
              <a:ext uri="{FF2B5EF4-FFF2-40B4-BE49-F238E27FC236}">
                <a16:creationId xmlns:a16="http://schemas.microsoft.com/office/drawing/2014/main" id="{36C0D2BF-F4CF-71AB-A816-4685FCABE329}"/>
              </a:ext>
            </a:extLst>
          </p:cNvPr>
          <p:cNvSpPr txBox="1"/>
          <p:nvPr/>
        </p:nvSpPr>
        <p:spPr>
          <a:xfrm>
            <a:off x="857250" y="2714625"/>
            <a:ext cx="23812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Music is handled by OS commands and loops in the background.</a:t>
            </a:r>
            <a:endParaRPr lang="en-US"/>
          </a:p>
        </p:txBody>
      </p:sp>
      <p:pic>
        <p:nvPicPr>
          <p:cNvPr id="9" name="Picture 8" descr="The flowchart for the main game loop. The loop consists of these steps in order: checking user input, play sound effect, other button effects, move to gameplay loop if start game command issued, move to clean up if exit game command issued, otherwise show correspoding menu.">
            <a:extLst>
              <a:ext uri="{FF2B5EF4-FFF2-40B4-BE49-F238E27FC236}">
                <a16:creationId xmlns:a16="http://schemas.microsoft.com/office/drawing/2014/main" id="{B6ECB944-1964-D239-4CDB-33D0A0573327}"/>
              </a:ext>
            </a:extLst>
          </p:cNvPr>
          <p:cNvPicPr>
            <a:picLocks noChangeAspect="1"/>
          </p:cNvPicPr>
          <p:nvPr/>
        </p:nvPicPr>
        <p:blipFill>
          <a:blip r:embed="rId2"/>
          <a:stretch>
            <a:fillRect/>
          </a:stretch>
        </p:blipFill>
        <p:spPr>
          <a:xfrm>
            <a:off x="3626819" y="1291558"/>
            <a:ext cx="5745185" cy="5132934"/>
          </a:xfrm>
          <a:prstGeom prst="rect">
            <a:avLst/>
          </a:prstGeom>
        </p:spPr>
      </p:pic>
    </p:spTree>
    <p:extLst>
      <p:ext uri="{BB962C8B-B14F-4D97-AF65-F5344CB8AC3E}">
        <p14:creationId xmlns:p14="http://schemas.microsoft.com/office/powerpoint/2010/main" val="697194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EC2E5-59E1-53E5-8A71-F5DC8647B2EA}"/>
              </a:ext>
            </a:extLst>
          </p:cNvPr>
          <p:cNvPicPr>
            <a:picLocks noChangeAspect="1"/>
          </p:cNvPicPr>
          <p:nvPr/>
        </p:nvPicPr>
        <p:blipFill>
          <a:blip r:embed="rId2"/>
          <a:stretch>
            <a:fillRect/>
          </a:stretch>
        </p:blipFill>
        <p:spPr>
          <a:xfrm>
            <a:off x="1926938" y="41502"/>
            <a:ext cx="7957125" cy="6686550"/>
          </a:xfrm>
          <a:prstGeom prst="rect">
            <a:avLst/>
          </a:prstGeom>
        </p:spPr>
      </p:pic>
      <p:sp>
        <p:nvSpPr>
          <p:cNvPr id="3" name="TextBox 2">
            <a:extLst>
              <a:ext uri="{FF2B5EF4-FFF2-40B4-BE49-F238E27FC236}">
                <a16:creationId xmlns:a16="http://schemas.microsoft.com/office/drawing/2014/main" id="{4962C00D-B68C-64AD-B8AC-991903C681C3}"/>
              </a:ext>
            </a:extLst>
          </p:cNvPr>
          <p:cNvSpPr txBox="1"/>
          <p:nvPr/>
        </p:nvSpPr>
        <p:spPr>
          <a:xfrm>
            <a:off x="6894818" y="172891"/>
            <a:ext cx="22924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Gameplay loop</a:t>
            </a:r>
            <a:endParaRPr lang="en-US" sz="2400"/>
          </a:p>
        </p:txBody>
      </p:sp>
    </p:spTree>
    <p:extLst>
      <p:ext uri="{BB962C8B-B14F-4D97-AF65-F5344CB8AC3E}">
        <p14:creationId xmlns:p14="http://schemas.microsoft.com/office/powerpoint/2010/main" val="378056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1. Objective</a:t>
            </a:r>
          </a:p>
        </p:txBody>
      </p:sp>
      <p:sp>
        <p:nvSpPr>
          <p:cNvPr id="12" name="TextBox 11">
            <a:extLst>
              <a:ext uri="{FF2B5EF4-FFF2-40B4-BE49-F238E27FC236}">
                <a16:creationId xmlns:a16="http://schemas.microsoft.com/office/drawing/2014/main" id="{5443386E-F2D9-33A0-21A3-ECB6A796E3BB}"/>
              </a:ext>
            </a:extLst>
          </p:cNvPr>
          <p:cNvSpPr txBox="1"/>
          <p:nvPr/>
        </p:nvSpPr>
        <p:spPr>
          <a:xfrm>
            <a:off x="7858128" y="2809875"/>
            <a:ext cx="38457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Help the character get to the other side!</a:t>
            </a:r>
          </a:p>
          <a:p>
            <a:r>
              <a:rPr lang="en-US" sz="2400">
                <a:cs typeface="Calibri"/>
              </a:rPr>
              <a:t>Dodge moving obstacles to reach the goal.</a:t>
            </a:r>
          </a:p>
        </p:txBody>
      </p:sp>
      <p:pic>
        <p:nvPicPr>
          <p:cNvPr id="2" name="Picture 1" descr="Game screen with the jungle theme.">
            <a:extLst>
              <a:ext uri="{FF2B5EF4-FFF2-40B4-BE49-F238E27FC236}">
                <a16:creationId xmlns:a16="http://schemas.microsoft.com/office/drawing/2014/main" id="{D5AD0476-8AF2-D9C7-38D6-D1C26C49B85D}"/>
              </a:ext>
            </a:extLst>
          </p:cNvPr>
          <p:cNvPicPr>
            <a:picLocks noChangeAspect="1"/>
          </p:cNvPicPr>
          <p:nvPr/>
        </p:nvPicPr>
        <p:blipFill>
          <a:blip r:embed="rId2"/>
          <a:stretch>
            <a:fillRect/>
          </a:stretch>
        </p:blipFill>
        <p:spPr>
          <a:xfrm>
            <a:off x="345281" y="1763090"/>
            <a:ext cx="6953249" cy="366519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descr="Arrow indicating where the character goes">
                <a:extLst>
                  <a:ext uri="{FF2B5EF4-FFF2-40B4-BE49-F238E27FC236}">
                    <a16:creationId xmlns:a16="http://schemas.microsoft.com/office/drawing/2014/main" id="{B7B59DCF-5E9C-1991-0A9D-FFBD6DC21E5D}"/>
                  </a:ext>
                </a:extLst>
              </p14:cNvPr>
              <p14:cNvContentPartPr/>
              <p14:nvPr/>
            </p14:nvContentPartPr>
            <p14:xfrm>
              <a:off x="4914862" y="1937703"/>
              <a:ext cx="11906" cy="2063680"/>
            </p14:xfrm>
          </p:contentPart>
        </mc:Choice>
        <mc:Fallback xmlns="">
          <p:pic>
            <p:nvPicPr>
              <p:cNvPr id="7" name="Ink 6" descr="Arrow indicating where the character goes">
                <a:extLst>
                  <a:ext uri="{FF2B5EF4-FFF2-40B4-BE49-F238E27FC236}">
                    <a16:creationId xmlns:a16="http://schemas.microsoft.com/office/drawing/2014/main" id="{B7B59DCF-5E9C-1991-0A9D-FFBD6DC21E5D}"/>
                  </a:ext>
                </a:extLst>
              </p:cNvPr>
              <p:cNvPicPr/>
              <p:nvPr/>
            </p:nvPicPr>
            <p:blipFill>
              <a:blip r:embed="rId4"/>
              <a:stretch>
                <a:fillRect/>
              </a:stretch>
            </p:blipFill>
            <p:spPr>
              <a:xfrm>
                <a:off x="4893601" y="1919708"/>
                <a:ext cx="54002" cy="209931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E1762FB-D749-7BB4-8B1D-8022DA08FFA4}"/>
                  </a:ext>
                  <a:ext uri="{C183D7F6-B498-43B3-948B-1728B52AA6E4}">
                    <adec:decorative xmlns:adec="http://schemas.microsoft.com/office/drawing/2017/decorative" val="1"/>
                  </a:ext>
                </a:extLst>
              </p14:cNvPr>
              <p14:cNvContentPartPr/>
              <p14:nvPr/>
            </p14:nvContentPartPr>
            <p14:xfrm>
              <a:off x="4844821" y="1898173"/>
              <a:ext cx="146488" cy="109285"/>
            </p14:xfrm>
          </p:contentPart>
        </mc:Choice>
        <mc:Fallback xmlns="">
          <p:pic>
            <p:nvPicPr>
              <p:cNvPr id="9" name="Ink 8">
                <a:extLst>
                  <a:ext uri="{FF2B5EF4-FFF2-40B4-BE49-F238E27FC236}">
                    <a16:creationId xmlns:a16="http://schemas.microsoft.com/office/drawing/2014/main" id="{9E1762FB-D749-7BB4-8B1D-8022DA08FFA4}"/>
                  </a:ext>
                  <a:ext uri="{C183D7F6-B498-43B3-948B-1728B52AA6E4}">
                    <adec:decorative xmlns:adec="http://schemas.microsoft.com/office/drawing/2017/decorative" val="1"/>
                  </a:ext>
                </a:extLst>
              </p:cNvPr>
              <p:cNvPicPr/>
              <p:nvPr/>
            </p:nvPicPr>
            <p:blipFill>
              <a:blip r:embed="rId6"/>
              <a:stretch>
                <a:fillRect/>
              </a:stretch>
            </p:blipFill>
            <p:spPr>
              <a:xfrm>
                <a:off x="4826825" y="1880198"/>
                <a:ext cx="182120" cy="144875"/>
              </a:xfrm>
              <a:prstGeom prst="rect">
                <a:avLst/>
              </a:prstGeom>
            </p:spPr>
          </p:pic>
        </mc:Fallback>
      </mc:AlternateContent>
      <p:sp>
        <p:nvSpPr>
          <p:cNvPr id="16" name="Oval 15">
            <a:extLst>
              <a:ext uri="{FF2B5EF4-FFF2-40B4-BE49-F238E27FC236}">
                <a16:creationId xmlns:a16="http://schemas.microsoft.com/office/drawing/2014/main" id="{42B79DD4-EF06-27D6-D932-69BB4BA24953}"/>
              </a:ext>
              <a:ext uri="{C183D7F6-B498-43B3-948B-1728B52AA6E4}">
                <adec:decorative xmlns:adec="http://schemas.microsoft.com/office/drawing/2017/decorative" val="1"/>
              </a:ext>
            </a:extLst>
          </p:cNvPr>
          <p:cNvSpPr/>
          <p:nvPr/>
        </p:nvSpPr>
        <p:spPr>
          <a:xfrm>
            <a:off x="2774156" y="3708796"/>
            <a:ext cx="619124" cy="5893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01F55D6C-9075-0A7C-7E5C-DF00A0ED9574}"/>
                  </a:ext>
                  <a:ext uri="{C183D7F6-B498-43B3-948B-1728B52AA6E4}">
                    <adec:decorative xmlns:adec="http://schemas.microsoft.com/office/drawing/2017/decorative" val="1"/>
                  </a:ext>
                </a:extLst>
              </p14:cNvPr>
              <p14:cNvContentPartPr/>
              <p14:nvPr/>
            </p14:nvContentPartPr>
            <p14:xfrm>
              <a:off x="3417419" y="3978687"/>
              <a:ext cx="1486377" cy="23287"/>
            </p14:xfrm>
          </p:contentPart>
        </mc:Choice>
        <mc:Fallback xmlns="">
          <p:pic>
            <p:nvPicPr>
              <p:cNvPr id="3" name="Ink 2">
                <a:extLst>
                  <a:ext uri="{FF2B5EF4-FFF2-40B4-BE49-F238E27FC236}">
                    <a16:creationId xmlns:a16="http://schemas.microsoft.com/office/drawing/2014/main" id="{01F55D6C-9075-0A7C-7E5C-DF00A0ED9574}"/>
                  </a:ext>
                  <a:ext uri="{C183D7F6-B498-43B3-948B-1728B52AA6E4}">
                    <adec:decorative xmlns:adec="http://schemas.microsoft.com/office/drawing/2017/decorative" val="1"/>
                  </a:ext>
                </a:extLst>
              </p:cNvPr>
              <p:cNvPicPr/>
              <p:nvPr/>
            </p:nvPicPr>
            <p:blipFill>
              <a:blip r:embed="rId8"/>
              <a:stretch>
                <a:fillRect/>
              </a:stretch>
            </p:blipFill>
            <p:spPr>
              <a:xfrm>
                <a:off x="3399420" y="3961045"/>
                <a:ext cx="1522015" cy="58218"/>
              </a:xfrm>
              <a:prstGeom prst="rect">
                <a:avLst/>
              </a:prstGeom>
            </p:spPr>
          </p:pic>
        </mc:Fallback>
      </mc:AlternateContent>
    </p:spTree>
    <p:extLst>
      <p:ext uri="{BB962C8B-B14F-4D97-AF65-F5344CB8AC3E}">
        <p14:creationId xmlns:p14="http://schemas.microsoft.com/office/powerpoint/2010/main" val="259806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8 Points 3">
            <a:extLst>
              <a:ext uri="{FF2B5EF4-FFF2-40B4-BE49-F238E27FC236}">
                <a16:creationId xmlns:a16="http://schemas.microsoft.com/office/drawing/2014/main" id="{5740F701-2BC1-2548-0E3F-DE927B5AE5F6}"/>
              </a:ext>
              <a:ext uri="{C183D7F6-B498-43B3-948B-1728B52AA6E4}">
                <adec:decorative xmlns:adec="http://schemas.microsoft.com/office/drawing/2017/decorative" val="1"/>
              </a:ext>
            </a:extLst>
          </p:cNvPr>
          <p:cNvSpPr/>
          <p:nvPr/>
        </p:nvSpPr>
        <p:spPr>
          <a:xfrm>
            <a:off x="1000125" y="380999"/>
            <a:ext cx="1559718" cy="1404937"/>
          </a:xfrm>
          <a:prstGeom prst="star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TextBox 4">
            <a:extLst>
              <a:ext uri="{FF2B5EF4-FFF2-40B4-BE49-F238E27FC236}">
                <a16:creationId xmlns:a16="http://schemas.microsoft.com/office/drawing/2014/main" id="{B7BD16AB-EFBA-7354-C684-6A01613D589E}"/>
              </a:ext>
            </a:extLst>
          </p:cNvPr>
          <p:cNvSpPr txBox="1"/>
          <p:nvPr/>
        </p:nvSpPr>
        <p:spPr>
          <a:xfrm>
            <a:off x="1404938" y="571499"/>
            <a:ext cx="8215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a:cs typeface="Calibri"/>
              </a:rPr>
              <a:t>III</a:t>
            </a:r>
            <a:endParaRPr lang="en-US" sz="6000"/>
          </a:p>
        </p:txBody>
      </p:sp>
      <p:sp>
        <p:nvSpPr>
          <p:cNvPr id="6" name="Rectangle 5">
            <a:extLst>
              <a:ext uri="{FF2B5EF4-FFF2-40B4-BE49-F238E27FC236}">
                <a16:creationId xmlns:a16="http://schemas.microsoft.com/office/drawing/2014/main" id="{F33FEB04-7EE2-8D04-BB86-90606784AE4F}"/>
              </a:ext>
              <a:ext uri="{C183D7F6-B498-43B3-948B-1728B52AA6E4}">
                <adec:decorative xmlns:adec="http://schemas.microsoft.com/office/drawing/2017/decorative" val="1"/>
              </a:ext>
            </a:extLst>
          </p:cNvPr>
          <p:cNvSpPr/>
          <p:nvPr/>
        </p:nvSpPr>
        <p:spPr>
          <a:xfrm>
            <a:off x="3226592" y="613171"/>
            <a:ext cx="7584281" cy="928687"/>
          </a:xfrm>
          <a:prstGeom prst="rect">
            <a:avLst/>
          </a:prstGeom>
          <a:solidFill>
            <a:srgbClr val="E61C1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AB64E04-FB0B-46F2-9087-1CA773D03AA1}"/>
              </a:ext>
            </a:extLst>
          </p:cNvPr>
          <p:cNvSpPr txBox="1">
            <a:spLocks noGrp="1"/>
          </p:cNvSpPr>
          <p:nvPr>
            <p:ph type="title" idx="4294967295"/>
          </p:nvPr>
        </p:nvSpPr>
        <p:spPr>
          <a:xfrm>
            <a:off x="3369468" y="666749"/>
            <a:ext cx="7024687" cy="83099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F5F2F2"/>
                </a:solidFill>
                <a:effectLst/>
                <a:uLnTx/>
                <a:uFillTx/>
                <a:latin typeface="+mn-lt"/>
                <a:ea typeface="+mn-ea"/>
                <a:cs typeface="Calibri"/>
              </a:rPr>
              <a:t>Demo video</a:t>
            </a:r>
          </a:p>
        </p:txBody>
      </p:sp>
      <p:sp>
        <p:nvSpPr>
          <p:cNvPr id="9" name="TextBox 8">
            <a:extLst>
              <a:ext uri="{FF2B5EF4-FFF2-40B4-BE49-F238E27FC236}">
                <a16:creationId xmlns:a16="http://schemas.microsoft.com/office/drawing/2014/main" id="{CE0C9022-638E-1FE8-5603-23F4C5F2497A}"/>
              </a:ext>
            </a:extLst>
          </p:cNvPr>
          <p:cNvSpPr txBox="1"/>
          <p:nvPr/>
        </p:nvSpPr>
        <p:spPr>
          <a:xfrm>
            <a:off x="5030391" y="4702969"/>
            <a:ext cx="21312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hlinkClick r:id="rId2"/>
              </a:rPr>
              <a:t>Demo video</a:t>
            </a:r>
            <a:endParaRPr lang="en-US"/>
          </a:p>
        </p:txBody>
      </p:sp>
      <p:pic>
        <p:nvPicPr>
          <p:cNvPr id="3" name="Picture 2" descr="A screenshot of a video game&#10;&#10;Description automatically generated">
            <a:extLst>
              <a:ext uri="{FF2B5EF4-FFF2-40B4-BE49-F238E27FC236}">
                <a16:creationId xmlns:a16="http://schemas.microsoft.com/office/drawing/2014/main" id="{7575865B-AC84-02C8-16E2-0DD382C725E5}"/>
              </a:ext>
            </a:extLst>
          </p:cNvPr>
          <p:cNvPicPr>
            <a:picLocks noChangeAspect="1"/>
          </p:cNvPicPr>
          <p:nvPr/>
        </p:nvPicPr>
        <p:blipFill>
          <a:blip r:embed="rId3"/>
          <a:stretch>
            <a:fillRect/>
          </a:stretch>
        </p:blipFill>
        <p:spPr>
          <a:xfrm>
            <a:off x="4203677" y="2317253"/>
            <a:ext cx="3785347" cy="2224194"/>
          </a:xfrm>
          <a:prstGeom prst="rect">
            <a:avLst/>
          </a:prstGeom>
        </p:spPr>
      </p:pic>
    </p:spTree>
    <p:extLst>
      <p:ext uri="{BB962C8B-B14F-4D97-AF65-F5344CB8AC3E}">
        <p14:creationId xmlns:p14="http://schemas.microsoft.com/office/powerpoint/2010/main" val="375987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1. Objective</a:t>
            </a:r>
          </a:p>
        </p:txBody>
      </p:sp>
      <p:sp>
        <p:nvSpPr>
          <p:cNvPr id="12" name="TextBox 11">
            <a:extLst>
              <a:ext uri="{FF2B5EF4-FFF2-40B4-BE49-F238E27FC236}">
                <a16:creationId xmlns:a16="http://schemas.microsoft.com/office/drawing/2014/main" id="{5443386E-F2D9-33A0-21A3-ECB6A796E3BB}"/>
              </a:ext>
            </a:extLst>
          </p:cNvPr>
          <p:cNvSpPr txBox="1"/>
          <p:nvPr/>
        </p:nvSpPr>
        <p:spPr>
          <a:xfrm>
            <a:off x="7542388" y="2646859"/>
            <a:ext cx="43576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Endless mode</a:t>
            </a:r>
          </a:p>
          <a:p>
            <a:r>
              <a:rPr lang="en-US" sz="2400">
                <a:cs typeface="Calibri"/>
              </a:rPr>
              <a:t>Score as many points as possible!</a:t>
            </a:r>
          </a:p>
          <a:p>
            <a:r>
              <a:rPr lang="en-US" sz="2400">
                <a:cs typeface="Calibri"/>
              </a:rPr>
              <a:t>The game gradually gets more difficult</a:t>
            </a:r>
          </a:p>
        </p:txBody>
      </p:sp>
      <p:pic>
        <p:nvPicPr>
          <p:cNvPr id="2" name="Picture 1" descr="Game screen with beach theme. Infinity sign repre">
            <a:extLst>
              <a:ext uri="{FF2B5EF4-FFF2-40B4-BE49-F238E27FC236}">
                <a16:creationId xmlns:a16="http://schemas.microsoft.com/office/drawing/2014/main" id="{6D11ACE4-C4D3-9868-7401-8F96110F61CD}"/>
              </a:ext>
            </a:extLst>
          </p:cNvPr>
          <p:cNvPicPr>
            <a:picLocks noChangeAspect="1"/>
          </p:cNvPicPr>
          <p:nvPr/>
        </p:nvPicPr>
        <p:blipFill>
          <a:blip r:embed="rId2"/>
          <a:stretch>
            <a:fillRect/>
          </a:stretch>
        </p:blipFill>
        <p:spPr>
          <a:xfrm>
            <a:off x="392906" y="1662992"/>
            <a:ext cx="4107658" cy="2168751"/>
          </a:xfrm>
          <a:prstGeom prst="rect">
            <a:avLst/>
          </a:prstGeom>
        </p:spPr>
      </p:pic>
      <p:pic>
        <p:nvPicPr>
          <p:cNvPr id="4" name="Picture 3" descr="Game screen with beach theme. Infinity sign repre">
            <a:extLst>
              <a:ext uri="{FF2B5EF4-FFF2-40B4-BE49-F238E27FC236}">
                <a16:creationId xmlns:a16="http://schemas.microsoft.com/office/drawing/2014/main" id="{BECF4445-25C6-9395-133E-B6AAF29A9885}"/>
              </a:ext>
            </a:extLst>
          </p:cNvPr>
          <p:cNvPicPr>
            <a:picLocks noChangeAspect="1"/>
          </p:cNvPicPr>
          <p:nvPr/>
        </p:nvPicPr>
        <p:blipFill>
          <a:blip r:embed="rId2"/>
          <a:stretch>
            <a:fillRect/>
          </a:stretch>
        </p:blipFill>
        <p:spPr>
          <a:xfrm>
            <a:off x="1988344" y="2960773"/>
            <a:ext cx="4107658" cy="2168751"/>
          </a:xfrm>
          <a:prstGeom prst="rect">
            <a:avLst/>
          </a:prstGeom>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5C96A12-877A-9ACD-AB7E-D87FA0AB6402}"/>
                  </a:ext>
                  <a:ext uri="{C183D7F6-B498-43B3-948B-1728B52AA6E4}">
                    <adec:decorative xmlns:adec="http://schemas.microsoft.com/office/drawing/2017/decorative" val="1"/>
                  </a:ext>
                </a:extLst>
              </p14:cNvPr>
              <p14:cNvContentPartPr/>
              <p14:nvPr/>
            </p14:nvContentPartPr>
            <p14:xfrm>
              <a:off x="961388" y="3888785"/>
              <a:ext cx="11906" cy="711155"/>
            </p14:xfrm>
          </p:contentPart>
        </mc:Choice>
        <mc:Fallback xmlns="">
          <p:pic>
            <p:nvPicPr>
              <p:cNvPr id="16" name="Ink 15">
                <a:extLst>
                  <a:ext uri="{FF2B5EF4-FFF2-40B4-BE49-F238E27FC236}">
                    <a16:creationId xmlns:a16="http://schemas.microsoft.com/office/drawing/2014/main" id="{15C96A12-877A-9ACD-AB7E-D87FA0AB6402}"/>
                  </a:ext>
                  <a:ext uri="{C183D7F6-B498-43B3-948B-1728B52AA6E4}">
                    <adec:decorative xmlns:adec="http://schemas.microsoft.com/office/drawing/2017/decorative" val="1"/>
                  </a:ext>
                </a:extLst>
              </p:cNvPr>
              <p:cNvPicPr/>
              <p:nvPr/>
            </p:nvPicPr>
            <p:blipFill>
              <a:blip r:embed="rId4"/>
              <a:stretch>
                <a:fillRect/>
              </a:stretch>
            </p:blipFill>
            <p:spPr>
              <a:xfrm>
                <a:off x="901858" y="3870799"/>
                <a:ext cx="129775" cy="74676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8C61EDB9-F921-686C-D355-A8C37841FFF6}"/>
                  </a:ext>
                  <a:ext uri="{C183D7F6-B498-43B3-948B-1728B52AA6E4}">
                    <adec:decorative xmlns:adec="http://schemas.microsoft.com/office/drawing/2017/decorative" val="1"/>
                  </a:ext>
                </a:extLst>
              </p14:cNvPr>
              <p14:cNvContentPartPr/>
              <p14:nvPr/>
            </p14:nvContentPartPr>
            <p14:xfrm>
              <a:off x="954593" y="4601533"/>
              <a:ext cx="981508" cy="13254"/>
            </p14:xfrm>
          </p:contentPart>
        </mc:Choice>
        <mc:Fallback xmlns="">
          <p:pic>
            <p:nvPicPr>
              <p:cNvPr id="17" name="Ink 16">
                <a:extLst>
                  <a:ext uri="{FF2B5EF4-FFF2-40B4-BE49-F238E27FC236}">
                    <a16:creationId xmlns:a16="http://schemas.microsoft.com/office/drawing/2014/main" id="{8C61EDB9-F921-686C-D355-A8C37841FFF6}"/>
                  </a:ext>
                  <a:ext uri="{C183D7F6-B498-43B3-948B-1728B52AA6E4}">
                    <adec:decorative xmlns:adec="http://schemas.microsoft.com/office/drawing/2017/decorative" val="1"/>
                  </a:ext>
                </a:extLst>
              </p:cNvPr>
              <p:cNvPicPr/>
              <p:nvPr/>
            </p:nvPicPr>
            <p:blipFill>
              <a:blip r:embed="rId6"/>
              <a:stretch>
                <a:fillRect/>
              </a:stretch>
            </p:blipFill>
            <p:spPr>
              <a:xfrm>
                <a:off x="936597" y="4584094"/>
                <a:ext cx="1017140" cy="4778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632FF5FE-DFDD-33D2-75E1-F8793CB687F2}"/>
                  </a:ext>
                  <a:ext uri="{C183D7F6-B498-43B3-948B-1728B52AA6E4}">
                    <adec:decorative xmlns:adec="http://schemas.microsoft.com/office/drawing/2017/decorative" val="1"/>
                  </a:ext>
                </a:extLst>
              </p14:cNvPr>
              <p14:cNvContentPartPr/>
              <p14:nvPr/>
            </p14:nvContentPartPr>
            <p14:xfrm>
              <a:off x="1887466" y="4522468"/>
              <a:ext cx="107566" cy="195918"/>
            </p14:xfrm>
          </p:contentPart>
        </mc:Choice>
        <mc:Fallback xmlns="">
          <p:pic>
            <p:nvPicPr>
              <p:cNvPr id="18" name="Ink 17">
                <a:extLst>
                  <a:ext uri="{FF2B5EF4-FFF2-40B4-BE49-F238E27FC236}">
                    <a16:creationId xmlns:a16="http://schemas.microsoft.com/office/drawing/2014/main" id="{632FF5FE-DFDD-33D2-75E1-F8793CB687F2}"/>
                  </a:ext>
                  <a:ext uri="{C183D7F6-B498-43B3-948B-1728B52AA6E4}">
                    <adec:decorative xmlns:adec="http://schemas.microsoft.com/office/drawing/2017/decorative" val="1"/>
                  </a:ext>
                </a:extLst>
              </p:cNvPr>
              <p:cNvPicPr/>
              <p:nvPr/>
            </p:nvPicPr>
            <p:blipFill>
              <a:blip r:embed="rId8"/>
              <a:stretch>
                <a:fillRect/>
              </a:stretch>
            </p:blipFill>
            <p:spPr>
              <a:xfrm>
                <a:off x="1869478" y="4504527"/>
                <a:ext cx="143181" cy="231442"/>
              </a:xfrm>
              <a:prstGeom prst="rect">
                <a:avLst/>
              </a:prstGeom>
            </p:spPr>
          </p:pic>
        </mc:Fallback>
      </mc:AlternateContent>
      <p:pic>
        <p:nvPicPr>
          <p:cNvPr id="19" name="Graphic 18" descr="Infinity with solid fill">
            <a:extLst>
              <a:ext uri="{FF2B5EF4-FFF2-40B4-BE49-F238E27FC236}">
                <a16:creationId xmlns:a16="http://schemas.microsoft.com/office/drawing/2014/main" id="{BAD063F9-DE7F-77FF-10DC-57893F462D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9644" y="3942158"/>
            <a:ext cx="765573" cy="771526"/>
          </a:xfrm>
          <a:prstGeom prst="rect">
            <a:avLst/>
          </a:prstGeom>
        </p:spPr>
      </p:pic>
    </p:spTree>
    <p:extLst>
      <p:ext uri="{BB962C8B-B14F-4D97-AF65-F5344CB8AC3E}">
        <p14:creationId xmlns:p14="http://schemas.microsoft.com/office/powerpoint/2010/main" val="9239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chemeClr val="tx1"/>
                </a:solidFill>
                <a:effectLst/>
                <a:uLnTx/>
                <a:uFillTx/>
                <a:latin typeface="+mn-lt"/>
                <a:ea typeface="+mn-ea"/>
                <a:cs typeface="Calibri"/>
              </a:rPr>
              <a:t>1. Objective</a:t>
            </a:r>
          </a:p>
        </p:txBody>
      </p:sp>
      <p:sp>
        <p:nvSpPr>
          <p:cNvPr id="12" name="TextBox 11">
            <a:extLst>
              <a:ext uri="{FF2B5EF4-FFF2-40B4-BE49-F238E27FC236}">
                <a16:creationId xmlns:a16="http://schemas.microsoft.com/office/drawing/2014/main" id="{5443386E-F2D9-33A0-21A3-ECB6A796E3BB}"/>
              </a:ext>
            </a:extLst>
          </p:cNvPr>
          <p:cNvSpPr txBox="1"/>
          <p:nvPr/>
        </p:nvSpPr>
        <p:spPr>
          <a:xfrm>
            <a:off x="7620001" y="2583656"/>
            <a:ext cx="421481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Complete a level every time you make it to the other side.</a:t>
            </a:r>
          </a:p>
          <a:p>
            <a:r>
              <a:rPr lang="en-US" sz="2400">
                <a:cs typeface="Calibri"/>
              </a:rPr>
              <a:t>Go through all the levels to complete the game!</a:t>
            </a:r>
          </a:p>
          <a:p>
            <a:r>
              <a:rPr lang="en-US" sz="2400">
                <a:cs typeface="Calibri"/>
              </a:rPr>
              <a:t>Each level gets more difficult.</a:t>
            </a:r>
          </a:p>
        </p:txBody>
      </p:sp>
      <p:pic>
        <p:nvPicPr>
          <p:cNvPr id="2" name="Picture 1" descr="Blank jungle theme">
            <a:extLst>
              <a:ext uri="{FF2B5EF4-FFF2-40B4-BE49-F238E27FC236}">
                <a16:creationId xmlns:a16="http://schemas.microsoft.com/office/drawing/2014/main" id="{E8668E65-B72A-DBDB-0343-651EE120033E}"/>
              </a:ext>
            </a:extLst>
          </p:cNvPr>
          <p:cNvPicPr>
            <a:picLocks noChangeAspect="1"/>
          </p:cNvPicPr>
          <p:nvPr/>
        </p:nvPicPr>
        <p:blipFill>
          <a:blip r:embed="rId2"/>
          <a:stretch>
            <a:fillRect/>
          </a:stretch>
        </p:blipFill>
        <p:spPr>
          <a:xfrm>
            <a:off x="275844" y="4619244"/>
            <a:ext cx="3014472" cy="1953768"/>
          </a:xfrm>
          <a:prstGeom prst="rect">
            <a:avLst/>
          </a:prstGeom>
        </p:spPr>
      </p:pic>
      <p:pic>
        <p:nvPicPr>
          <p:cNvPr id="3" name="Picture 2" descr="The player character at the goal">
            <a:extLst>
              <a:ext uri="{FF2B5EF4-FFF2-40B4-BE49-F238E27FC236}">
                <a16:creationId xmlns:a16="http://schemas.microsoft.com/office/drawing/2014/main" id="{30F72C9D-8624-BF87-7B2B-3D8C44D1A040}"/>
              </a:ext>
            </a:extLst>
          </p:cNvPr>
          <p:cNvPicPr>
            <a:picLocks noChangeAspect="1"/>
          </p:cNvPicPr>
          <p:nvPr/>
        </p:nvPicPr>
        <p:blipFill>
          <a:blip r:embed="rId3"/>
          <a:stretch>
            <a:fillRect/>
          </a:stretch>
        </p:blipFill>
        <p:spPr>
          <a:xfrm>
            <a:off x="921258" y="4619244"/>
            <a:ext cx="236220" cy="313944"/>
          </a:xfrm>
          <a:prstGeom prst="rect">
            <a:avLst/>
          </a:prstGeom>
        </p:spPr>
      </p:pic>
      <p:sp>
        <p:nvSpPr>
          <p:cNvPr id="4" name="Arrow: Striped Right 3">
            <a:extLst>
              <a:ext uri="{FF2B5EF4-FFF2-40B4-BE49-F238E27FC236}">
                <a16:creationId xmlns:a16="http://schemas.microsoft.com/office/drawing/2014/main" id="{B11B5242-E16D-ADE3-455D-6291BBB773B2}"/>
              </a:ext>
              <a:ext uri="{C183D7F6-B498-43B3-948B-1728B52AA6E4}">
                <adec:decorative xmlns:adec="http://schemas.microsoft.com/office/drawing/2017/decorative" val="1"/>
              </a:ext>
            </a:extLst>
          </p:cNvPr>
          <p:cNvSpPr/>
          <p:nvPr/>
        </p:nvSpPr>
        <p:spPr>
          <a:xfrm rot="16560000">
            <a:off x="2955954" y="4023756"/>
            <a:ext cx="1548384" cy="993648"/>
          </a:xfrm>
          <a:prstGeom prst="stripedRightArrow">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216120-1A07-01A5-2BE1-DC9235A8FBB7}"/>
              </a:ext>
            </a:extLst>
          </p:cNvPr>
          <p:cNvSpPr txBox="1"/>
          <p:nvPr/>
        </p:nvSpPr>
        <p:spPr>
          <a:xfrm>
            <a:off x="4047744" y="4309872"/>
            <a:ext cx="1146048" cy="5293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2"/>
                </a:solidFill>
                <a:cs typeface="Calibri"/>
              </a:rPr>
              <a:t>LV UP!</a:t>
            </a:r>
          </a:p>
        </p:txBody>
      </p:sp>
      <p:pic>
        <p:nvPicPr>
          <p:cNvPr id="9" name="Picture 8" descr="Image depicting next level">
            <a:extLst>
              <a:ext uri="{FF2B5EF4-FFF2-40B4-BE49-F238E27FC236}">
                <a16:creationId xmlns:a16="http://schemas.microsoft.com/office/drawing/2014/main" id="{2B3707D8-6CAC-E654-DD44-15E59CAB819C}"/>
              </a:ext>
            </a:extLst>
          </p:cNvPr>
          <p:cNvPicPr>
            <a:picLocks noChangeAspect="1"/>
          </p:cNvPicPr>
          <p:nvPr/>
        </p:nvPicPr>
        <p:blipFill rotWithShape="1">
          <a:blip r:embed="rId4"/>
          <a:srcRect l="-400" r="18000" b="-333"/>
          <a:stretch/>
        </p:blipFill>
        <p:spPr>
          <a:xfrm>
            <a:off x="2743200" y="1173398"/>
            <a:ext cx="3852672" cy="2461462"/>
          </a:xfrm>
          <a:prstGeom prst="rect">
            <a:avLst/>
          </a:prstGeom>
        </p:spPr>
      </p:pic>
    </p:spTree>
    <p:extLst>
      <p:ext uri="{BB962C8B-B14F-4D97-AF65-F5344CB8AC3E}">
        <p14:creationId xmlns:p14="http://schemas.microsoft.com/office/powerpoint/2010/main" val="170505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2</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Gameplay</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623898" y="2625869"/>
            <a:ext cx="42148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Each level has a set obstacle layout.</a:t>
            </a:r>
          </a:p>
          <a:p>
            <a:r>
              <a:rPr lang="en-US" sz="2400">
                <a:ea typeface="Calibri"/>
                <a:cs typeface="Calibri"/>
              </a:rPr>
              <a:t>Obstacles move horizontally with gaps between them.</a:t>
            </a:r>
          </a:p>
          <a:p>
            <a:r>
              <a:rPr lang="en-US" sz="2400">
                <a:ea typeface="Calibri"/>
                <a:cs typeface="Calibri"/>
              </a:rPr>
              <a:t>Obstacle density and speed increases on later levels.</a:t>
            </a:r>
          </a:p>
        </p:txBody>
      </p:sp>
      <p:pic>
        <p:nvPicPr>
          <p:cNvPr id="2" name="Picture 1" descr="An obstacle lane">
            <a:extLst>
              <a:ext uri="{FF2B5EF4-FFF2-40B4-BE49-F238E27FC236}">
                <a16:creationId xmlns:a16="http://schemas.microsoft.com/office/drawing/2014/main" id="{6FB02102-84D4-BCF2-4111-A19F7BCA09FC}"/>
              </a:ext>
            </a:extLst>
          </p:cNvPr>
          <p:cNvPicPr>
            <a:picLocks noChangeAspect="1"/>
          </p:cNvPicPr>
          <p:nvPr/>
        </p:nvPicPr>
        <p:blipFill rotWithShape="1">
          <a:blip r:embed="rId2"/>
          <a:srcRect t="9647" r="17676" b="76252"/>
          <a:stretch/>
        </p:blipFill>
        <p:spPr>
          <a:xfrm>
            <a:off x="702469" y="2917996"/>
            <a:ext cx="5679286" cy="51254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95ABBEC-8B89-B234-3023-F696FC731B1F}"/>
                  </a:ext>
                  <a:ext uri="{C183D7F6-B498-43B3-948B-1728B52AA6E4}">
                    <adec:decorative xmlns:adec="http://schemas.microsoft.com/office/drawing/2017/decorative" val="1"/>
                  </a:ext>
                </a:extLst>
              </p14:cNvPr>
              <p14:cNvContentPartPr/>
              <p14:nvPr/>
            </p14:nvContentPartPr>
            <p14:xfrm>
              <a:off x="1265273" y="3172192"/>
              <a:ext cx="1355264" cy="11906"/>
            </p14:xfrm>
          </p:contentPart>
        </mc:Choice>
        <mc:Fallback xmlns="">
          <p:pic>
            <p:nvPicPr>
              <p:cNvPr id="3" name="Ink 2">
                <a:extLst>
                  <a:ext uri="{FF2B5EF4-FFF2-40B4-BE49-F238E27FC236}">
                    <a16:creationId xmlns:a16="http://schemas.microsoft.com/office/drawing/2014/main" id="{095ABBEC-8B89-B234-3023-F696FC731B1F}"/>
                  </a:ext>
                  <a:ext uri="{C183D7F6-B498-43B3-948B-1728B52AA6E4}">
                    <adec:decorative xmlns:adec="http://schemas.microsoft.com/office/drawing/2017/decorative" val="1"/>
                  </a:ext>
                </a:extLst>
              </p:cNvPr>
              <p:cNvPicPr/>
              <p:nvPr/>
            </p:nvPicPr>
            <p:blipFill>
              <a:blip r:embed="rId4"/>
              <a:stretch>
                <a:fillRect/>
              </a:stretch>
            </p:blipFill>
            <p:spPr>
              <a:xfrm>
                <a:off x="1247280" y="3097779"/>
                <a:ext cx="1390891" cy="15924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7D8B1D3-9B86-328D-BB0D-56AFD9F196DB}"/>
                  </a:ext>
                  <a:ext uri="{C183D7F6-B498-43B3-948B-1728B52AA6E4}">
                    <adec:decorative xmlns:adec="http://schemas.microsoft.com/office/drawing/2017/decorative" val="1"/>
                  </a:ext>
                </a:extLst>
              </p14:cNvPr>
              <p14:cNvContentPartPr/>
              <p14:nvPr/>
            </p14:nvContentPartPr>
            <p14:xfrm>
              <a:off x="1253691" y="3100694"/>
              <a:ext cx="70630" cy="119651"/>
            </p14:xfrm>
          </p:contentPart>
        </mc:Choice>
        <mc:Fallback xmlns="">
          <p:pic>
            <p:nvPicPr>
              <p:cNvPr id="4" name="Ink 3">
                <a:extLst>
                  <a:ext uri="{FF2B5EF4-FFF2-40B4-BE49-F238E27FC236}">
                    <a16:creationId xmlns:a16="http://schemas.microsoft.com/office/drawing/2014/main" id="{47D8B1D3-9B86-328D-BB0D-56AFD9F196DB}"/>
                  </a:ext>
                  <a:ext uri="{C183D7F6-B498-43B3-948B-1728B52AA6E4}">
                    <adec:decorative xmlns:adec="http://schemas.microsoft.com/office/drawing/2017/decorative" val="1"/>
                  </a:ext>
                </a:extLst>
              </p:cNvPr>
              <p:cNvPicPr/>
              <p:nvPr/>
            </p:nvPicPr>
            <p:blipFill>
              <a:blip r:embed="rId6"/>
              <a:stretch>
                <a:fillRect/>
              </a:stretch>
            </p:blipFill>
            <p:spPr>
              <a:xfrm>
                <a:off x="1235765" y="3082728"/>
                <a:ext cx="106124" cy="155223"/>
              </a:xfrm>
              <a:prstGeom prst="rect">
                <a:avLst/>
              </a:prstGeom>
            </p:spPr>
          </p:pic>
        </mc:Fallback>
      </mc:AlternateContent>
      <p:pic>
        <p:nvPicPr>
          <p:cNvPr id="9" name="Picture 8" descr="A different obstacle lane">
            <a:extLst>
              <a:ext uri="{FF2B5EF4-FFF2-40B4-BE49-F238E27FC236}">
                <a16:creationId xmlns:a16="http://schemas.microsoft.com/office/drawing/2014/main" id="{FFB48E90-9ACF-F19D-DD8C-6E93C9B8F62E}"/>
              </a:ext>
            </a:extLst>
          </p:cNvPr>
          <p:cNvPicPr>
            <a:picLocks noChangeAspect="1"/>
          </p:cNvPicPr>
          <p:nvPr/>
        </p:nvPicPr>
        <p:blipFill rotWithShape="1">
          <a:blip r:embed="rId2"/>
          <a:srcRect l="-196" t="67286" r="17258" b="21004"/>
          <a:stretch/>
        </p:blipFill>
        <p:spPr>
          <a:xfrm>
            <a:off x="665049" y="4171554"/>
            <a:ext cx="5766879" cy="429199"/>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DAB2940-217D-8AEF-9F5D-F003FEB8A3A7}"/>
                  </a:ext>
                  <a:ext uri="{C183D7F6-B498-43B3-948B-1728B52AA6E4}">
                    <adec:decorative xmlns:adec="http://schemas.microsoft.com/office/drawing/2017/decorative" val="1"/>
                  </a:ext>
                </a:extLst>
              </p14:cNvPr>
              <p14:cNvContentPartPr/>
              <p14:nvPr/>
            </p14:nvContentPartPr>
            <p14:xfrm>
              <a:off x="2987883" y="4376184"/>
              <a:ext cx="1245759" cy="13607"/>
            </p14:xfrm>
          </p:contentPart>
        </mc:Choice>
        <mc:Fallback xmlns="">
          <p:pic>
            <p:nvPicPr>
              <p:cNvPr id="13" name="Ink 12">
                <a:extLst>
                  <a:ext uri="{FF2B5EF4-FFF2-40B4-BE49-F238E27FC236}">
                    <a16:creationId xmlns:a16="http://schemas.microsoft.com/office/drawing/2014/main" id="{DDAB2940-217D-8AEF-9F5D-F003FEB8A3A7}"/>
                  </a:ext>
                  <a:ext uri="{C183D7F6-B498-43B3-948B-1728B52AA6E4}">
                    <adec:decorative xmlns:adec="http://schemas.microsoft.com/office/drawing/2017/decorative" val="1"/>
                  </a:ext>
                </a:extLst>
              </p:cNvPr>
              <p:cNvPicPr/>
              <p:nvPr/>
            </p:nvPicPr>
            <p:blipFill>
              <a:blip r:embed="rId8"/>
              <a:stretch>
                <a:fillRect/>
              </a:stretch>
            </p:blipFill>
            <p:spPr>
              <a:xfrm>
                <a:off x="2969891" y="3695834"/>
                <a:ext cx="1281383"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E5AE4798-1E4D-FEB8-811E-ABB131663ABD}"/>
                  </a:ext>
                  <a:ext uri="{C183D7F6-B498-43B3-948B-1728B52AA6E4}">
                    <adec:decorative xmlns:adec="http://schemas.microsoft.com/office/drawing/2017/decorative" val="1"/>
                  </a:ext>
                </a:extLst>
              </p14:cNvPr>
              <p14:cNvContentPartPr/>
              <p14:nvPr/>
            </p14:nvContentPartPr>
            <p14:xfrm>
              <a:off x="4178626" y="4304692"/>
              <a:ext cx="89435" cy="148095"/>
            </p14:xfrm>
          </p:contentPart>
        </mc:Choice>
        <mc:Fallback xmlns="">
          <p:pic>
            <p:nvPicPr>
              <p:cNvPr id="15" name="Ink 14">
                <a:extLst>
                  <a:ext uri="{FF2B5EF4-FFF2-40B4-BE49-F238E27FC236}">
                    <a16:creationId xmlns:a16="http://schemas.microsoft.com/office/drawing/2014/main" id="{E5AE4798-1E4D-FEB8-811E-ABB131663ABD}"/>
                  </a:ext>
                  <a:ext uri="{C183D7F6-B498-43B3-948B-1728B52AA6E4}">
                    <adec:decorative xmlns:adec="http://schemas.microsoft.com/office/drawing/2017/decorative" val="1"/>
                  </a:ext>
                </a:extLst>
              </p:cNvPr>
              <p:cNvPicPr/>
              <p:nvPr/>
            </p:nvPicPr>
            <p:blipFill>
              <a:blip r:embed="rId10"/>
              <a:stretch>
                <a:fillRect/>
              </a:stretch>
            </p:blipFill>
            <p:spPr>
              <a:xfrm>
                <a:off x="4160667" y="4286719"/>
                <a:ext cx="124993" cy="183681"/>
              </a:xfrm>
              <a:prstGeom prst="rect">
                <a:avLst/>
              </a:prstGeom>
            </p:spPr>
          </p:pic>
        </mc:Fallback>
      </mc:AlternateContent>
    </p:spTree>
    <p:extLst>
      <p:ext uri="{BB962C8B-B14F-4D97-AF65-F5344CB8AC3E}">
        <p14:creationId xmlns:p14="http://schemas.microsoft.com/office/powerpoint/2010/main" val="268342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bstacle lane with a red stop light">
            <a:extLst>
              <a:ext uri="{FF2B5EF4-FFF2-40B4-BE49-F238E27FC236}">
                <a16:creationId xmlns:a16="http://schemas.microsoft.com/office/drawing/2014/main" id="{E00FF553-3DC1-3F9A-D2A4-C435D077FA39}"/>
              </a:ext>
            </a:extLst>
          </p:cNvPr>
          <p:cNvPicPr>
            <a:picLocks noChangeAspect="1"/>
          </p:cNvPicPr>
          <p:nvPr/>
        </p:nvPicPr>
        <p:blipFill>
          <a:blip r:embed="rId2"/>
          <a:stretch>
            <a:fillRect/>
          </a:stretch>
        </p:blipFill>
        <p:spPr>
          <a:xfrm>
            <a:off x="679418" y="3240261"/>
            <a:ext cx="6096000" cy="425899"/>
          </a:xfrm>
          <a:prstGeom prst="rect">
            <a:avLst/>
          </a:prstGeom>
        </p:spPr>
      </p:pic>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2</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Gameplay</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497537" y="2896620"/>
            <a:ext cx="441721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Obstacles can sometimes stop.  Players need to adapt accordingly.</a:t>
            </a:r>
          </a:p>
          <a:p>
            <a:r>
              <a:rPr lang="en-US" sz="2400">
                <a:ea typeface="Calibri"/>
                <a:cs typeface="Calibri"/>
              </a:rPr>
              <a:t>Different kinds of obstacles provide variety.</a:t>
            </a:r>
          </a:p>
        </p:txBody>
      </p:sp>
      <p:sp>
        <p:nvSpPr>
          <p:cNvPr id="3" name="Oval 2">
            <a:extLst>
              <a:ext uri="{FF2B5EF4-FFF2-40B4-BE49-F238E27FC236}">
                <a16:creationId xmlns:a16="http://schemas.microsoft.com/office/drawing/2014/main" id="{1EFE8201-8281-F61E-5BD7-7D9E3FD3AF8A}"/>
              </a:ext>
              <a:ext uri="{C183D7F6-B498-43B3-948B-1728B52AA6E4}">
                <adec:decorative xmlns:adec="http://schemas.microsoft.com/office/drawing/2017/decorative" val="1"/>
              </a:ext>
            </a:extLst>
          </p:cNvPr>
          <p:cNvSpPr/>
          <p:nvPr/>
        </p:nvSpPr>
        <p:spPr>
          <a:xfrm>
            <a:off x="6373481" y="3199518"/>
            <a:ext cx="530197" cy="51549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C81816-2C4C-4934-91AA-63095591A4E6}"/>
              </a:ext>
            </a:extLst>
          </p:cNvPr>
          <p:cNvSpPr txBox="1"/>
          <p:nvPr/>
        </p:nvSpPr>
        <p:spPr>
          <a:xfrm>
            <a:off x="1536011" y="3773776"/>
            <a:ext cx="438281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A lane currently stopped, as shown by the red light</a:t>
            </a:r>
            <a:endParaRPr lang="en-US" sz="1600"/>
          </a:p>
        </p:txBody>
      </p:sp>
    </p:spTree>
    <p:extLst>
      <p:ext uri="{BB962C8B-B14F-4D97-AF65-F5344CB8AC3E}">
        <p14:creationId xmlns:p14="http://schemas.microsoft.com/office/powerpoint/2010/main" val="21428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id="{6FB5EDF3-53E8-5AF7-5014-FF56CBC80BAA}"/>
              </a:ext>
              <a:ext uri="{C183D7F6-B498-43B3-948B-1728B52AA6E4}">
                <adec:decorative xmlns:adec="http://schemas.microsoft.com/office/drawing/2017/decorative" val="1"/>
              </a:ext>
            </a:extLst>
          </p:cNvPr>
          <p:cNvSpPr/>
          <p:nvPr/>
        </p:nvSpPr>
        <p:spPr>
          <a:xfrm rot="10800000">
            <a:off x="8572501" y="-547688"/>
            <a:ext cx="2071687" cy="1095375"/>
          </a:xfrm>
          <a:prstGeom prst="arc">
            <a:avLst/>
          </a:prstGeom>
          <a:solidFill>
            <a:srgbClr val="DA23EB"/>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6BEC2161-0B7E-ACEA-4208-965F6C833821}"/>
              </a:ext>
              <a:ext uri="{C183D7F6-B498-43B3-948B-1728B52AA6E4}">
                <adec:decorative xmlns:adec="http://schemas.microsoft.com/office/drawing/2017/decorative" val="1"/>
              </a:ext>
            </a:extLst>
          </p:cNvPr>
          <p:cNvSpPr/>
          <p:nvPr/>
        </p:nvSpPr>
        <p:spPr>
          <a:xfrm>
            <a:off x="9608344" y="0"/>
            <a:ext cx="2583656" cy="547687"/>
          </a:xfrm>
          <a:prstGeom prst="rect">
            <a:avLst/>
          </a:prstGeom>
          <a:solidFill>
            <a:srgbClr val="DA23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B68312-D833-300F-A90B-336FF90221C5}"/>
              </a:ext>
            </a:extLst>
          </p:cNvPr>
          <p:cNvSpPr txBox="1"/>
          <p:nvPr/>
        </p:nvSpPr>
        <p:spPr>
          <a:xfrm>
            <a:off x="8870155" y="-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5F2F2"/>
                </a:solidFill>
                <a:cs typeface="Calibri"/>
              </a:rPr>
              <a:t>I. Game concepts</a:t>
            </a:r>
          </a:p>
        </p:txBody>
      </p:sp>
      <p:sp>
        <p:nvSpPr>
          <p:cNvPr id="10" name="Rectangle 9">
            <a:extLst>
              <a:ext uri="{FF2B5EF4-FFF2-40B4-BE49-F238E27FC236}">
                <a16:creationId xmlns:a16="http://schemas.microsoft.com/office/drawing/2014/main" id="{C3F0002B-BFB9-D11C-CE4A-F5D3D357F1A3}"/>
              </a:ext>
              <a:ext uri="{C183D7F6-B498-43B3-948B-1728B52AA6E4}">
                <adec:decorative xmlns:adec="http://schemas.microsoft.com/office/drawing/2017/decorative" val="1"/>
              </a:ext>
            </a:extLst>
          </p:cNvPr>
          <p:cNvSpPr/>
          <p:nvPr/>
        </p:nvSpPr>
        <p:spPr>
          <a:xfrm>
            <a:off x="-1" y="785811"/>
            <a:ext cx="5012531" cy="4762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423EAC67-C182-551E-1F50-BC137763C05E}"/>
              </a:ext>
            </a:extLst>
          </p:cNvPr>
          <p:cNvSpPr txBox="1">
            <a:spLocks noGrp="1"/>
          </p:cNvSpPr>
          <p:nvPr>
            <p:ph type="title" idx="4294967295"/>
          </p:nvPr>
        </p:nvSpPr>
        <p:spPr>
          <a:xfrm>
            <a:off x="83344" y="71437"/>
            <a:ext cx="4893468"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a:latin typeface="+mn-lt"/>
                <a:ea typeface="+mn-ea"/>
                <a:cs typeface="Calibri"/>
              </a:rPr>
              <a:t>2</a:t>
            </a:r>
            <a:r>
              <a:rPr kumimoji="0" lang="en-US" sz="3600" b="0" i="0" u="none" strike="noStrike" kern="1200" cap="none" spc="0" normalizeH="0" baseline="0" noProof="0">
                <a:ln>
                  <a:noFill/>
                </a:ln>
                <a:effectLst/>
                <a:uLnTx/>
                <a:uFillTx/>
                <a:latin typeface="+mn-lt"/>
                <a:ea typeface="+mn-ea"/>
                <a:cs typeface="Calibri"/>
              </a:rPr>
              <a:t>. </a:t>
            </a:r>
            <a:r>
              <a:rPr lang="en-US" sz="3600">
                <a:latin typeface="+mn-lt"/>
                <a:ea typeface="+mn-ea"/>
                <a:cs typeface="Calibri"/>
              </a:rPr>
              <a:t>Gameplay</a:t>
            </a:r>
            <a:endParaRPr kumimoji="0" lang="en-US" sz="3600" b="0" i="0" u="none" strike="noStrike" kern="1200" cap="none" spc="0" normalizeH="0" baseline="0" noProof="0">
              <a:ln>
                <a:noFill/>
              </a:ln>
              <a:effectLst/>
              <a:uLnTx/>
              <a:uFillTx/>
              <a:latin typeface="+mn-lt"/>
              <a:ea typeface="+mn-ea"/>
              <a:cs typeface="Calibri"/>
            </a:endParaRPr>
          </a:p>
        </p:txBody>
      </p:sp>
      <p:sp>
        <p:nvSpPr>
          <p:cNvPr id="12" name="TextBox 11">
            <a:extLst>
              <a:ext uri="{FF2B5EF4-FFF2-40B4-BE49-F238E27FC236}">
                <a16:creationId xmlns:a16="http://schemas.microsoft.com/office/drawing/2014/main" id="{5443386E-F2D9-33A0-21A3-ECB6A796E3BB}"/>
              </a:ext>
            </a:extLst>
          </p:cNvPr>
          <p:cNvSpPr txBox="1"/>
          <p:nvPr/>
        </p:nvSpPr>
        <p:spPr>
          <a:xfrm>
            <a:off x="7497537" y="2896620"/>
            <a:ext cx="441721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Players can activate skills. Skills trigger varying effects that can aid players.</a:t>
            </a:r>
          </a:p>
          <a:p>
            <a:r>
              <a:rPr lang="en-US" sz="2400">
                <a:ea typeface="Calibri"/>
                <a:cs typeface="Calibri"/>
              </a:rPr>
              <a:t>Each skill has a cooldown.</a:t>
            </a:r>
          </a:p>
        </p:txBody>
      </p:sp>
      <p:pic>
        <p:nvPicPr>
          <p:cNvPr id="2" name="Picture 1" descr="Rabbit fading indicating it has left the position">
            <a:extLst>
              <a:ext uri="{FF2B5EF4-FFF2-40B4-BE49-F238E27FC236}">
                <a16:creationId xmlns:a16="http://schemas.microsoft.com/office/drawing/2014/main" id="{DD83941F-9AB7-8036-4126-7462219B36A7}"/>
              </a:ext>
            </a:extLst>
          </p:cNvPr>
          <p:cNvPicPr>
            <a:picLocks noChangeAspect="1"/>
          </p:cNvPicPr>
          <p:nvPr/>
        </p:nvPicPr>
        <p:blipFill>
          <a:blip r:embed="rId2"/>
          <a:stretch>
            <a:fillRect/>
          </a:stretch>
        </p:blipFill>
        <p:spPr>
          <a:xfrm>
            <a:off x="2932938" y="4594860"/>
            <a:ext cx="723900" cy="789432"/>
          </a:xfrm>
          <a:prstGeom prst="rect">
            <a:avLst/>
          </a:prstGeom>
        </p:spPr>
      </p:pic>
      <p:pic>
        <p:nvPicPr>
          <p:cNvPr id="3" name="Picture 2" descr="A motorcycle about to hit the player">
            <a:extLst>
              <a:ext uri="{FF2B5EF4-FFF2-40B4-BE49-F238E27FC236}">
                <a16:creationId xmlns:a16="http://schemas.microsoft.com/office/drawing/2014/main" id="{4E380149-61A3-C450-7072-05448513CE28}"/>
              </a:ext>
            </a:extLst>
          </p:cNvPr>
          <p:cNvPicPr>
            <a:picLocks noChangeAspect="1"/>
          </p:cNvPicPr>
          <p:nvPr/>
        </p:nvPicPr>
        <p:blipFill>
          <a:blip r:embed="rId3"/>
          <a:stretch>
            <a:fillRect/>
          </a:stretch>
        </p:blipFill>
        <p:spPr>
          <a:xfrm>
            <a:off x="1515809" y="4565904"/>
            <a:ext cx="1223391" cy="841248"/>
          </a:xfrm>
          <a:prstGeom prst="rect">
            <a:avLst/>
          </a:prstGeom>
        </p:spPr>
      </p:pic>
      <p:pic>
        <p:nvPicPr>
          <p:cNvPr id="4" name="Picture 3" descr="A car in front of the player">
            <a:extLst>
              <a:ext uri="{FF2B5EF4-FFF2-40B4-BE49-F238E27FC236}">
                <a16:creationId xmlns:a16="http://schemas.microsoft.com/office/drawing/2014/main" id="{67FD1954-428D-B9AF-1BBB-4B2E5F145F7C}"/>
              </a:ext>
            </a:extLst>
          </p:cNvPr>
          <p:cNvPicPr>
            <a:picLocks noChangeAspect="1"/>
          </p:cNvPicPr>
          <p:nvPr/>
        </p:nvPicPr>
        <p:blipFill>
          <a:blip r:embed="rId4"/>
          <a:stretch>
            <a:fillRect/>
          </a:stretch>
        </p:blipFill>
        <p:spPr>
          <a:xfrm>
            <a:off x="2306193" y="3708464"/>
            <a:ext cx="1788414" cy="782193"/>
          </a:xfrm>
          <a:prstGeom prst="rect">
            <a:avLst/>
          </a:prstGeom>
        </p:spPr>
      </p:pic>
      <p:pic>
        <p:nvPicPr>
          <p:cNvPr id="7" name="Picture 6" descr="A motorcycle about to hit the player">
            <a:extLst>
              <a:ext uri="{FF2B5EF4-FFF2-40B4-BE49-F238E27FC236}">
                <a16:creationId xmlns:a16="http://schemas.microsoft.com/office/drawing/2014/main" id="{BD3B5FC0-011B-89D3-507D-23A0744C1823}"/>
              </a:ext>
            </a:extLst>
          </p:cNvPr>
          <p:cNvPicPr>
            <a:picLocks noChangeAspect="1"/>
          </p:cNvPicPr>
          <p:nvPr/>
        </p:nvPicPr>
        <p:blipFill>
          <a:blip r:embed="rId3"/>
          <a:stretch>
            <a:fillRect/>
          </a:stretch>
        </p:blipFill>
        <p:spPr>
          <a:xfrm>
            <a:off x="3801809" y="4565904"/>
            <a:ext cx="1223391" cy="841248"/>
          </a:xfrm>
          <a:prstGeom prst="rect">
            <a:avLst/>
          </a:prstGeom>
        </p:spPr>
      </p:pic>
      <p:sp>
        <p:nvSpPr>
          <p:cNvPr id="9" name="Rectangle 8">
            <a:extLst>
              <a:ext uri="{FF2B5EF4-FFF2-40B4-BE49-F238E27FC236}">
                <a16:creationId xmlns:a16="http://schemas.microsoft.com/office/drawing/2014/main" id="{FBAF3755-9BB7-8ED1-ACD5-63C9942D0E8B}"/>
              </a:ext>
              <a:ext uri="{C183D7F6-B498-43B3-948B-1728B52AA6E4}">
                <adec:decorative xmlns:adec="http://schemas.microsoft.com/office/drawing/2017/decorative" val="1"/>
              </a:ext>
            </a:extLst>
          </p:cNvPr>
          <p:cNvSpPr/>
          <p:nvPr/>
        </p:nvSpPr>
        <p:spPr>
          <a:xfrm>
            <a:off x="2828544" y="4565904"/>
            <a:ext cx="841248" cy="841248"/>
          </a:xfrm>
          <a:prstGeom prst="rect">
            <a:avLst/>
          </a:prstGeom>
          <a:solidFill>
            <a:srgbClr val="FFFFFF">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Rabbit in new position">
            <a:extLst>
              <a:ext uri="{FF2B5EF4-FFF2-40B4-BE49-F238E27FC236}">
                <a16:creationId xmlns:a16="http://schemas.microsoft.com/office/drawing/2014/main" id="{F39C8BF9-9364-FE1C-30E6-307C29717439}"/>
              </a:ext>
            </a:extLst>
          </p:cNvPr>
          <p:cNvPicPr>
            <a:picLocks noChangeAspect="1"/>
          </p:cNvPicPr>
          <p:nvPr/>
        </p:nvPicPr>
        <p:blipFill>
          <a:blip r:embed="rId2"/>
          <a:stretch>
            <a:fillRect/>
          </a:stretch>
        </p:blipFill>
        <p:spPr>
          <a:xfrm>
            <a:off x="2932937" y="2107692"/>
            <a:ext cx="723900" cy="789432"/>
          </a:xfrm>
          <a:prstGeom prst="rect">
            <a:avLst/>
          </a:prstGeom>
        </p:spPr>
      </p:pic>
      <p:sp>
        <p:nvSpPr>
          <p:cNvPr id="14" name="Arrow: Up 13">
            <a:extLst>
              <a:ext uri="{FF2B5EF4-FFF2-40B4-BE49-F238E27FC236}">
                <a16:creationId xmlns:a16="http://schemas.microsoft.com/office/drawing/2014/main" id="{548641F3-1B29-77D1-713C-44261D417580}"/>
              </a:ext>
              <a:ext uri="{C183D7F6-B498-43B3-948B-1728B52AA6E4}">
                <adec:decorative xmlns:adec="http://schemas.microsoft.com/office/drawing/2017/decorative" val="1"/>
              </a:ext>
            </a:extLst>
          </p:cNvPr>
          <p:cNvSpPr/>
          <p:nvPr/>
        </p:nvSpPr>
        <p:spPr>
          <a:xfrm>
            <a:off x="3096768" y="3096768"/>
            <a:ext cx="396240" cy="1371600"/>
          </a:xfrm>
          <a:prstGeom prst="upArrow">
            <a:avLst/>
          </a:prstGeom>
          <a:solidFill>
            <a:srgbClr val="E61C1C">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227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Presentation intro</vt:lpstr>
      <vt:lpstr>Outline</vt:lpstr>
      <vt:lpstr>Game concepts</vt:lpstr>
      <vt:lpstr>1. Objective</vt:lpstr>
      <vt:lpstr>1. Objective</vt:lpstr>
      <vt:lpstr>1. Objective</vt:lpstr>
      <vt:lpstr>2. Gameplay</vt:lpstr>
      <vt:lpstr>2. Gameplay</vt:lpstr>
      <vt:lpstr>2. Gameplay</vt:lpstr>
      <vt:lpstr>3. Scoring</vt:lpstr>
      <vt:lpstr>3. Scoring</vt:lpstr>
      <vt:lpstr>3. Scoring</vt:lpstr>
      <vt:lpstr>4. Designs</vt:lpstr>
      <vt:lpstr>4. Designs</vt:lpstr>
      <vt:lpstr>4. Designs</vt:lpstr>
      <vt:lpstr>5. Other features</vt:lpstr>
      <vt:lpstr>5. Other features</vt:lpstr>
      <vt:lpstr>5. Other features</vt:lpstr>
      <vt:lpstr>Technical implementations</vt:lpstr>
      <vt:lpstr>PowerPoint Presentation</vt:lpstr>
      <vt:lpstr>1. Class relationships</vt:lpstr>
      <vt:lpstr>1. Class relationships</vt:lpstr>
      <vt:lpstr>1. Class relationships</vt:lpstr>
      <vt:lpstr>1. Class relationships</vt:lpstr>
      <vt:lpstr>Collisions</vt:lpstr>
      <vt:lpstr>Collisions</vt:lpstr>
      <vt:lpstr>Collisions</vt:lpstr>
      <vt:lpstr>Collisions</vt:lpstr>
      <vt:lpstr>Collisions</vt:lpstr>
      <vt:lpstr>Random Stop</vt:lpstr>
      <vt:lpstr>Random Stop</vt:lpstr>
      <vt:lpstr>Random Stop</vt:lpstr>
      <vt:lpstr>Co-op</vt:lpstr>
      <vt:lpstr>Console draw</vt:lpstr>
      <vt:lpstr>Double buffering</vt:lpstr>
      <vt:lpstr>PowerPoint Presentation</vt:lpstr>
      <vt:lpstr>Game loop</vt:lpstr>
      <vt:lpstr>Game loop</vt:lpstr>
      <vt:lpstr>PowerPoint Presentation</vt:lpstr>
      <vt:lpstr>Demo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180</cp:revision>
  <dcterms:created xsi:type="dcterms:W3CDTF">2023-12-09T11:56:14Z</dcterms:created>
  <dcterms:modified xsi:type="dcterms:W3CDTF">2023-12-14T14:48:43Z</dcterms:modified>
</cp:coreProperties>
</file>