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97B0E-E783-4220-9F26-0DC688496DD6}" v="2" dt="2021-07-23T05:16:00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pop Rungrojwongsiri" userId="2742b844f2cd552d" providerId="LiveId" clId="{E8B97B0E-E783-4220-9F26-0DC688496DD6}"/>
    <pc:docChg chg="custSel addSld modSld">
      <pc:chgData name="Pipop Rungrojwongsiri" userId="2742b844f2cd552d" providerId="LiveId" clId="{E8B97B0E-E783-4220-9F26-0DC688496DD6}" dt="2021-07-23T05:26:46.804" v="624" actId="2711"/>
      <pc:docMkLst>
        <pc:docMk/>
      </pc:docMkLst>
      <pc:sldChg chg="modSp">
        <pc:chgData name="Pipop Rungrojwongsiri" userId="2742b844f2cd552d" providerId="LiveId" clId="{E8B97B0E-E783-4220-9F26-0DC688496DD6}" dt="2021-07-23T05:15:45.245" v="1" actId="2711"/>
        <pc:sldMkLst>
          <pc:docMk/>
          <pc:sldMk cId="1071095671" sldId="257"/>
        </pc:sldMkLst>
        <pc:spChg chg="mod">
          <ac:chgData name="Pipop Rungrojwongsiri" userId="2742b844f2cd552d" providerId="LiveId" clId="{E8B97B0E-E783-4220-9F26-0DC688496DD6}" dt="2021-07-23T05:15:45.245" v="1" actId="2711"/>
          <ac:spMkLst>
            <pc:docMk/>
            <pc:sldMk cId="1071095671" sldId="257"/>
            <ac:spMk id="8" creationId="{815E250D-DDAC-4B4C-8E34-6B8B63CD2490}"/>
          </ac:spMkLst>
        </pc:spChg>
        <pc:spChg chg="mod">
          <ac:chgData name="Pipop Rungrojwongsiri" userId="2742b844f2cd552d" providerId="LiveId" clId="{E8B97B0E-E783-4220-9F26-0DC688496DD6}" dt="2021-07-23T05:15:45.245" v="1" actId="2711"/>
          <ac:spMkLst>
            <pc:docMk/>
            <pc:sldMk cId="1071095671" sldId="257"/>
            <ac:spMk id="9" creationId="{F2CB5C22-2895-421C-9323-4DCB3479031F}"/>
          </ac:spMkLst>
        </pc:spChg>
        <pc:spChg chg="mod">
          <ac:chgData name="Pipop Rungrojwongsiri" userId="2742b844f2cd552d" providerId="LiveId" clId="{E8B97B0E-E783-4220-9F26-0DC688496DD6}" dt="2021-07-23T05:15:45.245" v="1" actId="2711"/>
          <ac:spMkLst>
            <pc:docMk/>
            <pc:sldMk cId="1071095671" sldId="257"/>
            <ac:spMk id="10" creationId="{E9A719F2-4B76-4230-A42E-FA2EC65243B6}"/>
          </ac:spMkLst>
        </pc:spChg>
        <pc:spChg chg="mod">
          <ac:chgData name="Pipop Rungrojwongsiri" userId="2742b844f2cd552d" providerId="LiveId" clId="{E8B97B0E-E783-4220-9F26-0DC688496DD6}" dt="2021-07-23T05:15:45.245" v="1" actId="2711"/>
          <ac:spMkLst>
            <pc:docMk/>
            <pc:sldMk cId="1071095671" sldId="257"/>
            <ac:spMk id="11" creationId="{95FFB22C-82AC-450C-91DB-96B498C8F949}"/>
          </ac:spMkLst>
        </pc:spChg>
        <pc:spChg chg="mod">
          <ac:chgData name="Pipop Rungrojwongsiri" userId="2742b844f2cd552d" providerId="LiveId" clId="{E8B97B0E-E783-4220-9F26-0DC688496DD6}" dt="2021-07-23T05:15:45.245" v="1" actId="2711"/>
          <ac:spMkLst>
            <pc:docMk/>
            <pc:sldMk cId="1071095671" sldId="257"/>
            <ac:spMk id="14" creationId="{A3D38904-F8FF-4A25-93EC-4CDE2686451F}"/>
          </ac:spMkLst>
        </pc:spChg>
        <pc:picChg chg="mod">
          <ac:chgData name="Pipop Rungrojwongsiri" userId="2742b844f2cd552d" providerId="LiveId" clId="{E8B97B0E-E783-4220-9F26-0DC688496DD6}" dt="2021-07-23T05:15:45.245" v="1" actId="2711"/>
          <ac:picMkLst>
            <pc:docMk/>
            <pc:sldMk cId="1071095671" sldId="257"/>
            <ac:picMk id="12" creationId="{124097FD-E584-4024-AB15-2C5F7820FFED}"/>
          </ac:picMkLst>
        </pc:picChg>
        <pc:cxnChg chg="mod">
          <ac:chgData name="Pipop Rungrojwongsiri" userId="2742b844f2cd552d" providerId="LiveId" clId="{E8B97B0E-E783-4220-9F26-0DC688496DD6}" dt="2021-07-23T05:15:45.245" v="1" actId="2711"/>
          <ac:cxnSpMkLst>
            <pc:docMk/>
            <pc:sldMk cId="1071095671" sldId="257"/>
            <ac:cxnSpMk id="7" creationId="{B781BF67-40B4-4782-A735-50A102DE8B5A}"/>
          </ac:cxnSpMkLst>
        </pc:cxnChg>
      </pc:sldChg>
      <pc:sldChg chg="modSp mod">
        <pc:chgData name="Pipop Rungrojwongsiri" userId="2742b844f2cd552d" providerId="LiveId" clId="{E8B97B0E-E783-4220-9F26-0DC688496DD6}" dt="2021-07-23T05:15:35.249" v="0" actId="2711"/>
        <pc:sldMkLst>
          <pc:docMk/>
          <pc:sldMk cId="7815554" sldId="258"/>
        </pc:sldMkLst>
        <pc:spChg chg="mod">
          <ac:chgData name="Pipop Rungrojwongsiri" userId="2742b844f2cd552d" providerId="LiveId" clId="{E8B97B0E-E783-4220-9F26-0DC688496DD6}" dt="2021-07-23T05:15:35.249" v="0" actId="2711"/>
          <ac:spMkLst>
            <pc:docMk/>
            <pc:sldMk cId="7815554" sldId="258"/>
            <ac:spMk id="2" creationId="{DC4DCFAE-E72A-4588-8C59-F50E9CE2B405}"/>
          </ac:spMkLst>
        </pc:spChg>
      </pc:sldChg>
      <pc:sldChg chg="modSp add mod">
        <pc:chgData name="Pipop Rungrojwongsiri" userId="2742b844f2cd552d" providerId="LiveId" clId="{E8B97B0E-E783-4220-9F26-0DC688496DD6}" dt="2021-07-23T05:26:46.804" v="624" actId="2711"/>
        <pc:sldMkLst>
          <pc:docMk/>
          <pc:sldMk cId="2253993616" sldId="259"/>
        </pc:sldMkLst>
        <pc:spChg chg="mod">
          <ac:chgData name="Pipop Rungrojwongsiri" userId="2742b844f2cd552d" providerId="LiveId" clId="{E8B97B0E-E783-4220-9F26-0DC688496DD6}" dt="2021-07-23T05:26:46.804" v="624" actId="2711"/>
          <ac:spMkLst>
            <pc:docMk/>
            <pc:sldMk cId="2253993616" sldId="259"/>
            <ac:spMk id="2" creationId="{DC4DCFAE-E72A-4588-8C59-F50E9CE2B4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D26B-AE34-4672-94B9-37186545D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B062E-9A72-45F4-B27E-10808A5B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C35E-72F1-466C-8B27-5E638160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CC36-D40A-41CA-874E-D24055AC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0A008-E2AE-4BA8-97BD-A5052759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F581-E3A5-44B9-9A66-1A285BCE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F5E4F-17B9-4449-BCC0-AB797486E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F2B2-3688-4B0A-B40D-3A8686D3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DCB2-6B99-43D9-8041-470F4077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5208-3B56-4D5B-B765-BB6B8B12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869D0-75FA-414D-B4EE-DD2F5A6CC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8DB40-B71F-4546-B36D-4A38581D2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5872-7DA1-45AD-BBFF-047378E3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FB80D-3836-4205-B80D-EB3027E3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5085-DE48-463B-8222-A355E0E7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0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585C-19D7-4543-B071-13680B65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274A-5BBA-4DB8-8E43-55547583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631C-DF74-420F-BA04-7C204400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7F4B5-4151-4294-A181-BDB99483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AB3A-AD7E-4D08-9ADE-A9F82CA8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23F5-4669-4053-A37A-71E2F704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5A78-A4B7-4292-B33F-D94AF894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7E7F-E595-4199-A843-47150990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F771-DE94-4345-B61F-A45DE24D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6555D-48E3-444E-9B53-C29C751A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5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7884-E876-41FE-BF5D-9E0BEA8B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B2A0-C0AB-45CC-97D3-9B189C01D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94D72-117D-4B20-AC8F-B1F8AC51A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1C0A0-8875-4974-93AA-28737D6D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B4735-5FA7-4045-A395-1A85F3AC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E5364-4B25-452F-A43C-8D0C4278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B249-E4D1-43CD-9FD0-E93F8A96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1721C-0512-4CF7-9D8B-360E9507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C06A-C54D-435D-B312-602852DDC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A522C-E0B4-482F-80B4-39A232659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1016B-E160-4326-8898-C6007514B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B73A7-92AE-479F-AB42-52EBB463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3573F-2254-47BC-BB40-A45BE8FB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6154F-F5CF-4E3D-A56F-4851474B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B91F-3A43-437E-88BA-E99A1D34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562E9-F094-4EEA-9104-98AC71C1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1513D-2AD0-4FB1-B509-45328FFF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792DF-3494-43C3-A57C-FBA099D8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EDAB6-7E3E-4095-ADC2-DFDB1AD9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22BA8-33A6-40CD-AC0F-E72DBF14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DFE80-83F9-4EBE-89E6-708F33F1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73F7-3B05-4ADB-A153-8F5B312C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A781-4D71-4F3E-99B5-F34DE00C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0F175-C33F-4460-8A9C-0F2F446A6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A697-8C0B-4574-8B81-5E08F71C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B1DDB-3E5B-4B41-908C-51B3E56B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F1637-50BA-4C55-BDD8-EEB68567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6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6EE4-6F1C-4054-927D-1043B9BA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6E843-B18D-417E-B8FE-97F9E5D01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AA302-E849-41C8-8A20-6C4EE1FC0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D28B-74F1-42A3-AF84-2A992F40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ED352-A50B-406F-A3C9-D5DB2AFE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75021-4D31-4994-814C-EBB8B12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7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CC51D-0A16-42E7-9D2A-DD898481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2365B-4598-44FD-9037-11D4D9D4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86-F4B8-40AE-8D64-DBB518FEB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CF04-68E6-449F-8EE5-65A4F7526147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ECD6-D7AA-4861-9C7E-A21B4E8DA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9229-20F4-442D-847B-281BE3CEF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8DD8-734E-4E88-BF7B-F79680EA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E7EA2C-76D0-479B-92B7-6B3CACBBDD17}"/>
              </a:ext>
            </a:extLst>
          </p:cNvPr>
          <p:cNvCxnSpPr/>
          <p:nvPr/>
        </p:nvCxnSpPr>
        <p:spPr>
          <a:xfrm>
            <a:off x="6096000" y="99204"/>
            <a:ext cx="0" cy="6659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81BF67-40B4-4782-A735-50A102DE8B5A}"/>
              </a:ext>
            </a:extLst>
          </p:cNvPr>
          <p:cNvCxnSpPr/>
          <p:nvPr/>
        </p:nvCxnSpPr>
        <p:spPr>
          <a:xfrm>
            <a:off x="112143" y="3429000"/>
            <a:ext cx="11938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5E250D-DDAC-4B4C-8E34-6B8B63CD2490}"/>
              </a:ext>
            </a:extLst>
          </p:cNvPr>
          <p:cNvSpPr txBox="1"/>
          <p:nvPr/>
        </p:nvSpPr>
        <p:spPr>
          <a:xfrm>
            <a:off x="2513978" y="1287340"/>
            <a:ext cx="3178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บอล</a:t>
            </a:r>
          </a:p>
          <a:p>
            <a:r>
              <a:rPr lang="th-TH" dirty="0"/>
              <a:t>ชายหนุ่ม ผู้มีความต้องการที่จะทำให้ธุรกิจในฝันเกิดขึ้นได้จริง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B5C22-2895-421C-9323-4DCB3479031F}"/>
              </a:ext>
            </a:extLst>
          </p:cNvPr>
          <p:cNvSpPr txBox="1"/>
          <p:nvPr/>
        </p:nvSpPr>
        <p:spPr>
          <a:xfrm>
            <a:off x="6499845" y="454816"/>
            <a:ext cx="53144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Demographic</a:t>
            </a:r>
          </a:p>
          <a:p>
            <a:r>
              <a:rPr lang="en-US" dirty="0"/>
              <a:t>	</a:t>
            </a:r>
            <a:endParaRPr lang="th-TH" dirty="0"/>
          </a:p>
          <a:p>
            <a:r>
              <a:rPr lang="th-TH" dirty="0"/>
              <a:t>	- พนักงานออฟฟิศ</a:t>
            </a:r>
          </a:p>
          <a:p>
            <a:r>
              <a:rPr lang="th-TH" dirty="0"/>
              <a:t>	- อายุ 28 ปี</a:t>
            </a:r>
          </a:p>
          <a:p>
            <a:r>
              <a:rPr lang="th-TH" dirty="0"/>
              <a:t>	- จบปริญญาโท การตลาด</a:t>
            </a:r>
          </a:p>
          <a:p>
            <a:r>
              <a:rPr lang="th-TH" dirty="0"/>
              <a:t>	- มีกลุ่มเพื่อนที่มีความสนใจในการก่อตั้งธุรกิจ </a:t>
            </a:r>
            <a:r>
              <a:rPr lang="en-US" dirty="0"/>
              <a:t>startup </a:t>
            </a:r>
            <a:r>
              <a:rPr lang="th-TH" dirty="0"/>
              <a:t>เหมือนกัน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719F2-4B76-4230-A42E-FA2EC65243B6}"/>
              </a:ext>
            </a:extLst>
          </p:cNvPr>
          <p:cNvSpPr txBox="1"/>
          <p:nvPr/>
        </p:nvSpPr>
        <p:spPr>
          <a:xfrm>
            <a:off x="442413" y="3864634"/>
            <a:ext cx="5323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Behaviors</a:t>
            </a:r>
          </a:p>
          <a:p>
            <a:r>
              <a:rPr lang="en-US" dirty="0"/>
              <a:t>	</a:t>
            </a:r>
            <a:endParaRPr lang="th-TH" dirty="0"/>
          </a:p>
          <a:p>
            <a:r>
              <a:rPr lang="th-TH" dirty="0"/>
              <a:t>	- มีเป้าหมายที่จะก่อตั้งธุรกิจ </a:t>
            </a:r>
            <a:r>
              <a:rPr lang="en-US" dirty="0"/>
              <a:t>startup</a:t>
            </a:r>
            <a:endParaRPr lang="th-TH" dirty="0"/>
          </a:p>
          <a:p>
            <a:r>
              <a:rPr lang="th-TH" dirty="0"/>
              <a:t>	- มีความคิดสร้างสรรค์ และชอบติดตามข่าวสาร เพื่อหาไอเดียใหม่ๆ</a:t>
            </a:r>
          </a:p>
          <a:p>
            <a:r>
              <a:rPr lang="th-TH" dirty="0"/>
              <a:t>	- มีความสามารถในการเขียน</a:t>
            </a:r>
            <a:r>
              <a:rPr lang="en-US" dirty="0"/>
              <a:t>, 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video presentation, </a:t>
            </a:r>
          </a:p>
          <a:p>
            <a:r>
              <a:rPr lang="en-US" dirty="0"/>
              <a:t>	  </a:t>
            </a:r>
            <a:r>
              <a:rPr lang="th-TH" dirty="0"/>
              <a:t>รวมถึง </a:t>
            </a:r>
            <a:r>
              <a:rPr lang="th-TH" dirty="0" err="1"/>
              <a:t>การทำ</a:t>
            </a:r>
            <a:r>
              <a:rPr lang="th-TH" dirty="0"/>
              <a:t>แบบจำลอง</a:t>
            </a:r>
            <a:r>
              <a:rPr lang="en-US" dirty="0"/>
              <a:t> Mockup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FB22C-82AC-450C-91DB-96B498C8F949}"/>
              </a:ext>
            </a:extLst>
          </p:cNvPr>
          <p:cNvSpPr txBox="1"/>
          <p:nvPr/>
        </p:nvSpPr>
        <p:spPr>
          <a:xfrm>
            <a:off x="6499845" y="3864634"/>
            <a:ext cx="5421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Needs &amp; Goals</a:t>
            </a:r>
          </a:p>
          <a:p>
            <a:r>
              <a:rPr lang="en-US" dirty="0"/>
              <a:t>	</a:t>
            </a:r>
            <a:endParaRPr lang="th-TH" dirty="0"/>
          </a:p>
          <a:p>
            <a:r>
              <a:rPr lang="th-TH" dirty="0"/>
              <a:t>	- อยากทำให้ธุรกิจในฝันเกิดขึ้นได้จริง</a:t>
            </a:r>
          </a:p>
          <a:p>
            <a:r>
              <a:rPr lang="th-TH" dirty="0"/>
              <a:t>	- ต้องการเงินเพื่อเริ่มต้นธุรกิจ แต่ไม่สามารถเข้าถึงสถาบันการเงิน และ</a:t>
            </a:r>
          </a:p>
          <a:p>
            <a:r>
              <a:rPr lang="th-TH" dirty="0"/>
              <a:t>	  นักลงทุนรายใหญ่ได้</a:t>
            </a:r>
          </a:p>
          <a:p>
            <a:r>
              <a:rPr lang="th-TH" dirty="0"/>
              <a:t>	- อยากโปรโมทธุรกิจของตัวเอง ให้เป็นที่รู้จัก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38904-F8FF-4A25-93EC-4CDE2686451F}"/>
              </a:ext>
            </a:extLst>
          </p:cNvPr>
          <p:cNvSpPr txBox="1"/>
          <p:nvPr/>
        </p:nvSpPr>
        <p:spPr>
          <a:xfrm>
            <a:off x="2513978" y="454816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 for a crowdfunding app</a:t>
            </a:r>
          </a:p>
        </p:txBody>
      </p:sp>
      <p:pic>
        <p:nvPicPr>
          <p:cNvPr id="1026" name="Picture 2" descr="ความสุขที่มากขึ้น...มีได้จากการเป็น “เถ้าแก่” - Forbes Thailand">
            <a:extLst>
              <a:ext uri="{FF2B5EF4-FFF2-40B4-BE49-F238E27FC236}">
                <a16:creationId xmlns:a16="http://schemas.microsoft.com/office/drawing/2014/main" id="{20B688F8-8AF4-4C6A-B614-44F22D5E5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r="48600"/>
          <a:stretch/>
        </p:blipFill>
        <p:spPr bwMode="auto">
          <a:xfrm>
            <a:off x="295051" y="286828"/>
            <a:ext cx="2144840" cy="292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7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DCFAE-E72A-4588-8C59-F50E9CE2B405}"/>
              </a:ext>
            </a:extLst>
          </p:cNvPr>
          <p:cNvSpPr txBox="1"/>
          <p:nvPr/>
        </p:nvSpPr>
        <p:spPr>
          <a:xfrm>
            <a:off x="383254" y="308167"/>
            <a:ext cx="11443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</a:t>
            </a:r>
            <a:endParaRPr lang="th-TH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th-TH" dirty="0"/>
              <a:t>เมื่อฉันมีไอเดียใน</a:t>
            </a:r>
            <a:r>
              <a:rPr lang="th-TH" dirty="0" err="1"/>
              <a:t>การทำ</a:t>
            </a:r>
            <a:r>
              <a:rPr lang="th-TH" dirty="0"/>
              <a:t>ธุรกิจ ฉันอยากจะสามารถระดมทุนได้ทันที ฉันจะได้ไม่ต้องเฝ้ารอการอนุมัติจากสถาบันการเงิน</a:t>
            </a:r>
          </a:p>
          <a:p>
            <a:endParaRPr lang="th-TH" dirty="0"/>
          </a:p>
          <a:p>
            <a:pPr marL="285750" indent="-285750">
              <a:buFontTx/>
              <a:buChar char="-"/>
            </a:pPr>
            <a:r>
              <a:rPr lang="th-TH" dirty="0"/>
              <a:t>เมื่อฉันต้องการระดมทุน ฉันอยากจะสามารถระดุมทุนเวลาไหนก็ได้ ฉันจะได้เริ่มต้นธุรกิจของฉันได้เร็วขึ้นโดยไม่ต้องคำนึงถึงเวลาทำการของธนาคาร</a:t>
            </a:r>
          </a:p>
          <a:p>
            <a:endParaRPr lang="th-TH" dirty="0"/>
          </a:p>
          <a:p>
            <a:pPr marL="285750" indent="-285750">
              <a:buFontTx/>
              <a:buChar char="-"/>
            </a:pPr>
            <a:r>
              <a:rPr lang="th-TH" dirty="0"/>
              <a:t>เมื่อฉันมีไอเดียที่อยากจะทำ ฉันอยากจะสื่อสารกับคนที่เข้าใจและอยากสนับสนุนผลงานของฉัน ฉันจะได้ไม่ต้องเอาความฝันของฝันไปฝากไว้กับคนไม่กี่คนที่มองแต่เรื่องผลตอบแทน</a:t>
            </a:r>
          </a:p>
          <a:p>
            <a:pPr marL="285750" indent="-285750">
              <a:buFontTx/>
              <a:buChar char="-"/>
            </a:pPr>
            <a:endParaRPr lang="th-TH" dirty="0"/>
          </a:p>
          <a:p>
            <a:pPr marL="285750" indent="-285750">
              <a:buFontTx/>
              <a:buChar char="-"/>
            </a:pPr>
            <a:r>
              <a:rPr lang="th-TH" dirty="0"/>
              <a:t>เมื่อฉันเริ่มดำเนินธุรกิจแล้ว ฉันอยากจะให้ธุรกิจของฉันเป็นที่รู้จักในวงกว้าง ฉันจะได้มีคนคอยสนับสนุนและให้คำแนะนำเพื่อช่วยในการพัฒนาและต่อยอดธุรกิจ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E7EA2C-76D0-479B-92B7-6B3CACBBDD17}"/>
              </a:ext>
            </a:extLst>
          </p:cNvPr>
          <p:cNvCxnSpPr/>
          <p:nvPr/>
        </p:nvCxnSpPr>
        <p:spPr>
          <a:xfrm>
            <a:off x="6096000" y="99204"/>
            <a:ext cx="0" cy="6659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81BF67-40B4-4782-A735-50A102DE8B5A}"/>
              </a:ext>
            </a:extLst>
          </p:cNvPr>
          <p:cNvCxnSpPr/>
          <p:nvPr/>
        </p:nvCxnSpPr>
        <p:spPr>
          <a:xfrm>
            <a:off x="112143" y="3429000"/>
            <a:ext cx="11938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5E250D-DDAC-4B4C-8E34-6B8B63CD2490}"/>
              </a:ext>
            </a:extLst>
          </p:cNvPr>
          <p:cNvSpPr txBox="1"/>
          <p:nvPr/>
        </p:nvSpPr>
        <p:spPr>
          <a:xfrm>
            <a:off x="2513977" y="1287340"/>
            <a:ext cx="3178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ต้น</a:t>
            </a:r>
          </a:p>
          <a:p>
            <a:r>
              <a:rPr lang="th-TH" dirty="0"/>
              <a:t>หนุ่มใหญ่วัย 30</a:t>
            </a:r>
            <a:r>
              <a:rPr lang="en-US" dirty="0"/>
              <a:t> </a:t>
            </a:r>
            <a:r>
              <a:rPr lang="th-TH" dirty="0"/>
              <a:t>เศษ ผู้อยากสนับสนุนคนรุ่นใหม่ให้มีโอกาสได้ทำตามความฝันของตัวเอง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B5C22-2895-421C-9323-4DCB3479031F}"/>
              </a:ext>
            </a:extLst>
          </p:cNvPr>
          <p:cNvSpPr txBox="1"/>
          <p:nvPr/>
        </p:nvSpPr>
        <p:spPr>
          <a:xfrm>
            <a:off x="6499845" y="454816"/>
            <a:ext cx="3305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Demographic</a:t>
            </a:r>
          </a:p>
          <a:p>
            <a:r>
              <a:rPr lang="en-US" dirty="0"/>
              <a:t>	</a:t>
            </a:r>
            <a:endParaRPr lang="th-TH" dirty="0"/>
          </a:p>
          <a:p>
            <a:r>
              <a:rPr lang="th-TH" dirty="0"/>
              <a:t>	- พนักงานออฟฟิศระดับหัวหน้างาน</a:t>
            </a:r>
          </a:p>
          <a:p>
            <a:r>
              <a:rPr lang="th-TH" dirty="0"/>
              <a:t>	- อายุ 35 ปี</a:t>
            </a:r>
          </a:p>
          <a:p>
            <a:r>
              <a:rPr lang="th-TH" dirty="0"/>
              <a:t>	- จบปริญญาโท บริหารธุรกิจ</a:t>
            </a:r>
          </a:p>
          <a:p>
            <a:r>
              <a:rPr lang="th-TH" dirty="0"/>
              <a:t>	- เงินเดือน 75</a:t>
            </a:r>
            <a:r>
              <a:rPr lang="en-US" dirty="0"/>
              <a:t>,</a:t>
            </a:r>
            <a:r>
              <a:rPr lang="th-TH" dirty="0"/>
              <a:t>000 บาท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719F2-4B76-4230-A42E-FA2EC65243B6}"/>
              </a:ext>
            </a:extLst>
          </p:cNvPr>
          <p:cNvSpPr txBox="1"/>
          <p:nvPr/>
        </p:nvSpPr>
        <p:spPr>
          <a:xfrm>
            <a:off x="442413" y="3864634"/>
            <a:ext cx="4460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Behaviors</a:t>
            </a:r>
          </a:p>
          <a:p>
            <a:r>
              <a:rPr lang="en-US" dirty="0"/>
              <a:t>	</a:t>
            </a:r>
            <a:endParaRPr lang="th-TH" dirty="0"/>
          </a:p>
          <a:p>
            <a:r>
              <a:rPr lang="th-TH" dirty="0"/>
              <a:t>	- ความสนใจเกี่ยวกับเทคโนโลยีและ </a:t>
            </a:r>
            <a:r>
              <a:rPr lang="en-US" dirty="0"/>
              <a:t>gadgets </a:t>
            </a:r>
            <a:r>
              <a:rPr lang="th-TH" dirty="0"/>
              <a:t>ต่างๆ</a:t>
            </a:r>
          </a:p>
          <a:p>
            <a:r>
              <a:rPr lang="th-TH" dirty="0"/>
              <a:t>	- ชอบค้นหาสิ่งใหม่ๆ และไอเดียที่มีความคิดสร้างสรรค์</a:t>
            </a:r>
          </a:p>
          <a:p>
            <a:r>
              <a:rPr lang="th-TH" dirty="0"/>
              <a:t>	- ชื่นชอบงานศิลปะและการออกแบบ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FB22C-82AC-450C-91DB-96B498C8F949}"/>
              </a:ext>
            </a:extLst>
          </p:cNvPr>
          <p:cNvSpPr txBox="1"/>
          <p:nvPr/>
        </p:nvSpPr>
        <p:spPr>
          <a:xfrm>
            <a:off x="6499845" y="3864634"/>
            <a:ext cx="52497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Needs &amp; Goals</a:t>
            </a:r>
          </a:p>
          <a:p>
            <a:r>
              <a:rPr lang="en-US" dirty="0"/>
              <a:t>	</a:t>
            </a:r>
            <a:endParaRPr lang="th-TH" dirty="0"/>
          </a:p>
          <a:p>
            <a:r>
              <a:rPr lang="th-TH" dirty="0"/>
              <a:t>	- อยากสนับสนุนคนรุ่นใหม่ ให้</a:t>
            </a:r>
            <a:r>
              <a:rPr lang="th-TH" dirty="0" err="1"/>
              <a:t>ทำใน</a:t>
            </a:r>
            <a:r>
              <a:rPr lang="th-TH" dirty="0"/>
              <a:t>สิ่งที่ตัวเองรัก</a:t>
            </a:r>
          </a:p>
          <a:p>
            <a:r>
              <a:rPr lang="th-TH" dirty="0"/>
              <a:t>	- ต้องการที่จะร่วมลงทุนในโปรเจคเล็กๆ โดยหวังเพียง</a:t>
            </a:r>
          </a:p>
          <a:p>
            <a:r>
              <a:rPr lang="th-TH" dirty="0"/>
              <a:t>	  แค่ผลตอบแทนเล็กๆน้อยๆ</a:t>
            </a:r>
          </a:p>
          <a:p>
            <a:r>
              <a:rPr lang="th-TH" dirty="0"/>
              <a:t>	- ต้องการความมั่นใจ ว่าเงินที่สนับสนุนไป จะถูกนำไปใช้</a:t>
            </a:r>
          </a:p>
          <a:p>
            <a:r>
              <a:rPr lang="th-TH" dirty="0"/>
              <a:t>	  ตามที่เจ้าของโปรเจคระบุไว้จริงๆ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38904-F8FF-4A25-93EC-4CDE2686451F}"/>
              </a:ext>
            </a:extLst>
          </p:cNvPr>
          <p:cNvSpPr txBox="1"/>
          <p:nvPr/>
        </p:nvSpPr>
        <p:spPr>
          <a:xfrm>
            <a:off x="2513978" y="454816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 for a crowdfunding app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4097FD-E584-4024-AB15-2C5F7820F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1511" r="10245" b="10664"/>
          <a:stretch/>
        </p:blipFill>
        <p:spPr bwMode="auto">
          <a:xfrm>
            <a:off x="295051" y="286827"/>
            <a:ext cx="2144839" cy="292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09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DCFAE-E72A-4588-8C59-F50E9CE2B405}"/>
              </a:ext>
            </a:extLst>
          </p:cNvPr>
          <p:cNvSpPr txBox="1"/>
          <p:nvPr/>
        </p:nvSpPr>
        <p:spPr>
          <a:xfrm>
            <a:off x="383254" y="308167"/>
            <a:ext cx="11443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</a:t>
            </a:r>
            <a:endParaRPr lang="th-TH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th-TH" dirty="0"/>
              <a:t>เมื่อฉันจะลงทุนในสิ่งที่ฉันชอบ ฉันอยากจะเห็นการนำเสนอผ่านวิดีโอหรือแบบจำลอง ฉันจะได้มีภาพประกอบการตัดสินใจ</a:t>
            </a:r>
          </a:p>
          <a:p>
            <a:pPr marL="285750" indent="-285750">
              <a:buFontTx/>
              <a:buChar char="-"/>
            </a:pPr>
            <a:endParaRPr lang="th-TH" dirty="0"/>
          </a:p>
          <a:p>
            <a:pPr marL="285750" indent="-285750">
              <a:buFontTx/>
              <a:buChar char="-"/>
            </a:pPr>
            <a:r>
              <a:rPr lang="th-TH" dirty="0"/>
              <a:t>เมื่อฉันเริ่มลงทุนแล้ว ฉันอยากที่จะมั่นใจว่าเงินของฉันจะถูกนำไปใช้ตามวัตถุประสงค์ของเจ้าของโปรเจคจริงๆ ฉันจะได้สบายใจกับการลงทุน</a:t>
            </a:r>
          </a:p>
          <a:p>
            <a:pPr marL="285750" indent="-285750">
              <a:buFontTx/>
              <a:buChar char="-"/>
            </a:pPr>
            <a:endParaRPr lang="th-TH" dirty="0"/>
          </a:p>
          <a:p>
            <a:pPr marL="285750" indent="-285750">
              <a:buFontTx/>
              <a:buChar char="-"/>
            </a:pPr>
            <a:r>
              <a:rPr lang="th-TH" dirty="0"/>
              <a:t>เมื่อฉันต้องการสนับสนุนโปรเจคต่างๆ ฉันอยากจะให้ </a:t>
            </a:r>
            <a:r>
              <a:rPr lang="en-US" dirty="0"/>
              <a:t>application </a:t>
            </a:r>
            <a:r>
              <a:rPr lang="th-TH" dirty="0"/>
              <a:t>ตัดเงินจากบัญชีหรือบัตรเครดิตของฉันโดยอัตโนมัติ ฉันจะได้ไม่ต้องวุ่นวายกับการโอนเงิน</a:t>
            </a:r>
          </a:p>
          <a:p>
            <a:pPr marL="285750" indent="-285750">
              <a:buFontTx/>
              <a:buChar char="-"/>
            </a:pPr>
            <a:endParaRPr lang="th-TH" dirty="0"/>
          </a:p>
          <a:p>
            <a:pPr marL="285750" indent="-285750">
              <a:buFontTx/>
              <a:buChar char="-"/>
            </a:pPr>
            <a:r>
              <a:rPr lang="th-TH" dirty="0"/>
              <a:t>เมื่อโปรเจคที่ฉันลงทุนไม่มีความคืบหน้า ฉันอยากที่จะได้รับเงินบางส่วนคืน ฉันจะได้มั่นใจว่าเจ้าของโปรเจคมีความกระตือรือร้นในการดำเนินงานให้เป็นไปตามเป้าหมาย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9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559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Pipop Rungrojwongsiri</dc:creator>
  <cp:lastModifiedBy>Pipop Rungrojwongsiri</cp:lastModifiedBy>
  <cp:revision>1</cp:revision>
  <dcterms:created xsi:type="dcterms:W3CDTF">2021-07-23T01:08:20Z</dcterms:created>
  <dcterms:modified xsi:type="dcterms:W3CDTF">2021-07-23T05:27:08Z</dcterms:modified>
</cp:coreProperties>
</file>