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63" r:id="rId3"/>
    <p:sldId id="261" r:id="rId4"/>
    <p:sldId id="271" r:id="rId5"/>
    <p:sldId id="272" r:id="rId6"/>
    <p:sldId id="268" r:id="rId7"/>
    <p:sldId id="265" r:id="rId8"/>
    <p:sldId id="259" r:id="rId9"/>
    <p:sldId id="264" r:id="rId10"/>
    <p:sldId id="267" r:id="rId11"/>
    <p:sldId id="270" r:id="rId12"/>
    <p:sldId id="273" r:id="rId13"/>
    <p:sldId id="266" r:id="rId14"/>
  </p:sldIdLst>
  <p:sldSz cx="9144000" cy="5143500" type="screen16x9"/>
  <p:notesSz cx="9918700" cy="6819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8">
          <p15:clr>
            <a:srgbClr val="A4A3A4"/>
          </p15:clr>
        </p15:guide>
        <p15:guide id="2" pos="3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8F5"/>
    <a:srgbClr val="164194"/>
    <a:srgbClr val="575757"/>
    <a:srgbClr val="E10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27" autoAdjust="0"/>
    <p:restoredTop sz="64160" autoAdjust="0"/>
  </p:normalViewPr>
  <p:slideViewPr>
    <p:cSldViewPr snapToGrid="0" snapToObjects="1">
      <p:cViewPr varScale="1">
        <p:scale>
          <a:sx n="96" d="100"/>
          <a:sy n="96" d="100"/>
        </p:scale>
        <p:origin x="163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1792" y="44"/>
      </p:cViewPr>
      <p:guideLst>
        <p:guide orient="horz" pos="2148"/>
        <p:guide pos="3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A4CB5-28D6-4193-96D2-19ACE9DAC032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ECD96D86-E700-45EC-82EE-9A04D1AEDFBA}">
      <dgm:prSet phldrT="[Texte]"/>
      <dgm:spPr/>
      <dgm:t>
        <a:bodyPr/>
        <a:lstStyle/>
        <a:p>
          <a:r>
            <a:rPr lang="fr-FR" dirty="0"/>
            <a:t>Requête SQL</a:t>
          </a:r>
        </a:p>
      </dgm:t>
    </dgm:pt>
    <dgm:pt modelId="{6446F2CD-F49C-42D3-B432-E05EE581F64B}" type="parTrans" cxnId="{70E255B5-730F-440E-AD9E-883F270D0706}">
      <dgm:prSet/>
      <dgm:spPr/>
      <dgm:t>
        <a:bodyPr/>
        <a:lstStyle/>
        <a:p>
          <a:endParaRPr lang="fr-FR"/>
        </a:p>
      </dgm:t>
    </dgm:pt>
    <dgm:pt modelId="{D4BAED73-B267-4A0C-AB95-5A25F3CCA4C2}" type="sibTrans" cxnId="{70E255B5-730F-440E-AD9E-883F270D0706}">
      <dgm:prSet/>
      <dgm:spPr/>
      <dgm:t>
        <a:bodyPr/>
        <a:lstStyle/>
        <a:p>
          <a:endParaRPr lang="fr-FR"/>
        </a:p>
      </dgm:t>
    </dgm:pt>
    <dgm:pt modelId="{6AB6A56F-B1B7-47AB-9D05-880043F37AEA}">
      <dgm:prSet phldrT="[Texte]"/>
      <dgm:spPr/>
      <dgm:t>
        <a:bodyPr/>
        <a:lstStyle/>
        <a:p>
          <a:r>
            <a:rPr lang="fr-FR" dirty="0"/>
            <a:t>Chaine de caractères</a:t>
          </a:r>
        </a:p>
      </dgm:t>
    </dgm:pt>
    <dgm:pt modelId="{E8A33FD7-0B34-41F4-B403-FAF3365E490D}" type="parTrans" cxnId="{AAF034F3-8B3E-4D0F-B01E-9631669812F0}">
      <dgm:prSet/>
      <dgm:spPr/>
      <dgm:t>
        <a:bodyPr/>
        <a:lstStyle/>
        <a:p>
          <a:endParaRPr lang="fr-FR"/>
        </a:p>
      </dgm:t>
    </dgm:pt>
    <dgm:pt modelId="{6F287FDF-CE53-4247-ABA3-A23AA133F9ED}" type="sibTrans" cxnId="{AAF034F3-8B3E-4D0F-B01E-9631669812F0}">
      <dgm:prSet/>
      <dgm:spPr/>
      <dgm:t>
        <a:bodyPr/>
        <a:lstStyle/>
        <a:p>
          <a:endParaRPr lang="fr-FR"/>
        </a:p>
      </dgm:t>
    </dgm:pt>
    <dgm:pt modelId="{B1D141D9-91B1-4CF5-8FD8-18880B6C4088}">
      <dgm:prSet phldrT="[Texte]"/>
      <dgm:spPr/>
      <dgm:t>
        <a:bodyPr/>
        <a:lstStyle/>
        <a:p>
          <a:r>
            <a:rPr lang="fr-FR" dirty="0"/>
            <a:t>Commande SQL</a:t>
          </a:r>
        </a:p>
      </dgm:t>
    </dgm:pt>
    <dgm:pt modelId="{BD4A2B75-16C6-47F1-8A16-CE5995722031}" type="parTrans" cxnId="{2ABC679F-33BF-4696-89BC-E5248E40FB44}">
      <dgm:prSet/>
      <dgm:spPr/>
      <dgm:t>
        <a:bodyPr/>
        <a:lstStyle/>
        <a:p>
          <a:endParaRPr lang="fr-FR"/>
        </a:p>
      </dgm:t>
    </dgm:pt>
    <dgm:pt modelId="{F55E25B0-33F2-41A1-BE3D-4B02E8F75E78}" type="sibTrans" cxnId="{2ABC679F-33BF-4696-89BC-E5248E40FB44}">
      <dgm:prSet/>
      <dgm:spPr/>
      <dgm:t>
        <a:bodyPr/>
        <a:lstStyle/>
        <a:p>
          <a:endParaRPr lang="fr-FR"/>
        </a:p>
      </dgm:t>
    </dgm:pt>
    <dgm:pt modelId="{D0FD51EF-A0D9-49D7-A279-D8A99AEE5138}">
      <dgm:prSet phldrT="[Texte]"/>
      <dgm:spPr/>
      <dgm:t>
        <a:bodyPr/>
        <a:lstStyle/>
        <a:p>
          <a:r>
            <a:rPr lang="fr-FR" dirty="0"/>
            <a:t>Représente une commande normalisée</a:t>
          </a:r>
        </a:p>
      </dgm:t>
    </dgm:pt>
    <dgm:pt modelId="{D2D73B80-4A2C-4CD2-B8B9-89070AC7CE9D}" type="parTrans" cxnId="{75213BAE-524D-4791-B515-9A0A572539A3}">
      <dgm:prSet/>
      <dgm:spPr/>
      <dgm:t>
        <a:bodyPr/>
        <a:lstStyle/>
        <a:p>
          <a:endParaRPr lang="fr-FR"/>
        </a:p>
      </dgm:t>
    </dgm:pt>
    <dgm:pt modelId="{699B1BF7-5872-420B-9956-A06307EC0763}" type="sibTrans" cxnId="{75213BAE-524D-4791-B515-9A0A572539A3}">
      <dgm:prSet/>
      <dgm:spPr/>
      <dgm:t>
        <a:bodyPr/>
        <a:lstStyle/>
        <a:p>
          <a:endParaRPr lang="fr-FR"/>
        </a:p>
      </dgm:t>
    </dgm:pt>
    <dgm:pt modelId="{454A71AE-D802-4310-A52C-F1808B118E5A}">
      <dgm:prSet phldrT="[Texte]"/>
      <dgm:spPr/>
      <dgm:t>
        <a:bodyPr/>
        <a:lstStyle/>
        <a:p>
          <a:r>
            <a:rPr lang="fr-FR" dirty="0"/>
            <a:t>Données structurées</a:t>
          </a:r>
        </a:p>
      </dgm:t>
    </dgm:pt>
    <dgm:pt modelId="{CEAC00D4-8E5F-4281-ABDC-50B042DBF69D}" type="parTrans" cxnId="{4E272066-E66E-44DF-BE77-3438FE4AE455}">
      <dgm:prSet/>
      <dgm:spPr/>
      <dgm:t>
        <a:bodyPr/>
        <a:lstStyle/>
        <a:p>
          <a:endParaRPr lang="fr-FR"/>
        </a:p>
      </dgm:t>
    </dgm:pt>
    <dgm:pt modelId="{B72FF5CD-AE07-47F0-B153-4E68E0C1FCB6}" type="sibTrans" cxnId="{4E272066-E66E-44DF-BE77-3438FE4AE455}">
      <dgm:prSet/>
      <dgm:spPr/>
      <dgm:t>
        <a:bodyPr/>
        <a:lstStyle/>
        <a:p>
          <a:endParaRPr lang="fr-FR"/>
        </a:p>
      </dgm:t>
    </dgm:pt>
    <dgm:pt modelId="{CC7CAA49-013B-4F24-968D-1D57287707D7}">
      <dgm:prSet/>
      <dgm:spPr/>
      <dgm:t>
        <a:bodyPr/>
        <a:lstStyle/>
        <a:p>
          <a:r>
            <a:rPr lang="fr-FR" dirty="0"/>
            <a:t>Est brute, peut contenir des erreurs et doit donc être interprétée.</a:t>
          </a:r>
        </a:p>
      </dgm:t>
    </dgm:pt>
    <dgm:pt modelId="{239631B8-EF3C-4CE2-9086-4471A5E02DF3}" type="parTrans" cxnId="{04038404-4333-4BD8-ADAC-6C5DE41FC9B9}">
      <dgm:prSet/>
      <dgm:spPr/>
      <dgm:t>
        <a:bodyPr/>
        <a:lstStyle/>
        <a:p>
          <a:endParaRPr lang="fr-FR"/>
        </a:p>
      </dgm:t>
    </dgm:pt>
    <dgm:pt modelId="{A8D7EB4D-8FE3-44DA-AE50-F5C7D45D6BEF}" type="sibTrans" cxnId="{04038404-4333-4BD8-ADAC-6C5DE41FC9B9}">
      <dgm:prSet/>
      <dgm:spPr/>
      <dgm:t>
        <a:bodyPr/>
        <a:lstStyle/>
        <a:p>
          <a:endParaRPr lang="fr-FR"/>
        </a:p>
      </dgm:t>
    </dgm:pt>
    <dgm:pt modelId="{5EC980A8-5099-4885-92FC-A3BAA70B87F1}">
      <dgm:prSet/>
      <dgm:spPr/>
      <dgm:t>
        <a:bodyPr/>
        <a:lstStyle/>
        <a:p>
          <a:r>
            <a:rPr lang="fr-FR" dirty="0"/>
            <a:t>Sert de référence pour identifier les champs de la requête.</a:t>
          </a:r>
        </a:p>
      </dgm:t>
    </dgm:pt>
    <dgm:pt modelId="{773B8CC2-E519-447A-B025-B66B5399DF27}" type="parTrans" cxnId="{75BCB863-0ECE-4770-836F-A99C05D30B15}">
      <dgm:prSet/>
      <dgm:spPr/>
      <dgm:t>
        <a:bodyPr/>
        <a:lstStyle/>
        <a:p>
          <a:endParaRPr lang="fr-FR"/>
        </a:p>
      </dgm:t>
    </dgm:pt>
    <dgm:pt modelId="{DC965FEA-608A-4C56-B5AC-B527747538A3}" type="sibTrans" cxnId="{75BCB863-0ECE-4770-836F-A99C05D30B15}">
      <dgm:prSet/>
      <dgm:spPr/>
      <dgm:t>
        <a:bodyPr/>
        <a:lstStyle/>
        <a:p>
          <a:endParaRPr lang="fr-FR"/>
        </a:p>
      </dgm:t>
    </dgm:pt>
    <dgm:pt modelId="{423280CA-9A20-4C69-B753-CB2AF9575DCB}">
      <dgm:prSet phldrT="[Texte]"/>
      <dgm:spPr/>
      <dgm:t>
        <a:bodyPr/>
        <a:lstStyle/>
        <a:p>
          <a:r>
            <a:rPr lang="fr-FR" dirty="0"/>
            <a:t>La liste de données traitées est organisée en données structurées exploitables par le programme.</a:t>
          </a:r>
        </a:p>
      </dgm:t>
    </dgm:pt>
    <dgm:pt modelId="{7C6FE721-AA9E-4633-A682-9020D181D3B2}" type="parTrans" cxnId="{B3917CA6-11AF-44E3-A1DE-F10766BF00DB}">
      <dgm:prSet/>
      <dgm:spPr/>
      <dgm:t>
        <a:bodyPr/>
        <a:lstStyle/>
        <a:p>
          <a:endParaRPr lang="fr-FR"/>
        </a:p>
      </dgm:t>
    </dgm:pt>
    <dgm:pt modelId="{130C8F1B-27FB-4A11-857D-CE39EDB4FDAB}" type="sibTrans" cxnId="{B3917CA6-11AF-44E3-A1DE-F10766BF00DB}">
      <dgm:prSet/>
      <dgm:spPr/>
      <dgm:t>
        <a:bodyPr/>
        <a:lstStyle/>
        <a:p>
          <a:endParaRPr lang="fr-FR"/>
        </a:p>
      </dgm:t>
    </dgm:pt>
    <dgm:pt modelId="{CB265482-3AE2-4D65-BA9D-494BF8B95E2A}">
      <dgm:prSet/>
      <dgm:spPr/>
      <dgm:t>
        <a:bodyPr/>
        <a:lstStyle/>
        <a:p>
          <a:r>
            <a:rPr lang="fr-FR" dirty="0"/>
            <a:t>Traitement des données</a:t>
          </a:r>
        </a:p>
      </dgm:t>
    </dgm:pt>
    <dgm:pt modelId="{6D36F594-368A-4A94-9BFA-774DC221F0C7}" type="parTrans" cxnId="{5AFE56C1-A173-4E33-BC5D-996E4AFF6526}">
      <dgm:prSet/>
      <dgm:spPr/>
      <dgm:t>
        <a:bodyPr/>
        <a:lstStyle/>
        <a:p>
          <a:endParaRPr lang="fr-FR"/>
        </a:p>
      </dgm:t>
    </dgm:pt>
    <dgm:pt modelId="{41EBE7D9-7275-44FA-941E-749E896D7363}" type="sibTrans" cxnId="{5AFE56C1-A173-4E33-BC5D-996E4AFF6526}">
      <dgm:prSet/>
      <dgm:spPr/>
      <dgm:t>
        <a:bodyPr/>
        <a:lstStyle/>
        <a:p>
          <a:endParaRPr lang="fr-FR"/>
        </a:p>
      </dgm:t>
    </dgm:pt>
    <dgm:pt modelId="{C6788E5C-EF6E-42FC-8ED0-F8081DB9B1B4}">
      <dgm:prSet/>
      <dgm:spPr/>
      <dgm:t>
        <a:bodyPr/>
        <a:lstStyle/>
        <a:p>
          <a:r>
            <a:rPr lang="fr-FR" dirty="0"/>
            <a:t>Les mots clés identifiés sont traités et organisés sous forme de liste.</a:t>
          </a:r>
        </a:p>
      </dgm:t>
    </dgm:pt>
    <dgm:pt modelId="{F3BA099D-3684-42E2-8177-2D5EE21ACEEE}" type="parTrans" cxnId="{A9559B63-DFFF-46D5-A49E-6FFFFB384945}">
      <dgm:prSet/>
      <dgm:spPr/>
      <dgm:t>
        <a:bodyPr/>
        <a:lstStyle/>
        <a:p>
          <a:endParaRPr lang="fr-FR"/>
        </a:p>
      </dgm:t>
    </dgm:pt>
    <dgm:pt modelId="{F218373E-2E0E-4C7B-835C-0E5EDF029859}" type="sibTrans" cxnId="{A9559B63-DFFF-46D5-A49E-6FFFFB384945}">
      <dgm:prSet/>
      <dgm:spPr/>
      <dgm:t>
        <a:bodyPr/>
        <a:lstStyle/>
        <a:p>
          <a:endParaRPr lang="fr-FR"/>
        </a:p>
      </dgm:t>
    </dgm:pt>
    <dgm:pt modelId="{3732BB7C-9061-4300-8E2D-81B68052A0C7}" type="pres">
      <dgm:prSet presAssocID="{DE5A4CB5-28D6-4193-96D2-19ACE9DAC032}" presName="Name0" presStyleCnt="0">
        <dgm:presLayoutVars>
          <dgm:dir/>
          <dgm:animLvl val="lvl"/>
          <dgm:resizeHandles val="exact"/>
        </dgm:presLayoutVars>
      </dgm:prSet>
      <dgm:spPr/>
    </dgm:pt>
    <dgm:pt modelId="{66566057-6E2D-42B4-B8C0-A2CF829556B2}" type="pres">
      <dgm:prSet presAssocID="{DE5A4CB5-28D6-4193-96D2-19ACE9DAC032}" presName="tSp" presStyleCnt="0"/>
      <dgm:spPr/>
    </dgm:pt>
    <dgm:pt modelId="{50E056EF-3727-4A08-A67E-1C8FFE00EC40}" type="pres">
      <dgm:prSet presAssocID="{DE5A4CB5-28D6-4193-96D2-19ACE9DAC032}" presName="bSp" presStyleCnt="0"/>
      <dgm:spPr/>
    </dgm:pt>
    <dgm:pt modelId="{86ABAAB4-6AE7-460D-AF9A-4678A1C7D595}" type="pres">
      <dgm:prSet presAssocID="{DE5A4CB5-28D6-4193-96D2-19ACE9DAC032}" presName="process" presStyleCnt="0"/>
      <dgm:spPr/>
    </dgm:pt>
    <dgm:pt modelId="{B2567784-4B4B-4A9E-A294-8C4EBBCC5C9E}" type="pres">
      <dgm:prSet presAssocID="{ECD96D86-E700-45EC-82EE-9A04D1AEDFBA}" presName="composite1" presStyleCnt="0"/>
      <dgm:spPr/>
    </dgm:pt>
    <dgm:pt modelId="{5AAB7C7E-43C6-4C74-B144-AD20DC582D2E}" type="pres">
      <dgm:prSet presAssocID="{ECD96D86-E700-45EC-82EE-9A04D1AEDFBA}" presName="dummyNode1" presStyleLbl="node1" presStyleIdx="0" presStyleCnt="4"/>
      <dgm:spPr/>
    </dgm:pt>
    <dgm:pt modelId="{ABDFCA74-C793-42E1-BA5E-A0A69F235837}" type="pres">
      <dgm:prSet presAssocID="{ECD96D86-E700-45EC-82EE-9A04D1AEDFBA}" presName="childNode1" presStyleLbl="bgAcc1" presStyleIdx="0" presStyleCnt="4">
        <dgm:presLayoutVars>
          <dgm:bulletEnabled val="1"/>
        </dgm:presLayoutVars>
      </dgm:prSet>
      <dgm:spPr/>
    </dgm:pt>
    <dgm:pt modelId="{7E0F5961-6032-445E-999A-AE1B5B402362}" type="pres">
      <dgm:prSet presAssocID="{ECD96D86-E700-45EC-82EE-9A04D1AEDFBA}" presName="childNode1tx" presStyleLbl="bgAcc1" presStyleIdx="0" presStyleCnt="4">
        <dgm:presLayoutVars>
          <dgm:bulletEnabled val="1"/>
        </dgm:presLayoutVars>
      </dgm:prSet>
      <dgm:spPr/>
    </dgm:pt>
    <dgm:pt modelId="{84A7B3B2-6DAD-4DF9-8246-64DCDF204100}" type="pres">
      <dgm:prSet presAssocID="{ECD96D86-E700-45EC-82EE-9A04D1AEDFB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9FA12515-3D6B-45E6-A85B-FCFBAE540AA2}" type="pres">
      <dgm:prSet presAssocID="{ECD96D86-E700-45EC-82EE-9A04D1AEDFBA}" presName="connSite1" presStyleCnt="0"/>
      <dgm:spPr/>
    </dgm:pt>
    <dgm:pt modelId="{5560EA6C-56C6-47AE-BCD6-E93E7809615F}" type="pres">
      <dgm:prSet presAssocID="{D4BAED73-B267-4A0C-AB95-5A25F3CCA4C2}" presName="Name9" presStyleLbl="sibTrans2D1" presStyleIdx="0" presStyleCnt="3"/>
      <dgm:spPr/>
    </dgm:pt>
    <dgm:pt modelId="{FCFAA683-E427-48AE-8486-1C17A3344724}" type="pres">
      <dgm:prSet presAssocID="{B1D141D9-91B1-4CF5-8FD8-18880B6C4088}" presName="composite2" presStyleCnt="0"/>
      <dgm:spPr/>
    </dgm:pt>
    <dgm:pt modelId="{EC1A7B22-B902-4179-99AE-19274FE6D8E5}" type="pres">
      <dgm:prSet presAssocID="{B1D141D9-91B1-4CF5-8FD8-18880B6C4088}" presName="dummyNode2" presStyleLbl="node1" presStyleIdx="0" presStyleCnt="4"/>
      <dgm:spPr/>
    </dgm:pt>
    <dgm:pt modelId="{CD38B0F8-3448-45E7-8FBE-36FAFCC10A70}" type="pres">
      <dgm:prSet presAssocID="{B1D141D9-91B1-4CF5-8FD8-18880B6C4088}" presName="childNode2" presStyleLbl="bgAcc1" presStyleIdx="1" presStyleCnt="4">
        <dgm:presLayoutVars>
          <dgm:bulletEnabled val="1"/>
        </dgm:presLayoutVars>
      </dgm:prSet>
      <dgm:spPr/>
    </dgm:pt>
    <dgm:pt modelId="{F5CF6D2F-FBE7-4391-919D-3F3598F8C9BE}" type="pres">
      <dgm:prSet presAssocID="{B1D141D9-91B1-4CF5-8FD8-18880B6C4088}" presName="childNode2tx" presStyleLbl="bgAcc1" presStyleIdx="1" presStyleCnt="4">
        <dgm:presLayoutVars>
          <dgm:bulletEnabled val="1"/>
        </dgm:presLayoutVars>
      </dgm:prSet>
      <dgm:spPr/>
    </dgm:pt>
    <dgm:pt modelId="{100A725A-4B96-4482-8D81-1E06CB9AF417}" type="pres">
      <dgm:prSet presAssocID="{B1D141D9-91B1-4CF5-8FD8-18880B6C4088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ED70214-388F-4DD5-9DCA-736451D5FA69}" type="pres">
      <dgm:prSet presAssocID="{B1D141D9-91B1-4CF5-8FD8-18880B6C4088}" presName="connSite2" presStyleCnt="0"/>
      <dgm:spPr/>
    </dgm:pt>
    <dgm:pt modelId="{1E47EC6C-E778-4EB8-A725-2A8CE69A9B25}" type="pres">
      <dgm:prSet presAssocID="{F55E25B0-33F2-41A1-BE3D-4B02E8F75E78}" presName="Name18" presStyleLbl="sibTrans2D1" presStyleIdx="1" presStyleCnt="3"/>
      <dgm:spPr/>
    </dgm:pt>
    <dgm:pt modelId="{4EB687E2-4C7D-4043-83B9-FF861B6EC15A}" type="pres">
      <dgm:prSet presAssocID="{CB265482-3AE2-4D65-BA9D-494BF8B95E2A}" presName="composite1" presStyleCnt="0"/>
      <dgm:spPr/>
    </dgm:pt>
    <dgm:pt modelId="{0D3F53F4-2428-49DD-845B-6B7C9899191A}" type="pres">
      <dgm:prSet presAssocID="{CB265482-3AE2-4D65-BA9D-494BF8B95E2A}" presName="dummyNode1" presStyleLbl="node1" presStyleIdx="1" presStyleCnt="4"/>
      <dgm:spPr/>
    </dgm:pt>
    <dgm:pt modelId="{DCAE01FB-DD96-47A8-9E92-A16404B1139A}" type="pres">
      <dgm:prSet presAssocID="{CB265482-3AE2-4D65-BA9D-494BF8B95E2A}" presName="childNode1" presStyleLbl="bgAcc1" presStyleIdx="2" presStyleCnt="4">
        <dgm:presLayoutVars>
          <dgm:bulletEnabled val="1"/>
        </dgm:presLayoutVars>
      </dgm:prSet>
      <dgm:spPr/>
    </dgm:pt>
    <dgm:pt modelId="{FEDE5618-8363-4F32-990E-CF5D7760FB11}" type="pres">
      <dgm:prSet presAssocID="{CB265482-3AE2-4D65-BA9D-494BF8B95E2A}" presName="childNode1tx" presStyleLbl="bgAcc1" presStyleIdx="2" presStyleCnt="4">
        <dgm:presLayoutVars>
          <dgm:bulletEnabled val="1"/>
        </dgm:presLayoutVars>
      </dgm:prSet>
      <dgm:spPr/>
    </dgm:pt>
    <dgm:pt modelId="{69820AD7-22F2-4E1A-80ED-0089208B2826}" type="pres">
      <dgm:prSet presAssocID="{CB265482-3AE2-4D65-BA9D-494BF8B95E2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00ADE4FB-D1CD-4C30-B78A-026BDD77FF6A}" type="pres">
      <dgm:prSet presAssocID="{CB265482-3AE2-4D65-BA9D-494BF8B95E2A}" presName="connSite1" presStyleCnt="0"/>
      <dgm:spPr/>
    </dgm:pt>
    <dgm:pt modelId="{956CBA86-51D6-4A4A-8964-397F1F0B064E}" type="pres">
      <dgm:prSet presAssocID="{41EBE7D9-7275-44FA-941E-749E896D7363}" presName="Name9" presStyleLbl="sibTrans2D1" presStyleIdx="2" presStyleCnt="3"/>
      <dgm:spPr/>
    </dgm:pt>
    <dgm:pt modelId="{6FC241D4-F688-4C04-B5AB-81B57EA4BA2D}" type="pres">
      <dgm:prSet presAssocID="{454A71AE-D802-4310-A52C-F1808B118E5A}" presName="composite2" presStyleCnt="0"/>
      <dgm:spPr/>
    </dgm:pt>
    <dgm:pt modelId="{8197C638-B5C0-4F96-A6C3-FA0DCC295276}" type="pres">
      <dgm:prSet presAssocID="{454A71AE-D802-4310-A52C-F1808B118E5A}" presName="dummyNode2" presStyleLbl="node1" presStyleIdx="2" presStyleCnt="4"/>
      <dgm:spPr/>
    </dgm:pt>
    <dgm:pt modelId="{BA47BF7E-D7F3-4A26-B5FD-F424D00CAD7C}" type="pres">
      <dgm:prSet presAssocID="{454A71AE-D802-4310-A52C-F1808B118E5A}" presName="childNode2" presStyleLbl="bgAcc1" presStyleIdx="3" presStyleCnt="4">
        <dgm:presLayoutVars>
          <dgm:bulletEnabled val="1"/>
        </dgm:presLayoutVars>
      </dgm:prSet>
      <dgm:spPr/>
    </dgm:pt>
    <dgm:pt modelId="{B7165872-652F-4DBC-B919-6CAAC67FB136}" type="pres">
      <dgm:prSet presAssocID="{454A71AE-D802-4310-A52C-F1808B118E5A}" presName="childNode2tx" presStyleLbl="bgAcc1" presStyleIdx="3" presStyleCnt="4">
        <dgm:presLayoutVars>
          <dgm:bulletEnabled val="1"/>
        </dgm:presLayoutVars>
      </dgm:prSet>
      <dgm:spPr/>
    </dgm:pt>
    <dgm:pt modelId="{DB661200-6BB9-4E7B-8068-EEC807372A83}" type="pres">
      <dgm:prSet presAssocID="{454A71AE-D802-4310-A52C-F1808B118E5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81208620-F487-4005-8A78-782D587DE866}" type="pres">
      <dgm:prSet presAssocID="{454A71AE-D802-4310-A52C-F1808B118E5A}" presName="connSite2" presStyleCnt="0"/>
      <dgm:spPr/>
    </dgm:pt>
  </dgm:ptLst>
  <dgm:cxnLst>
    <dgm:cxn modelId="{2408E200-913D-44AC-B9EC-A461AAC1A733}" type="presOf" srcId="{5EC980A8-5099-4885-92FC-A3BAA70B87F1}" destId="{CD38B0F8-3448-45E7-8FBE-36FAFCC10A70}" srcOrd="0" destOrd="1" presId="urn:microsoft.com/office/officeart/2005/8/layout/hProcess4"/>
    <dgm:cxn modelId="{04038404-4333-4BD8-ADAC-6C5DE41FC9B9}" srcId="{ECD96D86-E700-45EC-82EE-9A04D1AEDFBA}" destId="{CC7CAA49-013B-4F24-968D-1D57287707D7}" srcOrd="1" destOrd="0" parTransId="{239631B8-EF3C-4CE2-9086-4471A5E02DF3}" sibTransId="{A8D7EB4D-8FE3-44DA-AE50-F5C7D45D6BEF}"/>
    <dgm:cxn modelId="{4E89A409-843C-479C-842A-668975D506A1}" type="presOf" srcId="{C6788E5C-EF6E-42FC-8ED0-F8081DB9B1B4}" destId="{DCAE01FB-DD96-47A8-9E92-A16404B1139A}" srcOrd="0" destOrd="0" presId="urn:microsoft.com/office/officeart/2005/8/layout/hProcess4"/>
    <dgm:cxn modelId="{D242B119-9082-4845-9923-BE0215F6542B}" type="presOf" srcId="{CC7CAA49-013B-4F24-968D-1D57287707D7}" destId="{7E0F5961-6032-445E-999A-AE1B5B402362}" srcOrd="1" destOrd="1" presId="urn:microsoft.com/office/officeart/2005/8/layout/hProcess4"/>
    <dgm:cxn modelId="{F8F2172E-FF36-49D5-B8D3-C3DDF9A9B20B}" type="presOf" srcId="{D4BAED73-B267-4A0C-AB95-5A25F3CCA4C2}" destId="{5560EA6C-56C6-47AE-BCD6-E93E7809615F}" srcOrd="0" destOrd="0" presId="urn:microsoft.com/office/officeart/2005/8/layout/hProcess4"/>
    <dgm:cxn modelId="{F4731F39-513E-49BE-A914-48D431B28AD4}" type="presOf" srcId="{5EC980A8-5099-4885-92FC-A3BAA70B87F1}" destId="{F5CF6D2F-FBE7-4391-919D-3F3598F8C9BE}" srcOrd="1" destOrd="1" presId="urn:microsoft.com/office/officeart/2005/8/layout/hProcess4"/>
    <dgm:cxn modelId="{D602053B-7B93-47F7-892B-E7A924C67452}" type="presOf" srcId="{6AB6A56F-B1B7-47AB-9D05-880043F37AEA}" destId="{7E0F5961-6032-445E-999A-AE1B5B402362}" srcOrd="1" destOrd="0" presId="urn:microsoft.com/office/officeart/2005/8/layout/hProcess4"/>
    <dgm:cxn modelId="{D90A1141-9B22-4883-B3AC-16BDCED8FEB4}" type="presOf" srcId="{D0FD51EF-A0D9-49D7-A279-D8A99AEE5138}" destId="{CD38B0F8-3448-45E7-8FBE-36FAFCC10A70}" srcOrd="0" destOrd="0" presId="urn:microsoft.com/office/officeart/2005/8/layout/hProcess4"/>
    <dgm:cxn modelId="{A9559B63-DFFF-46D5-A49E-6FFFFB384945}" srcId="{CB265482-3AE2-4D65-BA9D-494BF8B95E2A}" destId="{C6788E5C-EF6E-42FC-8ED0-F8081DB9B1B4}" srcOrd="0" destOrd="0" parTransId="{F3BA099D-3684-42E2-8177-2D5EE21ACEEE}" sibTransId="{F218373E-2E0E-4C7B-835C-0E5EDF029859}"/>
    <dgm:cxn modelId="{75BCB863-0ECE-4770-836F-A99C05D30B15}" srcId="{B1D141D9-91B1-4CF5-8FD8-18880B6C4088}" destId="{5EC980A8-5099-4885-92FC-A3BAA70B87F1}" srcOrd="1" destOrd="0" parTransId="{773B8CC2-E519-447A-B025-B66B5399DF27}" sibTransId="{DC965FEA-608A-4C56-B5AC-B527747538A3}"/>
    <dgm:cxn modelId="{4E272066-E66E-44DF-BE77-3438FE4AE455}" srcId="{DE5A4CB5-28D6-4193-96D2-19ACE9DAC032}" destId="{454A71AE-D802-4310-A52C-F1808B118E5A}" srcOrd="3" destOrd="0" parTransId="{CEAC00D4-8E5F-4281-ABDC-50B042DBF69D}" sibTransId="{B72FF5CD-AE07-47F0-B153-4E68E0C1FCB6}"/>
    <dgm:cxn modelId="{1CA0B454-6E1E-4229-89B8-1A96034E685A}" type="presOf" srcId="{6AB6A56F-B1B7-47AB-9D05-880043F37AEA}" destId="{ABDFCA74-C793-42E1-BA5E-A0A69F235837}" srcOrd="0" destOrd="0" presId="urn:microsoft.com/office/officeart/2005/8/layout/hProcess4"/>
    <dgm:cxn modelId="{5F610A86-752B-4C83-951B-50DEB22F5623}" type="presOf" srcId="{CB265482-3AE2-4D65-BA9D-494BF8B95E2A}" destId="{69820AD7-22F2-4E1A-80ED-0089208B2826}" srcOrd="0" destOrd="0" presId="urn:microsoft.com/office/officeart/2005/8/layout/hProcess4"/>
    <dgm:cxn modelId="{AF05C693-5F8F-4A7F-9A06-E25F54624078}" type="presOf" srcId="{CC7CAA49-013B-4F24-968D-1D57287707D7}" destId="{ABDFCA74-C793-42E1-BA5E-A0A69F235837}" srcOrd="0" destOrd="1" presId="urn:microsoft.com/office/officeart/2005/8/layout/hProcess4"/>
    <dgm:cxn modelId="{2ABC679F-33BF-4696-89BC-E5248E40FB44}" srcId="{DE5A4CB5-28D6-4193-96D2-19ACE9DAC032}" destId="{B1D141D9-91B1-4CF5-8FD8-18880B6C4088}" srcOrd="1" destOrd="0" parTransId="{BD4A2B75-16C6-47F1-8A16-CE5995722031}" sibTransId="{F55E25B0-33F2-41A1-BE3D-4B02E8F75E78}"/>
    <dgm:cxn modelId="{B3917CA6-11AF-44E3-A1DE-F10766BF00DB}" srcId="{454A71AE-D802-4310-A52C-F1808B118E5A}" destId="{423280CA-9A20-4C69-B753-CB2AF9575DCB}" srcOrd="0" destOrd="0" parTransId="{7C6FE721-AA9E-4633-A682-9020D181D3B2}" sibTransId="{130C8F1B-27FB-4A11-857D-CE39EDB4FDAB}"/>
    <dgm:cxn modelId="{7D52A1A9-77BF-4325-8551-14AA890E4383}" type="presOf" srcId="{423280CA-9A20-4C69-B753-CB2AF9575DCB}" destId="{BA47BF7E-D7F3-4A26-B5FD-F424D00CAD7C}" srcOrd="0" destOrd="0" presId="urn:microsoft.com/office/officeart/2005/8/layout/hProcess4"/>
    <dgm:cxn modelId="{75213BAE-524D-4791-B515-9A0A572539A3}" srcId="{B1D141D9-91B1-4CF5-8FD8-18880B6C4088}" destId="{D0FD51EF-A0D9-49D7-A279-D8A99AEE5138}" srcOrd="0" destOrd="0" parTransId="{D2D73B80-4A2C-4CD2-B8B9-89070AC7CE9D}" sibTransId="{699B1BF7-5872-420B-9956-A06307EC0763}"/>
    <dgm:cxn modelId="{70E255B5-730F-440E-AD9E-883F270D0706}" srcId="{DE5A4CB5-28D6-4193-96D2-19ACE9DAC032}" destId="{ECD96D86-E700-45EC-82EE-9A04D1AEDFBA}" srcOrd="0" destOrd="0" parTransId="{6446F2CD-F49C-42D3-B432-E05EE581F64B}" sibTransId="{D4BAED73-B267-4A0C-AB95-5A25F3CCA4C2}"/>
    <dgm:cxn modelId="{66BB83B9-7EDB-408A-AAFB-548C4097BE1F}" type="presOf" srcId="{454A71AE-D802-4310-A52C-F1808B118E5A}" destId="{DB661200-6BB9-4E7B-8068-EEC807372A83}" srcOrd="0" destOrd="0" presId="urn:microsoft.com/office/officeart/2005/8/layout/hProcess4"/>
    <dgm:cxn modelId="{18D397C0-21FA-4E41-BB33-019A2DDF637E}" type="presOf" srcId="{C6788E5C-EF6E-42FC-8ED0-F8081DB9B1B4}" destId="{FEDE5618-8363-4F32-990E-CF5D7760FB11}" srcOrd="1" destOrd="0" presId="urn:microsoft.com/office/officeart/2005/8/layout/hProcess4"/>
    <dgm:cxn modelId="{5AFE56C1-A173-4E33-BC5D-996E4AFF6526}" srcId="{DE5A4CB5-28D6-4193-96D2-19ACE9DAC032}" destId="{CB265482-3AE2-4D65-BA9D-494BF8B95E2A}" srcOrd="2" destOrd="0" parTransId="{6D36F594-368A-4A94-9BFA-774DC221F0C7}" sibTransId="{41EBE7D9-7275-44FA-941E-749E896D7363}"/>
    <dgm:cxn modelId="{3AEB99C3-1142-4B84-B45D-F44A23F8E982}" type="presOf" srcId="{D0FD51EF-A0D9-49D7-A279-D8A99AEE5138}" destId="{F5CF6D2F-FBE7-4391-919D-3F3598F8C9BE}" srcOrd="1" destOrd="0" presId="urn:microsoft.com/office/officeart/2005/8/layout/hProcess4"/>
    <dgm:cxn modelId="{532E3DC6-E0BD-467E-AB48-A2008B6ADAA8}" type="presOf" srcId="{423280CA-9A20-4C69-B753-CB2AF9575DCB}" destId="{B7165872-652F-4DBC-B919-6CAAC67FB136}" srcOrd="1" destOrd="0" presId="urn:microsoft.com/office/officeart/2005/8/layout/hProcess4"/>
    <dgm:cxn modelId="{7C918FD2-8ACA-44D6-AB2E-AA295CA52619}" type="presOf" srcId="{B1D141D9-91B1-4CF5-8FD8-18880B6C4088}" destId="{100A725A-4B96-4482-8D81-1E06CB9AF417}" srcOrd="0" destOrd="0" presId="urn:microsoft.com/office/officeart/2005/8/layout/hProcess4"/>
    <dgm:cxn modelId="{E5DF38D6-7289-49A1-A1E3-7244D02F00FA}" type="presOf" srcId="{DE5A4CB5-28D6-4193-96D2-19ACE9DAC032}" destId="{3732BB7C-9061-4300-8E2D-81B68052A0C7}" srcOrd="0" destOrd="0" presId="urn:microsoft.com/office/officeart/2005/8/layout/hProcess4"/>
    <dgm:cxn modelId="{A65F57EE-DDC6-4D19-84B0-A1A1BA365770}" type="presOf" srcId="{ECD96D86-E700-45EC-82EE-9A04D1AEDFBA}" destId="{84A7B3B2-6DAD-4DF9-8246-64DCDF204100}" srcOrd="0" destOrd="0" presId="urn:microsoft.com/office/officeart/2005/8/layout/hProcess4"/>
    <dgm:cxn modelId="{AAF034F3-8B3E-4D0F-B01E-9631669812F0}" srcId="{ECD96D86-E700-45EC-82EE-9A04D1AEDFBA}" destId="{6AB6A56F-B1B7-47AB-9D05-880043F37AEA}" srcOrd="0" destOrd="0" parTransId="{E8A33FD7-0B34-41F4-B403-FAF3365E490D}" sibTransId="{6F287FDF-CE53-4247-ABA3-A23AA133F9ED}"/>
    <dgm:cxn modelId="{CADDB1F3-7AD3-438F-AF62-B78C48D3E099}" type="presOf" srcId="{41EBE7D9-7275-44FA-941E-749E896D7363}" destId="{956CBA86-51D6-4A4A-8964-397F1F0B064E}" srcOrd="0" destOrd="0" presId="urn:microsoft.com/office/officeart/2005/8/layout/hProcess4"/>
    <dgm:cxn modelId="{349EE1F3-0C5A-4D98-A80B-2213B428B097}" type="presOf" srcId="{F55E25B0-33F2-41A1-BE3D-4B02E8F75E78}" destId="{1E47EC6C-E778-4EB8-A725-2A8CE69A9B25}" srcOrd="0" destOrd="0" presId="urn:microsoft.com/office/officeart/2005/8/layout/hProcess4"/>
    <dgm:cxn modelId="{8ABA1177-A09A-4262-A775-A182F259A06D}" type="presParOf" srcId="{3732BB7C-9061-4300-8E2D-81B68052A0C7}" destId="{66566057-6E2D-42B4-B8C0-A2CF829556B2}" srcOrd="0" destOrd="0" presId="urn:microsoft.com/office/officeart/2005/8/layout/hProcess4"/>
    <dgm:cxn modelId="{50D31918-A98E-42CC-A288-3BA75A7FD0ED}" type="presParOf" srcId="{3732BB7C-9061-4300-8E2D-81B68052A0C7}" destId="{50E056EF-3727-4A08-A67E-1C8FFE00EC40}" srcOrd="1" destOrd="0" presId="urn:microsoft.com/office/officeart/2005/8/layout/hProcess4"/>
    <dgm:cxn modelId="{85B780DC-59DB-477C-B653-E53247DBF2EA}" type="presParOf" srcId="{3732BB7C-9061-4300-8E2D-81B68052A0C7}" destId="{86ABAAB4-6AE7-460D-AF9A-4678A1C7D595}" srcOrd="2" destOrd="0" presId="urn:microsoft.com/office/officeart/2005/8/layout/hProcess4"/>
    <dgm:cxn modelId="{64B7768E-A32E-4DC9-B68C-9CB69558B03B}" type="presParOf" srcId="{86ABAAB4-6AE7-460D-AF9A-4678A1C7D595}" destId="{B2567784-4B4B-4A9E-A294-8C4EBBCC5C9E}" srcOrd="0" destOrd="0" presId="urn:microsoft.com/office/officeart/2005/8/layout/hProcess4"/>
    <dgm:cxn modelId="{CA170C21-1FB8-48C3-9642-5C5D7BA03545}" type="presParOf" srcId="{B2567784-4B4B-4A9E-A294-8C4EBBCC5C9E}" destId="{5AAB7C7E-43C6-4C74-B144-AD20DC582D2E}" srcOrd="0" destOrd="0" presId="urn:microsoft.com/office/officeart/2005/8/layout/hProcess4"/>
    <dgm:cxn modelId="{836844DC-7FFA-4189-9778-785E41ADBA3F}" type="presParOf" srcId="{B2567784-4B4B-4A9E-A294-8C4EBBCC5C9E}" destId="{ABDFCA74-C793-42E1-BA5E-A0A69F235837}" srcOrd="1" destOrd="0" presId="urn:microsoft.com/office/officeart/2005/8/layout/hProcess4"/>
    <dgm:cxn modelId="{980E2AD0-47FC-46AE-8048-6EC97512E000}" type="presParOf" srcId="{B2567784-4B4B-4A9E-A294-8C4EBBCC5C9E}" destId="{7E0F5961-6032-445E-999A-AE1B5B402362}" srcOrd="2" destOrd="0" presId="urn:microsoft.com/office/officeart/2005/8/layout/hProcess4"/>
    <dgm:cxn modelId="{6DBFA136-C98E-416A-8B76-1A390E076E93}" type="presParOf" srcId="{B2567784-4B4B-4A9E-A294-8C4EBBCC5C9E}" destId="{84A7B3B2-6DAD-4DF9-8246-64DCDF204100}" srcOrd="3" destOrd="0" presId="urn:microsoft.com/office/officeart/2005/8/layout/hProcess4"/>
    <dgm:cxn modelId="{AC704F1F-89BA-4D41-AF97-EF16992E9C49}" type="presParOf" srcId="{B2567784-4B4B-4A9E-A294-8C4EBBCC5C9E}" destId="{9FA12515-3D6B-45E6-A85B-FCFBAE540AA2}" srcOrd="4" destOrd="0" presId="urn:microsoft.com/office/officeart/2005/8/layout/hProcess4"/>
    <dgm:cxn modelId="{EE2DC830-41F2-4CF5-82AA-C88B20C97C28}" type="presParOf" srcId="{86ABAAB4-6AE7-460D-AF9A-4678A1C7D595}" destId="{5560EA6C-56C6-47AE-BCD6-E93E7809615F}" srcOrd="1" destOrd="0" presId="urn:microsoft.com/office/officeart/2005/8/layout/hProcess4"/>
    <dgm:cxn modelId="{605C51DD-C833-47CF-9A1C-22E08A761D4B}" type="presParOf" srcId="{86ABAAB4-6AE7-460D-AF9A-4678A1C7D595}" destId="{FCFAA683-E427-48AE-8486-1C17A3344724}" srcOrd="2" destOrd="0" presId="urn:microsoft.com/office/officeart/2005/8/layout/hProcess4"/>
    <dgm:cxn modelId="{D5553268-A1EE-4C36-B8C7-9AB703499F48}" type="presParOf" srcId="{FCFAA683-E427-48AE-8486-1C17A3344724}" destId="{EC1A7B22-B902-4179-99AE-19274FE6D8E5}" srcOrd="0" destOrd="0" presId="urn:microsoft.com/office/officeart/2005/8/layout/hProcess4"/>
    <dgm:cxn modelId="{E19E3197-9F32-4E6A-9EC9-4BAB79FB0A15}" type="presParOf" srcId="{FCFAA683-E427-48AE-8486-1C17A3344724}" destId="{CD38B0F8-3448-45E7-8FBE-36FAFCC10A70}" srcOrd="1" destOrd="0" presId="urn:microsoft.com/office/officeart/2005/8/layout/hProcess4"/>
    <dgm:cxn modelId="{7B0886E9-D0EA-474E-8BA9-6E56540A0FEB}" type="presParOf" srcId="{FCFAA683-E427-48AE-8486-1C17A3344724}" destId="{F5CF6D2F-FBE7-4391-919D-3F3598F8C9BE}" srcOrd="2" destOrd="0" presId="urn:microsoft.com/office/officeart/2005/8/layout/hProcess4"/>
    <dgm:cxn modelId="{68D1D650-22EE-4786-9AA2-B0A1955D2E3A}" type="presParOf" srcId="{FCFAA683-E427-48AE-8486-1C17A3344724}" destId="{100A725A-4B96-4482-8D81-1E06CB9AF417}" srcOrd="3" destOrd="0" presId="urn:microsoft.com/office/officeart/2005/8/layout/hProcess4"/>
    <dgm:cxn modelId="{DF9C6D23-7408-471F-8CAA-5A3D66F9ADCA}" type="presParOf" srcId="{FCFAA683-E427-48AE-8486-1C17A3344724}" destId="{FED70214-388F-4DD5-9DCA-736451D5FA69}" srcOrd="4" destOrd="0" presId="urn:microsoft.com/office/officeart/2005/8/layout/hProcess4"/>
    <dgm:cxn modelId="{36D4BD0D-6BDE-45B8-A697-300F32953207}" type="presParOf" srcId="{86ABAAB4-6AE7-460D-AF9A-4678A1C7D595}" destId="{1E47EC6C-E778-4EB8-A725-2A8CE69A9B25}" srcOrd="3" destOrd="0" presId="urn:microsoft.com/office/officeart/2005/8/layout/hProcess4"/>
    <dgm:cxn modelId="{3255DED6-1C56-42A5-8D46-2D5B67170C6A}" type="presParOf" srcId="{86ABAAB4-6AE7-460D-AF9A-4678A1C7D595}" destId="{4EB687E2-4C7D-4043-83B9-FF861B6EC15A}" srcOrd="4" destOrd="0" presId="urn:microsoft.com/office/officeart/2005/8/layout/hProcess4"/>
    <dgm:cxn modelId="{2613F52D-3200-4EA3-9D6D-CD6400602BB4}" type="presParOf" srcId="{4EB687E2-4C7D-4043-83B9-FF861B6EC15A}" destId="{0D3F53F4-2428-49DD-845B-6B7C9899191A}" srcOrd="0" destOrd="0" presId="urn:microsoft.com/office/officeart/2005/8/layout/hProcess4"/>
    <dgm:cxn modelId="{13D40233-2194-4CA9-8055-89D6C3AEC1F8}" type="presParOf" srcId="{4EB687E2-4C7D-4043-83B9-FF861B6EC15A}" destId="{DCAE01FB-DD96-47A8-9E92-A16404B1139A}" srcOrd="1" destOrd="0" presId="urn:microsoft.com/office/officeart/2005/8/layout/hProcess4"/>
    <dgm:cxn modelId="{5C570198-B5F9-4A84-8707-7B842725AA30}" type="presParOf" srcId="{4EB687E2-4C7D-4043-83B9-FF861B6EC15A}" destId="{FEDE5618-8363-4F32-990E-CF5D7760FB11}" srcOrd="2" destOrd="0" presId="urn:microsoft.com/office/officeart/2005/8/layout/hProcess4"/>
    <dgm:cxn modelId="{03CA6A86-636A-46F6-A16A-8A6D3363EF40}" type="presParOf" srcId="{4EB687E2-4C7D-4043-83B9-FF861B6EC15A}" destId="{69820AD7-22F2-4E1A-80ED-0089208B2826}" srcOrd="3" destOrd="0" presId="urn:microsoft.com/office/officeart/2005/8/layout/hProcess4"/>
    <dgm:cxn modelId="{C6A01AB4-43A6-48E1-9C0F-60AEF2C118B6}" type="presParOf" srcId="{4EB687E2-4C7D-4043-83B9-FF861B6EC15A}" destId="{00ADE4FB-D1CD-4C30-B78A-026BDD77FF6A}" srcOrd="4" destOrd="0" presId="urn:microsoft.com/office/officeart/2005/8/layout/hProcess4"/>
    <dgm:cxn modelId="{BA3FABBC-9677-410B-BF5B-3C23ED5804F8}" type="presParOf" srcId="{86ABAAB4-6AE7-460D-AF9A-4678A1C7D595}" destId="{956CBA86-51D6-4A4A-8964-397F1F0B064E}" srcOrd="5" destOrd="0" presId="urn:microsoft.com/office/officeart/2005/8/layout/hProcess4"/>
    <dgm:cxn modelId="{C8D7AE82-CA61-45B9-8DAD-2D782595DEC4}" type="presParOf" srcId="{86ABAAB4-6AE7-460D-AF9A-4678A1C7D595}" destId="{6FC241D4-F688-4C04-B5AB-81B57EA4BA2D}" srcOrd="6" destOrd="0" presId="urn:microsoft.com/office/officeart/2005/8/layout/hProcess4"/>
    <dgm:cxn modelId="{6EB265B2-65E7-4819-97CE-1145318C7E4B}" type="presParOf" srcId="{6FC241D4-F688-4C04-B5AB-81B57EA4BA2D}" destId="{8197C638-B5C0-4F96-A6C3-FA0DCC295276}" srcOrd="0" destOrd="0" presId="urn:microsoft.com/office/officeart/2005/8/layout/hProcess4"/>
    <dgm:cxn modelId="{285D00DB-C8C6-4813-87FC-08272F36403A}" type="presParOf" srcId="{6FC241D4-F688-4C04-B5AB-81B57EA4BA2D}" destId="{BA47BF7E-D7F3-4A26-B5FD-F424D00CAD7C}" srcOrd="1" destOrd="0" presId="urn:microsoft.com/office/officeart/2005/8/layout/hProcess4"/>
    <dgm:cxn modelId="{45B52559-12B7-4237-B7DD-68A41309835D}" type="presParOf" srcId="{6FC241D4-F688-4C04-B5AB-81B57EA4BA2D}" destId="{B7165872-652F-4DBC-B919-6CAAC67FB136}" srcOrd="2" destOrd="0" presId="urn:microsoft.com/office/officeart/2005/8/layout/hProcess4"/>
    <dgm:cxn modelId="{777C9692-9376-4C40-9EEC-323F4CA407C2}" type="presParOf" srcId="{6FC241D4-F688-4C04-B5AB-81B57EA4BA2D}" destId="{DB661200-6BB9-4E7B-8068-EEC807372A83}" srcOrd="3" destOrd="0" presId="urn:microsoft.com/office/officeart/2005/8/layout/hProcess4"/>
    <dgm:cxn modelId="{A24D0EB5-7C2F-4687-9017-030E219AF589}" type="presParOf" srcId="{6FC241D4-F688-4C04-B5AB-81B57EA4BA2D}" destId="{81208620-F487-4005-8A78-782D587DE86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FCA74-C793-42E1-BA5E-A0A69F235837}">
      <dsp:nvSpPr>
        <dsp:cNvPr id="0" name=""/>
        <dsp:cNvSpPr/>
      </dsp:nvSpPr>
      <dsp:spPr>
        <a:xfrm>
          <a:off x="1586" y="1197082"/>
          <a:ext cx="1652120" cy="1362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Chaine de caractères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Est brute, peut contenir des erreurs et doit donc être interprétée.</a:t>
          </a:r>
        </a:p>
      </dsp:txBody>
      <dsp:txXfrm>
        <a:off x="32944" y="1228440"/>
        <a:ext cx="1589404" cy="1007940"/>
      </dsp:txXfrm>
    </dsp:sp>
    <dsp:sp modelId="{5560EA6C-56C6-47AE-BCD6-E93E7809615F}">
      <dsp:nvSpPr>
        <dsp:cNvPr id="0" name=""/>
        <dsp:cNvSpPr/>
      </dsp:nvSpPr>
      <dsp:spPr>
        <a:xfrm>
          <a:off x="920303" y="1486673"/>
          <a:ext cx="1873614" cy="1873614"/>
        </a:xfrm>
        <a:prstGeom prst="leftCircularArrow">
          <a:avLst>
            <a:gd name="adj1" fmla="val 3428"/>
            <a:gd name="adj2" fmla="val 424606"/>
            <a:gd name="adj3" fmla="val 2200117"/>
            <a:gd name="adj4" fmla="val 9024489"/>
            <a:gd name="adj5" fmla="val 399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B3B2-6DAD-4DF9-8246-64DCDF204100}">
      <dsp:nvSpPr>
        <dsp:cNvPr id="0" name=""/>
        <dsp:cNvSpPr/>
      </dsp:nvSpPr>
      <dsp:spPr>
        <a:xfrm>
          <a:off x="368724" y="2267739"/>
          <a:ext cx="1468551" cy="5839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Requête SQL</a:t>
          </a:r>
        </a:p>
      </dsp:txBody>
      <dsp:txXfrm>
        <a:off x="385829" y="2284844"/>
        <a:ext cx="1434341" cy="549784"/>
      </dsp:txXfrm>
    </dsp:sp>
    <dsp:sp modelId="{CD38B0F8-3448-45E7-8FBE-36FAFCC10A70}">
      <dsp:nvSpPr>
        <dsp:cNvPr id="0" name=""/>
        <dsp:cNvSpPr/>
      </dsp:nvSpPr>
      <dsp:spPr>
        <a:xfrm>
          <a:off x="2143121" y="1197082"/>
          <a:ext cx="1652120" cy="1362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720460"/>
              <a:satOff val="0"/>
              <a:lumOff val="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Représente une commande normalisée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Sert de référence pour identifier les champs de la requête.</a:t>
          </a:r>
        </a:p>
      </dsp:txBody>
      <dsp:txXfrm>
        <a:off x="2174479" y="1520437"/>
        <a:ext cx="1589404" cy="1007940"/>
      </dsp:txXfrm>
    </dsp:sp>
    <dsp:sp modelId="{1E47EC6C-E778-4EB8-A725-2A8CE69A9B25}">
      <dsp:nvSpPr>
        <dsp:cNvPr id="0" name=""/>
        <dsp:cNvSpPr/>
      </dsp:nvSpPr>
      <dsp:spPr>
        <a:xfrm>
          <a:off x="3048071" y="343101"/>
          <a:ext cx="2084718" cy="2084718"/>
        </a:xfrm>
        <a:prstGeom prst="circularArrow">
          <a:avLst>
            <a:gd name="adj1" fmla="val 3081"/>
            <a:gd name="adj2" fmla="val 378485"/>
            <a:gd name="adj3" fmla="val 19446005"/>
            <a:gd name="adj4" fmla="val 12575511"/>
            <a:gd name="adj5" fmla="val 3594"/>
          </a:avLst>
        </a:prstGeom>
        <a:solidFill>
          <a:schemeClr val="accent5">
            <a:hueOff val="-4080690"/>
            <a:satOff val="0"/>
            <a:lumOff val="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A725A-4B96-4482-8D81-1E06CB9AF417}">
      <dsp:nvSpPr>
        <dsp:cNvPr id="0" name=""/>
        <dsp:cNvSpPr/>
      </dsp:nvSpPr>
      <dsp:spPr>
        <a:xfrm>
          <a:off x="2510259" y="905085"/>
          <a:ext cx="1468551" cy="583994"/>
        </a:xfrm>
        <a:prstGeom prst="roundRect">
          <a:avLst>
            <a:gd name="adj" fmla="val 10000"/>
          </a:avLst>
        </a:prstGeom>
        <a:solidFill>
          <a:schemeClr val="accent5">
            <a:hueOff val="-2720460"/>
            <a:satOff val="0"/>
            <a:lumOff val="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Commande SQL</a:t>
          </a:r>
        </a:p>
      </dsp:txBody>
      <dsp:txXfrm>
        <a:off x="2527364" y="922190"/>
        <a:ext cx="1434341" cy="549784"/>
      </dsp:txXfrm>
    </dsp:sp>
    <dsp:sp modelId="{DCAE01FB-DD96-47A8-9E92-A16404B1139A}">
      <dsp:nvSpPr>
        <dsp:cNvPr id="0" name=""/>
        <dsp:cNvSpPr/>
      </dsp:nvSpPr>
      <dsp:spPr>
        <a:xfrm>
          <a:off x="4284656" y="1197082"/>
          <a:ext cx="1652120" cy="1362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440920"/>
              <a:satOff val="0"/>
              <a:lumOff val="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Les mots clés identifiés sont traités et organisés sous forme de liste.</a:t>
          </a:r>
        </a:p>
      </dsp:txBody>
      <dsp:txXfrm>
        <a:off x="4316014" y="1228440"/>
        <a:ext cx="1589404" cy="1007940"/>
      </dsp:txXfrm>
    </dsp:sp>
    <dsp:sp modelId="{956CBA86-51D6-4A4A-8964-397F1F0B064E}">
      <dsp:nvSpPr>
        <dsp:cNvPr id="0" name=""/>
        <dsp:cNvSpPr/>
      </dsp:nvSpPr>
      <dsp:spPr>
        <a:xfrm>
          <a:off x="5203373" y="1486673"/>
          <a:ext cx="1873614" cy="1873614"/>
        </a:xfrm>
        <a:prstGeom prst="leftCircularArrow">
          <a:avLst>
            <a:gd name="adj1" fmla="val 3428"/>
            <a:gd name="adj2" fmla="val 424606"/>
            <a:gd name="adj3" fmla="val 2200117"/>
            <a:gd name="adj4" fmla="val 9024489"/>
            <a:gd name="adj5" fmla="val 3999"/>
          </a:avLst>
        </a:prstGeom>
        <a:solidFill>
          <a:schemeClr val="accent5">
            <a:hueOff val="-8161380"/>
            <a:satOff val="0"/>
            <a:lumOff val="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20AD7-22F2-4E1A-80ED-0089208B2826}">
      <dsp:nvSpPr>
        <dsp:cNvPr id="0" name=""/>
        <dsp:cNvSpPr/>
      </dsp:nvSpPr>
      <dsp:spPr>
        <a:xfrm>
          <a:off x="4651793" y="2267739"/>
          <a:ext cx="1468551" cy="583994"/>
        </a:xfrm>
        <a:prstGeom prst="roundRect">
          <a:avLst>
            <a:gd name="adj" fmla="val 10000"/>
          </a:avLst>
        </a:prstGeom>
        <a:solidFill>
          <a:schemeClr val="accent5">
            <a:hueOff val="-5440920"/>
            <a:satOff val="0"/>
            <a:lumOff val="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Traitement des données</a:t>
          </a:r>
        </a:p>
      </dsp:txBody>
      <dsp:txXfrm>
        <a:off x="4668898" y="2284844"/>
        <a:ext cx="1434341" cy="549784"/>
      </dsp:txXfrm>
    </dsp:sp>
    <dsp:sp modelId="{BA47BF7E-D7F3-4A26-B5FD-F424D00CAD7C}">
      <dsp:nvSpPr>
        <dsp:cNvPr id="0" name=""/>
        <dsp:cNvSpPr/>
      </dsp:nvSpPr>
      <dsp:spPr>
        <a:xfrm>
          <a:off x="6426190" y="1197082"/>
          <a:ext cx="1652120" cy="1362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161380"/>
              <a:satOff val="0"/>
              <a:lumOff val="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La liste de données traitées est organisée en données structurées exploitables par le programme.</a:t>
          </a:r>
        </a:p>
      </dsp:txBody>
      <dsp:txXfrm>
        <a:off x="6457548" y="1520437"/>
        <a:ext cx="1589404" cy="1007940"/>
      </dsp:txXfrm>
    </dsp:sp>
    <dsp:sp modelId="{DB661200-6BB9-4E7B-8068-EEC807372A83}">
      <dsp:nvSpPr>
        <dsp:cNvPr id="0" name=""/>
        <dsp:cNvSpPr/>
      </dsp:nvSpPr>
      <dsp:spPr>
        <a:xfrm>
          <a:off x="6793328" y="905085"/>
          <a:ext cx="1468551" cy="583994"/>
        </a:xfrm>
        <a:prstGeom prst="roundRect">
          <a:avLst>
            <a:gd name="adj" fmla="val 10000"/>
          </a:avLst>
        </a:prstGeom>
        <a:solidFill>
          <a:schemeClr val="accent5">
            <a:hueOff val="-8161380"/>
            <a:satOff val="0"/>
            <a:lumOff val="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Données structurées</a:t>
          </a:r>
        </a:p>
      </dsp:txBody>
      <dsp:txXfrm>
        <a:off x="6810433" y="922190"/>
        <a:ext cx="1434341" cy="549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8302" y="0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F87AF-E203-8E44-9465-2D1B9AC0BA32}" type="datetimeFigureOut">
              <a:rPr lang="en-US" smtClean="0"/>
              <a:pPr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77722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8302" y="6477722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3912-B25E-844A-95D0-EF5346E8CD8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9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18302" y="0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AEDB7-49A7-4A5A-9B08-538B841BEB27}" type="datetimeFigureOut">
              <a:rPr lang="fr-FR" smtClean="0"/>
              <a:pPr/>
              <a:t>23/02/2018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1175"/>
            <a:ext cx="4546600" cy="2557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1870" y="3239453"/>
            <a:ext cx="7934960" cy="30689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77722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18302" y="6477722"/>
            <a:ext cx="4298103" cy="3409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378BE-5971-43B2-8EBA-7814B119B46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98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378BE-5971-43B2-8EBA-7814B119B46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378BE-5971-43B2-8EBA-7814B119B46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PROJET/</a:t>
            </a:r>
          </a:p>
          <a:p>
            <a:r>
              <a:rPr lang="fr-FR" dirty="0"/>
              <a:t>Répertoire de base, contenant l’ensemble des répertoires du projet ainsi que le fichier de configuration de </a:t>
            </a:r>
            <a:r>
              <a:rPr lang="fr-FR" dirty="0" err="1"/>
              <a:t>doxygene</a:t>
            </a:r>
            <a:r>
              <a:rPr lang="fr-FR" dirty="0"/>
              <a:t>.</a:t>
            </a:r>
          </a:p>
          <a:p>
            <a:r>
              <a:rPr lang="fr-FR" dirty="0"/>
              <a:t> </a:t>
            </a:r>
          </a:p>
          <a:p>
            <a:r>
              <a:rPr lang="fr-FR" dirty="0"/>
              <a:t>PROJET/bin</a:t>
            </a:r>
          </a:p>
          <a:p>
            <a:r>
              <a:rPr lang="fr-FR" dirty="0"/>
              <a:t>PROJET/lib</a:t>
            </a:r>
          </a:p>
          <a:p>
            <a:r>
              <a:rPr lang="fr-FR" dirty="0"/>
              <a:t>PROJET/</a:t>
            </a:r>
            <a:r>
              <a:rPr lang="fr-FR" dirty="0" err="1"/>
              <a:t>include</a:t>
            </a:r>
            <a:r>
              <a:rPr lang="fr-FR" dirty="0"/>
              <a:t>: </a:t>
            </a:r>
            <a:r>
              <a:rPr lang="fr-FR" dirty="0" err="1"/>
              <a:t>réperoire</a:t>
            </a:r>
            <a:r>
              <a:rPr lang="fr-FR" dirty="0"/>
              <a:t> autogénérer suite à la compilation.</a:t>
            </a:r>
          </a:p>
          <a:p>
            <a:r>
              <a:rPr lang="fr-FR" dirty="0"/>
              <a:t>PROJET/.git : contient  la base local git des sources.</a:t>
            </a:r>
          </a:p>
          <a:p>
            <a:r>
              <a:rPr lang="fr-FR" dirty="0"/>
              <a:t>PROJET/ressources/bases: contient les fichiers de la base de donnée.</a:t>
            </a:r>
          </a:p>
          <a:p>
            <a:r>
              <a:rPr lang="fr-FR" dirty="0"/>
              <a:t>PROJET/docs: contient les documents du projet.</a:t>
            </a:r>
          </a:p>
          <a:p>
            <a:r>
              <a:rPr lang="fr-FR" dirty="0"/>
              <a:t>PROJET/src: contient l’ensemble des fichiers est </a:t>
            </a:r>
            <a:r>
              <a:rPr lang="fr-FR" dirty="0" err="1"/>
              <a:t>repertoire</a:t>
            </a:r>
            <a:r>
              <a:rPr lang="fr-FR" dirty="0"/>
              <a:t> des sources du projet:</a:t>
            </a:r>
          </a:p>
          <a:p>
            <a:r>
              <a:rPr lang="fr-FR" dirty="0"/>
              <a:t> </a:t>
            </a:r>
          </a:p>
          <a:p>
            <a:endParaRPr lang="fr-FR" dirty="0"/>
          </a:p>
          <a:p>
            <a:r>
              <a:rPr lang="fr-FR" dirty="0"/>
              <a:t>PROJET/src/</a:t>
            </a:r>
            <a:r>
              <a:rPr lang="fr-FR" dirty="0" err="1"/>
              <a:t>Makefiles</a:t>
            </a:r>
            <a:r>
              <a:rPr lang="fr-FR" dirty="0"/>
              <a:t>: contient les </a:t>
            </a:r>
            <a:r>
              <a:rPr lang="fr-FR" dirty="0" err="1"/>
              <a:t>makefiles</a:t>
            </a:r>
            <a:r>
              <a:rPr lang="fr-FR" dirty="0"/>
              <a:t> utile pour la compilation du projet. DIR EXE MASTER PATH SITE LIB</a:t>
            </a:r>
          </a:p>
          <a:p>
            <a:r>
              <a:rPr lang="fr-FR" dirty="0"/>
              <a:t>PROJET/src/Main: contient les sources du programme principale et </a:t>
            </a:r>
            <a:r>
              <a:rPr lang="fr-FR" dirty="0" err="1"/>
              <a:t>génére</a:t>
            </a:r>
            <a:r>
              <a:rPr lang="fr-FR" dirty="0"/>
              <a:t> l’</a:t>
            </a:r>
            <a:r>
              <a:rPr lang="fr-FR" dirty="0" err="1"/>
              <a:t>executable</a:t>
            </a:r>
            <a:r>
              <a:rPr lang="fr-FR" dirty="0"/>
              <a:t>.</a:t>
            </a:r>
          </a:p>
          <a:p>
            <a:r>
              <a:rPr lang="fr-FR" dirty="0"/>
              <a:t>PROJET/src/</a:t>
            </a:r>
            <a:r>
              <a:rPr lang="fr-FR" dirty="0" err="1"/>
              <a:t>Database</a:t>
            </a:r>
            <a:r>
              <a:rPr lang="fr-FR" dirty="0"/>
              <a:t>: contient les sources utiles pour la gestion de la base de donnée et </a:t>
            </a:r>
            <a:r>
              <a:rPr lang="fr-FR" dirty="0" err="1"/>
              <a:t>génére</a:t>
            </a:r>
            <a:r>
              <a:rPr lang="fr-FR" dirty="0"/>
              <a:t> une librairie.</a:t>
            </a:r>
          </a:p>
          <a:p>
            <a:r>
              <a:rPr lang="fr-FR" dirty="0"/>
              <a:t>PROJET/src/Tools: contient les sources d’utilitaire pour le bon fonctionnement du programme et </a:t>
            </a:r>
            <a:r>
              <a:rPr lang="fr-FR" dirty="0" err="1"/>
              <a:t>génére</a:t>
            </a:r>
            <a:r>
              <a:rPr lang="fr-FR" dirty="0"/>
              <a:t> une librairie.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378BE-5971-43B2-8EBA-7814B119B46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378BE-5971-43B2-8EBA-7814B119B468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378BE-5971-43B2-8EBA-7814B119B46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6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hidden">
          <a:xfrm>
            <a:off x="787812" y="1467828"/>
            <a:ext cx="7437888" cy="311415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812" y="1475723"/>
            <a:ext cx="7432413" cy="2086232"/>
          </a:xfrm>
        </p:spPr>
        <p:txBody>
          <a:bodyPr lIns="108000" anchor="t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811" y="3826734"/>
            <a:ext cx="4946237" cy="365190"/>
          </a:xfrm>
        </p:spPr>
        <p:txBody>
          <a:bodyPr lIns="108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Auteur</a:t>
            </a:r>
            <a:endParaRPr lang="en-US" dirty="0"/>
          </a:p>
        </p:txBody>
      </p:sp>
      <p:cxnSp>
        <p:nvCxnSpPr>
          <p:cNvPr id="8" name="Connecteur droit 15"/>
          <p:cNvCxnSpPr/>
          <p:nvPr userDrawn="1"/>
        </p:nvCxnSpPr>
        <p:spPr>
          <a:xfrm>
            <a:off x="918633" y="3694053"/>
            <a:ext cx="1212851" cy="0"/>
          </a:xfrm>
          <a:prstGeom prst="line">
            <a:avLst/>
          </a:prstGeom>
          <a:ln w="31750" cmpd="sng">
            <a:solidFill>
              <a:srgbClr val="E105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riangle isocèle 14"/>
          <p:cNvSpPr/>
          <p:nvPr userDrawn="1"/>
        </p:nvSpPr>
        <p:spPr>
          <a:xfrm rot="10800000">
            <a:off x="787813" y="1250490"/>
            <a:ext cx="271663" cy="217337"/>
          </a:xfrm>
          <a:prstGeom prst="triangle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NavalGroup Sans Ligh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0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4216859"/>
            <a:ext cx="4946649" cy="365125"/>
          </a:xfrm>
        </p:spPr>
        <p:txBody>
          <a:bodyPr lIns="10800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fr-FR" sz="1400" kern="1200" baseline="0" dirty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5739674" y="4216859"/>
            <a:ext cx="2486026" cy="365125"/>
          </a:xfrm>
        </p:spPr>
        <p:txBody>
          <a:bodyPr rIns="108000">
            <a:norm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16200000">
            <a:off x="8311721" y="4311221"/>
            <a:ext cx="14798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MS Mincho" pitchFamily="49" charset="-128"/>
                <a:cs typeface="Times New Roman" pitchFamily="18" charset="0"/>
              </a:rPr>
              <a:t>© Naval Group – Tous droits réservés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disposition 2 (varian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6000" y="1080000"/>
            <a:ext cx="5400000" cy="35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8000" y="864000"/>
            <a:ext cx="8568000" cy="1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288000" y="1080000"/>
            <a:ext cx="2880000" cy="3528000"/>
          </a:xfrm>
          <a:solidFill>
            <a:schemeClr val="tx1"/>
          </a:solidFill>
        </p:spPr>
        <p:txBody>
          <a:bodyPr lIns="144000" tIns="72000" rIns="144000" bIns="72000"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78C8F5"/>
                </a:solidFill>
              </a:defRPr>
            </a:lvl3pPr>
            <a:lvl4pPr>
              <a:defRPr sz="1600">
                <a:solidFill>
                  <a:srgbClr val="78C8F5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disposition 3 (varian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080000"/>
            <a:ext cx="4140000" cy="3528000"/>
          </a:xfrm>
          <a:solidFill>
            <a:schemeClr val="tx1"/>
          </a:solidFill>
        </p:spPr>
        <p:txBody>
          <a:bodyPr lIns="144000" tIns="72000" rIns="144000" bIns="72000"/>
          <a:lstStyle>
            <a:lvl1pPr>
              <a:defRPr sz="2000">
                <a:solidFill>
                  <a:srgbClr val="FFFFFF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78C8F5"/>
                </a:solidFill>
              </a:defRPr>
            </a:lvl3pPr>
            <a:lvl4pPr>
              <a:defRPr sz="1600">
                <a:solidFill>
                  <a:srgbClr val="78C8F5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00" y="1080000"/>
            <a:ext cx="4140000" cy="35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8000" y="864000"/>
            <a:ext cx="8568000" cy="1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4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disposition 4 (varian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080000"/>
            <a:ext cx="8568000" cy="1620000"/>
          </a:xfrm>
          <a:solidFill>
            <a:schemeClr val="tx1"/>
          </a:solidFill>
        </p:spPr>
        <p:txBody>
          <a:bodyPr lIns="144000" tIns="72000" rIns="144000" bIns="72000"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rgbClr val="FFFFFF"/>
                </a:solidFill>
              </a:defRPr>
            </a:lvl2pPr>
            <a:lvl3pPr>
              <a:defRPr sz="1800">
                <a:solidFill>
                  <a:srgbClr val="78C8F5"/>
                </a:solidFill>
              </a:defRPr>
            </a:lvl3pPr>
            <a:lvl4pPr>
              <a:defRPr sz="1600">
                <a:solidFill>
                  <a:srgbClr val="78C8F5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8000" y="2988000"/>
            <a:ext cx="8568000" cy="162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8000" y="864000"/>
            <a:ext cx="8568000" cy="1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 -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864000"/>
            <a:ext cx="9144000" cy="42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812" y="1353803"/>
            <a:ext cx="7432413" cy="1389397"/>
          </a:xfrm>
        </p:spPr>
        <p:txBody>
          <a:bodyPr lIns="108000" anchor="t" anchorCtr="0">
            <a:normAutofit/>
          </a:bodyPr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437" y="2996154"/>
            <a:ext cx="4946237" cy="365190"/>
          </a:xfrm>
        </p:spPr>
        <p:txBody>
          <a:bodyPr lIns="10800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Auteur</a:t>
            </a:r>
            <a:endParaRPr lang="en-US" dirty="0"/>
          </a:p>
        </p:txBody>
      </p:sp>
      <p:cxnSp>
        <p:nvCxnSpPr>
          <p:cNvPr id="8" name="Connecteur droit 15"/>
          <p:cNvCxnSpPr/>
          <p:nvPr userDrawn="1"/>
        </p:nvCxnSpPr>
        <p:spPr>
          <a:xfrm>
            <a:off x="923644" y="2881629"/>
            <a:ext cx="1212851" cy="0"/>
          </a:xfrm>
          <a:prstGeom prst="line">
            <a:avLst/>
          </a:prstGeom>
          <a:ln w="31750" cmpd="sng">
            <a:solidFill>
              <a:srgbClr val="E105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riangle isocèle 14"/>
          <p:cNvSpPr/>
          <p:nvPr userDrawn="1"/>
        </p:nvSpPr>
        <p:spPr>
          <a:xfrm rot="10800000">
            <a:off x="787813" y="1128570"/>
            <a:ext cx="271663" cy="217337"/>
          </a:xfrm>
          <a:prstGeom prst="triangle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NavalGroup Sans Light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0"/>
            <a:ext cx="9144000" cy="86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3361344"/>
            <a:ext cx="4946649" cy="365125"/>
          </a:xfrm>
        </p:spPr>
        <p:txBody>
          <a:bodyPr lIns="10800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fr-F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787400" y="3726469"/>
            <a:ext cx="1889919" cy="365125"/>
          </a:xfrm>
        </p:spPr>
        <p:txBody>
          <a:bodyPr rIns="108000">
            <a:normAutofit/>
          </a:bodyPr>
          <a:lstStyle>
            <a:lvl1pPr algn="l">
              <a:spcBef>
                <a:spcPts val="336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 rot="16200000">
            <a:off x="8272447" y="4311221"/>
            <a:ext cx="155844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MS Mincho" pitchFamily="49" charset="-128"/>
                <a:cs typeface="Times New Roman" pitchFamily="18" charset="0"/>
              </a:rPr>
              <a:t>© Naval Group – Tous droits réservés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blackWhite">
          <a:xfrm>
            <a:off x="0" y="870619"/>
            <a:ext cx="9144000" cy="86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723600" y="1275120"/>
            <a:ext cx="7772400" cy="400110"/>
          </a:xfrm>
          <a:prstGeom prst="rect">
            <a:avLst/>
          </a:prstGeom>
        </p:spPr>
        <p:txBody>
          <a:bodyPr vert="horz" lIns="108000" tIns="45720" rIns="108000" bIns="0" rtlCol="0" anchor="b" anchorCtr="0">
            <a:noAutofit/>
          </a:bodyPr>
          <a:lstStyle>
            <a:lvl1pPr>
              <a:spcBef>
                <a:spcPct val="0"/>
              </a:spcBef>
              <a:buNone/>
              <a:defRPr sz="2000" b="1" i="0" cap="all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fr-FR" sz="2800" dirty="0">
                <a:latin typeface="+mj-lt"/>
              </a:rPr>
              <a:t>SOMMAIRE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23600" y="2023199"/>
            <a:ext cx="7772400" cy="2584800"/>
          </a:xfrm>
        </p:spPr>
        <p:txBody>
          <a:bodyPr lIns="108000" tIns="46800" rIns="108000"/>
          <a:lstStyle>
            <a:lvl1pPr marL="457200" indent="-457200">
              <a:buFont typeface="+mj-lt"/>
              <a:buAutoNum type="arabicPeriod"/>
              <a:defRPr baseline="0"/>
            </a:lvl1pPr>
          </a:lstStyle>
          <a:p>
            <a:pPr lvl="0"/>
            <a:r>
              <a:rPr lang="fr-FR" dirty="0"/>
              <a:t>Chapitre 1</a:t>
            </a:r>
          </a:p>
          <a:p>
            <a:pPr lvl="0"/>
            <a:r>
              <a:rPr lang="fr-FR" dirty="0"/>
              <a:t>Chapitre 2</a:t>
            </a:r>
          </a:p>
          <a:p>
            <a:pPr lvl="0"/>
            <a:r>
              <a:rPr lang="fr-FR" dirty="0"/>
              <a:t>Chapitre 3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blackWhite">
          <a:xfrm>
            <a:off x="0" y="870619"/>
            <a:ext cx="9144000" cy="369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07630"/>
            <a:ext cx="7772400" cy="1635719"/>
          </a:xfrm>
        </p:spPr>
        <p:txBody>
          <a:bodyPr lIns="108000" rIns="108000"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chapitre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172965"/>
            <a:ext cx="7772400" cy="1125140"/>
          </a:xfrm>
        </p:spPr>
        <p:txBody>
          <a:bodyPr lIns="108000" rIns="108000" anchor="b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Surtitre (optionnel)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7F6971-2F47-7544-AAAF-7A2F479FA76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- dispo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080000"/>
            <a:ext cx="8568000" cy="3528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8000" y="864000"/>
            <a:ext cx="8568000" cy="1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 - dispo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000" y="1080000"/>
            <a:ext cx="2592000" cy="35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56000" y="1080000"/>
            <a:ext cx="5400000" cy="35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168000" y="1080000"/>
            <a:ext cx="14400" cy="3528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88000" y="864000"/>
            <a:ext cx="8568000" cy="1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disposi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080000"/>
            <a:ext cx="3996000" cy="35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000" y="1080000"/>
            <a:ext cx="3996000" cy="35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0" y="1080000"/>
            <a:ext cx="14400" cy="3528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8000" y="864000"/>
            <a:ext cx="8568000" cy="1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dispo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00" y="1080000"/>
            <a:ext cx="8568000" cy="1476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8000" y="3132000"/>
            <a:ext cx="8568000" cy="1476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8000" y="2844000"/>
            <a:ext cx="8568000" cy="144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88000" y="864000"/>
            <a:ext cx="8568000" cy="1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8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dispo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Espace réservé du contenu 4"/>
          <p:cNvSpPr>
            <a:spLocks noGrp="1"/>
          </p:cNvSpPr>
          <p:nvPr>
            <p:ph sz="quarter" idx="29"/>
          </p:nvPr>
        </p:nvSpPr>
        <p:spPr>
          <a:xfrm>
            <a:off x="288000" y="1152525"/>
            <a:ext cx="4143600" cy="1565275"/>
          </a:xfrm>
          <a:ln w="6350">
            <a:solidFill>
              <a:schemeClr val="tx1"/>
            </a:solidFill>
          </a:ln>
        </p:spPr>
        <p:txBody>
          <a:bodyPr lIns="72000" tIns="360000" rIns="72000" bIns="72000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40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25"/>
          </p:nvPr>
        </p:nvSpPr>
        <p:spPr>
          <a:xfrm>
            <a:off x="288000" y="1152000"/>
            <a:ext cx="4143600" cy="288000"/>
          </a:xfrm>
          <a:solidFill>
            <a:schemeClr val="tx1"/>
          </a:solidFill>
        </p:spPr>
        <p:txBody>
          <a:bodyPr vert="horz" lIns="72000" tIns="36000" rIns="0" bIns="0" rtlCol="0">
            <a:normAutofit/>
          </a:bodyPr>
          <a:lstStyle>
            <a:lvl1pPr>
              <a:defRPr lang="fr-FR" sz="1400" b="1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fr-FR"/>
              <a:t>Modifiez les styles du texte du masque</a:t>
            </a:r>
          </a:p>
        </p:txBody>
      </p:sp>
      <p:sp>
        <p:nvSpPr>
          <p:cNvPr id="8" name="Espace réservé du contenu 4"/>
          <p:cNvSpPr>
            <a:spLocks noGrp="1"/>
          </p:cNvSpPr>
          <p:nvPr>
            <p:ph sz="quarter" idx="30"/>
          </p:nvPr>
        </p:nvSpPr>
        <p:spPr>
          <a:xfrm>
            <a:off x="4716000" y="1152725"/>
            <a:ext cx="4143600" cy="1565275"/>
          </a:xfrm>
          <a:ln w="6350">
            <a:solidFill>
              <a:schemeClr val="tx1"/>
            </a:solidFill>
          </a:ln>
        </p:spPr>
        <p:txBody>
          <a:bodyPr lIns="72000" tIns="360000" rIns="72000" bIns="72000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40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quarter" idx="31"/>
          </p:nvPr>
        </p:nvSpPr>
        <p:spPr>
          <a:xfrm>
            <a:off x="288000" y="3002400"/>
            <a:ext cx="4143600" cy="1565275"/>
          </a:xfrm>
          <a:ln w="6350">
            <a:solidFill>
              <a:schemeClr val="tx1"/>
            </a:solidFill>
          </a:ln>
        </p:spPr>
        <p:txBody>
          <a:bodyPr lIns="72000" tIns="360000" rIns="72000" bIns="72000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40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contenu 4"/>
          <p:cNvSpPr>
            <a:spLocks noGrp="1"/>
          </p:cNvSpPr>
          <p:nvPr>
            <p:ph sz="quarter" idx="32"/>
          </p:nvPr>
        </p:nvSpPr>
        <p:spPr>
          <a:xfrm>
            <a:off x="4716000" y="3002400"/>
            <a:ext cx="4143600" cy="1565275"/>
          </a:xfrm>
          <a:ln w="6350">
            <a:solidFill>
              <a:schemeClr val="tx1"/>
            </a:solidFill>
          </a:ln>
        </p:spPr>
        <p:txBody>
          <a:bodyPr lIns="72000" tIns="360000" rIns="72000" bIns="72000">
            <a:norm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40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sz="quarter" idx="33"/>
          </p:nvPr>
        </p:nvSpPr>
        <p:spPr>
          <a:xfrm>
            <a:off x="288000" y="3002400"/>
            <a:ext cx="4143600" cy="288000"/>
          </a:xfrm>
          <a:solidFill>
            <a:schemeClr val="tx1"/>
          </a:solidFill>
        </p:spPr>
        <p:txBody>
          <a:bodyPr vert="horz" lIns="72000" tIns="36000" rIns="0" bIns="0" rtlCol="0">
            <a:normAutofit/>
          </a:bodyPr>
          <a:lstStyle>
            <a:lvl1pPr>
              <a:defRPr lang="fr-FR" sz="1400" b="1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34"/>
          </p:nvPr>
        </p:nvSpPr>
        <p:spPr>
          <a:xfrm>
            <a:off x="4716000" y="1152000"/>
            <a:ext cx="4143600" cy="288000"/>
          </a:xfrm>
          <a:solidFill>
            <a:schemeClr val="tx1"/>
          </a:solidFill>
        </p:spPr>
        <p:txBody>
          <a:bodyPr vert="horz" lIns="72000" tIns="36000" rIns="0" bIns="0" rtlCol="0">
            <a:normAutofit/>
          </a:bodyPr>
          <a:lstStyle>
            <a:lvl1pPr>
              <a:defRPr lang="fr-FR" sz="1400" b="1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fr-FR"/>
              <a:t>Modifiez les styles du texte du masque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35"/>
          </p:nvPr>
        </p:nvSpPr>
        <p:spPr>
          <a:xfrm>
            <a:off x="4716000" y="3002400"/>
            <a:ext cx="4143600" cy="288000"/>
          </a:xfrm>
          <a:solidFill>
            <a:schemeClr val="tx1"/>
          </a:solidFill>
        </p:spPr>
        <p:txBody>
          <a:bodyPr vert="horz" lIns="72000" tIns="36000" rIns="0" bIns="0" rtlCol="0">
            <a:normAutofit/>
          </a:bodyPr>
          <a:lstStyle>
            <a:lvl1pPr>
              <a:defRPr lang="fr-FR" sz="1400" b="1" dirty="0">
                <a:solidFill>
                  <a:schemeClr val="bg1"/>
                </a:solidFill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88000" y="864000"/>
            <a:ext cx="8568000" cy="1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651825" y="4927250"/>
            <a:ext cx="10800" cy="180000"/>
          </a:xfrm>
          <a:prstGeom prst="rect">
            <a:avLst/>
          </a:prstGeom>
          <a:solidFill>
            <a:srgbClr val="E105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0" y="4860000"/>
            <a:ext cx="9144000" cy="28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01" y="121848"/>
            <a:ext cx="6953627" cy="688965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/>
          </a:bodyPr>
          <a:lstStyle/>
          <a:p>
            <a:r>
              <a:rPr lang="fr-FR" dirty="0"/>
              <a:t>titre de la diapositive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080000"/>
            <a:ext cx="8568000" cy="360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1 avec puce</a:t>
            </a:r>
          </a:p>
          <a:p>
            <a:pPr lvl="2"/>
            <a:r>
              <a:rPr lang="fr-FR" dirty="0"/>
              <a:t>Texte de niveau 2</a:t>
            </a:r>
          </a:p>
          <a:p>
            <a:pPr lvl="3"/>
            <a:r>
              <a:rPr lang="fr-FR" dirty="0"/>
              <a:t>Texte de niveau 2 avec puce</a:t>
            </a:r>
          </a:p>
          <a:p>
            <a:pPr lvl="4"/>
            <a:r>
              <a:rPr lang="fr-FR" dirty="0"/>
              <a:t>Texte de niveau 3</a:t>
            </a:r>
            <a:endParaRPr lang="en-US" dirty="0"/>
          </a:p>
          <a:p>
            <a:pPr lvl="4"/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6500" y="4874156"/>
            <a:ext cx="10733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5275" y="4869656"/>
            <a:ext cx="4800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1E7F6971-2F47-7544-AAAF-7A2F479FA764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29" y="107035"/>
            <a:ext cx="1748118" cy="6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4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6" r:id="rId3"/>
    <p:sldLayoutId id="2147483651" r:id="rId4"/>
    <p:sldLayoutId id="2147483650" r:id="rId5"/>
    <p:sldLayoutId id="2147483652" r:id="rId6"/>
    <p:sldLayoutId id="2147483658" r:id="rId7"/>
    <p:sldLayoutId id="2147483653" r:id="rId8"/>
    <p:sldLayoutId id="2147483665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i="0" kern="1200" cap="all">
          <a:solidFill>
            <a:schemeClr val="tx1"/>
          </a:solidFill>
          <a:latin typeface="NavalGroup Sans" panose="00000500000000000000" pitchFamily="2" charset="0"/>
          <a:ea typeface="+mj-ea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kern="1200" baseline="0">
          <a:solidFill>
            <a:schemeClr val="tx1"/>
          </a:solidFill>
          <a:latin typeface="NavalGroup Sans" panose="00000500000000000000" pitchFamily="2" charset="0"/>
          <a:ea typeface="+mn-ea"/>
          <a:cs typeface="Arial" panose="020B0604020202020204" pitchFamily="34" charset="0"/>
        </a:defRPr>
      </a:lvl1pPr>
      <a:lvl2pPr marL="0" indent="-216000" algn="l" defTabSz="457200" rtl="0" eaLnBrk="1" latinLnBrk="0" hangingPunct="1">
        <a:spcBef>
          <a:spcPts val="0"/>
        </a:spcBef>
        <a:buFont typeface="Wingdings" charset="2"/>
        <a:buChar char="§"/>
        <a:defRPr sz="2000" kern="1200" baseline="0">
          <a:solidFill>
            <a:schemeClr val="tx1"/>
          </a:solidFill>
          <a:latin typeface="NavalGroup Sans" panose="00000500000000000000" pitchFamily="2" charset="0"/>
          <a:ea typeface="+mn-ea"/>
          <a:cs typeface="Arial" panose="020B0604020202020204" pitchFamily="34" charset="0"/>
        </a:defRPr>
      </a:lvl2pPr>
      <a:lvl3pPr marL="576000" indent="0" algn="l" defTabSz="457200" rtl="0" eaLnBrk="1" latinLnBrk="0" hangingPunct="1">
        <a:spcBef>
          <a:spcPts val="0"/>
        </a:spcBef>
        <a:buFont typeface="Arial"/>
        <a:buNone/>
        <a:defRPr sz="1600" kern="1200">
          <a:solidFill>
            <a:schemeClr val="tx2"/>
          </a:solidFill>
          <a:latin typeface="NavalGroup Sans" panose="00000500000000000000" pitchFamily="2" charset="0"/>
          <a:ea typeface="+mn-ea"/>
          <a:cs typeface="Arial" panose="020B0604020202020204" pitchFamily="34" charset="0"/>
        </a:defRPr>
      </a:lvl3pPr>
      <a:lvl4pPr marL="576000" indent="-216000" algn="l" defTabSz="457200" rtl="0" eaLnBrk="1" latinLnBrk="0" hangingPunct="1">
        <a:spcBef>
          <a:spcPts val="0"/>
        </a:spcBef>
        <a:buFont typeface="Wingdings" charset="2"/>
        <a:buChar char="§"/>
        <a:defRPr sz="1600" kern="1200" baseline="0">
          <a:solidFill>
            <a:schemeClr val="tx2"/>
          </a:solidFill>
          <a:latin typeface="NavalGroup Sans" panose="00000500000000000000" pitchFamily="2" charset="0"/>
          <a:ea typeface="+mn-ea"/>
          <a:cs typeface="Arial" panose="020B0604020202020204" pitchFamily="34" charset="0"/>
        </a:defRPr>
      </a:lvl4pPr>
      <a:lvl5pPr marL="1152000" indent="0" algn="l" defTabSz="457200" rtl="0" eaLnBrk="1" latinLnBrk="0" hangingPunct="1">
        <a:spcBef>
          <a:spcPts val="0"/>
        </a:spcBef>
        <a:buFont typeface="Arial"/>
        <a:buNone/>
        <a:defRPr sz="1400" kern="1200">
          <a:solidFill>
            <a:srgbClr val="575757"/>
          </a:solidFill>
          <a:latin typeface="NavalGroup Sans" panose="00000500000000000000" pitchFamily="2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Pokemon</a:t>
            </a:r>
            <a:r>
              <a:rPr lang="fr-FR" dirty="0"/>
              <a:t> master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3437" y="2996153"/>
            <a:ext cx="5057030" cy="133031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Romain </a:t>
            </a:r>
            <a:r>
              <a:rPr lang="fr-FR" dirty="0" err="1"/>
              <a:t>Asencio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Piboule</a:t>
            </a:r>
            <a:endParaRPr lang="fr-FR" dirty="0"/>
          </a:p>
          <a:p>
            <a:r>
              <a:rPr lang="fr-FR" dirty="0"/>
              <a:t>Adrien </a:t>
            </a:r>
            <a:r>
              <a:rPr lang="fr-FR" dirty="0" err="1"/>
              <a:t>Cianci</a:t>
            </a:r>
            <a:r>
              <a:rPr lang="fr-FR" dirty="0"/>
              <a:t> </a:t>
            </a:r>
          </a:p>
          <a:p>
            <a:r>
              <a:rPr lang="fr-FR" dirty="0"/>
              <a:t>Stéphane </a:t>
            </a:r>
            <a:r>
              <a:rPr lang="fr-FR" dirty="0" err="1"/>
              <a:t>Wicquart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793437" y="4448604"/>
            <a:ext cx="4946649" cy="365125"/>
          </a:xfrm>
        </p:spPr>
        <p:txBody>
          <a:bodyPr/>
          <a:lstStyle/>
          <a:p>
            <a:r>
              <a:rPr dirty="0"/>
              <a:t>FOCO P15 ITII 2017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31537" y="4752769"/>
            <a:ext cx="1889919" cy="365125"/>
          </a:xfrm>
        </p:spPr>
        <p:txBody>
          <a:bodyPr/>
          <a:lstStyle/>
          <a:p>
            <a:pPr marL="42672"/>
            <a:r>
              <a:rPr lang="fr-FR" dirty="0"/>
              <a:t>23/02/2018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r="9712"/>
          <a:stretch/>
        </p:blipFill>
        <p:spPr>
          <a:xfrm>
            <a:off x="4885269" y="0"/>
            <a:ext cx="42502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0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SQL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F6B09C50-C1E4-4FDC-A235-146ED6E2E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14426"/>
              </p:ext>
            </p:extLst>
          </p:nvPr>
        </p:nvGraphicFramePr>
        <p:xfrm>
          <a:off x="465666" y="990599"/>
          <a:ext cx="8263467" cy="3756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90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F65E0-4114-4C12-BC17-D26B3E93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IHM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675FD-DBB0-4A01-94A9-9DD99751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965063-92BA-497D-B057-F8FFBE7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9003E2F-506B-4D2D-A589-4CC5E5DBE63C}"/>
              </a:ext>
            </a:extLst>
          </p:cNvPr>
          <p:cNvSpPr txBox="1"/>
          <p:nvPr/>
        </p:nvSpPr>
        <p:spPr>
          <a:xfrm>
            <a:off x="342899" y="1181100"/>
            <a:ext cx="8500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Exploiter l’environnement LINUX (console)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Maitriser et sécuriser les saisies clavier utilisateurs: entiers et charactères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Guider l’utilisateur dans l’exploitation de la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Afficher les données mises en 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92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01C32B2-0858-479F-B724-4E510CB62085}"/>
              </a:ext>
            </a:extLst>
          </p:cNvPr>
          <p:cNvSpPr txBox="1"/>
          <p:nvPr/>
        </p:nvSpPr>
        <p:spPr>
          <a:xfrm>
            <a:off x="893928" y="1294477"/>
            <a:ext cx="2770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Merci de votre attention</a:t>
            </a:r>
          </a:p>
          <a:p>
            <a:pPr algn="ctr"/>
            <a:endParaRPr lang="fr-FR" sz="3200" b="1" dirty="0"/>
          </a:p>
          <a:p>
            <a:pPr algn="ctr"/>
            <a:r>
              <a:rPr lang="fr-FR" sz="3200" b="1" dirty="0"/>
              <a:t>Avez-vous des questions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2C387C-5B8B-48B9-AEDB-7D88F3098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" r="9712"/>
          <a:stretch/>
        </p:blipFill>
        <p:spPr>
          <a:xfrm>
            <a:off x="4885269" y="0"/>
            <a:ext cx="42502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8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Spécification / gestion de projet</a:t>
            </a:r>
          </a:p>
          <a:p>
            <a:r>
              <a:rPr lang="fr-FR" dirty="0"/>
              <a:t>STB</a:t>
            </a:r>
          </a:p>
          <a:p>
            <a:r>
              <a:rPr lang="fr-FR" dirty="0"/>
              <a:t>Architecture projet</a:t>
            </a:r>
          </a:p>
          <a:p>
            <a:r>
              <a:rPr lang="fr-FR" dirty="0"/>
              <a:t>Arborescence projet</a:t>
            </a:r>
          </a:p>
          <a:p>
            <a:r>
              <a:rPr lang="fr-FR" dirty="0"/>
              <a:t>Structure d’une table</a:t>
            </a:r>
          </a:p>
          <a:p>
            <a:r>
              <a:rPr lang="fr-FR" dirty="0"/>
              <a:t>Requêtes SQL</a:t>
            </a:r>
          </a:p>
          <a:p>
            <a:r>
              <a:rPr lang="fr-FR" dirty="0" err="1"/>
              <a:t>Parser</a:t>
            </a:r>
            <a:r>
              <a:rPr lang="fr-FR" dirty="0"/>
              <a:t> SQL</a:t>
            </a:r>
          </a:p>
          <a:p>
            <a:r>
              <a:rPr lang="fr-FR" dirty="0"/>
              <a:t>IHM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165D-72B8-46D8-AF5E-6917EC0D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 / gestion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A9C6B-E284-45E5-9BF9-D01C0B41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3C905-2B36-43B8-B79A-6BDA1FED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AFBF7-757C-41F0-A943-715A72E854E3}"/>
              </a:ext>
            </a:extLst>
          </p:cNvPr>
          <p:cNvSpPr/>
          <p:nvPr/>
        </p:nvSpPr>
        <p:spPr>
          <a:xfrm>
            <a:off x="2210938" y="1526396"/>
            <a:ext cx="1310185" cy="511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Exigences (projet)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555AF-EAE7-42C8-AB6A-83295F017D65}"/>
              </a:ext>
            </a:extLst>
          </p:cNvPr>
          <p:cNvSpPr/>
          <p:nvPr/>
        </p:nvSpPr>
        <p:spPr>
          <a:xfrm>
            <a:off x="5308978" y="1526394"/>
            <a:ext cx="1310185" cy="511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Scénarios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6802721-1E82-4A5F-B1A9-65C3808CCDF3}"/>
              </a:ext>
            </a:extLst>
          </p:cNvPr>
          <p:cNvSpPr/>
          <p:nvPr/>
        </p:nvSpPr>
        <p:spPr>
          <a:xfrm>
            <a:off x="3521123" y="913631"/>
            <a:ext cx="1787856" cy="688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Choix du sujet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FE083-3AEE-4626-98D0-DDD03BF035E1}"/>
              </a:ext>
            </a:extLst>
          </p:cNvPr>
          <p:cNvSpPr/>
          <p:nvPr/>
        </p:nvSpPr>
        <p:spPr>
          <a:xfrm>
            <a:off x="3797493" y="1863695"/>
            <a:ext cx="1235122" cy="6889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STB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F473DF5E-D0CB-4748-B7F5-FD2B20A254F2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0800000" flipV="1">
            <a:off x="2866031" y="1258114"/>
            <a:ext cx="655092" cy="268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1D4BB45E-840E-4742-9B09-72220E4EA29C}"/>
              </a:ext>
            </a:extLst>
          </p:cNvPr>
          <p:cNvCxnSpPr>
            <a:stCxn id="8" idx="6"/>
            <a:endCxn id="7" idx="0"/>
          </p:cNvCxnSpPr>
          <p:nvPr/>
        </p:nvCxnSpPr>
        <p:spPr>
          <a:xfrm>
            <a:off x="5308979" y="1258114"/>
            <a:ext cx="655092" cy="2682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21571016-9D6E-47A6-81AB-48E2072D206A}"/>
              </a:ext>
            </a:extLst>
          </p:cNvPr>
          <p:cNvCxnSpPr>
            <a:stCxn id="7" idx="2"/>
            <a:endCxn id="9" idx="3"/>
          </p:cNvCxnSpPr>
          <p:nvPr/>
        </p:nvCxnSpPr>
        <p:spPr>
          <a:xfrm rot="5400000">
            <a:off x="5413347" y="1657453"/>
            <a:ext cx="169993" cy="9314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8B1E057A-4106-4AC8-A567-269F8D9EA656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3246767" y="1657451"/>
            <a:ext cx="169991" cy="9314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5782C86-611D-44E1-8FCE-D39225013D7F}"/>
              </a:ext>
            </a:extLst>
          </p:cNvPr>
          <p:cNvSpPr/>
          <p:nvPr/>
        </p:nvSpPr>
        <p:spPr>
          <a:xfrm>
            <a:off x="1886302" y="2954969"/>
            <a:ext cx="1473957" cy="5117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Architecture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B5B33-249A-4DA8-817E-B4C7AC43129E}"/>
              </a:ext>
            </a:extLst>
          </p:cNvPr>
          <p:cNvSpPr/>
          <p:nvPr/>
        </p:nvSpPr>
        <p:spPr>
          <a:xfrm>
            <a:off x="3687109" y="2954969"/>
            <a:ext cx="1473957" cy="5117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B6549-154A-4C93-BA67-F557DD27313B}"/>
              </a:ext>
            </a:extLst>
          </p:cNvPr>
          <p:cNvSpPr/>
          <p:nvPr/>
        </p:nvSpPr>
        <p:spPr>
          <a:xfrm>
            <a:off x="5645559" y="2954969"/>
            <a:ext cx="1473957" cy="5117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Requêtes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19690C-2D73-480A-A4AF-5BB6E039257A}"/>
              </a:ext>
            </a:extLst>
          </p:cNvPr>
          <p:cNvSpPr/>
          <p:nvPr/>
        </p:nvSpPr>
        <p:spPr>
          <a:xfrm>
            <a:off x="103564" y="2952694"/>
            <a:ext cx="1473957" cy="5117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Rôles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CDEE29-A20F-411A-ABE1-8C631960111B}"/>
              </a:ext>
            </a:extLst>
          </p:cNvPr>
          <p:cNvSpPr/>
          <p:nvPr/>
        </p:nvSpPr>
        <p:spPr>
          <a:xfrm>
            <a:off x="7446366" y="2954969"/>
            <a:ext cx="1473957" cy="51179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Usecases</a:t>
            </a:r>
            <a:endParaRPr lang="fr-FR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C2E1C2C-5441-4275-87E2-B08C2BABAF71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4415054" y="2552660"/>
            <a:ext cx="9034" cy="402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59DE2E0-0A44-437E-AC04-DAAAC999076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623280" y="2750820"/>
            <a:ext cx="1" cy="20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FC047FE-ECCC-4A9D-B34A-104F8E08224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382537" y="2750820"/>
            <a:ext cx="1" cy="20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381B4D8B-9EE1-4700-AD32-7231C6067843}"/>
              </a:ext>
            </a:extLst>
          </p:cNvPr>
          <p:cNvSpPr/>
          <p:nvPr/>
        </p:nvSpPr>
        <p:spPr>
          <a:xfrm>
            <a:off x="3530160" y="4469092"/>
            <a:ext cx="1787856" cy="39246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Livraison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3E96946-B295-4239-96D2-5A348A3BF852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>
            <a:off x="1577521" y="3208590"/>
            <a:ext cx="308781" cy="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88AC123-144C-4A6E-9272-67B73B8EC17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360259" y="3210865"/>
            <a:ext cx="32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893E664-0CB6-4B22-AEEC-E77BD31064E5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161066" y="3210865"/>
            <a:ext cx="484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D45CD4DA-A169-480D-B5A5-1414C21E1286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7119516" y="3210865"/>
            <a:ext cx="32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953DF272-35C2-4046-A2FD-E70B7F9BE9C4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rot="5400000">
            <a:off x="2427782" y="965422"/>
            <a:ext cx="400034" cy="35745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22A5D0E9-CA02-4777-A949-E7D08FEF1D01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16200000" flipH="1">
            <a:off x="6098045" y="869668"/>
            <a:ext cx="402309" cy="37682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D8593011-E3D7-47B2-AAAB-4B86BFC526F9}"/>
              </a:ext>
            </a:extLst>
          </p:cNvPr>
          <p:cNvSpPr/>
          <p:nvPr/>
        </p:nvSpPr>
        <p:spPr>
          <a:xfrm>
            <a:off x="2271089" y="3712030"/>
            <a:ext cx="4287930" cy="511792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Production/intégration/tests/rédactions</a:t>
            </a:r>
          </a:p>
        </p:txBody>
      </p:sp>
      <p:sp>
        <p:nvSpPr>
          <p:cNvPr id="92" name="Flèche : bas 91">
            <a:extLst>
              <a:ext uri="{FF2B5EF4-FFF2-40B4-BE49-F238E27FC236}">
                <a16:creationId xmlns:a16="http://schemas.microsoft.com/office/drawing/2014/main" id="{5A44CA66-A967-4AFC-A47B-9ABE3C5BC020}"/>
              </a:ext>
            </a:extLst>
          </p:cNvPr>
          <p:cNvSpPr/>
          <p:nvPr/>
        </p:nvSpPr>
        <p:spPr>
          <a:xfrm>
            <a:off x="4205501" y="3510427"/>
            <a:ext cx="419100" cy="17717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228A84DC-CE5C-43BA-8EB8-B37038CE234F}"/>
              </a:ext>
            </a:extLst>
          </p:cNvPr>
          <p:cNvSpPr/>
          <p:nvPr/>
        </p:nvSpPr>
        <p:spPr>
          <a:xfrm>
            <a:off x="4178831" y="4263721"/>
            <a:ext cx="419100" cy="177173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73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45947-1F12-45A2-AE6B-05BB8167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Spécification Technique de Besoin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E489F-7120-40B6-BE56-F4A55B1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62AEC1-3624-4B79-9644-E9770625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75078F4-7074-48E8-B7E3-E2AD30E1C2BE}"/>
              </a:ext>
            </a:extLst>
          </p:cNvPr>
          <p:cNvGraphicFramePr>
            <a:graphicFrameLocks noGrp="1"/>
          </p:cNvGraphicFramePr>
          <p:nvPr/>
        </p:nvGraphicFramePr>
        <p:xfrm>
          <a:off x="476925" y="906462"/>
          <a:ext cx="8190150" cy="3946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8030">
                  <a:extLst>
                    <a:ext uri="{9D8B030D-6E8A-4147-A177-3AD203B41FA5}">
                      <a16:colId xmlns:a16="http://schemas.microsoft.com/office/drawing/2014/main" val="3781460017"/>
                    </a:ext>
                  </a:extLst>
                </a:gridCol>
                <a:gridCol w="1638030">
                  <a:extLst>
                    <a:ext uri="{9D8B030D-6E8A-4147-A177-3AD203B41FA5}">
                      <a16:colId xmlns:a16="http://schemas.microsoft.com/office/drawing/2014/main" val="3786613887"/>
                    </a:ext>
                  </a:extLst>
                </a:gridCol>
                <a:gridCol w="1638030">
                  <a:extLst>
                    <a:ext uri="{9D8B030D-6E8A-4147-A177-3AD203B41FA5}">
                      <a16:colId xmlns:a16="http://schemas.microsoft.com/office/drawing/2014/main" val="71246808"/>
                    </a:ext>
                  </a:extLst>
                </a:gridCol>
                <a:gridCol w="1638030">
                  <a:extLst>
                    <a:ext uri="{9D8B030D-6E8A-4147-A177-3AD203B41FA5}">
                      <a16:colId xmlns:a16="http://schemas.microsoft.com/office/drawing/2014/main" val="262844379"/>
                    </a:ext>
                  </a:extLst>
                </a:gridCol>
                <a:gridCol w="1638030">
                  <a:extLst>
                    <a:ext uri="{9D8B030D-6E8A-4147-A177-3AD203B41FA5}">
                      <a16:colId xmlns:a16="http://schemas.microsoft.com/office/drawing/2014/main" val="263234359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Exigence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Intitulé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Description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I/A/D/T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Validation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extLst>
                  <a:ext uri="{0D108BD9-81ED-4DB2-BD59-A6C34878D82A}">
                    <a16:rowId xmlns:a16="http://schemas.microsoft.com/office/drawing/2014/main" val="3870818489"/>
                  </a:ext>
                </a:extLst>
              </a:tr>
              <a:tr h="17144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[E010]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Constitution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 logiciel doit être constitué de :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>
                          <a:effectLst/>
                        </a:rPr>
                        <a:t>Une base de données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>
                          <a:effectLst/>
                        </a:rPr>
                        <a:t>Un gestionnaire de base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>
                          <a:effectLst/>
                        </a:rPr>
                        <a:t>Un générateur de commandes SQL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>
                          <a:effectLst/>
                        </a:rPr>
                        <a:t>Un interpréteur de commandes SQL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fr-FR" sz="1100">
                          <a:effectLst/>
                        </a:rPr>
                        <a:t>Une IHM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extLst>
                  <a:ext uri="{0D108BD9-81ED-4DB2-BD59-A6C34878D82A}">
                    <a16:rowId xmlns:a16="http://schemas.microsoft.com/office/drawing/2014/main" val="270133200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[E011]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Base de données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La base de données doit être constituée de n fichiers (bin ou txt).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extLst>
                  <a:ext uri="{0D108BD9-81ED-4DB2-BD59-A6C34878D82A}">
                    <a16:rowId xmlns:a16="http://schemas.microsoft.com/office/drawing/2014/main" val="24740668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[E020]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Langage de programmation - choix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Le programme doit être codé en langage C.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extLst>
                  <a:ext uri="{0D108BD9-81ED-4DB2-BD59-A6C34878D82A}">
                    <a16:rowId xmlns:a16="http://schemas.microsoft.com/office/drawing/2014/main" val="40821969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[E030]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Langage de programmation - règles de codage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La programmation doit être conforme aux règles de codage définies dans le fichier « règles de codage ».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45" marR="65545" marT="0" marB="0"/>
                </a:tc>
                <a:extLst>
                  <a:ext uri="{0D108BD9-81ED-4DB2-BD59-A6C34878D82A}">
                    <a16:rowId xmlns:a16="http://schemas.microsoft.com/office/drawing/2014/main" val="132109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13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" b="5023"/>
          <a:stretch/>
        </p:blipFill>
        <p:spPr>
          <a:xfrm>
            <a:off x="1678473" y="886883"/>
            <a:ext cx="5848477" cy="395726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7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Arborescence projet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e 44"/>
          <p:cNvGrpSpPr>
            <a:grpSpLocks/>
          </p:cNvGrpSpPr>
          <p:nvPr/>
        </p:nvGrpSpPr>
        <p:grpSpPr bwMode="auto">
          <a:xfrm>
            <a:off x="727214" y="1521300"/>
            <a:ext cx="3044685" cy="2989740"/>
            <a:chOff x="0" y="0"/>
            <a:chExt cx="1905000" cy="2359025"/>
          </a:xfrm>
        </p:grpSpPr>
        <p:sp>
          <p:nvSpPr>
            <p:cNvPr id="7" name="Connecteur droit 24"/>
            <p:cNvSpPr>
              <a:spLocks noChangeShapeType="1"/>
            </p:cNvSpPr>
            <p:nvPr/>
          </p:nvSpPr>
          <p:spPr bwMode="auto">
            <a:xfrm>
              <a:off x="139700" y="1473200"/>
              <a:ext cx="243840" cy="0"/>
            </a:xfrm>
            <a:prstGeom prst="line">
              <a:avLst/>
            </a:prstGeom>
            <a:noFill/>
            <a:ln w="6350" algn="ctr">
              <a:solidFill>
                <a:srgbClr val="5B9BD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pSp>
          <p:nvGrpSpPr>
            <p:cNvPr id="8" name="Groupe 43"/>
            <p:cNvGrpSpPr>
              <a:grpSpLocks/>
            </p:cNvGrpSpPr>
            <p:nvPr/>
          </p:nvGrpSpPr>
          <p:grpSpPr bwMode="auto">
            <a:xfrm>
              <a:off x="0" y="0"/>
              <a:ext cx="1905000" cy="2359025"/>
              <a:chOff x="0" y="0"/>
              <a:chExt cx="1905000" cy="2359025"/>
            </a:xfrm>
          </p:grpSpPr>
          <p:sp>
            <p:nvSpPr>
              <p:cNvPr id="9" name="Connecteur droit 2"/>
              <p:cNvSpPr>
                <a:spLocks noChangeShapeType="1"/>
              </p:cNvSpPr>
              <p:nvPr/>
            </p:nvSpPr>
            <p:spPr bwMode="auto">
              <a:xfrm>
                <a:off x="123825" y="152400"/>
                <a:ext cx="12700" cy="1325880"/>
              </a:xfrm>
              <a:prstGeom prst="line">
                <a:avLst/>
              </a:prstGeom>
              <a:noFill/>
              <a:ln w="127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030" name="Image 4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8920" cy="207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Connecteur droit 18"/>
              <p:cNvSpPr>
                <a:spLocks noChangeShapeType="1"/>
              </p:cNvSpPr>
              <p:nvPr/>
            </p:nvSpPr>
            <p:spPr bwMode="auto">
              <a:xfrm>
                <a:off x="123825" y="355600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1" name="Connecteur droit 19"/>
              <p:cNvSpPr>
                <a:spLocks noChangeShapeType="1"/>
              </p:cNvSpPr>
              <p:nvPr/>
            </p:nvSpPr>
            <p:spPr bwMode="auto">
              <a:xfrm>
                <a:off x="130175" y="539750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" name="Connecteur droit 20"/>
              <p:cNvSpPr>
                <a:spLocks noChangeShapeType="1"/>
              </p:cNvSpPr>
              <p:nvPr/>
            </p:nvSpPr>
            <p:spPr bwMode="auto">
              <a:xfrm>
                <a:off x="133350" y="727075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" name="Connecteur droit 21"/>
              <p:cNvSpPr>
                <a:spLocks noChangeShapeType="1"/>
              </p:cNvSpPr>
              <p:nvPr/>
            </p:nvSpPr>
            <p:spPr bwMode="auto">
              <a:xfrm>
                <a:off x="136525" y="911225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Connecteur droit 22"/>
              <p:cNvSpPr>
                <a:spLocks noChangeShapeType="1"/>
              </p:cNvSpPr>
              <p:nvPr/>
            </p:nvSpPr>
            <p:spPr bwMode="auto">
              <a:xfrm>
                <a:off x="136525" y="1098550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" name="Connecteur droit 23"/>
              <p:cNvSpPr>
                <a:spLocks noChangeShapeType="1"/>
              </p:cNvSpPr>
              <p:nvPr/>
            </p:nvSpPr>
            <p:spPr bwMode="auto">
              <a:xfrm>
                <a:off x="139700" y="1285875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Connecteur droit 26"/>
              <p:cNvSpPr>
                <a:spLocks noChangeShapeType="1"/>
              </p:cNvSpPr>
              <p:nvPr/>
            </p:nvSpPr>
            <p:spPr bwMode="auto">
              <a:xfrm>
                <a:off x="434975" y="1501775"/>
                <a:ext cx="3175" cy="752475"/>
              </a:xfrm>
              <a:prstGeom prst="line">
                <a:avLst/>
              </a:prstGeom>
              <a:noFill/>
              <a:ln w="1270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Connecteur droit 35"/>
              <p:cNvSpPr>
                <a:spLocks noChangeShapeType="1"/>
              </p:cNvSpPr>
              <p:nvPr/>
            </p:nvSpPr>
            <p:spPr bwMode="auto">
              <a:xfrm>
                <a:off x="434975" y="1692275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" name="Connecteur droit 36"/>
              <p:cNvSpPr>
                <a:spLocks noChangeShapeType="1"/>
              </p:cNvSpPr>
              <p:nvPr/>
            </p:nvSpPr>
            <p:spPr bwMode="auto">
              <a:xfrm>
                <a:off x="441325" y="1879600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" name="Connecteur droit 37"/>
              <p:cNvSpPr>
                <a:spLocks noChangeShapeType="1"/>
              </p:cNvSpPr>
              <p:nvPr/>
            </p:nvSpPr>
            <p:spPr bwMode="auto">
              <a:xfrm>
                <a:off x="441325" y="2063750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0" name="Connecteur droit 38"/>
              <p:cNvSpPr>
                <a:spLocks noChangeShapeType="1"/>
              </p:cNvSpPr>
              <p:nvPr/>
            </p:nvSpPr>
            <p:spPr bwMode="auto">
              <a:xfrm>
                <a:off x="444500" y="2251075"/>
                <a:ext cx="243840" cy="0"/>
              </a:xfrm>
              <a:prstGeom prst="line">
                <a:avLst/>
              </a:prstGeom>
              <a:noFill/>
              <a:ln w="6350" algn="ctr">
                <a:solidFill>
                  <a:srgbClr val="5B9BD5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042" name="Image 1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" y="279400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Image 10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" y="650875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Image 11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" y="466725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Image 12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" y="838200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Image 13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" y="1022350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Image 14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" y="1209675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Image 15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" y="1393825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Image 28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875" y="1606550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Image 29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875" y="1978025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Image 30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875" y="1793875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Image 31" descr="C:\Users\Kumaneko\Downloads\root-directory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875" y="2165350"/>
                <a:ext cx="180975" cy="15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Zone de texte 39"/>
              <p:cNvSpPr txBox="1">
                <a:spLocks noChangeArrowheads="1"/>
              </p:cNvSpPr>
              <p:nvPr/>
            </p:nvSpPr>
            <p:spPr bwMode="auto">
              <a:xfrm>
                <a:off x="555625" y="215900"/>
                <a:ext cx="1038225" cy="1425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100"/>
                  </a:spcBef>
                  <a:buClrTx/>
                  <a:buSzTx/>
                  <a:buFontTx/>
                  <a:buNone/>
                  <a:tabLst/>
                </a:pPr>
                <a:r>
                  <a:rPr kumimoji="0" lang="fr-FR" altLang="fr-FR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bin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100"/>
                  </a:spcBef>
                  <a:buClrTx/>
                  <a:buSzTx/>
                  <a:buFontTx/>
                  <a:buNone/>
                  <a:tabLst/>
                </a:pPr>
                <a:r>
                  <a:rPr kumimoji="0" lang="fr-FR" altLang="fr-FR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lib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100"/>
                  </a:spcBef>
                  <a:buClrTx/>
                  <a:buSzTx/>
                  <a:buFontTx/>
                  <a:buNone/>
                  <a:tabLst/>
                </a:pPr>
                <a:r>
                  <a:rPr kumimoji="0" lang="fr-FR" altLang="fr-FR" sz="15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include</a:t>
                </a:r>
                <a:endParaRPr kumimoji="0" lang="fr-FR" altLang="fr-FR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100"/>
                  </a:spcBef>
                  <a:buClrTx/>
                  <a:buSzTx/>
                  <a:buFontTx/>
                  <a:buNone/>
                  <a:tabLst/>
                </a:pPr>
                <a:r>
                  <a:rPr kumimoji="0" lang="fr-FR" altLang="fr-FR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.git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100"/>
                  </a:spcBef>
                  <a:buClrTx/>
                  <a:buSzTx/>
                  <a:buFontTx/>
                  <a:buNone/>
                  <a:tabLst/>
                </a:pPr>
                <a:r>
                  <a:rPr kumimoji="0" lang="fr-FR" altLang="fr-FR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ressources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100"/>
                  </a:spcBef>
                  <a:buClrTx/>
                  <a:buSzTx/>
                  <a:buFontTx/>
                  <a:buNone/>
                  <a:tabLst/>
                </a:pPr>
                <a:r>
                  <a:rPr kumimoji="0" lang="fr-FR" altLang="fr-FR" sz="1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docs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100"/>
                  </a:spcBef>
                  <a:buClrTx/>
                  <a:buSzTx/>
                  <a:buFontTx/>
                  <a:buNone/>
                  <a:tabLst/>
                </a:pPr>
                <a:r>
                  <a:rPr kumimoji="0" lang="fr-FR" altLang="fr-FR" sz="15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</a:rPr>
                  <a:t>src</a:t>
                </a:r>
                <a:endParaRPr kumimoji="0" lang="fr-FR" altLang="fr-FR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2" name="Zone de texte 39"/>
          <p:cNvSpPr txBox="1">
            <a:spLocks noChangeArrowheads="1"/>
          </p:cNvSpPr>
          <p:nvPr/>
        </p:nvSpPr>
        <p:spPr bwMode="auto">
          <a:xfrm>
            <a:off x="2083135" y="3523664"/>
            <a:ext cx="1191465" cy="115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Makefiles</a:t>
            </a:r>
            <a:endParaRPr lang="fr-F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</a:p>
          <a:p>
            <a:r>
              <a:rPr lang="fr-F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fr-F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764814" y="1357659"/>
            <a:ext cx="49004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17 fichiers C avec leur header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4 </a:t>
            </a:r>
            <a:r>
              <a:rPr lang="fr-FR" dirty="0" err="1"/>
              <a:t>Makefiles</a:t>
            </a:r>
            <a:r>
              <a:rPr lang="fr-FR" dirty="0"/>
              <a:t>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6 </a:t>
            </a:r>
            <a:r>
              <a:rPr lang="fr-FR" dirty="0" err="1"/>
              <a:t>Makefiles</a:t>
            </a:r>
            <a:r>
              <a:rPr lang="fr-FR" dirty="0"/>
              <a:t> de configuration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6 Tables de donnée « .</a:t>
            </a:r>
            <a:r>
              <a:rPr lang="fr-FR" dirty="0" err="1"/>
              <a:t>dbase</a:t>
            </a:r>
            <a:r>
              <a:rPr lang="fr-FR" dirty="0"/>
              <a:t>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6 Fichiers de configuration des Tables « .</a:t>
            </a:r>
            <a:r>
              <a:rPr lang="fr-FR" dirty="0" err="1"/>
              <a:t>sql</a:t>
            </a:r>
            <a:r>
              <a:rPr lang="fr-FR" dirty="0"/>
              <a:t>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Environ 1800 lignes de code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191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Structure d’une table</a:t>
            </a:r>
            <a:endParaRPr lang="fr-FR" sz="14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Groupe 7"/>
          <p:cNvGrpSpPr/>
          <p:nvPr/>
        </p:nvGrpSpPr>
        <p:grpSpPr>
          <a:xfrm>
            <a:off x="533400" y="1679962"/>
            <a:ext cx="7987942" cy="2451772"/>
            <a:chOff x="0" y="0"/>
            <a:chExt cx="5276850" cy="2004526"/>
          </a:xfrm>
        </p:grpSpPr>
        <p:sp>
          <p:nvSpPr>
            <p:cNvPr id="19" name="Rectangle 18"/>
            <p:cNvSpPr/>
            <p:nvPr/>
          </p:nvSpPr>
          <p:spPr>
            <a:xfrm>
              <a:off x="0" y="654050"/>
              <a:ext cx="1417955" cy="205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16050" y="654050"/>
              <a:ext cx="1480820" cy="20574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1950" y="654050"/>
              <a:ext cx="2374900" cy="20574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01950" y="654050"/>
              <a:ext cx="114300" cy="20150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65550" y="654050"/>
              <a:ext cx="114300" cy="20150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95800" y="654050"/>
              <a:ext cx="114300" cy="201506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cxnSp>
          <p:nvCxnSpPr>
            <p:cNvPr id="25" name="Connecteur droit 24"/>
            <p:cNvCxnSpPr/>
            <p:nvPr/>
          </p:nvCxnSpPr>
          <p:spPr>
            <a:xfrm flipH="1">
              <a:off x="4083050" y="558800"/>
              <a:ext cx="149996" cy="4263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>
              <a:off x="4165600" y="558800"/>
              <a:ext cx="149996" cy="4263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2241550" y="539750"/>
              <a:ext cx="149860" cy="4260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H="1">
              <a:off x="2317750" y="539750"/>
              <a:ext cx="149860" cy="4260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416050" y="654050"/>
              <a:ext cx="409630" cy="1955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28800" y="660400"/>
              <a:ext cx="409630" cy="1955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82850" y="660400"/>
              <a:ext cx="409630" cy="1955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2" name="Accolade fermante 31"/>
            <p:cNvSpPr/>
            <p:nvPr/>
          </p:nvSpPr>
          <p:spPr>
            <a:xfrm rot="16200000">
              <a:off x="1244600" y="-996950"/>
              <a:ext cx="397510" cy="2877594"/>
            </a:xfrm>
            <a:prstGeom prst="rightBrace">
              <a:avLst>
                <a:gd name="adj1" fmla="val 26358"/>
                <a:gd name="adj2" fmla="val 508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3" name="Accolade fermante 32"/>
            <p:cNvSpPr/>
            <p:nvPr/>
          </p:nvSpPr>
          <p:spPr>
            <a:xfrm rot="5400000">
              <a:off x="1962150" y="336550"/>
              <a:ext cx="397510" cy="1479493"/>
            </a:xfrm>
            <a:prstGeom prst="rightBrace">
              <a:avLst>
                <a:gd name="adj1" fmla="val 26358"/>
                <a:gd name="adj2" fmla="val 508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4" name="Accolade fermante 33"/>
            <p:cNvSpPr/>
            <p:nvPr/>
          </p:nvSpPr>
          <p:spPr>
            <a:xfrm rot="5400000">
              <a:off x="3879850" y="-107950"/>
              <a:ext cx="397510" cy="2365292"/>
            </a:xfrm>
            <a:prstGeom prst="rightBrace">
              <a:avLst>
                <a:gd name="adj1" fmla="val 26358"/>
                <a:gd name="adj2" fmla="val 508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35" name="Zone de texte 20"/>
            <p:cNvSpPr txBox="1"/>
            <p:nvPr/>
          </p:nvSpPr>
          <p:spPr>
            <a:xfrm>
              <a:off x="3403600" y="1295400"/>
              <a:ext cx="1316990" cy="70912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Datas</a:t>
              </a: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Taille variable</a:t>
              </a:r>
            </a:p>
          </p:txBody>
        </p:sp>
        <p:sp>
          <p:nvSpPr>
            <p:cNvPr id="36" name="Zone de texte 21"/>
            <p:cNvSpPr txBox="1"/>
            <p:nvPr/>
          </p:nvSpPr>
          <p:spPr>
            <a:xfrm>
              <a:off x="1593850" y="1289050"/>
              <a:ext cx="1103345" cy="70539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Description des champs</a:t>
              </a: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fr-FR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Taille variable</a:t>
              </a:r>
            </a:p>
          </p:txBody>
        </p:sp>
        <p:sp>
          <p:nvSpPr>
            <p:cNvPr id="37" name="Zone de texte 22"/>
            <p:cNvSpPr txBox="1"/>
            <p:nvPr/>
          </p:nvSpPr>
          <p:spPr>
            <a:xfrm>
              <a:off x="1130300" y="0"/>
              <a:ext cx="694055" cy="39878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Header</a:t>
              </a:r>
            </a:p>
          </p:txBody>
        </p:sp>
        <p:sp>
          <p:nvSpPr>
            <p:cNvPr id="38" name="Zone de texte 23"/>
            <p:cNvSpPr txBox="1"/>
            <p:nvPr/>
          </p:nvSpPr>
          <p:spPr>
            <a:xfrm>
              <a:off x="3251200" y="38100"/>
              <a:ext cx="1211580" cy="28765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Champ de validité</a:t>
              </a:r>
            </a:p>
          </p:txBody>
        </p:sp>
        <p:cxnSp>
          <p:nvCxnSpPr>
            <p:cNvPr id="39" name="Connecteur droit 38"/>
            <p:cNvCxnSpPr/>
            <p:nvPr/>
          </p:nvCxnSpPr>
          <p:spPr>
            <a:xfrm flipV="1">
              <a:off x="2990850" y="330200"/>
              <a:ext cx="862149" cy="313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3835400" y="330200"/>
              <a:ext cx="18661" cy="317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H="1" flipV="1">
              <a:off x="3860800" y="330200"/>
              <a:ext cx="694198" cy="320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06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Structure d’une table </a:t>
            </a:r>
            <a:r>
              <a:rPr lang="fr-FR" sz="1400" dirty="0">
                <a:solidFill>
                  <a:schemeClr val="accent1"/>
                </a:solidFill>
              </a:rPr>
              <a:t> </a:t>
            </a:r>
            <a:endParaRPr lang="fr-FR" sz="14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4" name="Groupe 43"/>
          <p:cNvGrpSpPr/>
          <p:nvPr/>
        </p:nvGrpSpPr>
        <p:grpSpPr>
          <a:xfrm>
            <a:off x="1731326" y="1169126"/>
            <a:ext cx="5668645" cy="3429000"/>
            <a:chOff x="0" y="0"/>
            <a:chExt cx="5668645" cy="3429000"/>
          </a:xfrm>
        </p:grpSpPr>
        <p:grpSp>
          <p:nvGrpSpPr>
            <p:cNvPr id="45" name="Groupe 44"/>
            <p:cNvGrpSpPr/>
            <p:nvPr/>
          </p:nvGrpSpPr>
          <p:grpSpPr>
            <a:xfrm>
              <a:off x="0" y="0"/>
              <a:ext cx="2753995" cy="3429000"/>
              <a:chOff x="0" y="0"/>
              <a:chExt cx="2753995" cy="3429000"/>
            </a:xfrm>
          </p:grpSpPr>
          <p:sp>
            <p:nvSpPr>
              <p:cNvPr id="52" name="Zone de texte 30"/>
              <p:cNvSpPr txBox="1"/>
              <p:nvPr/>
            </p:nvSpPr>
            <p:spPr>
              <a:xfrm>
                <a:off x="0" y="241300"/>
                <a:ext cx="2753995" cy="3187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valid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Champ d’intégralité de la table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lastUpdate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Structure de la date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nbRecord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Nombre d’enregistrement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nbField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Nombre de champ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lengthHeader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 du header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lengthRecord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 des enregistrements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lengthField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 du descripteur des champs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Descriptor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Pointer sur le descripteur des champs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0" y="0"/>
                <a:ext cx="2753995" cy="2603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Header</a:t>
                </a:r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2908300" y="0"/>
              <a:ext cx="2760345" cy="1955800"/>
              <a:chOff x="0" y="0"/>
              <a:chExt cx="2760345" cy="1955800"/>
            </a:xfrm>
          </p:grpSpPr>
          <p:sp>
            <p:nvSpPr>
              <p:cNvPr id="50" name="Zone de texte 37"/>
              <p:cNvSpPr txBox="1"/>
              <p:nvPr/>
            </p:nvSpPr>
            <p:spPr>
              <a:xfrm>
                <a:off x="0" y="254000"/>
                <a:ext cx="2753995" cy="17018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offset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Position du champ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type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 type du champ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name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 nom du champ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size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taille du champ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350" y="0"/>
                <a:ext cx="2753995" cy="26035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Descriptor</a:t>
                </a:r>
              </a:p>
            </p:txBody>
          </p:sp>
        </p:grpSp>
        <p:grpSp>
          <p:nvGrpSpPr>
            <p:cNvPr id="47" name="Groupe 46"/>
            <p:cNvGrpSpPr/>
            <p:nvPr/>
          </p:nvGrpSpPr>
          <p:grpSpPr>
            <a:xfrm>
              <a:off x="2908300" y="2076450"/>
              <a:ext cx="2760345" cy="1352550"/>
              <a:chOff x="0" y="0"/>
              <a:chExt cx="2760345" cy="1352550"/>
            </a:xfrm>
          </p:grpSpPr>
          <p:sp>
            <p:nvSpPr>
              <p:cNvPr id="48" name="Zone de texte 40"/>
              <p:cNvSpPr txBox="1"/>
              <p:nvPr/>
            </p:nvSpPr>
            <p:spPr>
              <a:xfrm>
                <a:off x="0" y="254000"/>
                <a:ext cx="2753995" cy="109855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valid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Champ de validité de l’enregistrement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datas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fr-FR" sz="1100" i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data de l’enregistrement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350" y="0"/>
                <a:ext cx="2753995" cy="26035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Enregistrement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17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SQL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10/11/2017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6971-2F47-7544-AAAF-7A2F479FA76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147864" y="1150257"/>
            <a:ext cx="882485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 TABLE </a:t>
            </a:r>
            <a:r>
              <a:rPr lang="en-US" sz="1600" dirty="0" err="1"/>
              <a:t>JointGroup</a:t>
            </a:r>
            <a:r>
              <a:rPr lang="en-US" sz="1600" dirty="0"/>
              <a:t> (id PRIMARY_KEY, </a:t>
            </a:r>
            <a:r>
              <a:rPr lang="en-US" sz="1600" dirty="0" err="1"/>
              <a:t>id_species</a:t>
            </a:r>
            <a:r>
              <a:rPr lang="en-US" sz="1600" dirty="0"/>
              <a:t> INT, </a:t>
            </a:r>
            <a:r>
              <a:rPr lang="en-US" sz="1600" dirty="0" err="1"/>
              <a:t>id_group</a:t>
            </a:r>
            <a:r>
              <a:rPr lang="en-US" sz="1600" dirty="0"/>
              <a:t> INT)</a:t>
            </a:r>
          </a:p>
          <a:p>
            <a:endParaRPr lang="en-US" sz="1600" dirty="0"/>
          </a:p>
          <a:p>
            <a:r>
              <a:rPr lang="en-US" sz="1600" dirty="0"/>
              <a:t>INSERT INTO </a:t>
            </a:r>
            <a:r>
              <a:rPr lang="en-US" sz="1600" dirty="0" err="1"/>
              <a:t>JointGroup</a:t>
            </a:r>
            <a:r>
              <a:rPr lang="en-US" sz="1600" dirty="0"/>
              <a:t> VALUES (1,1)</a:t>
            </a:r>
          </a:p>
          <a:p>
            <a:endParaRPr lang="en-US" sz="1600" dirty="0"/>
          </a:p>
          <a:p>
            <a:r>
              <a:rPr lang="en-US" sz="1600" dirty="0"/>
              <a:t>UPDATE </a:t>
            </a:r>
            <a:r>
              <a:rPr lang="en-US" sz="1600" dirty="0" err="1"/>
              <a:t>JointGroup</a:t>
            </a:r>
            <a:r>
              <a:rPr lang="en-US" sz="1600" dirty="0"/>
              <a:t> SET id=3 WHERE id=1</a:t>
            </a:r>
          </a:p>
          <a:p>
            <a:endParaRPr lang="en-US" sz="1600" dirty="0"/>
          </a:p>
          <a:p>
            <a:r>
              <a:rPr lang="en-US" sz="1600" dirty="0"/>
              <a:t>DELETE FROM </a:t>
            </a:r>
            <a:r>
              <a:rPr lang="en-US" sz="1600" dirty="0" err="1"/>
              <a:t>JointGroup</a:t>
            </a:r>
            <a:r>
              <a:rPr lang="en-US" sz="1600" dirty="0"/>
              <a:t> WHERE id=3</a:t>
            </a:r>
          </a:p>
          <a:p>
            <a:endParaRPr lang="en-US" sz="1600" dirty="0"/>
          </a:p>
          <a:p>
            <a:r>
              <a:rPr lang="en-US" sz="1600" dirty="0"/>
              <a:t>SELECT * FROM </a:t>
            </a:r>
            <a:r>
              <a:rPr lang="en-US" sz="1600" dirty="0" err="1"/>
              <a:t>JointGroup</a:t>
            </a:r>
            <a:r>
              <a:rPr lang="en-US" sz="1600" dirty="0"/>
              <a:t> WHERE id=1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id,name</a:t>
            </a:r>
            <a:r>
              <a:rPr lang="en-US" sz="1600" dirty="0"/>
              <a:t> FROM </a:t>
            </a:r>
            <a:r>
              <a:rPr lang="en-US" sz="1600" dirty="0" err="1"/>
              <a:t>JointGroup</a:t>
            </a:r>
            <a:r>
              <a:rPr lang="en-US" sz="1600" dirty="0"/>
              <a:t> WHERE id=1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308581952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owerpoint Naval Group - Template document de travail">
  <a:themeElements>
    <a:clrScheme name="Custom 1">
      <a:dk1>
        <a:srgbClr val="164191"/>
      </a:dk1>
      <a:lt1>
        <a:sysClr val="window" lastClr="FFFFFF"/>
      </a:lt1>
      <a:dk2>
        <a:srgbClr val="003264"/>
      </a:dk2>
      <a:lt2>
        <a:srgbClr val="BBBBBB"/>
      </a:lt2>
      <a:accent1>
        <a:srgbClr val="00A0D2"/>
      </a:accent1>
      <a:accent2>
        <a:srgbClr val="E63250"/>
      </a:accent2>
      <a:accent3>
        <a:srgbClr val="4BA000"/>
      </a:accent3>
      <a:accent4>
        <a:srgbClr val="784191"/>
      </a:accent4>
      <a:accent5>
        <a:srgbClr val="00A582"/>
      </a:accent5>
      <a:accent6>
        <a:srgbClr val="F07D00"/>
      </a:accent6>
      <a:hlink>
        <a:srgbClr val="78C8F5"/>
      </a:hlink>
      <a:folHlink>
        <a:srgbClr val="502864"/>
      </a:folHlink>
    </a:clrScheme>
    <a:fontScheme name="Personnalisé 1">
      <a:majorFont>
        <a:latin typeface="NavalGroup Sans"/>
        <a:ea typeface=""/>
        <a:cs typeface=""/>
      </a:majorFont>
      <a:minorFont>
        <a:latin typeface="NavalGroup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091CD557-249D-4CDC-BA48-34B140B43B9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Modèle powerpoint Naval Group - Template document de travail</Template>
  <TotalTime>1378</TotalTime>
  <Words>489</Words>
  <Application>Microsoft Office PowerPoint</Application>
  <PresentationFormat>Affichage à l'écran (16:9)</PresentationFormat>
  <Paragraphs>199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MS Mincho</vt:lpstr>
      <vt:lpstr>Arial</vt:lpstr>
      <vt:lpstr>Calibri</vt:lpstr>
      <vt:lpstr>NavalGroup Sans</vt:lpstr>
      <vt:lpstr>NavalGroup Sans Light</vt:lpstr>
      <vt:lpstr>Symbol</vt:lpstr>
      <vt:lpstr>Times New Roman</vt:lpstr>
      <vt:lpstr>Wingdings</vt:lpstr>
      <vt:lpstr>Modèle powerpoint Naval Group - Template document de travail</vt:lpstr>
      <vt:lpstr>Pokemon master</vt:lpstr>
      <vt:lpstr>Présentation PowerPoint</vt:lpstr>
      <vt:lpstr>Spécification / gestion</vt:lpstr>
      <vt:lpstr>Spécification Technique de Besoin</vt:lpstr>
      <vt:lpstr>Architecture du projet</vt:lpstr>
      <vt:lpstr>Arborescence projet</vt:lpstr>
      <vt:lpstr>Structure d’une table</vt:lpstr>
      <vt:lpstr>Structure d’une table  </vt:lpstr>
      <vt:lpstr>Requête SQL</vt:lpstr>
      <vt:lpstr>Parser SQL</vt:lpstr>
      <vt:lpstr>IHM</vt:lpstr>
      <vt:lpstr>Présentation PowerPoint</vt:lpstr>
    </vt:vector>
  </TitlesOfParts>
  <Company>DCNS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MARC, Cassian</dc:creator>
  <cp:lastModifiedBy>Romain ASENCIO</cp:lastModifiedBy>
  <cp:revision>167</cp:revision>
  <cp:lastPrinted>2017-09-14T11:57:25Z</cp:lastPrinted>
  <dcterms:created xsi:type="dcterms:W3CDTF">2017-08-23T14:36:01Z</dcterms:created>
  <dcterms:modified xsi:type="dcterms:W3CDTF">2018-02-23T08:15:51Z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