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1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52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0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9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01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8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4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099B-47BE-47CD-8D69-079F5FE24642}" type="datetimeFigureOut">
              <a:rPr lang="it-IT" smtClean="0"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3D74-07C5-41E2-ACF2-CF13A102B4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853"/>
            <a:ext cx="9144000" cy="49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</dc:creator>
  <cp:lastModifiedBy>Pietro</cp:lastModifiedBy>
  <cp:revision>9</cp:revision>
  <dcterms:created xsi:type="dcterms:W3CDTF">2011-06-10T15:46:29Z</dcterms:created>
  <dcterms:modified xsi:type="dcterms:W3CDTF">2011-07-18T17:02:48Z</dcterms:modified>
</cp:coreProperties>
</file>