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53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869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41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96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80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75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95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70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526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12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8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5BFE-6E1C-47EC-9FC9-130BE714C7AD}" type="datetimeFigureOut">
              <a:rPr lang="it-IT" smtClean="0"/>
              <a:pPr/>
              <a:t>18-07-2011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8169-0425-4050-A6CD-215204B40CB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79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16200000">
            <a:off x="6138286" y="2114966"/>
            <a:ext cx="2818767" cy="240158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17020895">
            <a:off x="-180528" y="1744784"/>
            <a:ext cx="3182216" cy="3182216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>
            <a:off x="1979712" y="4221088"/>
            <a:ext cx="1656184" cy="14401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622859" y="393050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Export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707904" y="4077072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4383495" y="4211138"/>
            <a:ext cx="2376000" cy="15396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5202431" y="3923764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Save</a:t>
            </a:r>
            <a:endParaRPr lang="it-IT" dirty="0"/>
          </a:p>
        </p:txBody>
      </p:sp>
      <p:sp>
        <p:nvSpPr>
          <p:cNvPr id="13" name="Freccia a sinistra 12"/>
          <p:cNvSpPr/>
          <p:nvPr/>
        </p:nvSpPr>
        <p:spPr>
          <a:xfrm>
            <a:off x="4383494" y="2420888"/>
            <a:ext cx="2376000" cy="144016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5148064" y="213285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Export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707904" y="2267580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699792" y="2123564"/>
            <a:ext cx="61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Save</a:t>
            </a:r>
            <a:endParaRPr lang="it-IT" dirty="0"/>
          </a:p>
        </p:txBody>
      </p:sp>
      <p:sp>
        <p:nvSpPr>
          <p:cNvPr id="18" name="Parentesi graffa aperta 17"/>
          <p:cNvSpPr/>
          <p:nvPr/>
        </p:nvSpPr>
        <p:spPr>
          <a:xfrm rot="5400000">
            <a:off x="3995936" y="-315415"/>
            <a:ext cx="648074" cy="3816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/>
          <p:cNvSpPr/>
          <p:nvPr/>
        </p:nvSpPr>
        <p:spPr>
          <a:xfrm rot="16200000">
            <a:off x="3995934" y="3356990"/>
            <a:ext cx="648074" cy="3816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Dodecagono 19"/>
          <p:cNvSpPr/>
          <p:nvPr/>
        </p:nvSpPr>
        <p:spPr>
          <a:xfrm>
            <a:off x="2339752" y="5733256"/>
            <a:ext cx="432048" cy="360040"/>
          </a:xfrm>
          <a:prstGeom prst="dodec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843808" y="5723964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Copy data from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mtd5</a:t>
            </a:r>
            <a:r>
              <a:rPr lang="it-IT" b="1" dirty="0" smtClean="0">
                <a:latin typeface="+mj-lt"/>
                <a:cs typeface="Courier New" pitchFamily="49" charset="0"/>
              </a:rPr>
              <a:t> </a:t>
            </a:r>
            <a:r>
              <a:rPr lang="it-IT" b="1" dirty="0" smtClean="0"/>
              <a:t>to mmcblk0p2</a:t>
            </a:r>
            <a:endParaRPr lang="it-IT" b="1" dirty="0"/>
          </a:p>
        </p:txBody>
      </p:sp>
      <p:sp>
        <p:nvSpPr>
          <p:cNvPr id="22" name="Dodecagono 21"/>
          <p:cNvSpPr/>
          <p:nvPr/>
        </p:nvSpPr>
        <p:spPr>
          <a:xfrm>
            <a:off x="-472" y="4653136"/>
            <a:ext cx="432000" cy="360000"/>
          </a:xfrm>
          <a:prstGeom prst="dodec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07504" y="4941165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Sanitize</a:t>
            </a:r>
            <a:r>
              <a:rPr lang="it-IT" b="1" dirty="0" smtClean="0"/>
              <a:t>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mtd5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Dodecagono 23"/>
          <p:cNvSpPr/>
          <p:nvPr/>
        </p:nvSpPr>
        <p:spPr>
          <a:xfrm>
            <a:off x="6300192" y="4653136"/>
            <a:ext cx="432000" cy="360000"/>
          </a:xfrm>
          <a:prstGeom prst="dodec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6751769" y="4653136"/>
            <a:ext cx="1846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Delete or </a:t>
            </a:r>
            <a:r>
              <a:rPr lang="it-IT" b="1" dirty="0" err="1"/>
              <a:t>m</a:t>
            </a:r>
            <a:r>
              <a:rPr lang="it-IT" b="1" dirty="0" err="1" smtClean="0"/>
              <a:t>odify</a:t>
            </a:r>
            <a:r>
              <a:rPr lang="it-IT" b="1" dirty="0" smtClean="0"/>
              <a:t> </a:t>
            </a:r>
          </a:p>
          <a:p>
            <a:r>
              <a:rPr lang="it-IT" b="1" dirty="0" err="1" smtClean="0"/>
              <a:t>digital</a:t>
            </a:r>
            <a:r>
              <a:rPr lang="it-IT" b="1" dirty="0" smtClean="0"/>
              <a:t> </a:t>
            </a:r>
            <a:r>
              <a:rPr lang="it-IT" b="1" dirty="0" err="1" smtClean="0"/>
              <a:t>evidence</a:t>
            </a:r>
            <a:endParaRPr lang="it-IT" b="1" i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6751444" y="1537047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Sanitize</a:t>
            </a:r>
            <a:r>
              <a:rPr lang="it-IT" b="1" dirty="0" smtClean="0"/>
              <a:t>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mmcblk0p2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Dodecagono 26"/>
          <p:cNvSpPr/>
          <p:nvPr/>
        </p:nvSpPr>
        <p:spPr>
          <a:xfrm>
            <a:off x="6336232" y="1520824"/>
            <a:ext cx="432000" cy="360000"/>
          </a:xfrm>
          <a:prstGeom prst="dodec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8" name="Dodecagono 27"/>
          <p:cNvSpPr/>
          <p:nvPr/>
        </p:nvSpPr>
        <p:spPr>
          <a:xfrm>
            <a:off x="2411760" y="836712"/>
            <a:ext cx="432048" cy="360040"/>
          </a:xfrm>
          <a:prstGeom prst="dodec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2843808" y="83671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Copy data from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mmcblk0p2</a:t>
            </a:r>
            <a:r>
              <a:rPr lang="it-IT" b="1" dirty="0" smtClean="0">
                <a:latin typeface="+mj-lt"/>
                <a:cs typeface="Courier New" pitchFamily="49" charset="0"/>
              </a:rPr>
              <a:t> </a:t>
            </a:r>
            <a:r>
              <a:rPr lang="it-IT" b="1" dirty="0" smtClean="0"/>
              <a:t>to 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mtd5</a:t>
            </a:r>
            <a:endParaRPr lang="it-IT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Freccia a sinistra 29"/>
          <p:cNvSpPr/>
          <p:nvPr/>
        </p:nvSpPr>
        <p:spPr>
          <a:xfrm>
            <a:off x="1943709" y="2420888"/>
            <a:ext cx="1692187" cy="144016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872553" y="323570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mtd5</a:t>
            </a:r>
            <a:endParaRPr lang="it-IT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61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Macintosh PowerPoint</Application>
  <PresentationFormat>Presentazione su schermo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</dc:creator>
  <cp:lastModifiedBy>xyz</cp:lastModifiedBy>
  <cp:revision>11</cp:revision>
  <dcterms:created xsi:type="dcterms:W3CDTF">2011-07-18T20:03:11Z</dcterms:created>
  <dcterms:modified xsi:type="dcterms:W3CDTF">2011-07-18T20:04:16Z</dcterms:modified>
</cp:coreProperties>
</file>