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1536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99B-47BE-47CD-8D69-079F5FE24642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3D74-07C5-41E2-ACF2-CF13A102B45F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6414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99B-47BE-47CD-8D69-079F5FE24642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3D74-07C5-41E2-ACF2-CF13A102B45F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672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99B-47BE-47CD-8D69-079F5FE24642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3D74-07C5-41E2-ACF2-CF13A102B45F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752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99B-47BE-47CD-8D69-079F5FE24642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3D74-07C5-41E2-ACF2-CF13A102B45F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408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99B-47BE-47CD-8D69-079F5FE24642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3D74-07C5-41E2-ACF2-CF13A102B45F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907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99B-47BE-47CD-8D69-079F5FE24642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3D74-07C5-41E2-ACF2-CF13A102B45F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990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99B-47BE-47CD-8D69-079F5FE24642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3D74-07C5-41E2-ACF2-CF13A102B45F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1374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99B-47BE-47CD-8D69-079F5FE24642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3D74-07C5-41E2-ACF2-CF13A102B45F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159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99B-47BE-47CD-8D69-079F5FE24642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3D74-07C5-41E2-ACF2-CF13A102B45F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401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99B-47BE-47CD-8D69-079F5FE24642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3D74-07C5-41E2-ACF2-CF13A102B45F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3581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99B-47BE-47CD-8D69-079F5FE24642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3D74-07C5-41E2-ACF2-CF13A102B45F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141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3099B-47BE-47CD-8D69-079F5FE24642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3D74-07C5-41E2-ACF2-CF13A102B45F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1742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967853"/>
            <a:ext cx="9144000" cy="492229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0"/>
            <a:ext cx="598265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7844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Macintosh PowerPoint</Application>
  <PresentationFormat>Presentazione su schermo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Modello struttura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Pietro</dc:creator>
  <cp:lastModifiedBy>xyz</cp:lastModifiedBy>
  <cp:revision>10</cp:revision>
  <dcterms:created xsi:type="dcterms:W3CDTF">2011-07-18T20:02:55Z</dcterms:created>
  <dcterms:modified xsi:type="dcterms:W3CDTF">2011-07-18T20:06:20Z</dcterms:modified>
</cp:coreProperties>
</file>