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2" r:id="rId4"/>
    <p:sldId id="283" r:id="rId5"/>
    <p:sldId id="284" r:id="rId6"/>
    <p:sldId id="285" r:id="rId7"/>
    <p:sldId id="280" r:id="rId8"/>
    <p:sldId id="286" r:id="rId9"/>
    <p:sldId id="287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F71FF"/>
    <a:srgbClr val="34B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896" y="-1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D8610-EA80-4FE1-81E4-8857EC7EE2D6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 phldr="1"/>
      <dgm:spPr/>
    </dgm:pt>
    <dgm:pt modelId="{B9E0A4D4-31DE-4F28-A6DE-CB00EE136201}">
      <dgm:prSet phldrT="[Testo]"/>
      <dgm:spPr/>
      <dgm:t>
        <a:bodyPr/>
        <a:lstStyle/>
        <a:p>
          <a:r>
            <a:rPr lang="it-IT" dirty="0" smtClean="0">
              <a:latin typeface="Calibri" pitchFamily="34" charset="0"/>
            </a:rPr>
            <a:t>PIANO RICERCA &amp; SVILUPPO E INNOVAZIONE</a:t>
          </a:r>
          <a:endParaRPr lang="it-IT" dirty="0"/>
        </a:p>
      </dgm:t>
    </dgm:pt>
    <dgm:pt modelId="{1952E4F3-7D4C-4BE4-9C15-1FDBEFE57D3D}" type="parTrans" cxnId="{E684C9A6-CD0C-45E6-96A4-69055779F638}">
      <dgm:prSet/>
      <dgm:spPr/>
      <dgm:t>
        <a:bodyPr/>
        <a:lstStyle/>
        <a:p>
          <a:endParaRPr lang="it-IT"/>
        </a:p>
      </dgm:t>
    </dgm:pt>
    <dgm:pt modelId="{99AC7951-0272-480F-857A-F9EFDD0456AB}" type="sibTrans" cxnId="{E684C9A6-CD0C-45E6-96A4-69055779F638}">
      <dgm:prSet/>
      <dgm:spPr/>
      <dgm:t>
        <a:bodyPr/>
        <a:lstStyle/>
        <a:p>
          <a:endParaRPr lang="it-IT"/>
        </a:p>
      </dgm:t>
    </dgm:pt>
    <dgm:pt modelId="{4FE0D616-0177-4F54-A4C5-DA825F0DACD5}">
      <dgm:prSet phldrT="[Testo]"/>
      <dgm:spPr/>
      <dgm:t>
        <a:bodyPr/>
        <a:lstStyle/>
        <a:p>
          <a:r>
            <a:rPr lang="it-IT" dirty="0" smtClean="0">
              <a:latin typeface="Calibri" pitchFamily="34" charset="0"/>
            </a:rPr>
            <a:t>PIANO ICT</a:t>
          </a:r>
          <a:endParaRPr lang="it-IT" dirty="0"/>
        </a:p>
      </dgm:t>
    </dgm:pt>
    <dgm:pt modelId="{8E85D270-A69C-4FAB-ADDD-E4C3EDF001AC}" type="parTrans" cxnId="{4A28314B-839B-47E0-9CD2-D3C691F66024}">
      <dgm:prSet/>
      <dgm:spPr/>
      <dgm:t>
        <a:bodyPr/>
        <a:lstStyle/>
        <a:p>
          <a:endParaRPr lang="it-IT"/>
        </a:p>
      </dgm:t>
    </dgm:pt>
    <dgm:pt modelId="{B4436F17-BB80-406B-8390-BECCB04EAB95}" type="sibTrans" cxnId="{4A28314B-839B-47E0-9CD2-D3C691F66024}">
      <dgm:prSet/>
      <dgm:spPr/>
      <dgm:t>
        <a:bodyPr/>
        <a:lstStyle/>
        <a:p>
          <a:endParaRPr lang="it-IT"/>
        </a:p>
      </dgm:t>
    </dgm:pt>
    <dgm:pt modelId="{86179D02-1C8D-4AC5-BA88-D842D34FE732}">
      <dgm:prSet phldrT="[Testo]"/>
      <dgm:spPr/>
      <dgm:t>
        <a:bodyPr/>
        <a:lstStyle/>
        <a:p>
          <a:r>
            <a:rPr lang="it-IT" dirty="0" smtClean="0">
              <a:latin typeface="Calibri" pitchFamily="34" charset="0"/>
            </a:rPr>
            <a:t>1. Capacità di codificare la conoscenza e, per tale via, aumentare l’efficienza e l’efficacia dell’azione in tutti i settori </a:t>
          </a:r>
          <a:endParaRPr lang="it-IT" dirty="0"/>
        </a:p>
      </dgm:t>
    </dgm:pt>
    <dgm:pt modelId="{37810169-C9EA-4BBE-B2F1-BD8D5EB4D602}" type="parTrans" cxnId="{98E11973-98AA-41FC-8CCF-A990E9E809CA}">
      <dgm:prSet/>
      <dgm:spPr/>
      <dgm:t>
        <a:bodyPr/>
        <a:lstStyle/>
        <a:p>
          <a:endParaRPr lang="it-IT"/>
        </a:p>
      </dgm:t>
    </dgm:pt>
    <dgm:pt modelId="{6FCEE498-1077-483A-A0D1-B07FB4AE9538}" type="sibTrans" cxnId="{98E11973-98AA-41FC-8CCF-A990E9E809CA}">
      <dgm:prSet/>
      <dgm:spPr/>
      <dgm:t>
        <a:bodyPr/>
        <a:lstStyle/>
        <a:p>
          <a:endParaRPr lang="it-IT"/>
        </a:p>
      </dgm:t>
    </dgm:pt>
    <dgm:pt modelId="{C8D438DD-2ED9-47DE-B4CD-CE8315417923}">
      <dgm:prSet/>
      <dgm:spPr/>
      <dgm:t>
        <a:bodyPr/>
        <a:lstStyle/>
        <a:p>
          <a:r>
            <a:rPr lang="it-IT" dirty="0" smtClean="0">
              <a:latin typeface="Calibri" pitchFamily="34" charset="0"/>
            </a:rPr>
            <a:t>2. Possibilità che la conoscenza circoli in modo efficace nelle reti di collaborazione tra gli attori </a:t>
          </a:r>
          <a:endParaRPr lang="it-IT" dirty="0">
            <a:latin typeface="Calibri" pitchFamily="34" charset="0"/>
          </a:endParaRPr>
        </a:p>
      </dgm:t>
    </dgm:pt>
    <dgm:pt modelId="{99C043FE-64B3-4A76-BF56-2FC4015BDC06}" type="parTrans" cxnId="{5E79383E-B1A0-4AC2-8696-48D202139663}">
      <dgm:prSet/>
      <dgm:spPr/>
      <dgm:t>
        <a:bodyPr/>
        <a:lstStyle/>
        <a:p>
          <a:endParaRPr lang="it-IT"/>
        </a:p>
      </dgm:t>
    </dgm:pt>
    <dgm:pt modelId="{8194BCE4-8EBB-48D7-B556-2EF0CE81E6A7}" type="sibTrans" cxnId="{5E79383E-B1A0-4AC2-8696-48D202139663}">
      <dgm:prSet/>
      <dgm:spPr/>
      <dgm:t>
        <a:bodyPr/>
        <a:lstStyle/>
        <a:p>
          <a:endParaRPr lang="it-IT"/>
        </a:p>
      </dgm:t>
    </dgm:pt>
    <dgm:pt modelId="{A9FBB19E-3F56-4E6D-9CCB-B6597EE1197B}">
      <dgm:prSet phldrT="[Testo]"/>
      <dgm:spPr/>
      <dgm:t>
        <a:bodyPr/>
        <a:lstStyle/>
        <a:p>
          <a:r>
            <a:rPr lang="it-IT" dirty="0" smtClean="0">
              <a:latin typeface="Calibri" pitchFamily="34" charset="0"/>
            </a:rPr>
            <a:t>1. Capacità degli attori locali di sviluppare la conoscenza e di assorbirla all’interno dei sistemi di produzione </a:t>
          </a:r>
          <a:endParaRPr lang="it-IT" dirty="0"/>
        </a:p>
      </dgm:t>
    </dgm:pt>
    <dgm:pt modelId="{0FC4E14E-DD2F-4C10-8DBF-9D21FCDE1381}" type="parTrans" cxnId="{637CC788-0DD5-4F01-9368-3A631F23704D}">
      <dgm:prSet/>
      <dgm:spPr/>
      <dgm:t>
        <a:bodyPr/>
        <a:lstStyle/>
        <a:p>
          <a:endParaRPr lang="it-IT"/>
        </a:p>
      </dgm:t>
    </dgm:pt>
    <dgm:pt modelId="{223791F4-CF5D-4512-842A-D04D85AF7981}" type="sibTrans" cxnId="{637CC788-0DD5-4F01-9368-3A631F23704D}">
      <dgm:prSet/>
      <dgm:spPr/>
      <dgm:t>
        <a:bodyPr/>
        <a:lstStyle/>
        <a:p>
          <a:endParaRPr lang="it-IT"/>
        </a:p>
      </dgm:t>
    </dgm:pt>
    <dgm:pt modelId="{DAB07677-AD3E-47A6-A3DA-41C7ECDD1A16}">
      <dgm:prSet/>
      <dgm:spPr/>
      <dgm:t>
        <a:bodyPr/>
        <a:lstStyle/>
        <a:p>
          <a:r>
            <a:rPr lang="it-IT" dirty="0" smtClean="0">
              <a:latin typeface="Calibri" pitchFamily="34" charset="0"/>
            </a:rPr>
            <a:t>2. Possibilità di partecipazione attiva alla Società dell’Informazione di tutte le componenti del tessuto socio-economico</a:t>
          </a:r>
          <a:endParaRPr lang="it-IT" dirty="0">
            <a:latin typeface="Calibri" pitchFamily="34" charset="0"/>
          </a:endParaRPr>
        </a:p>
      </dgm:t>
    </dgm:pt>
    <dgm:pt modelId="{9020FA16-37A4-4538-B1EA-018430A8E605}" type="parTrans" cxnId="{7BB9B1A5-BC5B-4C38-8B0F-EC14903A5441}">
      <dgm:prSet/>
      <dgm:spPr/>
      <dgm:t>
        <a:bodyPr/>
        <a:lstStyle/>
        <a:p>
          <a:endParaRPr lang="it-IT"/>
        </a:p>
      </dgm:t>
    </dgm:pt>
    <dgm:pt modelId="{DA98FAAC-20BA-4AE2-98EA-BD9026F6FAD0}" type="sibTrans" cxnId="{7BB9B1A5-BC5B-4C38-8B0F-EC14903A5441}">
      <dgm:prSet/>
      <dgm:spPr/>
      <dgm:t>
        <a:bodyPr/>
        <a:lstStyle/>
        <a:p>
          <a:endParaRPr lang="it-IT"/>
        </a:p>
      </dgm:t>
    </dgm:pt>
    <dgm:pt modelId="{F8CFAE10-121A-4D77-8BC3-68ED72B652A0}" type="pres">
      <dgm:prSet presAssocID="{3E3D8610-EA80-4FE1-81E4-8857EC7EE2D6}" presName="CompostProcess" presStyleCnt="0">
        <dgm:presLayoutVars>
          <dgm:dir/>
          <dgm:resizeHandles val="exact"/>
        </dgm:presLayoutVars>
      </dgm:prSet>
      <dgm:spPr/>
    </dgm:pt>
    <dgm:pt modelId="{8ABA031B-70FA-405A-9874-9B73EF83AAE3}" type="pres">
      <dgm:prSet presAssocID="{3E3D8610-EA80-4FE1-81E4-8857EC7EE2D6}" presName="arrow" presStyleLbl="bgShp" presStyleIdx="0" presStyleCnt="1" custLinFactNeighborX="1065" custLinFactNeighborY="-1176"/>
      <dgm:spPr/>
    </dgm:pt>
    <dgm:pt modelId="{162D251E-044A-4B5B-9AEA-756335243226}" type="pres">
      <dgm:prSet presAssocID="{3E3D8610-EA80-4FE1-81E4-8857EC7EE2D6}" presName="linearProcess" presStyleCnt="0"/>
      <dgm:spPr/>
    </dgm:pt>
    <dgm:pt modelId="{645A5C21-4EEB-4115-8969-69DAE8ECBD66}" type="pres">
      <dgm:prSet presAssocID="{B9E0A4D4-31DE-4F28-A6DE-CB00EE136201}" presName="textNode" presStyleLbl="node1" presStyleIdx="0" presStyleCnt="2" custScaleX="90060" custScaleY="145522" custLinFactX="-11374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96DFD2-3136-40FD-9D8B-D089C384150D}" type="pres">
      <dgm:prSet presAssocID="{99AC7951-0272-480F-857A-F9EFDD0456AB}" presName="sibTrans" presStyleCnt="0"/>
      <dgm:spPr/>
    </dgm:pt>
    <dgm:pt modelId="{54C98869-D279-423D-BFF3-7BA656888906}" type="pres">
      <dgm:prSet presAssocID="{4FE0D616-0177-4F54-A4C5-DA825F0DACD5}" presName="textNode" presStyleLbl="node1" presStyleIdx="1" presStyleCnt="2" custScaleX="77099" custScaleY="152985" custLinFactX="-13134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7790DEA-B531-3E43-9A71-3C20BCDCF679}" type="presOf" srcId="{C8D438DD-2ED9-47DE-B4CD-CE8315417923}" destId="{645A5C21-4EEB-4115-8969-69DAE8ECBD66}" srcOrd="0" destOrd="2" presId="urn:microsoft.com/office/officeart/2005/8/layout/hProcess9"/>
    <dgm:cxn modelId="{AD3F94E8-13B1-B84B-AFC3-239C53947D7C}" type="presOf" srcId="{B9E0A4D4-31DE-4F28-A6DE-CB00EE136201}" destId="{645A5C21-4EEB-4115-8969-69DAE8ECBD66}" srcOrd="0" destOrd="0" presId="urn:microsoft.com/office/officeart/2005/8/layout/hProcess9"/>
    <dgm:cxn modelId="{BE0A6E2B-C5F7-0B42-88BC-CCC72032B8BF}" type="presOf" srcId="{86179D02-1C8D-4AC5-BA88-D842D34FE732}" destId="{54C98869-D279-423D-BFF3-7BA656888906}" srcOrd="0" destOrd="1" presId="urn:microsoft.com/office/officeart/2005/8/layout/hProcess9"/>
    <dgm:cxn modelId="{10D778A7-8AD2-FF49-8268-A61F51DD624C}" type="presOf" srcId="{4FE0D616-0177-4F54-A4C5-DA825F0DACD5}" destId="{54C98869-D279-423D-BFF3-7BA656888906}" srcOrd="0" destOrd="0" presId="urn:microsoft.com/office/officeart/2005/8/layout/hProcess9"/>
    <dgm:cxn modelId="{98E11973-98AA-41FC-8CCF-A990E9E809CA}" srcId="{4FE0D616-0177-4F54-A4C5-DA825F0DACD5}" destId="{86179D02-1C8D-4AC5-BA88-D842D34FE732}" srcOrd="0" destOrd="0" parTransId="{37810169-C9EA-4BBE-B2F1-BD8D5EB4D602}" sibTransId="{6FCEE498-1077-483A-A0D1-B07FB4AE9538}"/>
    <dgm:cxn modelId="{7BB9B1A5-BC5B-4C38-8B0F-EC14903A5441}" srcId="{4FE0D616-0177-4F54-A4C5-DA825F0DACD5}" destId="{DAB07677-AD3E-47A6-A3DA-41C7ECDD1A16}" srcOrd="1" destOrd="0" parTransId="{9020FA16-37A4-4538-B1EA-018430A8E605}" sibTransId="{DA98FAAC-20BA-4AE2-98EA-BD9026F6FAD0}"/>
    <dgm:cxn modelId="{E684C9A6-CD0C-45E6-96A4-69055779F638}" srcId="{3E3D8610-EA80-4FE1-81E4-8857EC7EE2D6}" destId="{B9E0A4D4-31DE-4F28-A6DE-CB00EE136201}" srcOrd="0" destOrd="0" parTransId="{1952E4F3-7D4C-4BE4-9C15-1FDBEFE57D3D}" sibTransId="{99AC7951-0272-480F-857A-F9EFDD0456AB}"/>
    <dgm:cxn modelId="{637CC788-0DD5-4F01-9368-3A631F23704D}" srcId="{B9E0A4D4-31DE-4F28-A6DE-CB00EE136201}" destId="{A9FBB19E-3F56-4E6D-9CCB-B6597EE1197B}" srcOrd="0" destOrd="0" parTransId="{0FC4E14E-DD2F-4C10-8DBF-9D21FCDE1381}" sibTransId="{223791F4-CF5D-4512-842A-D04D85AF7981}"/>
    <dgm:cxn modelId="{5E79383E-B1A0-4AC2-8696-48D202139663}" srcId="{B9E0A4D4-31DE-4F28-A6DE-CB00EE136201}" destId="{C8D438DD-2ED9-47DE-B4CD-CE8315417923}" srcOrd="1" destOrd="0" parTransId="{99C043FE-64B3-4A76-BF56-2FC4015BDC06}" sibTransId="{8194BCE4-8EBB-48D7-B556-2EF0CE81E6A7}"/>
    <dgm:cxn modelId="{4A28314B-839B-47E0-9CD2-D3C691F66024}" srcId="{3E3D8610-EA80-4FE1-81E4-8857EC7EE2D6}" destId="{4FE0D616-0177-4F54-A4C5-DA825F0DACD5}" srcOrd="1" destOrd="0" parTransId="{8E85D270-A69C-4FAB-ADDD-E4C3EDF001AC}" sibTransId="{B4436F17-BB80-406B-8390-BECCB04EAB95}"/>
    <dgm:cxn modelId="{CD191EE8-CB27-5448-BDEC-390C7DA4207C}" type="presOf" srcId="{3E3D8610-EA80-4FE1-81E4-8857EC7EE2D6}" destId="{F8CFAE10-121A-4D77-8BC3-68ED72B652A0}" srcOrd="0" destOrd="0" presId="urn:microsoft.com/office/officeart/2005/8/layout/hProcess9"/>
    <dgm:cxn modelId="{A3E5B597-A0DE-FC4B-8EFF-757B7E52A481}" type="presOf" srcId="{DAB07677-AD3E-47A6-A3DA-41C7ECDD1A16}" destId="{54C98869-D279-423D-BFF3-7BA656888906}" srcOrd="0" destOrd="2" presId="urn:microsoft.com/office/officeart/2005/8/layout/hProcess9"/>
    <dgm:cxn modelId="{CA457955-EDBB-7B4A-AC7B-ACE86B8EEAFB}" type="presOf" srcId="{A9FBB19E-3F56-4E6D-9CCB-B6597EE1197B}" destId="{645A5C21-4EEB-4115-8969-69DAE8ECBD66}" srcOrd="0" destOrd="1" presId="urn:microsoft.com/office/officeart/2005/8/layout/hProcess9"/>
    <dgm:cxn modelId="{9691FB0F-3D1C-B74C-AFCC-274C9A86105F}" type="presParOf" srcId="{F8CFAE10-121A-4D77-8BC3-68ED72B652A0}" destId="{8ABA031B-70FA-405A-9874-9B73EF83AAE3}" srcOrd="0" destOrd="0" presId="urn:microsoft.com/office/officeart/2005/8/layout/hProcess9"/>
    <dgm:cxn modelId="{8D7BE752-1273-5D49-AC43-956EAB0859A4}" type="presParOf" srcId="{F8CFAE10-121A-4D77-8BC3-68ED72B652A0}" destId="{162D251E-044A-4B5B-9AEA-756335243226}" srcOrd="1" destOrd="0" presId="urn:microsoft.com/office/officeart/2005/8/layout/hProcess9"/>
    <dgm:cxn modelId="{2D2E3FF5-16DB-114C-8FE4-97E792E55558}" type="presParOf" srcId="{162D251E-044A-4B5B-9AEA-756335243226}" destId="{645A5C21-4EEB-4115-8969-69DAE8ECBD66}" srcOrd="0" destOrd="0" presId="urn:microsoft.com/office/officeart/2005/8/layout/hProcess9"/>
    <dgm:cxn modelId="{5DC93768-6AE9-484D-8659-2506BA410286}" type="presParOf" srcId="{162D251E-044A-4B5B-9AEA-756335243226}" destId="{4F96DFD2-3136-40FD-9D8B-D089C384150D}" srcOrd="1" destOrd="0" presId="urn:microsoft.com/office/officeart/2005/8/layout/hProcess9"/>
    <dgm:cxn modelId="{9A524D7E-3D10-FB4C-8B99-EDB1E2AACF5C}" type="presParOf" srcId="{162D251E-044A-4B5B-9AEA-756335243226}" destId="{54C98869-D279-423D-BFF3-7BA65688890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6AD5B-8F90-46AA-8C9B-D723F03137CA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48979-DAA8-463F-8DE5-B4537852286B}">
      <dgm:prSet phldrT="[Testo]"/>
      <dgm:spPr/>
      <dgm:t>
        <a:bodyPr/>
        <a:lstStyle/>
        <a:p>
          <a:pPr rtl="0"/>
          <a:r>
            <a:rPr kumimoji="0" lang="it-IT" b="1" i="0" u="none" strike="noStrike" cap="none" normalizeH="0" baseline="0" dirty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1. Potenziamento del Sistema Universitario regionale e della rete regionale dei centri di ricerca </a:t>
          </a:r>
          <a:endParaRPr lang="it-IT" dirty="0"/>
        </a:p>
      </dgm:t>
    </dgm:pt>
    <dgm:pt modelId="{154F89C3-E0AC-4E30-95B2-53C84F721089}" type="parTrans" cxnId="{6C47B7DD-BCAD-4AB8-9F1E-101C6B6E6CBC}">
      <dgm:prSet/>
      <dgm:spPr/>
      <dgm:t>
        <a:bodyPr/>
        <a:lstStyle/>
        <a:p>
          <a:endParaRPr lang="it-IT"/>
        </a:p>
      </dgm:t>
    </dgm:pt>
    <dgm:pt modelId="{1E4A3387-8AA8-45C8-8AE1-91F66095AA61}" type="sibTrans" cxnId="{6C47B7DD-BCAD-4AB8-9F1E-101C6B6E6CBC}">
      <dgm:prSet/>
      <dgm:spPr/>
      <dgm:t>
        <a:bodyPr/>
        <a:lstStyle/>
        <a:p>
          <a:endParaRPr lang="it-IT"/>
        </a:p>
      </dgm:t>
    </dgm:pt>
    <dgm:pt modelId="{7EA2B322-6298-42DC-8A67-61D9A4CA5DB2}">
      <dgm:prSet phldrT="[Testo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1.1: Assetto normativo</a:t>
          </a:r>
          <a:endParaRPr lang="it-IT" b="1" dirty="0">
            <a:effectLst/>
          </a:endParaRPr>
        </a:p>
      </dgm:t>
    </dgm:pt>
    <dgm:pt modelId="{A9C9D5CA-7DD8-4943-8D09-03F6DF30827B}" type="parTrans" cxnId="{659B53A1-EA46-42DF-B6BA-580053B12FFD}">
      <dgm:prSet/>
      <dgm:spPr/>
      <dgm:t>
        <a:bodyPr/>
        <a:lstStyle/>
        <a:p>
          <a:endParaRPr lang="it-IT"/>
        </a:p>
      </dgm:t>
    </dgm:pt>
    <dgm:pt modelId="{E6099FEA-1428-4F1F-9B15-ECE7D896E533}" type="sibTrans" cxnId="{659B53A1-EA46-42DF-B6BA-580053B12FFD}">
      <dgm:prSet/>
      <dgm:spPr/>
      <dgm:t>
        <a:bodyPr/>
        <a:lstStyle/>
        <a:p>
          <a:endParaRPr lang="it-IT"/>
        </a:p>
      </dgm:t>
    </dgm:pt>
    <dgm:pt modelId="{C557EB16-963C-43D3-81CB-7D6E0CE0A94E}">
      <dgm:prSet phldrT="[Testo]"/>
      <dgm:spPr/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2. Sviluppo del capitale umano</a:t>
          </a:r>
          <a:endParaRPr lang="it-IT" dirty="0"/>
        </a:p>
      </dgm:t>
    </dgm:pt>
    <dgm:pt modelId="{C0EA15F9-516D-433B-B085-FEBE92287F41}" type="parTrans" cxnId="{20ECA51D-E7C9-4271-8E83-67F6DC8CDCED}">
      <dgm:prSet/>
      <dgm:spPr/>
      <dgm:t>
        <a:bodyPr/>
        <a:lstStyle/>
        <a:p>
          <a:endParaRPr lang="it-IT"/>
        </a:p>
      </dgm:t>
    </dgm:pt>
    <dgm:pt modelId="{7DA97ADB-BB45-44C9-91F9-25E4BA7D5105}" type="sibTrans" cxnId="{20ECA51D-E7C9-4271-8E83-67F6DC8CDCED}">
      <dgm:prSet/>
      <dgm:spPr/>
      <dgm:t>
        <a:bodyPr/>
        <a:lstStyle/>
        <a:p>
          <a:endParaRPr lang="it-IT"/>
        </a:p>
      </dgm:t>
    </dgm:pt>
    <dgm:pt modelId="{B5B85AD7-2429-4EEA-95BC-5E9C762BD68A}">
      <dgm:prSet phldrT="[Testo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2.1: Sviluppo di reti di eccellenza tra sistema pubblico della ricerca e della formazione e sistema industriale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938D1E77-8F90-4D1F-9141-A4BD2709578C}" type="parTrans" cxnId="{798E156B-895E-440B-A2BE-A3C75657A899}">
      <dgm:prSet/>
      <dgm:spPr/>
      <dgm:t>
        <a:bodyPr/>
        <a:lstStyle/>
        <a:p>
          <a:endParaRPr lang="it-IT"/>
        </a:p>
      </dgm:t>
    </dgm:pt>
    <dgm:pt modelId="{0ABC49BF-4279-45E0-B936-AF36F73FE05C}" type="sibTrans" cxnId="{798E156B-895E-440B-A2BE-A3C75657A899}">
      <dgm:prSet/>
      <dgm:spPr/>
      <dgm:t>
        <a:bodyPr/>
        <a:lstStyle/>
        <a:p>
          <a:endParaRPr lang="it-IT"/>
        </a:p>
      </dgm:t>
    </dgm:pt>
    <dgm:pt modelId="{00A1CF2B-785C-4C69-8F8A-C0EBC5C82A28}">
      <dgm:prSet phldrT="[Testo]"/>
      <dgm:spPr/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3. Promozione dell’Innovazione e del Trasferimento Tecnologico</a:t>
          </a:r>
          <a:endParaRPr lang="it-IT" dirty="0"/>
        </a:p>
      </dgm:t>
    </dgm:pt>
    <dgm:pt modelId="{D5DB3265-667F-4789-AF76-4AE3FA16263A}" type="parTrans" cxnId="{F13288A1-F88D-4C69-809E-991A2183FFDB}">
      <dgm:prSet/>
      <dgm:spPr/>
      <dgm:t>
        <a:bodyPr/>
        <a:lstStyle/>
        <a:p>
          <a:endParaRPr lang="it-IT"/>
        </a:p>
      </dgm:t>
    </dgm:pt>
    <dgm:pt modelId="{B3DA4A50-8C4A-4619-B2FF-29BA03B14F78}" type="sibTrans" cxnId="{F13288A1-F88D-4C69-809E-991A2183FFDB}">
      <dgm:prSet/>
      <dgm:spPr/>
      <dgm:t>
        <a:bodyPr/>
        <a:lstStyle/>
        <a:p>
          <a:endParaRPr lang="it-IT"/>
        </a:p>
      </dgm:t>
    </dgm:pt>
    <dgm:pt modelId="{DDD78D3C-BDFB-4B7D-9958-E0214B25A90C}">
      <dgm:prSet phldrT="[Testo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3.1: Costruire un Sistema Regionale per l’Innovazione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0E60E912-7980-48BE-8D82-5B80499C1718}" type="parTrans" cxnId="{B608C58A-1845-4436-8BA8-3AD6622F5CDA}">
      <dgm:prSet/>
      <dgm:spPr/>
      <dgm:t>
        <a:bodyPr/>
        <a:lstStyle/>
        <a:p>
          <a:endParaRPr lang="it-IT"/>
        </a:p>
      </dgm:t>
    </dgm:pt>
    <dgm:pt modelId="{6A5438BD-856A-4793-A420-FC34F6F75BAD}" type="sibTrans" cxnId="{B608C58A-1845-4436-8BA8-3AD6622F5CDA}">
      <dgm:prSet/>
      <dgm:spPr/>
      <dgm:t>
        <a:bodyPr/>
        <a:lstStyle/>
        <a:p>
          <a:endParaRPr lang="it-IT"/>
        </a:p>
      </dgm:t>
    </dgm:pt>
    <dgm:pt modelId="{7CAAB91A-3F14-403D-B827-FFD1C6615917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1.2: Potenziamento delle infrastrutture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3DA9080A-BA2C-4A8E-98C7-7D91BF9BE071}" type="parTrans" cxnId="{D37123FB-E209-467F-8DC4-DA479BF01D5C}">
      <dgm:prSet/>
      <dgm:spPr/>
      <dgm:t>
        <a:bodyPr/>
        <a:lstStyle/>
        <a:p>
          <a:endParaRPr lang="it-IT"/>
        </a:p>
      </dgm:t>
    </dgm:pt>
    <dgm:pt modelId="{1349DFEF-A1EF-4336-A88D-4ECEAE0B1B21}" type="sibTrans" cxnId="{D37123FB-E209-467F-8DC4-DA479BF01D5C}">
      <dgm:prSet/>
      <dgm:spPr/>
      <dgm:t>
        <a:bodyPr/>
        <a:lstStyle/>
        <a:p>
          <a:endParaRPr lang="it-IT"/>
        </a:p>
      </dgm:t>
    </dgm:pt>
    <dgm:pt modelId="{87264D00-0369-4AFD-AAA0-412E6A4FD2E9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1.3: Rafforzamento delle attività di ricerca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384759EB-2F02-4DCC-AEEC-5645A11C30F3}" type="parTrans" cxnId="{B8C8F191-194C-4F90-B372-8A3924D32D8F}">
      <dgm:prSet/>
      <dgm:spPr/>
      <dgm:t>
        <a:bodyPr/>
        <a:lstStyle/>
        <a:p>
          <a:endParaRPr lang="it-IT"/>
        </a:p>
      </dgm:t>
    </dgm:pt>
    <dgm:pt modelId="{3269BB9C-90FB-4EEA-A2CB-D90F29CE038C}" type="sibTrans" cxnId="{B8C8F191-194C-4F90-B372-8A3924D32D8F}">
      <dgm:prSet/>
      <dgm:spPr/>
      <dgm:t>
        <a:bodyPr/>
        <a:lstStyle/>
        <a:p>
          <a:endParaRPr lang="it-IT"/>
        </a:p>
      </dgm:t>
    </dgm:pt>
    <dgm:pt modelId="{855BA659-DB8F-49CE-8DBB-75618F1E6615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1.4: Valorizzazione delle risorse in formazione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E1BE717E-E2BF-472E-8B3F-4C9DA3E2F1E2}" type="parTrans" cxnId="{43CEC8F9-39B9-43D7-9B2E-9938EBC641EC}">
      <dgm:prSet/>
      <dgm:spPr/>
      <dgm:t>
        <a:bodyPr/>
        <a:lstStyle/>
        <a:p>
          <a:endParaRPr lang="it-IT"/>
        </a:p>
      </dgm:t>
    </dgm:pt>
    <dgm:pt modelId="{E82CB2C6-7259-4B37-8078-34D39FE16F44}" type="sibTrans" cxnId="{43CEC8F9-39B9-43D7-9B2E-9938EBC641EC}">
      <dgm:prSet/>
      <dgm:spPr/>
      <dgm:t>
        <a:bodyPr/>
        <a:lstStyle/>
        <a:p>
          <a:endParaRPr lang="it-IT"/>
        </a:p>
      </dgm:t>
    </dgm:pt>
    <dgm:pt modelId="{DD6E80D7-4344-48AF-8464-EFAF14972772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1.5: Creazione di reti tra le Università della Regione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D7E34995-A980-4AB7-AA61-8727ADC71233}" type="parTrans" cxnId="{AF6FA902-ADC5-4754-8813-51C2FD98DDCF}">
      <dgm:prSet/>
      <dgm:spPr/>
      <dgm:t>
        <a:bodyPr/>
        <a:lstStyle/>
        <a:p>
          <a:endParaRPr lang="it-IT"/>
        </a:p>
      </dgm:t>
    </dgm:pt>
    <dgm:pt modelId="{6B721673-1847-45B8-9156-AC042E406140}" type="sibTrans" cxnId="{AF6FA902-ADC5-4754-8813-51C2FD98DDCF}">
      <dgm:prSet/>
      <dgm:spPr/>
      <dgm:t>
        <a:bodyPr/>
        <a:lstStyle/>
        <a:p>
          <a:endParaRPr lang="it-IT"/>
        </a:p>
      </dgm:t>
    </dgm:pt>
    <dgm:pt modelId="{45EE0477-2A10-4B3D-9EFC-4E8482ED8148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1.6: Sostegno dell’alta formazione artistica e musicale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ABED0842-7CC5-47A8-9132-608802D892DF}" type="parTrans" cxnId="{F72B1BDA-A08B-451F-801B-262FD0B6B436}">
      <dgm:prSet/>
      <dgm:spPr/>
      <dgm:t>
        <a:bodyPr/>
        <a:lstStyle/>
        <a:p>
          <a:endParaRPr lang="it-IT"/>
        </a:p>
      </dgm:t>
    </dgm:pt>
    <dgm:pt modelId="{231CC15B-255F-41B6-97BD-4D0350536FF4}" type="sibTrans" cxnId="{F72B1BDA-A08B-451F-801B-262FD0B6B436}">
      <dgm:prSet/>
      <dgm:spPr/>
      <dgm:t>
        <a:bodyPr/>
        <a:lstStyle/>
        <a:p>
          <a:endParaRPr lang="it-IT"/>
        </a:p>
      </dgm:t>
    </dgm:pt>
    <dgm:pt modelId="{D517A993-6227-4372-BE8F-9DEF9D24FAB3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2.2: Creazione di strutture dedicate all’Alta Formazione Specialistica.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9B4A3CD5-1915-4E61-B75A-F4E9A0D32AA1}" type="parTrans" cxnId="{CCEE7241-E65C-42B0-BDF1-354BDF83706E}">
      <dgm:prSet/>
      <dgm:spPr/>
      <dgm:t>
        <a:bodyPr/>
        <a:lstStyle/>
        <a:p>
          <a:endParaRPr lang="it-IT"/>
        </a:p>
      </dgm:t>
    </dgm:pt>
    <dgm:pt modelId="{4644668D-5A55-4132-9B70-F6D1C9697980}" type="sibTrans" cxnId="{CCEE7241-E65C-42B0-BDF1-354BDF83706E}">
      <dgm:prSet/>
      <dgm:spPr/>
      <dgm:t>
        <a:bodyPr/>
        <a:lstStyle/>
        <a:p>
          <a:endParaRPr lang="it-IT"/>
        </a:p>
      </dgm:t>
    </dgm:pt>
    <dgm:pt modelId="{DBAE993C-C1F5-4775-85F9-32EFC83C4A34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2.3. Sostegno alla formazione on the job nell’ambito di attività di ricerca applicata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6C1E560A-F1E3-4A91-AC18-6ED2475DB646}" type="parTrans" cxnId="{507D17EB-AC1E-405F-BF44-F19960CDF5AE}">
      <dgm:prSet/>
      <dgm:spPr/>
      <dgm:t>
        <a:bodyPr/>
        <a:lstStyle/>
        <a:p>
          <a:endParaRPr lang="it-IT"/>
        </a:p>
      </dgm:t>
    </dgm:pt>
    <dgm:pt modelId="{F39A2570-0564-492A-9EAF-AC80956168CB}" type="sibTrans" cxnId="{507D17EB-AC1E-405F-BF44-F19960CDF5AE}">
      <dgm:prSet/>
      <dgm:spPr/>
      <dgm:t>
        <a:bodyPr/>
        <a:lstStyle/>
        <a:p>
          <a:endParaRPr lang="it-IT"/>
        </a:p>
      </dgm:t>
    </dgm:pt>
    <dgm:pt modelId="{1B17CD0A-DA2A-4A52-BA72-C9477D7B7365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3.2: Incentivare lo sviluppo di filiere tecnologiche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1BA05CA1-5FF7-4FFD-8754-1AEBFA97DB7A}" type="parTrans" cxnId="{DA0918DD-4CAE-4859-98C5-F3667C7B2C08}">
      <dgm:prSet/>
      <dgm:spPr/>
      <dgm:t>
        <a:bodyPr/>
        <a:lstStyle/>
        <a:p>
          <a:endParaRPr lang="it-IT"/>
        </a:p>
      </dgm:t>
    </dgm:pt>
    <dgm:pt modelId="{28681058-2484-44C7-A321-21E75FC7A3FF}" type="sibTrans" cxnId="{DA0918DD-4CAE-4859-98C5-F3667C7B2C08}">
      <dgm:prSet/>
      <dgm:spPr/>
      <dgm:t>
        <a:bodyPr/>
        <a:lstStyle/>
        <a:p>
          <a:endParaRPr lang="it-IT"/>
        </a:p>
      </dgm:t>
    </dgm:pt>
    <dgm:pt modelId="{7E1645A7-4212-4B52-BDA4-1DCB18A4F5E5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3.3: Favorire processi di diffusione della cultura della ricerca e dell’innovazione nel sistema regionale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294D4B18-760C-42F5-B8A0-4B20DD7AAF19}" type="parTrans" cxnId="{432D0C5A-97EC-4D61-858B-6AC6AF7991EB}">
      <dgm:prSet/>
      <dgm:spPr/>
      <dgm:t>
        <a:bodyPr/>
        <a:lstStyle/>
        <a:p>
          <a:endParaRPr lang="it-IT"/>
        </a:p>
      </dgm:t>
    </dgm:pt>
    <dgm:pt modelId="{10B15863-74FA-49FE-8E3F-4E4137795913}" type="sibTrans" cxnId="{432D0C5A-97EC-4D61-858B-6AC6AF7991EB}">
      <dgm:prSet/>
      <dgm:spPr/>
      <dgm:t>
        <a:bodyPr/>
        <a:lstStyle/>
        <a:p>
          <a:endParaRPr lang="it-IT"/>
        </a:p>
      </dgm:t>
    </dgm:pt>
    <dgm:pt modelId="{384E8414-F79B-48C6-BC25-2D6BAB0B111F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/>
              <a:effectLst/>
              <a:latin typeface="Calibri" pitchFamily="34" charset="0"/>
            </a:rPr>
            <a:t>3.4: Favorire la creazione di nuove imprese, con particolare riguardo ai giovani </a:t>
          </a:r>
          <a:endParaRPr kumimoji="0" lang="it-IT" b="1" i="0" u="none" strike="noStrike" cap="none" normalizeH="0" baseline="0" dirty="0" smtClean="0">
            <a:ln/>
            <a:effectLst/>
            <a:latin typeface="Calibri" pitchFamily="34" charset="0"/>
          </a:endParaRPr>
        </a:p>
      </dgm:t>
    </dgm:pt>
    <dgm:pt modelId="{FC6E2E13-56CF-4C70-8AD8-42021E4B1FF7}" type="parTrans" cxnId="{602BB47E-8E99-422A-A57A-27B129764F2F}">
      <dgm:prSet/>
      <dgm:spPr/>
      <dgm:t>
        <a:bodyPr/>
        <a:lstStyle/>
        <a:p>
          <a:endParaRPr lang="it-IT"/>
        </a:p>
      </dgm:t>
    </dgm:pt>
    <dgm:pt modelId="{C8E23BA9-BDA9-4F40-ADB5-ED9A83BA3D7F}" type="sibTrans" cxnId="{602BB47E-8E99-422A-A57A-27B129764F2F}">
      <dgm:prSet/>
      <dgm:spPr/>
      <dgm:t>
        <a:bodyPr/>
        <a:lstStyle/>
        <a:p>
          <a:endParaRPr lang="it-IT"/>
        </a:p>
      </dgm:t>
    </dgm:pt>
    <dgm:pt modelId="{BC79016F-BA16-4272-BFAE-9D271E9132DA}" type="pres">
      <dgm:prSet presAssocID="{C106AD5B-8F90-46AA-8C9B-D723F0313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C1736B8-801E-45C6-B778-195C29B723DF}" type="pres">
      <dgm:prSet presAssocID="{9A648979-DAA8-463F-8DE5-B4537852286B}" presName="composite" presStyleCnt="0"/>
      <dgm:spPr/>
    </dgm:pt>
    <dgm:pt modelId="{DD3887A4-CD6B-4C8F-9E10-22A7B267F006}" type="pres">
      <dgm:prSet presAssocID="{9A648979-DAA8-463F-8DE5-B453785228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A8AD3E0-29B3-4375-8F4C-95AF51989CEA}" type="pres">
      <dgm:prSet presAssocID="{9A648979-DAA8-463F-8DE5-B453785228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303F6E9-1068-49B3-96D1-40E998E454C4}" type="pres">
      <dgm:prSet presAssocID="{1E4A3387-8AA8-45C8-8AE1-91F66095AA61}" presName="space" presStyleCnt="0"/>
      <dgm:spPr/>
    </dgm:pt>
    <dgm:pt modelId="{2015B0FC-D889-4A2A-B28A-446FB1AE7BB4}" type="pres">
      <dgm:prSet presAssocID="{C557EB16-963C-43D3-81CB-7D6E0CE0A94E}" presName="composite" presStyleCnt="0"/>
      <dgm:spPr/>
    </dgm:pt>
    <dgm:pt modelId="{CA36B674-C48B-4ADC-844A-D36021EAFAB1}" type="pres">
      <dgm:prSet presAssocID="{C557EB16-963C-43D3-81CB-7D6E0CE0A94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207B6B5-BC93-46CE-AC5C-36675F0BDDC3}" type="pres">
      <dgm:prSet presAssocID="{C557EB16-963C-43D3-81CB-7D6E0CE0A94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8DC0E2-9D0B-41E2-8001-F771246CA41E}" type="pres">
      <dgm:prSet presAssocID="{7DA97ADB-BB45-44C9-91F9-25E4BA7D5105}" presName="space" presStyleCnt="0"/>
      <dgm:spPr/>
    </dgm:pt>
    <dgm:pt modelId="{85DD147F-5939-4D0B-860E-61140AC0A4FC}" type="pres">
      <dgm:prSet presAssocID="{00A1CF2B-785C-4C69-8F8A-C0EBC5C82A28}" presName="composite" presStyleCnt="0"/>
      <dgm:spPr/>
    </dgm:pt>
    <dgm:pt modelId="{18F3A60D-CC18-49BE-94CA-608E64A36ABF}" type="pres">
      <dgm:prSet presAssocID="{00A1CF2B-785C-4C69-8F8A-C0EBC5C82A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63F4C7-398E-4B97-8A3C-0203A682BF32}" type="pres">
      <dgm:prSet presAssocID="{00A1CF2B-785C-4C69-8F8A-C0EBC5C82A2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72B1BDA-A08B-451F-801B-262FD0B6B436}" srcId="{9A648979-DAA8-463F-8DE5-B4537852286B}" destId="{45EE0477-2A10-4B3D-9EFC-4E8482ED8148}" srcOrd="5" destOrd="0" parTransId="{ABED0842-7CC5-47A8-9132-608802D892DF}" sibTransId="{231CC15B-255F-41B6-97BD-4D0350536FF4}"/>
    <dgm:cxn modelId="{AF6FA902-ADC5-4754-8813-51C2FD98DDCF}" srcId="{9A648979-DAA8-463F-8DE5-B4537852286B}" destId="{DD6E80D7-4344-48AF-8464-EFAF14972772}" srcOrd="4" destOrd="0" parTransId="{D7E34995-A980-4AB7-AA61-8727ADC71233}" sibTransId="{6B721673-1847-45B8-9156-AC042E406140}"/>
    <dgm:cxn modelId="{602BB47E-8E99-422A-A57A-27B129764F2F}" srcId="{00A1CF2B-785C-4C69-8F8A-C0EBC5C82A28}" destId="{384E8414-F79B-48C6-BC25-2D6BAB0B111F}" srcOrd="3" destOrd="0" parTransId="{FC6E2E13-56CF-4C70-8AD8-42021E4B1FF7}" sibTransId="{C8E23BA9-BDA9-4F40-ADB5-ED9A83BA3D7F}"/>
    <dgm:cxn modelId="{AFAC39A4-011E-1241-9DD6-7BFA6365B9B4}" type="presOf" srcId="{9A648979-DAA8-463F-8DE5-B4537852286B}" destId="{DD3887A4-CD6B-4C8F-9E10-22A7B267F006}" srcOrd="0" destOrd="0" presId="urn:microsoft.com/office/officeart/2005/8/layout/hList1"/>
    <dgm:cxn modelId="{43CEC8F9-39B9-43D7-9B2E-9938EBC641EC}" srcId="{9A648979-DAA8-463F-8DE5-B4537852286B}" destId="{855BA659-DB8F-49CE-8DBB-75618F1E6615}" srcOrd="3" destOrd="0" parTransId="{E1BE717E-E2BF-472E-8B3F-4C9DA3E2F1E2}" sibTransId="{E82CB2C6-7259-4B37-8078-34D39FE16F44}"/>
    <dgm:cxn modelId="{798E156B-895E-440B-A2BE-A3C75657A899}" srcId="{C557EB16-963C-43D3-81CB-7D6E0CE0A94E}" destId="{B5B85AD7-2429-4EEA-95BC-5E9C762BD68A}" srcOrd="0" destOrd="0" parTransId="{938D1E77-8F90-4D1F-9141-A4BD2709578C}" sibTransId="{0ABC49BF-4279-45E0-B936-AF36F73FE05C}"/>
    <dgm:cxn modelId="{DA0918DD-4CAE-4859-98C5-F3667C7B2C08}" srcId="{00A1CF2B-785C-4C69-8F8A-C0EBC5C82A28}" destId="{1B17CD0A-DA2A-4A52-BA72-C9477D7B7365}" srcOrd="1" destOrd="0" parTransId="{1BA05CA1-5FF7-4FFD-8754-1AEBFA97DB7A}" sibTransId="{28681058-2484-44C7-A321-21E75FC7A3FF}"/>
    <dgm:cxn modelId="{8CC43B35-4B4B-5444-8BB6-83E08ED04F1B}" type="presOf" srcId="{855BA659-DB8F-49CE-8DBB-75618F1E6615}" destId="{CA8AD3E0-29B3-4375-8F4C-95AF51989CEA}" srcOrd="0" destOrd="3" presId="urn:microsoft.com/office/officeart/2005/8/layout/hList1"/>
    <dgm:cxn modelId="{1E38F46A-B356-B946-8011-221C0251575D}" type="presOf" srcId="{00A1CF2B-785C-4C69-8F8A-C0EBC5C82A28}" destId="{18F3A60D-CC18-49BE-94CA-608E64A36ABF}" srcOrd="0" destOrd="0" presId="urn:microsoft.com/office/officeart/2005/8/layout/hList1"/>
    <dgm:cxn modelId="{CFFECE70-C96D-5146-90AF-EAC0091EFB2C}" type="presOf" srcId="{87264D00-0369-4AFD-AAA0-412E6A4FD2E9}" destId="{CA8AD3E0-29B3-4375-8F4C-95AF51989CEA}" srcOrd="0" destOrd="2" presId="urn:microsoft.com/office/officeart/2005/8/layout/hList1"/>
    <dgm:cxn modelId="{432D0C5A-97EC-4D61-858B-6AC6AF7991EB}" srcId="{00A1CF2B-785C-4C69-8F8A-C0EBC5C82A28}" destId="{7E1645A7-4212-4B52-BDA4-1DCB18A4F5E5}" srcOrd="2" destOrd="0" parTransId="{294D4B18-760C-42F5-B8A0-4B20DD7AAF19}" sibTransId="{10B15863-74FA-49FE-8E3F-4E4137795913}"/>
    <dgm:cxn modelId="{6C47B7DD-BCAD-4AB8-9F1E-101C6B6E6CBC}" srcId="{C106AD5B-8F90-46AA-8C9B-D723F03137CA}" destId="{9A648979-DAA8-463F-8DE5-B4537852286B}" srcOrd="0" destOrd="0" parTransId="{154F89C3-E0AC-4E30-95B2-53C84F721089}" sibTransId="{1E4A3387-8AA8-45C8-8AE1-91F66095AA61}"/>
    <dgm:cxn modelId="{1B56B34E-7DBA-AF4B-B8C3-0AA92A30DECA}" type="presOf" srcId="{DBAE993C-C1F5-4775-85F9-32EFC83C4A34}" destId="{B207B6B5-BC93-46CE-AC5C-36675F0BDDC3}" srcOrd="0" destOrd="2" presId="urn:microsoft.com/office/officeart/2005/8/layout/hList1"/>
    <dgm:cxn modelId="{8A2C0F6E-D05F-C741-BA2B-B200DC609009}" type="presOf" srcId="{C106AD5B-8F90-46AA-8C9B-D723F03137CA}" destId="{BC79016F-BA16-4272-BFAE-9D271E9132DA}" srcOrd="0" destOrd="0" presId="urn:microsoft.com/office/officeart/2005/8/layout/hList1"/>
    <dgm:cxn modelId="{8C5E7BAD-E234-BF40-AE4B-C806F786E336}" type="presOf" srcId="{D517A993-6227-4372-BE8F-9DEF9D24FAB3}" destId="{B207B6B5-BC93-46CE-AC5C-36675F0BDDC3}" srcOrd="0" destOrd="1" presId="urn:microsoft.com/office/officeart/2005/8/layout/hList1"/>
    <dgm:cxn modelId="{B608C58A-1845-4436-8BA8-3AD6622F5CDA}" srcId="{00A1CF2B-785C-4C69-8F8A-C0EBC5C82A28}" destId="{DDD78D3C-BDFB-4B7D-9958-E0214B25A90C}" srcOrd="0" destOrd="0" parTransId="{0E60E912-7980-48BE-8D82-5B80499C1718}" sibTransId="{6A5438BD-856A-4793-A420-FC34F6F75BAD}"/>
    <dgm:cxn modelId="{8EBEB4E6-FB12-704A-B518-927F81EB95D6}" type="presOf" srcId="{45EE0477-2A10-4B3D-9EFC-4E8482ED8148}" destId="{CA8AD3E0-29B3-4375-8F4C-95AF51989CEA}" srcOrd="0" destOrd="5" presId="urn:microsoft.com/office/officeart/2005/8/layout/hList1"/>
    <dgm:cxn modelId="{4216A87C-44BB-2F47-B18A-00986CC7AD90}" type="presOf" srcId="{7E1645A7-4212-4B52-BDA4-1DCB18A4F5E5}" destId="{7463F4C7-398E-4B97-8A3C-0203A682BF32}" srcOrd="0" destOrd="2" presId="urn:microsoft.com/office/officeart/2005/8/layout/hList1"/>
    <dgm:cxn modelId="{3BBC8650-60AD-0C4B-B8E0-BFE0B7BC6A4D}" type="presOf" srcId="{7CAAB91A-3F14-403D-B827-FFD1C6615917}" destId="{CA8AD3E0-29B3-4375-8F4C-95AF51989CEA}" srcOrd="0" destOrd="1" presId="urn:microsoft.com/office/officeart/2005/8/layout/hList1"/>
    <dgm:cxn modelId="{20ECA51D-E7C9-4271-8E83-67F6DC8CDCED}" srcId="{C106AD5B-8F90-46AA-8C9B-D723F03137CA}" destId="{C557EB16-963C-43D3-81CB-7D6E0CE0A94E}" srcOrd="1" destOrd="0" parTransId="{C0EA15F9-516D-433B-B085-FEBE92287F41}" sibTransId="{7DA97ADB-BB45-44C9-91F9-25E4BA7D5105}"/>
    <dgm:cxn modelId="{DB6CAADE-187F-6244-8E85-A9A99D2894B4}" type="presOf" srcId="{DDD78D3C-BDFB-4B7D-9958-E0214B25A90C}" destId="{7463F4C7-398E-4B97-8A3C-0203A682BF32}" srcOrd="0" destOrd="0" presId="urn:microsoft.com/office/officeart/2005/8/layout/hList1"/>
    <dgm:cxn modelId="{659B53A1-EA46-42DF-B6BA-580053B12FFD}" srcId="{9A648979-DAA8-463F-8DE5-B4537852286B}" destId="{7EA2B322-6298-42DC-8A67-61D9A4CA5DB2}" srcOrd="0" destOrd="0" parTransId="{A9C9D5CA-7DD8-4943-8D09-03F6DF30827B}" sibTransId="{E6099FEA-1428-4F1F-9B15-ECE7D896E533}"/>
    <dgm:cxn modelId="{F13288A1-F88D-4C69-809E-991A2183FFDB}" srcId="{C106AD5B-8F90-46AA-8C9B-D723F03137CA}" destId="{00A1CF2B-785C-4C69-8F8A-C0EBC5C82A28}" srcOrd="2" destOrd="0" parTransId="{D5DB3265-667F-4789-AF76-4AE3FA16263A}" sibTransId="{B3DA4A50-8C4A-4619-B2FF-29BA03B14F78}"/>
    <dgm:cxn modelId="{B1820C5B-AE44-2B40-846E-8049B5F786DB}" type="presOf" srcId="{DD6E80D7-4344-48AF-8464-EFAF14972772}" destId="{CA8AD3E0-29B3-4375-8F4C-95AF51989CEA}" srcOrd="0" destOrd="4" presId="urn:microsoft.com/office/officeart/2005/8/layout/hList1"/>
    <dgm:cxn modelId="{CCEE7241-E65C-42B0-BDF1-354BDF83706E}" srcId="{C557EB16-963C-43D3-81CB-7D6E0CE0A94E}" destId="{D517A993-6227-4372-BE8F-9DEF9D24FAB3}" srcOrd="1" destOrd="0" parTransId="{9B4A3CD5-1915-4E61-B75A-F4E9A0D32AA1}" sibTransId="{4644668D-5A55-4132-9B70-F6D1C9697980}"/>
    <dgm:cxn modelId="{C1D9626C-2DAE-2744-9499-B054AD027527}" type="presOf" srcId="{7EA2B322-6298-42DC-8A67-61D9A4CA5DB2}" destId="{CA8AD3E0-29B3-4375-8F4C-95AF51989CEA}" srcOrd="0" destOrd="0" presId="urn:microsoft.com/office/officeart/2005/8/layout/hList1"/>
    <dgm:cxn modelId="{1381EF90-9BE0-E94C-9EC9-EDD843CA1952}" type="presOf" srcId="{384E8414-F79B-48C6-BC25-2D6BAB0B111F}" destId="{7463F4C7-398E-4B97-8A3C-0203A682BF32}" srcOrd="0" destOrd="3" presId="urn:microsoft.com/office/officeart/2005/8/layout/hList1"/>
    <dgm:cxn modelId="{B8C8F191-194C-4F90-B372-8A3924D32D8F}" srcId="{9A648979-DAA8-463F-8DE5-B4537852286B}" destId="{87264D00-0369-4AFD-AAA0-412E6A4FD2E9}" srcOrd="2" destOrd="0" parTransId="{384759EB-2F02-4DCC-AEEC-5645A11C30F3}" sibTransId="{3269BB9C-90FB-4EEA-A2CB-D90F29CE038C}"/>
    <dgm:cxn modelId="{940502B1-8C91-3842-9B2C-5208787A4A62}" type="presOf" srcId="{C557EB16-963C-43D3-81CB-7D6E0CE0A94E}" destId="{CA36B674-C48B-4ADC-844A-D36021EAFAB1}" srcOrd="0" destOrd="0" presId="urn:microsoft.com/office/officeart/2005/8/layout/hList1"/>
    <dgm:cxn modelId="{85C7D88B-AF40-E24E-BE74-4CEA1214C727}" type="presOf" srcId="{B5B85AD7-2429-4EEA-95BC-5E9C762BD68A}" destId="{B207B6B5-BC93-46CE-AC5C-36675F0BDDC3}" srcOrd="0" destOrd="0" presId="urn:microsoft.com/office/officeart/2005/8/layout/hList1"/>
    <dgm:cxn modelId="{D2052DC9-069D-9D4A-BD76-B02FF86E644D}" type="presOf" srcId="{1B17CD0A-DA2A-4A52-BA72-C9477D7B7365}" destId="{7463F4C7-398E-4B97-8A3C-0203A682BF32}" srcOrd="0" destOrd="1" presId="urn:microsoft.com/office/officeart/2005/8/layout/hList1"/>
    <dgm:cxn modelId="{507D17EB-AC1E-405F-BF44-F19960CDF5AE}" srcId="{C557EB16-963C-43D3-81CB-7D6E0CE0A94E}" destId="{DBAE993C-C1F5-4775-85F9-32EFC83C4A34}" srcOrd="2" destOrd="0" parTransId="{6C1E560A-F1E3-4A91-AC18-6ED2475DB646}" sibTransId="{F39A2570-0564-492A-9EAF-AC80956168CB}"/>
    <dgm:cxn modelId="{D37123FB-E209-467F-8DC4-DA479BF01D5C}" srcId="{9A648979-DAA8-463F-8DE5-B4537852286B}" destId="{7CAAB91A-3F14-403D-B827-FFD1C6615917}" srcOrd="1" destOrd="0" parTransId="{3DA9080A-BA2C-4A8E-98C7-7D91BF9BE071}" sibTransId="{1349DFEF-A1EF-4336-A88D-4ECEAE0B1B21}"/>
    <dgm:cxn modelId="{B381E381-CB74-E34D-B988-748F88C84227}" type="presParOf" srcId="{BC79016F-BA16-4272-BFAE-9D271E9132DA}" destId="{7C1736B8-801E-45C6-B778-195C29B723DF}" srcOrd="0" destOrd="0" presId="urn:microsoft.com/office/officeart/2005/8/layout/hList1"/>
    <dgm:cxn modelId="{89993DC1-A793-A242-8E94-0AB14A57CB8F}" type="presParOf" srcId="{7C1736B8-801E-45C6-B778-195C29B723DF}" destId="{DD3887A4-CD6B-4C8F-9E10-22A7B267F006}" srcOrd="0" destOrd="0" presId="urn:microsoft.com/office/officeart/2005/8/layout/hList1"/>
    <dgm:cxn modelId="{E8E539FA-B7CA-2B4E-89E3-109A030C3BFD}" type="presParOf" srcId="{7C1736B8-801E-45C6-B778-195C29B723DF}" destId="{CA8AD3E0-29B3-4375-8F4C-95AF51989CEA}" srcOrd="1" destOrd="0" presId="urn:microsoft.com/office/officeart/2005/8/layout/hList1"/>
    <dgm:cxn modelId="{EEADF27F-2A40-5648-A39E-7DC2612C879C}" type="presParOf" srcId="{BC79016F-BA16-4272-BFAE-9D271E9132DA}" destId="{9303F6E9-1068-49B3-96D1-40E998E454C4}" srcOrd="1" destOrd="0" presId="urn:microsoft.com/office/officeart/2005/8/layout/hList1"/>
    <dgm:cxn modelId="{3B2A25FC-B158-B24D-AF28-13D2FBB3DE9D}" type="presParOf" srcId="{BC79016F-BA16-4272-BFAE-9D271E9132DA}" destId="{2015B0FC-D889-4A2A-B28A-446FB1AE7BB4}" srcOrd="2" destOrd="0" presId="urn:microsoft.com/office/officeart/2005/8/layout/hList1"/>
    <dgm:cxn modelId="{42CFDBBC-178E-D043-B6B0-40F27830CD6D}" type="presParOf" srcId="{2015B0FC-D889-4A2A-B28A-446FB1AE7BB4}" destId="{CA36B674-C48B-4ADC-844A-D36021EAFAB1}" srcOrd="0" destOrd="0" presId="urn:microsoft.com/office/officeart/2005/8/layout/hList1"/>
    <dgm:cxn modelId="{7CC74996-1AE5-EA45-8AAD-899DDACE6EF7}" type="presParOf" srcId="{2015B0FC-D889-4A2A-B28A-446FB1AE7BB4}" destId="{B207B6B5-BC93-46CE-AC5C-36675F0BDDC3}" srcOrd="1" destOrd="0" presId="urn:microsoft.com/office/officeart/2005/8/layout/hList1"/>
    <dgm:cxn modelId="{E45A3E29-C5C8-A346-8AC7-19715B9CD064}" type="presParOf" srcId="{BC79016F-BA16-4272-BFAE-9D271E9132DA}" destId="{928DC0E2-9D0B-41E2-8001-F771246CA41E}" srcOrd="3" destOrd="0" presId="urn:microsoft.com/office/officeart/2005/8/layout/hList1"/>
    <dgm:cxn modelId="{93BF7F74-C4CF-CB4D-A41D-1C058DC1EAFE}" type="presParOf" srcId="{BC79016F-BA16-4272-BFAE-9D271E9132DA}" destId="{85DD147F-5939-4D0B-860E-61140AC0A4FC}" srcOrd="4" destOrd="0" presId="urn:microsoft.com/office/officeart/2005/8/layout/hList1"/>
    <dgm:cxn modelId="{87C57C65-18D4-3247-813A-BF0ADBEBB5EE}" type="presParOf" srcId="{85DD147F-5939-4D0B-860E-61140AC0A4FC}" destId="{18F3A60D-CC18-49BE-94CA-608E64A36ABF}" srcOrd="0" destOrd="0" presId="urn:microsoft.com/office/officeart/2005/8/layout/hList1"/>
    <dgm:cxn modelId="{292A2FB1-CE9E-4F41-959E-ADDB4B9103BD}" type="presParOf" srcId="{85DD147F-5939-4D0B-860E-61140AC0A4FC}" destId="{7463F4C7-398E-4B97-8A3C-0203A682BF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634DCB-A1E0-4727-B2EC-28F41DA72F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EE0E36-CCEF-4A52-96FB-A27F9E1BBD43}">
      <dgm:prSet phldrT="[Testo]"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1.1: Assetto normativo</a:t>
          </a:r>
        </a:p>
      </dgm:t>
    </dgm:pt>
    <dgm:pt modelId="{23AFB30A-3516-4780-9859-30BB4EDDC13A}" type="parTrans" cxnId="{F4CDDF32-C82D-4BF0-97D9-C57275BDF41F}">
      <dgm:prSet/>
      <dgm:spPr/>
      <dgm:t>
        <a:bodyPr/>
        <a:lstStyle/>
        <a:p>
          <a:endParaRPr lang="it-IT" sz="2800"/>
        </a:p>
      </dgm:t>
    </dgm:pt>
    <dgm:pt modelId="{24D1EFA5-6B94-4AEE-BFF9-76F48775E592}" type="sibTrans" cxnId="{F4CDDF32-C82D-4BF0-97D9-C57275BDF41F}">
      <dgm:prSet/>
      <dgm:spPr/>
      <dgm:t>
        <a:bodyPr/>
        <a:lstStyle/>
        <a:p>
          <a:endParaRPr lang="it-IT" sz="2800"/>
        </a:p>
      </dgm:t>
    </dgm:pt>
    <dgm:pt modelId="{5AFC9EF7-CEFF-4926-870C-B59DB313EA4D}">
      <dgm:prSet phldrT="[Testo]" custT="1"/>
      <dgm:spPr/>
      <dgm:t>
        <a:bodyPr/>
        <a:lstStyle/>
        <a:p>
          <a:pPr rtl="0"/>
          <a:r>
            <a:rPr kumimoji="0" lang="it-IT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revisione delle leggi regionali n.5 del 2002 e n. 13 del 2004 </a:t>
          </a:r>
          <a:endParaRPr lang="it-IT" sz="1600" dirty="0"/>
        </a:p>
      </dgm:t>
    </dgm:pt>
    <dgm:pt modelId="{A9852230-AAEE-439F-B2F8-7AA577AE3F5C}" type="parTrans" cxnId="{1F507105-3E46-4DE5-A5A9-2570094812FE}">
      <dgm:prSet/>
      <dgm:spPr/>
      <dgm:t>
        <a:bodyPr/>
        <a:lstStyle/>
        <a:p>
          <a:endParaRPr lang="it-IT" sz="2800"/>
        </a:p>
      </dgm:t>
    </dgm:pt>
    <dgm:pt modelId="{6712CDF6-E54E-47A7-AA67-09FBA2131A4D}" type="sibTrans" cxnId="{1F507105-3E46-4DE5-A5A9-2570094812FE}">
      <dgm:prSet/>
      <dgm:spPr/>
      <dgm:t>
        <a:bodyPr/>
        <a:lstStyle/>
        <a:p>
          <a:endParaRPr lang="it-IT" sz="2800"/>
        </a:p>
      </dgm:t>
    </dgm:pt>
    <dgm:pt modelId="{653EB0AA-F6EF-43F6-9D7E-32C565F389C9}">
      <dgm:prSet phldrT="[Testo]"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1.2: Potenziamento delle infrastrutture</a:t>
          </a:r>
        </a:p>
      </dgm:t>
    </dgm:pt>
    <dgm:pt modelId="{981ACCB7-C573-4BB4-B89B-33DEEE9607CF}" type="parTrans" cxnId="{05AC5E55-445E-406D-8CD9-B58FC2AB28C0}">
      <dgm:prSet/>
      <dgm:spPr/>
      <dgm:t>
        <a:bodyPr/>
        <a:lstStyle/>
        <a:p>
          <a:endParaRPr lang="it-IT" sz="2800"/>
        </a:p>
      </dgm:t>
    </dgm:pt>
    <dgm:pt modelId="{F69A92C4-8096-4A0F-A907-CCEE22B43AF9}" type="sibTrans" cxnId="{05AC5E55-445E-406D-8CD9-B58FC2AB28C0}">
      <dgm:prSet/>
      <dgm:spPr/>
      <dgm:t>
        <a:bodyPr/>
        <a:lstStyle/>
        <a:p>
          <a:endParaRPr lang="it-IT" sz="2800"/>
        </a:p>
      </dgm:t>
    </dgm:pt>
    <dgm:pt modelId="{CE427E15-150C-4D00-888C-48A6D06363BC}">
      <dgm:prSet phldrT="[Testo]"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Promuovere il miglioramento delle strutture per la didattica, lo studio, la ricerca e l’accoglienza </a:t>
          </a:r>
        </a:p>
      </dgm:t>
    </dgm:pt>
    <dgm:pt modelId="{5BB12098-7B88-4196-860D-3F0EA8DA01B3}" type="parTrans" cxnId="{7B8B7DFC-9FC6-4B79-A481-1BED181B663A}">
      <dgm:prSet/>
      <dgm:spPr/>
      <dgm:t>
        <a:bodyPr/>
        <a:lstStyle/>
        <a:p>
          <a:endParaRPr lang="it-IT" sz="2800"/>
        </a:p>
      </dgm:t>
    </dgm:pt>
    <dgm:pt modelId="{86211E3E-79C3-45AE-852D-06D81632652E}" type="sibTrans" cxnId="{7B8B7DFC-9FC6-4B79-A481-1BED181B663A}">
      <dgm:prSet/>
      <dgm:spPr/>
      <dgm:t>
        <a:bodyPr/>
        <a:lstStyle/>
        <a:p>
          <a:endParaRPr lang="it-IT" sz="2800"/>
        </a:p>
      </dgm:t>
    </dgm:pt>
    <dgm:pt modelId="{B197B394-8405-4A48-99A8-98A252E0B9BA}">
      <dgm:prSet phldrT="[Testo]"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1.3: Rafforzamento delle attività di ricerca </a:t>
          </a:r>
        </a:p>
      </dgm:t>
    </dgm:pt>
    <dgm:pt modelId="{FE66D4DF-78AE-499C-8F41-9B9FC1745FD8}" type="parTrans" cxnId="{76A6714C-5BFF-450E-9958-0662E875491D}">
      <dgm:prSet/>
      <dgm:spPr/>
      <dgm:t>
        <a:bodyPr/>
        <a:lstStyle/>
        <a:p>
          <a:endParaRPr lang="it-IT" sz="2800"/>
        </a:p>
      </dgm:t>
    </dgm:pt>
    <dgm:pt modelId="{1A87E4F2-5486-4EA2-A02A-8FD1AC566308}" type="sibTrans" cxnId="{76A6714C-5BFF-450E-9958-0662E875491D}">
      <dgm:prSet/>
      <dgm:spPr/>
      <dgm:t>
        <a:bodyPr/>
        <a:lstStyle/>
        <a:p>
          <a:endParaRPr lang="it-IT" sz="2800"/>
        </a:p>
      </dgm:t>
    </dgm:pt>
    <dgm:pt modelId="{8674D467-69F1-4416-BCE4-010135855390}">
      <dgm:prSet phldrT="[Testo]"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promuovere attività di ricerca sia nei settori strategici e finalizzati sia in quelli liberi (</a:t>
          </a:r>
          <a:r>
            <a:rPr kumimoji="0" lang="it-IT" sz="14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curiosity</a:t>
          </a:r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</a:t>
          </a:r>
          <a:r>
            <a:rPr kumimoji="0" lang="it-IT" sz="14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driven</a:t>
          </a:r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). </a:t>
          </a:r>
          <a:endParaRPr lang="it-IT" sz="1400" dirty="0"/>
        </a:p>
      </dgm:t>
    </dgm:pt>
    <dgm:pt modelId="{8BAC6885-7C9E-4910-97AE-D452B9D3BD2D}" type="parTrans" cxnId="{C6D7B944-3E1C-4D3D-A1E2-76018904F8EF}">
      <dgm:prSet/>
      <dgm:spPr/>
      <dgm:t>
        <a:bodyPr/>
        <a:lstStyle/>
        <a:p>
          <a:endParaRPr lang="it-IT" sz="2800"/>
        </a:p>
      </dgm:t>
    </dgm:pt>
    <dgm:pt modelId="{BFF18299-BFFC-4258-9284-48DF0E85087D}" type="sibTrans" cxnId="{C6D7B944-3E1C-4D3D-A1E2-76018904F8EF}">
      <dgm:prSet/>
      <dgm:spPr/>
      <dgm:t>
        <a:bodyPr/>
        <a:lstStyle/>
        <a:p>
          <a:endParaRPr lang="it-IT" sz="2800"/>
        </a:p>
      </dgm:t>
    </dgm:pt>
    <dgm:pt modelId="{7AC9F35A-D9EE-424B-964C-C3BA5288ED04}">
      <dgm:prSet custT="1"/>
      <dgm:spPr/>
      <dgm:t>
        <a:bodyPr/>
        <a:lstStyle/>
        <a:p>
          <a:pPr rtl="0"/>
          <a:r>
            <a:rPr kumimoji="0" lang="it-IT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attivare un Fondo di Finanziamento Ordinario Regionale </a:t>
          </a:r>
        </a:p>
      </dgm:t>
    </dgm:pt>
    <dgm:pt modelId="{7F329F43-5F5D-48C6-9037-1AC865224AA2}" type="parTrans" cxnId="{16729C57-7497-469E-BFEC-418C1F90E3E7}">
      <dgm:prSet/>
      <dgm:spPr/>
      <dgm:t>
        <a:bodyPr/>
        <a:lstStyle/>
        <a:p>
          <a:endParaRPr lang="it-IT" sz="2800"/>
        </a:p>
      </dgm:t>
    </dgm:pt>
    <dgm:pt modelId="{8D97A223-CD28-4357-A7C8-A8B6E27100FE}" type="sibTrans" cxnId="{16729C57-7497-469E-BFEC-418C1F90E3E7}">
      <dgm:prSet/>
      <dgm:spPr/>
      <dgm:t>
        <a:bodyPr/>
        <a:lstStyle/>
        <a:p>
          <a:endParaRPr lang="it-IT" sz="2800"/>
        </a:p>
      </dgm:t>
    </dgm:pt>
    <dgm:pt modelId="{9F0A1B13-C881-478E-A1DC-DCB4B5A63D7A}">
      <dgm:prSet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potenziare i progetti di condivisione e di sistematizzazione del patrimonio documentale e di </a:t>
          </a:r>
          <a:r>
            <a:rPr kumimoji="0" lang="it-IT" sz="14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digital</a:t>
          </a:r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</a:t>
          </a:r>
          <a:r>
            <a:rPr kumimoji="0" lang="it-IT" sz="14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library</a:t>
          </a:r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, </a:t>
          </a:r>
        </a:p>
      </dgm:t>
    </dgm:pt>
    <dgm:pt modelId="{5442773E-1B6B-4279-A119-B459C17D5934}" type="parTrans" cxnId="{FEAC1A49-E222-43AC-B9C3-B7A7D9713EEC}">
      <dgm:prSet/>
      <dgm:spPr/>
      <dgm:t>
        <a:bodyPr/>
        <a:lstStyle/>
        <a:p>
          <a:endParaRPr lang="it-IT" sz="2800"/>
        </a:p>
      </dgm:t>
    </dgm:pt>
    <dgm:pt modelId="{0BE14AF7-FAD4-4598-A5AC-1242FD9F0DBE}" type="sibTrans" cxnId="{FEAC1A49-E222-43AC-B9C3-B7A7D9713EEC}">
      <dgm:prSet/>
      <dgm:spPr/>
      <dgm:t>
        <a:bodyPr/>
        <a:lstStyle/>
        <a:p>
          <a:endParaRPr lang="it-IT" sz="2800"/>
        </a:p>
      </dgm:t>
    </dgm:pt>
    <dgm:pt modelId="{AAD43570-0370-4003-9060-3E422869B862}">
      <dgm:prSet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introdurre un sistema di monitoraggio e valutazione ex post dei risultati delle ricerche finanziate</a:t>
          </a:r>
        </a:p>
      </dgm:t>
    </dgm:pt>
    <dgm:pt modelId="{AA6AE8AE-0304-4715-9175-9EE672D274E5}" type="parTrans" cxnId="{C1ADE4C9-B39B-4E30-A677-979E251A5415}">
      <dgm:prSet/>
      <dgm:spPr/>
      <dgm:t>
        <a:bodyPr/>
        <a:lstStyle/>
        <a:p>
          <a:endParaRPr lang="it-IT" sz="2800"/>
        </a:p>
      </dgm:t>
    </dgm:pt>
    <dgm:pt modelId="{BB3986AF-074E-476C-B5A7-1DB02FE8377A}" type="sibTrans" cxnId="{C1ADE4C9-B39B-4E30-A677-979E251A5415}">
      <dgm:prSet/>
      <dgm:spPr/>
      <dgm:t>
        <a:bodyPr/>
        <a:lstStyle/>
        <a:p>
          <a:endParaRPr lang="it-IT" sz="2800"/>
        </a:p>
      </dgm:t>
    </dgm:pt>
    <dgm:pt modelId="{A4005EF6-988A-4815-9129-98FA892B2190}">
      <dgm:prSet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1.4: Valorizzazione delle risorse in formazione </a:t>
          </a:r>
        </a:p>
      </dgm:t>
    </dgm:pt>
    <dgm:pt modelId="{B7F65001-E6D2-4794-A669-25CC768BAB1A}" type="parTrans" cxnId="{D03EF12E-FF4F-496C-B097-C99D77E8C16D}">
      <dgm:prSet/>
      <dgm:spPr/>
      <dgm:t>
        <a:bodyPr/>
        <a:lstStyle/>
        <a:p>
          <a:endParaRPr lang="it-IT" sz="2800"/>
        </a:p>
      </dgm:t>
    </dgm:pt>
    <dgm:pt modelId="{9823C2AE-ABF1-46A2-9961-528982F04597}" type="sibTrans" cxnId="{D03EF12E-FF4F-496C-B097-C99D77E8C16D}">
      <dgm:prSet/>
      <dgm:spPr/>
      <dgm:t>
        <a:bodyPr/>
        <a:lstStyle/>
        <a:p>
          <a:endParaRPr lang="it-IT" sz="2800"/>
        </a:p>
      </dgm:t>
    </dgm:pt>
    <dgm:pt modelId="{6239BE34-3F92-424D-8C90-76287EE59122}">
      <dgm:prSet custT="1"/>
      <dgm:spPr/>
      <dgm:t>
        <a:bodyPr/>
        <a:lstStyle/>
        <a:p>
          <a:pPr rtl="0"/>
          <a:r>
            <a:rPr kumimoji="0" lang="it-IT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percorsi di orientamento, con servizi di </a:t>
          </a:r>
          <a:r>
            <a:rPr kumimoji="0" lang="it-IT" sz="12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placement</a:t>
          </a:r>
          <a:r>
            <a:rPr kumimoji="0" lang="it-IT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 e </a:t>
          </a:r>
          <a:r>
            <a:rPr kumimoji="0" lang="it-IT" sz="1200" b="0" i="0" u="none" strike="noStrike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alumni</a:t>
          </a:r>
          <a:r>
            <a:rPr kumimoji="0" lang="it-IT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.  </a:t>
          </a:r>
        </a:p>
      </dgm:t>
    </dgm:pt>
    <dgm:pt modelId="{53BA8D7A-B76E-47D6-A546-79CF05738D75}" type="parTrans" cxnId="{81EAD96A-B6D2-4375-9366-404CB6D9464B}">
      <dgm:prSet/>
      <dgm:spPr/>
      <dgm:t>
        <a:bodyPr/>
        <a:lstStyle/>
        <a:p>
          <a:endParaRPr lang="it-IT" sz="2800"/>
        </a:p>
      </dgm:t>
    </dgm:pt>
    <dgm:pt modelId="{D53501AA-6754-48C6-B6AD-B3A21A217A33}" type="sibTrans" cxnId="{81EAD96A-B6D2-4375-9366-404CB6D9464B}">
      <dgm:prSet/>
      <dgm:spPr/>
      <dgm:t>
        <a:bodyPr/>
        <a:lstStyle/>
        <a:p>
          <a:endParaRPr lang="it-IT" sz="2800"/>
        </a:p>
      </dgm:t>
    </dgm:pt>
    <dgm:pt modelId="{A1B6B6CC-ED9B-4F06-8F54-1F5722D8D20E}">
      <dgm:prSet custT="1"/>
      <dgm:spPr/>
      <dgm:t>
        <a:bodyPr/>
        <a:lstStyle/>
        <a:p>
          <a:pPr rtl="0"/>
          <a:r>
            <a:rPr kumimoji="0" lang="it-IT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l’attrazione di studenti “eccellenti” italiani e stranieri </a:t>
          </a:r>
        </a:p>
      </dgm:t>
    </dgm:pt>
    <dgm:pt modelId="{A25765EC-9F05-4C6D-90D4-432E2A3EB51C}" type="parTrans" cxnId="{3CCD05A0-6E2A-432C-B76F-ACE20A6C345A}">
      <dgm:prSet/>
      <dgm:spPr/>
      <dgm:t>
        <a:bodyPr/>
        <a:lstStyle/>
        <a:p>
          <a:endParaRPr lang="it-IT" sz="2800"/>
        </a:p>
      </dgm:t>
    </dgm:pt>
    <dgm:pt modelId="{D3DC6680-BE10-4133-B865-DA41700236C5}" type="sibTrans" cxnId="{3CCD05A0-6E2A-432C-B76F-ACE20A6C345A}">
      <dgm:prSet/>
      <dgm:spPr/>
      <dgm:t>
        <a:bodyPr/>
        <a:lstStyle/>
        <a:p>
          <a:endParaRPr lang="it-IT" sz="2800"/>
        </a:p>
      </dgm:t>
    </dgm:pt>
    <dgm:pt modelId="{09574FCB-1D20-4798-96CE-981FDE582636}">
      <dgm:prSet custT="1"/>
      <dgm:spPr/>
      <dgm:t>
        <a:bodyPr/>
        <a:lstStyle/>
        <a:p>
          <a:pPr rtl="0"/>
          <a:r>
            <a:rPr kumimoji="0" lang="it-IT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potenziare i servizi agli studenti accessibili via web e la produzione e la diffusione di conoscenze mediante gli strumenti ICT</a:t>
          </a:r>
        </a:p>
      </dgm:t>
    </dgm:pt>
    <dgm:pt modelId="{6E8C8B16-7D8E-4117-AAE3-DE8EEB4ED7FB}" type="parTrans" cxnId="{FBC47DA5-B5C8-4167-A59A-AB606AEF1341}">
      <dgm:prSet/>
      <dgm:spPr/>
      <dgm:t>
        <a:bodyPr/>
        <a:lstStyle/>
        <a:p>
          <a:endParaRPr lang="it-IT" sz="2800"/>
        </a:p>
      </dgm:t>
    </dgm:pt>
    <dgm:pt modelId="{4B2DB3F3-DF44-46AA-A243-8985F859B5EA}" type="sibTrans" cxnId="{FBC47DA5-B5C8-4167-A59A-AB606AEF1341}">
      <dgm:prSet/>
      <dgm:spPr/>
      <dgm:t>
        <a:bodyPr/>
        <a:lstStyle/>
        <a:p>
          <a:endParaRPr lang="it-IT" sz="2800"/>
        </a:p>
      </dgm:t>
    </dgm:pt>
    <dgm:pt modelId="{9505BA3B-8AB5-4922-9D39-4B3A5AF96285}">
      <dgm:prSet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1.5: Creazione di reti tra le Università della Regione </a:t>
          </a:r>
        </a:p>
      </dgm:t>
    </dgm:pt>
    <dgm:pt modelId="{592A4252-D6E5-48B2-AA8A-3931CA0B905B}" type="parTrans" cxnId="{0C57072E-1ED2-4D29-9FF9-82E53737A3A9}">
      <dgm:prSet/>
      <dgm:spPr/>
      <dgm:t>
        <a:bodyPr/>
        <a:lstStyle/>
        <a:p>
          <a:endParaRPr lang="it-IT" sz="2800"/>
        </a:p>
      </dgm:t>
    </dgm:pt>
    <dgm:pt modelId="{824C1EB8-8E9E-4F9C-B609-39B4C208760C}" type="sibTrans" cxnId="{0C57072E-1ED2-4D29-9FF9-82E53737A3A9}">
      <dgm:prSet/>
      <dgm:spPr/>
      <dgm:t>
        <a:bodyPr/>
        <a:lstStyle/>
        <a:p>
          <a:endParaRPr lang="it-IT" sz="2800"/>
        </a:p>
      </dgm:t>
    </dgm:pt>
    <dgm:pt modelId="{984C560B-B494-46B7-8406-42C91FE6C659}">
      <dgm:prSet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nuovi modelli di relazioni tra gli atenei  (es. modelli federativi )  e  la condivisione e l’implementazione delle buone pratiche collegate alla didattica, ai servizi di supporto, alla razionalizzazione della gestione amministrativa</a:t>
          </a:r>
        </a:p>
      </dgm:t>
    </dgm:pt>
    <dgm:pt modelId="{73F8A6D6-729B-4F9E-AA1B-1808CF79FB06}" type="parTrans" cxnId="{D6070A3F-1F47-4EAF-ADF9-7714758D71E4}">
      <dgm:prSet/>
      <dgm:spPr/>
      <dgm:t>
        <a:bodyPr/>
        <a:lstStyle/>
        <a:p>
          <a:endParaRPr lang="it-IT" sz="2800"/>
        </a:p>
      </dgm:t>
    </dgm:pt>
    <dgm:pt modelId="{55B8D29D-7E25-4455-90A5-51E0DD6F3713}" type="sibTrans" cxnId="{D6070A3F-1F47-4EAF-ADF9-7714758D71E4}">
      <dgm:prSet/>
      <dgm:spPr/>
      <dgm:t>
        <a:bodyPr/>
        <a:lstStyle/>
        <a:p>
          <a:endParaRPr lang="it-IT" sz="2800"/>
        </a:p>
      </dgm:t>
    </dgm:pt>
    <dgm:pt modelId="{CF9294A1-B2DA-4983-9361-1C3105E6DC69}">
      <dgm:prSet custT="1"/>
      <dgm:spPr/>
      <dgm:t>
        <a:bodyPr/>
        <a:lstStyle/>
        <a:p>
          <a:pPr rtl="0"/>
          <a:r>
            <a:rPr kumimoji="0" lang="it-IT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1.6: Sostegno dell’alta formazione artistica e musicale</a:t>
          </a:r>
        </a:p>
      </dgm:t>
    </dgm:pt>
    <dgm:pt modelId="{BC7D18D9-8DA2-4E9C-9CEC-72FDC3D4B96F}" type="parTrans" cxnId="{D1C1AD4D-8C9C-4212-9E6B-452E48338B2D}">
      <dgm:prSet/>
      <dgm:spPr/>
      <dgm:t>
        <a:bodyPr/>
        <a:lstStyle/>
        <a:p>
          <a:endParaRPr lang="it-IT" sz="2800"/>
        </a:p>
      </dgm:t>
    </dgm:pt>
    <dgm:pt modelId="{70B781ED-99BA-4CE1-AD6A-1DD75DBE0D60}" type="sibTrans" cxnId="{D1C1AD4D-8C9C-4212-9E6B-452E48338B2D}">
      <dgm:prSet/>
      <dgm:spPr/>
      <dgm:t>
        <a:bodyPr/>
        <a:lstStyle/>
        <a:p>
          <a:endParaRPr lang="it-IT" sz="2800"/>
        </a:p>
      </dgm:t>
    </dgm:pt>
    <dgm:pt modelId="{DC53A44D-E728-40EF-826F-31674E67BF11}">
      <dgm:prSet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Sostenere l’ammodernamento delle infrastrutture e dei servizi di didattica e di ricerca</a:t>
          </a:r>
        </a:p>
      </dgm:t>
    </dgm:pt>
    <dgm:pt modelId="{17247C87-DB81-4169-9170-15615C61A1FC}" type="parTrans" cxnId="{FFD20AAF-6629-4EBC-A14C-B155503941B2}">
      <dgm:prSet/>
      <dgm:spPr/>
      <dgm:t>
        <a:bodyPr/>
        <a:lstStyle/>
        <a:p>
          <a:endParaRPr lang="it-IT" sz="2800"/>
        </a:p>
      </dgm:t>
    </dgm:pt>
    <dgm:pt modelId="{883338D5-5AB7-4D92-9985-28A86320F550}" type="sibTrans" cxnId="{FFD20AAF-6629-4EBC-A14C-B155503941B2}">
      <dgm:prSet/>
      <dgm:spPr/>
      <dgm:t>
        <a:bodyPr/>
        <a:lstStyle/>
        <a:p>
          <a:endParaRPr lang="it-IT" sz="2800"/>
        </a:p>
      </dgm:t>
    </dgm:pt>
    <dgm:pt modelId="{09F1F1EA-C918-4B2C-AD90-9EF88F3F0040}">
      <dgm:prSet custT="1"/>
      <dgm:spPr/>
      <dgm:t>
        <a:bodyPr/>
        <a:lstStyle/>
        <a:p>
          <a:pPr rtl="0"/>
          <a:r>
            <a:rPr kumimoji="0" lang="it-IT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creazione di distretti culturali tematizzati.</a:t>
          </a:r>
        </a:p>
      </dgm:t>
    </dgm:pt>
    <dgm:pt modelId="{72E22E6F-2AF7-4E78-BD68-77BF4FAA2E90}" type="parTrans" cxnId="{398EEB37-C961-40A2-A665-4A7465389373}">
      <dgm:prSet/>
      <dgm:spPr/>
      <dgm:t>
        <a:bodyPr/>
        <a:lstStyle/>
        <a:p>
          <a:endParaRPr lang="it-IT" sz="2800"/>
        </a:p>
      </dgm:t>
    </dgm:pt>
    <dgm:pt modelId="{CEBA342A-2FF1-442C-9EB6-AC3032C33F04}" type="sibTrans" cxnId="{398EEB37-C961-40A2-A665-4A7465389373}">
      <dgm:prSet/>
      <dgm:spPr/>
      <dgm:t>
        <a:bodyPr/>
        <a:lstStyle/>
        <a:p>
          <a:endParaRPr lang="it-IT" sz="2800"/>
        </a:p>
      </dgm:t>
    </dgm:pt>
    <dgm:pt modelId="{E07D1567-1EC5-4AF6-8D20-07188969AE17}" type="pres">
      <dgm:prSet presAssocID="{7E634DCB-A1E0-4727-B2EC-28F41DA72F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89DDE-DC0D-44F8-A2FB-1846FDAB5A2C}" type="pres">
      <dgm:prSet presAssocID="{2EEE0E36-CCEF-4A52-96FB-A27F9E1BBD43}" presName="linNode" presStyleCnt="0"/>
      <dgm:spPr/>
    </dgm:pt>
    <dgm:pt modelId="{BB744512-605C-4E63-B775-E632D6E3E1AE}" type="pres">
      <dgm:prSet presAssocID="{2EEE0E36-CCEF-4A52-96FB-A27F9E1BBD43}" presName="parentText" presStyleLbl="node1" presStyleIdx="0" presStyleCnt="6" custScaleX="67593" custLinFactNeighborX="179" custLinFactNeighborY="-17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247688-2183-4172-9B25-EF0FE0228B0F}" type="pres">
      <dgm:prSet presAssocID="{2EEE0E36-CCEF-4A52-96FB-A27F9E1BBD43}" presName="descendantText" presStyleLbl="alignAccFollowNode1" presStyleIdx="0" presStyleCnt="6" custScaleX="107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746C9B-5371-489A-9804-776521DAB787}" type="pres">
      <dgm:prSet presAssocID="{24D1EFA5-6B94-4AEE-BFF9-76F48775E592}" presName="sp" presStyleCnt="0"/>
      <dgm:spPr/>
    </dgm:pt>
    <dgm:pt modelId="{93504058-B753-4089-8EB6-9D16DBFA503C}" type="pres">
      <dgm:prSet presAssocID="{653EB0AA-F6EF-43F6-9D7E-32C565F389C9}" presName="linNode" presStyleCnt="0"/>
      <dgm:spPr/>
    </dgm:pt>
    <dgm:pt modelId="{66181B33-4979-4977-AEE0-DE6DADC72BC3}" type="pres">
      <dgm:prSet presAssocID="{653EB0AA-F6EF-43F6-9D7E-32C565F389C9}" presName="parentText" presStyleLbl="node1" presStyleIdx="1" presStyleCnt="6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155F9C-8C39-46C1-8F28-5C78365276B6}" type="pres">
      <dgm:prSet presAssocID="{653EB0AA-F6EF-43F6-9D7E-32C565F389C9}" presName="descendantText" presStyleLbl="alignAccFollowNode1" presStyleIdx="1" presStyleCnt="6" custScaleX="11190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A839464-D083-43F7-86D2-87D0AE80C77D}" type="pres">
      <dgm:prSet presAssocID="{F69A92C4-8096-4A0F-A907-CCEE22B43AF9}" presName="sp" presStyleCnt="0"/>
      <dgm:spPr/>
    </dgm:pt>
    <dgm:pt modelId="{CD800E82-5329-44C4-BC99-861074D986B4}" type="pres">
      <dgm:prSet presAssocID="{B197B394-8405-4A48-99A8-98A252E0B9BA}" presName="linNode" presStyleCnt="0"/>
      <dgm:spPr/>
    </dgm:pt>
    <dgm:pt modelId="{7B65A194-F44D-400B-8048-58E036CB34FD}" type="pres">
      <dgm:prSet presAssocID="{B197B394-8405-4A48-99A8-98A252E0B9BA}" presName="parentText" presStyleLbl="node1" presStyleIdx="2" presStyleCnt="6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52FFB1-8361-4E38-85A7-E5F46F246595}" type="pres">
      <dgm:prSet presAssocID="{B197B394-8405-4A48-99A8-98A252E0B9BA}" presName="descendantText" presStyleLbl="alignAccFollowNode1" presStyleIdx="2" presStyleCnt="6" custScaleX="107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7C0A50-097B-4663-89BD-47BB804117AF}" type="pres">
      <dgm:prSet presAssocID="{1A87E4F2-5486-4EA2-A02A-8FD1AC566308}" presName="sp" presStyleCnt="0"/>
      <dgm:spPr/>
    </dgm:pt>
    <dgm:pt modelId="{0C1F0EBA-67EF-4867-ADAA-6A1B3456017B}" type="pres">
      <dgm:prSet presAssocID="{A4005EF6-988A-4815-9129-98FA892B2190}" presName="linNode" presStyleCnt="0"/>
      <dgm:spPr/>
    </dgm:pt>
    <dgm:pt modelId="{951F0259-518B-469E-BD10-AC351E895560}" type="pres">
      <dgm:prSet presAssocID="{A4005EF6-988A-4815-9129-98FA892B2190}" presName="parentText" presStyleLbl="node1" presStyleIdx="3" presStyleCnt="6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50C1BF-BE19-40C0-8AFA-2DF3A31262A7}" type="pres">
      <dgm:prSet presAssocID="{A4005EF6-988A-4815-9129-98FA892B2190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A345C4-1B88-4F17-AA06-AACC3A9CA189}" type="pres">
      <dgm:prSet presAssocID="{9823C2AE-ABF1-46A2-9961-528982F04597}" presName="sp" presStyleCnt="0"/>
      <dgm:spPr/>
    </dgm:pt>
    <dgm:pt modelId="{82546548-AC18-4B08-839B-4B4B4F8F482C}" type="pres">
      <dgm:prSet presAssocID="{9505BA3B-8AB5-4922-9D39-4B3A5AF96285}" presName="linNode" presStyleCnt="0"/>
      <dgm:spPr/>
    </dgm:pt>
    <dgm:pt modelId="{948999CD-6C91-4452-B341-4836916166BF}" type="pres">
      <dgm:prSet presAssocID="{9505BA3B-8AB5-4922-9D39-4B3A5AF96285}" presName="parentText" presStyleLbl="node1" presStyleIdx="4" presStyleCnt="6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4792EC0-6276-47CE-A3D7-F15369750599}" type="pres">
      <dgm:prSet presAssocID="{9505BA3B-8AB5-4922-9D39-4B3A5AF96285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B8550E-0636-4AB9-8CD9-1F4549DD48FC}" type="pres">
      <dgm:prSet presAssocID="{824C1EB8-8E9E-4F9C-B609-39B4C208760C}" presName="sp" presStyleCnt="0"/>
      <dgm:spPr/>
    </dgm:pt>
    <dgm:pt modelId="{676B5FD8-17B3-4F35-9BA0-43BF19F5D8DF}" type="pres">
      <dgm:prSet presAssocID="{CF9294A1-B2DA-4983-9361-1C3105E6DC69}" presName="linNode" presStyleCnt="0"/>
      <dgm:spPr/>
    </dgm:pt>
    <dgm:pt modelId="{34B486E6-C2EC-48EB-9420-D91A130910CC}" type="pres">
      <dgm:prSet presAssocID="{CF9294A1-B2DA-4983-9361-1C3105E6DC69}" presName="parentText" presStyleLbl="node1" presStyleIdx="5" presStyleCnt="6" custScaleX="75926" custLinFactNeighborY="667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5E878C5-DCD9-4A49-B937-95E73CB0669C}" type="pres">
      <dgm:prSet presAssocID="{CF9294A1-B2DA-4983-9361-1C3105E6DC6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F507105-3E46-4DE5-A5A9-2570094812FE}" srcId="{2EEE0E36-CCEF-4A52-96FB-A27F9E1BBD43}" destId="{5AFC9EF7-CEFF-4926-870C-B59DB313EA4D}" srcOrd="0" destOrd="0" parTransId="{A9852230-AAEE-439F-B2F8-7AA577AE3F5C}" sibTransId="{6712CDF6-E54E-47A7-AA67-09FBA2131A4D}"/>
    <dgm:cxn modelId="{F1F22771-F8F2-C94E-9B7B-B2550DB6771C}" type="presOf" srcId="{7E634DCB-A1E0-4727-B2EC-28F41DA72F23}" destId="{E07D1567-1EC5-4AF6-8D20-07188969AE17}" srcOrd="0" destOrd="0" presId="urn:microsoft.com/office/officeart/2005/8/layout/vList5"/>
    <dgm:cxn modelId="{FBC47DA5-B5C8-4167-A59A-AB606AEF1341}" srcId="{A4005EF6-988A-4815-9129-98FA892B2190}" destId="{09574FCB-1D20-4798-96CE-981FDE582636}" srcOrd="2" destOrd="0" parTransId="{6E8C8B16-7D8E-4117-AAE3-DE8EEB4ED7FB}" sibTransId="{4B2DB3F3-DF44-46AA-A243-8985F859B5EA}"/>
    <dgm:cxn modelId="{7DC48444-B1D8-9B4E-95C2-113F1EB0CEE0}" type="presOf" srcId="{AAD43570-0370-4003-9060-3E422869B862}" destId="{D652FFB1-8361-4E38-85A7-E5F46F246595}" srcOrd="0" destOrd="1" presId="urn:microsoft.com/office/officeart/2005/8/layout/vList5"/>
    <dgm:cxn modelId="{F61541EE-C51E-E84D-A97C-856CA224598C}" type="presOf" srcId="{A1B6B6CC-ED9B-4F06-8F54-1F5722D8D20E}" destId="{AD50C1BF-BE19-40C0-8AFA-2DF3A31262A7}" srcOrd="0" destOrd="1" presId="urn:microsoft.com/office/officeart/2005/8/layout/vList5"/>
    <dgm:cxn modelId="{D42AC65A-BF97-2B4F-A69D-4DB96D0F61A8}" type="presOf" srcId="{6239BE34-3F92-424D-8C90-76287EE59122}" destId="{AD50C1BF-BE19-40C0-8AFA-2DF3A31262A7}" srcOrd="0" destOrd="0" presId="urn:microsoft.com/office/officeart/2005/8/layout/vList5"/>
    <dgm:cxn modelId="{C6D7B944-3E1C-4D3D-A1E2-76018904F8EF}" srcId="{B197B394-8405-4A48-99A8-98A252E0B9BA}" destId="{8674D467-69F1-4416-BCE4-010135855390}" srcOrd="0" destOrd="0" parTransId="{8BAC6885-7C9E-4910-97AE-D452B9D3BD2D}" sibTransId="{BFF18299-BFFC-4258-9284-48DF0E85087D}"/>
    <dgm:cxn modelId="{398EEB37-C961-40A2-A665-4A7465389373}" srcId="{CF9294A1-B2DA-4983-9361-1C3105E6DC69}" destId="{09F1F1EA-C918-4B2C-AD90-9EF88F3F0040}" srcOrd="1" destOrd="0" parTransId="{72E22E6F-2AF7-4E78-BD68-77BF4FAA2E90}" sibTransId="{CEBA342A-2FF1-442C-9EB6-AC3032C33F04}"/>
    <dgm:cxn modelId="{85BB580F-B38A-A34C-94E1-2958DAFBE7A4}" type="presOf" srcId="{9505BA3B-8AB5-4922-9D39-4B3A5AF96285}" destId="{948999CD-6C91-4452-B341-4836916166BF}" srcOrd="0" destOrd="0" presId="urn:microsoft.com/office/officeart/2005/8/layout/vList5"/>
    <dgm:cxn modelId="{D1537A09-BA2F-D540-9026-FD9207D26472}" type="presOf" srcId="{9F0A1B13-C881-478E-A1DC-DCB4B5A63D7A}" destId="{04155F9C-8C39-46C1-8F28-5C78365276B6}" srcOrd="0" destOrd="1" presId="urn:microsoft.com/office/officeart/2005/8/layout/vList5"/>
    <dgm:cxn modelId="{76A6714C-5BFF-450E-9958-0662E875491D}" srcId="{7E634DCB-A1E0-4727-B2EC-28F41DA72F23}" destId="{B197B394-8405-4A48-99A8-98A252E0B9BA}" srcOrd="2" destOrd="0" parTransId="{FE66D4DF-78AE-499C-8F41-9B9FC1745FD8}" sibTransId="{1A87E4F2-5486-4EA2-A02A-8FD1AC566308}"/>
    <dgm:cxn modelId="{329D9493-8CD6-4A4D-B55D-9EB270844570}" type="presOf" srcId="{09574FCB-1D20-4798-96CE-981FDE582636}" destId="{AD50C1BF-BE19-40C0-8AFA-2DF3A31262A7}" srcOrd="0" destOrd="2" presId="urn:microsoft.com/office/officeart/2005/8/layout/vList5"/>
    <dgm:cxn modelId="{05AC5E55-445E-406D-8CD9-B58FC2AB28C0}" srcId="{7E634DCB-A1E0-4727-B2EC-28F41DA72F23}" destId="{653EB0AA-F6EF-43F6-9D7E-32C565F389C9}" srcOrd="1" destOrd="0" parTransId="{981ACCB7-C573-4BB4-B89B-33DEEE9607CF}" sibTransId="{F69A92C4-8096-4A0F-A907-CCEE22B43AF9}"/>
    <dgm:cxn modelId="{B253FE0C-0926-EC45-912C-2FBD35B4221A}" type="presOf" srcId="{984C560B-B494-46B7-8406-42C91FE6C659}" destId="{64792EC0-6276-47CE-A3D7-F15369750599}" srcOrd="0" destOrd="0" presId="urn:microsoft.com/office/officeart/2005/8/layout/vList5"/>
    <dgm:cxn modelId="{D1C1AD4D-8C9C-4212-9E6B-452E48338B2D}" srcId="{7E634DCB-A1E0-4727-B2EC-28F41DA72F23}" destId="{CF9294A1-B2DA-4983-9361-1C3105E6DC69}" srcOrd="5" destOrd="0" parTransId="{BC7D18D9-8DA2-4E9C-9CEC-72FDC3D4B96F}" sibTransId="{70B781ED-99BA-4CE1-AD6A-1DD75DBE0D60}"/>
    <dgm:cxn modelId="{0C57072E-1ED2-4D29-9FF9-82E53737A3A9}" srcId="{7E634DCB-A1E0-4727-B2EC-28F41DA72F23}" destId="{9505BA3B-8AB5-4922-9D39-4B3A5AF96285}" srcOrd="4" destOrd="0" parTransId="{592A4252-D6E5-48B2-AA8A-3931CA0B905B}" sibTransId="{824C1EB8-8E9E-4F9C-B609-39B4C208760C}"/>
    <dgm:cxn modelId="{22C58C4D-26A5-1544-94BC-AD24C3BAD847}" type="presOf" srcId="{5AFC9EF7-CEFF-4926-870C-B59DB313EA4D}" destId="{06247688-2183-4172-9B25-EF0FE0228B0F}" srcOrd="0" destOrd="0" presId="urn:microsoft.com/office/officeart/2005/8/layout/vList5"/>
    <dgm:cxn modelId="{FFD20AAF-6629-4EBC-A14C-B155503941B2}" srcId="{CF9294A1-B2DA-4983-9361-1C3105E6DC69}" destId="{DC53A44D-E728-40EF-826F-31674E67BF11}" srcOrd="0" destOrd="0" parTransId="{17247C87-DB81-4169-9170-15615C61A1FC}" sibTransId="{883338D5-5AB7-4D92-9985-28A86320F550}"/>
    <dgm:cxn modelId="{16729C57-7497-469E-BFEC-418C1F90E3E7}" srcId="{2EEE0E36-CCEF-4A52-96FB-A27F9E1BBD43}" destId="{7AC9F35A-D9EE-424B-964C-C3BA5288ED04}" srcOrd="1" destOrd="0" parTransId="{7F329F43-5F5D-48C6-9037-1AC865224AA2}" sibTransId="{8D97A223-CD28-4357-A7C8-A8B6E27100FE}"/>
    <dgm:cxn modelId="{7B8B7DFC-9FC6-4B79-A481-1BED181B663A}" srcId="{653EB0AA-F6EF-43F6-9D7E-32C565F389C9}" destId="{CE427E15-150C-4D00-888C-48A6D06363BC}" srcOrd="0" destOrd="0" parTransId="{5BB12098-7B88-4196-860D-3F0EA8DA01B3}" sibTransId="{86211E3E-79C3-45AE-852D-06D81632652E}"/>
    <dgm:cxn modelId="{CAB76275-2918-C940-8B04-A9C50293E7C6}" type="presOf" srcId="{CE427E15-150C-4D00-888C-48A6D06363BC}" destId="{04155F9C-8C39-46C1-8F28-5C78365276B6}" srcOrd="0" destOrd="0" presId="urn:microsoft.com/office/officeart/2005/8/layout/vList5"/>
    <dgm:cxn modelId="{75FF7B1B-EDCA-C946-962B-1B3364238BCF}" type="presOf" srcId="{09F1F1EA-C918-4B2C-AD90-9EF88F3F0040}" destId="{D5E878C5-DCD9-4A49-B937-95E73CB0669C}" srcOrd="0" destOrd="1" presId="urn:microsoft.com/office/officeart/2005/8/layout/vList5"/>
    <dgm:cxn modelId="{8EA5F198-139B-FA43-81E7-D12868A7E322}" type="presOf" srcId="{DC53A44D-E728-40EF-826F-31674E67BF11}" destId="{D5E878C5-DCD9-4A49-B937-95E73CB0669C}" srcOrd="0" destOrd="0" presId="urn:microsoft.com/office/officeart/2005/8/layout/vList5"/>
    <dgm:cxn modelId="{740E1C0E-CECA-7440-97A0-D5EBF1424715}" type="presOf" srcId="{2EEE0E36-CCEF-4A52-96FB-A27F9E1BBD43}" destId="{BB744512-605C-4E63-B775-E632D6E3E1AE}" srcOrd="0" destOrd="0" presId="urn:microsoft.com/office/officeart/2005/8/layout/vList5"/>
    <dgm:cxn modelId="{6A824694-CE0A-5A47-8678-95D464C3A3BA}" type="presOf" srcId="{7AC9F35A-D9EE-424B-964C-C3BA5288ED04}" destId="{06247688-2183-4172-9B25-EF0FE0228B0F}" srcOrd="0" destOrd="1" presId="urn:microsoft.com/office/officeart/2005/8/layout/vList5"/>
    <dgm:cxn modelId="{D03EF12E-FF4F-496C-B097-C99D77E8C16D}" srcId="{7E634DCB-A1E0-4727-B2EC-28F41DA72F23}" destId="{A4005EF6-988A-4815-9129-98FA892B2190}" srcOrd="3" destOrd="0" parTransId="{B7F65001-E6D2-4794-A669-25CC768BAB1A}" sibTransId="{9823C2AE-ABF1-46A2-9961-528982F04597}"/>
    <dgm:cxn modelId="{D465EAAA-FA70-8C43-8F95-C7AC6482A88F}" type="presOf" srcId="{A4005EF6-988A-4815-9129-98FA892B2190}" destId="{951F0259-518B-469E-BD10-AC351E895560}" srcOrd="0" destOrd="0" presId="urn:microsoft.com/office/officeart/2005/8/layout/vList5"/>
    <dgm:cxn modelId="{3CCD05A0-6E2A-432C-B76F-ACE20A6C345A}" srcId="{A4005EF6-988A-4815-9129-98FA892B2190}" destId="{A1B6B6CC-ED9B-4F06-8F54-1F5722D8D20E}" srcOrd="1" destOrd="0" parTransId="{A25765EC-9F05-4C6D-90D4-432E2A3EB51C}" sibTransId="{D3DC6680-BE10-4133-B865-DA41700236C5}"/>
    <dgm:cxn modelId="{C1ADE4C9-B39B-4E30-A677-979E251A5415}" srcId="{B197B394-8405-4A48-99A8-98A252E0B9BA}" destId="{AAD43570-0370-4003-9060-3E422869B862}" srcOrd="1" destOrd="0" parTransId="{AA6AE8AE-0304-4715-9175-9EE672D274E5}" sibTransId="{BB3986AF-074E-476C-B5A7-1DB02FE8377A}"/>
    <dgm:cxn modelId="{285FAE65-4161-5F45-B8E9-FCE726AD1E6F}" type="presOf" srcId="{B197B394-8405-4A48-99A8-98A252E0B9BA}" destId="{7B65A194-F44D-400B-8048-58E036CB34FD}" srcOrd="0" destOrd="0" presId="urn:microsoft.com/office/officeart/2005/8/layout/vList5"/>
    <dgm:cxn modelId="{D6070A3F-1F47-4EAF-ADF9-7714758D71E4}" srcId="{9505BA3B-8AB5-4922-9D39-4B3A5AF96285}" destId="{984C560B-B494-46B7-8406-42C91FE6C659}" srcOrd="0" destOrd="0" parTransId="{73F8A6D6-729B-4F9E-AA1B-1808CF79FB06}" sibTransId="{55B8D29D-7E25-4455-90A5-51E0DD6F3713}"/>
    <dgm:cxn modelId="{C9ED427E-4D48-0F45-8380-014FBDCECABE}" type="presOf" srcId="{8674D467-69F1-4416-BCE4-010135855390}" destId="{D652FFB1-8361-4E38-85A7-E5F46F246595}" srcOrd="0" destOrd="0" presId="urn:microsoft.com/office/officeart/2005/8/layout/vList5"/>
    <dgm:cxn modelId="{FEAC1A49-E222-43AC-B9C3-B7A7D9713EEC}" srcId="{653EB0AA-F6EF-43F6-9D7E-32C565F389C9}" destId="{9F0A1B13-C881-478E-A1DC-DCB4B5A63D7A}" srcOrd="1" destOrd="0" parTransId="{5442773E-1B6B-4279-A119-B459C17D5934}" sibTransId="{0BE14AF7-FAD4-4598-A5AC-1242FD9F0DBE}"/>
    <dgm:cxn modelId="{81EAD96A-B6D2-4375-9366-404CB6D9464B}" srcId="{A4005EF6-988A-4815-9129-98FA892B2190}" destId="{6239BE34-3F92-424D-8C90-76287EE59122}" srcOrd="0" destOrd="0" parTransId="{53BA8D7A-B76E-47D6-A546-79CF05738D75}" sibTransId="{D53501AA-6754-48C6-B6AD-B3A21A217A33}"/>
    <dgm:cxn modelId="{743263E1-3642-A041-99B7-83EB876A97A5}" type="presOf" srcId="{CF9294A1-B2DA-4983-9361-1C3105E6DC69}" destId="{34B486E6-C2EC-48EB-9420-D91A130910CC}" srcOrd="0" destOrd="0" presId="urn:microsoft.com/office/officeart/2005/8/layout/vList5"/>
    <dgm:cxn modelId="{F4CDDF32-C82D-4BF0-97D9-C57275BDF41F}" srcId="{7E634DCB-A1E0-4727-B2EC-28F41DA72F23}" destId="{2EEE0E36-CCEF-4A52-96FB-A27F9E1BBD43}" srcOrd="0" destOrd="0" parTransId="{23AFB30A-3516-4780-9859-30BB4EDDC13A}" sibTransId="{24D1EFA5-6B94-4AEE-BFF9-76F48775E592}"/>
    <dgm:cxn modelId="{3627C4C9-70C7-BF47-939D-00FD8BF9D19F}" type="presOf" srcId="{653EB0AA-F6EF-43F6-9D7E-32C565F389C9}" destId="{66181B33-4979-4977-AEE0-DE6DADC72BC3}" srcOrd="0" destOrd="0" presId="urn:microsoft.com/office/officeart/2005/8/layout/vList5"/>
    <dgm:cxn modelId="{E200EB4C-2193-3541-B202-2CF7C56FF74F}" type="presParOf" srcId="{E07D1567-1EC5-4AF6-8D20-07188969AE17}" destId="{DB189DDE-DC0D-44F8-A2FB-1846FDAB5A2C}" srcOrd="0" destOrd="0" presId="urn:microsoft.com/office/officeart/2005/8/layout/vList5"/>
    <dgm:cxn modelId="{A5D55323-B08F-A04F-A652-B9806A57A8EC}" type="presParOf" srcId="{DB189DDE-DC0D-44F8-A2FB-1846FDAB5A2C}" destId="{BB744512-605C-4E63-B775-E632D6E3E1AE}" srcOrd="0" destOrd="0" presId="urn:microsoft.com/office/officeart/2005/8/layout/vList5"/>
    <dgm:cxn modelId="{67FD4B98-1598-4848-9731-6C6C730FDA38}" type="presParOf" srcId="{DB189DDE-DC0D-44F8-A2FB-1846FDAB5A2C}" destId="{06247688-2183-4172-9B25-EF0FE0228B0F}" srcOrd="1" destOrd="0" presId="urn:microsoft.com/office/officeart/2005/8/layout/vList5"/>
    <dgm:cxn modelId="{90888C28-ECC0-FA47-9270-D7A5C4ABE383}" type="presParOf" srcId="{E07D1567-1EC5-4AF6-8D20-07188969AE17}" destId="{22746C9B-5371-489A-9804-776521DAB787}" srcOrd="1" destOrd="0" presId="urn:microsoft.com/office/officeart/2005/8/layout/vList5"/>
    <dgm:cxn modelId="{B31AF699-39B9-664F-A891-167D433BC5FB}" type="presParOf" srcId="{E07D1567-1EC5-4AF6-8D20-07188969AE17}" destId="{93504058-B753-4089-8EB6-9D16DBFA503C}" srcOrd="2" destOrd="0" presId="urn:microsoft.com/office/officeart/2005/8/layout/vList5"/>
    <dgm:cxn modelId="{B80A712B-EF92-974B-8428-30794CDC9482}" type="presParOf" srcId="{93504058-B753-4089-8EB6-9D16DBFA503C}" destId="{66181B33-4979-4977-AEE0-DE6DADC72BC3}" srcOrd="0" destOrd="0" presId="urn:microsoft.com/office/officeart/2005/8/layout/vList5"/>
    <dgm:cxn modelId="{BCC0371A-44CE-6A4D-8DD9-EAC4C7F70E1C}" type="presParOf" srcId="{93504058-B753-4089-8EB6-9D16DBFA503C}" destId="{04155F9C-8C39-46C1-8F28-5C78365276B6}" srcOrd="1" destOrd="0" presId="urn:microsoft.com/office/officeart/2005/8/layout/vList5"/>
    <dgm:cxn modelId="{58F167BA-2635-E241-A171-487AEF091891}" type="presParOf" srcId="{E07D1567-1EC5-4AF6-8D20-07188969AE17}" destId="{FA839464-D083-43F7-86D2-87D0AE80C77D}" srcOrd="3" destOrd="0" presId="urn:microsoft.com/office/officeart/2005/8/layout/vList5"/>
    <dgm:cxn modelId="{07C282C6-C071-AE49-9A1A-06789DE70DDF}" type="presParOf" srcId="{E07D1567-1EC5-4AF6-8D20-07188969AE17}" destId="{CD800E82-5329-44C4-BC99-861074D986B4}" srcOrd="4" destOrd="0" presId="urn:microsoft.com/office/officeart/2005/8/layout/vList5"/>
    <dgm:cxn modelId="{A975BFC9-B309-C648-8868-F2D9DB46099C}" type="presParOf" srcId="{CD800E82-5329-44C4-BC99-861074D986B4}" destId="{7B65A194-F44D-400B-8048-58E036CB34FD}" srcOrd="0" destOrd="0" presId="urn:microsoft.com/office/officeart/2005/8/layout/vList5"/>
    <dgm:cxn modelId="{D7E8715A-64D3-BC4C-8D0C-73D1B8CD77B0}" type="presParOf" srcId="{CD800E82-5329-44C4-BC99-861074D986B4}" destId="{D652FFB1-8361-4E38-85A7-E5F46F246595}" srcOrd="1" destOrd="0" presId="urn:microsoft.com/office/officeart/2005/8/layout/vList5"/>
    <dgm:cxn modelId="{42EB1E2E-9FEE-3844-BFDF-A3659D736F89}" type="presParOf" srcId="{E07D1567-1EC5-4AF6-8D20-07188969AE17}" destId="{917C0A50-097B-4663-89BD-47BB804117AF}" srcOrd="5" destOrd="0" presId="urn:microsoft.com/office/officeart/2005/8/layout/vList5"/>
    <dgm:cxn modelId="{1CFEEC66-104A-2149-B800-B0F6B8483B95}" type="presParOf" srcId="{E07D1567-1EC5-4AF6-8D20-07188969AE17}" destId="{0C1F0EBA-67EF-4867-ADAA-6A1B3456017B}" srcOrd="6" destOrd="0" presId="urn:microsoft.com/office/officeart/2005/8/layout/vList5"/>
    <dgm:cxn modelId="{17C8FDFC-4A7B-BB4E-8ED5-BF983588AD6B}" type="presParOf" srcId="{0C1F0EBA-67EF-4867-ADAA-6A1B3456017B}" destId="{951F0259-518B-469E-BD10-AC351E895560}" srcOrd="0" destOrd="0" presId="urn:microsoft.com/office/officeart/2005/8/layout/vList5"/>
    <dgm:cxn modelId="{5DA06C4E-17BB-AA41-8081-34F4E34D4E8A}" type="presParOf" srcId="{0C1F0EBA-67EF-4867-ADAA-6A1B3456017B}" destId="{AD50C1BF-BE19-40C0-8AFA-2DF3A31262A7}" srcOrd="1" destOrd="0" presId="urn:microsoft.com/office/officeart/2005/8/layout/vList5"/>
    <dgm:cxn modelId="{BAC844F0-596A-F048-888A-0403531AA5ED}" type="presParOf" srcId="{E07D1567-1EC5-4AF6-8D20-07188969AE17}" destId="{A4A345C4-1B88-4F17-AA06-AACC3A9CA189}" srcOrd="7" destOrd="0" presId="urn:microsoft.com/office/officeart/2005/8/layout/vList5"/>
    <dgm:cxn modelId="{D3BACDFE-1F02-A441-96A5-6974F6E036DC}" type="presParOf" srcId="{E07D1567-1EC5-4AF6-8D20-07188969AE17}" destId="{82546548-AC18-4B08-839B-4B4B4F8F482C}" srcOrd="8" destOrd="0" presId="urn:microsoft.com/office/officeart/2005/8/layout/vList5"/>
    <dgm:cxn modelId="{D79BD5B7-3D00-CC40-9B15-E95A1D0EC65D}" type="presParOf" srcId="{82546548-AC18-4B08-839B-4B4B4F8F482C}" destId="{948999CD-6C91-4452-B341-4836916166BF}" srcOrd="0" destOrd="0" presId="urn:microsoft.com/office/officeart/2005/8/layout/vList5"/>
    <dgm:cxn modelId="{4CB7FAC3-DE68-D245-8E41-2F6097E1911E}" type="presParOf" srcId="{82546548-AC18-4B08-839B-4B4B4F8F482C}" destId="{64792EC0-6276-47CE-A3D7-F15369750599}" srcOrd="1" destOrd="0" presId="urn:microsoft.com/office/officeart/2005/8/layout/vList5"/>
    <dgm:cxn modelId="{8DA3E7F3-2160-8444-BB66-04EA8D7A892D}" type="presParOf" srcId="{E07D1567-1EC5-4AF6-8D20-07188969AE17}" destId="{AFB8550E-0636-4AB9-8CD9-1F4549DD48FC}" srcOrd="9" destOrd="0" presId="urn:microsoft.com/office/officeart/2005/8/layout/vList5"/>
    <dgm:cxn modelId="{E7CD4A49-554A-B84E-B5E5-8496176BD2B5}" type="presParOf" srcId="{E07D1567-1EC5-4AF6-8D20-07188969AE17}" destId="{676B5FD8-17B3-4F35-9BA0-43BF19F5D8DF}" srcOrd="10" destOrd="0" presId="urn:microsoft.com/office/officeart/2005/8/layout/vList5"/>
    <dgm:cxn modelId="{D6D45D7E-AE43-DD41-BC0F-6A0E61342A43}" type="presParOf" srcId="{676B5FD8-17B3-4F35-9BA0-43BF19F5D8DF}" destId="{34B486E6-C2EC-48EB-9420-D91A130910CC}" srcOrd="0" destOrd="0" presId="urn:microsoft.com/office/officeart/2005/8/layout/vList5"/>
    <dgm:cxn modelId="{3ED82A20-0916-0445-8648-A2BC10E584CB}" type="presParOf" srcId="{676B5FD8-17B3-4F35-9BA0-43BF19F5D8DF}" destId="{D5E878C5-DCD9-4A49-B937-95E73CB066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634DCB-A1E0-4727-B2EC-28F41DA72F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EE0E36-CCEF-4A52-96FB-A27F9E1BBD43}">
      <dgm:prSet phldrT="[Testo]" custT="1"/>
      <dgm:spPr/>
      <dgm:t>
        <a:bodyPr/>
        <a:lstStyle/>
        <a:p>
          <a:pPr rtl="0"/>
          <a:r>
            <a:rPr kumimoji="0" lang="it-IT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2.1: Sviluppo di reti di eccellenza tra sistema pubblico della ricerca e della formazione e sistema industriale </a:t>
          </a:r>
        </a:p>
      </dgm:t>
    </dgm:pt>
    <dgm:pt modelId="{23AFB30A-3516-4780-9859-30BB4EDDC13A}" type="parTrans" cxnId="{F4CDDF32-C82D-4BF0-97D9-C57275BDF41F}">
      <dgm:prSet/>
      <dgm:spPr/>
      <dgm:t>
        <a:bodyPr/>
        <a:lstStyle/>
        <a:p>
          <a:endParaRPr lang="it-IT" sz="2800"/>
        </a:p>
      </dgm:t>
    </dgm:pt>
    <dgm:pt modelId="{24D1EFA5-6B94-4AEE-BFF9-76F48775E592}" type="sibTrans" cxnId="{F4CDDF32-C82D-4BF0-97D9-C57275BDF41F}">
      <dgm:prSet/>
      <dgm:spPr/>
      <dgm:t>
        <a:bodyPr/>
        <a:lstStyle/>
        <a:p>
          <a:endParaRPr lang="it-IT" sz="2800"/>
        </a:p>
      </dgm:t>
    </dgm:pt>
    <dgm:pt modelId="{5AFC9EF7-CEFF-4926-870C-B59DB313EA4D}">
      <dgm:prSet phldrT="[Testo]" custT="1"/>
      <dgm:spPr/>
      <dgm:t>
        <a:bodyPr/>
        <a:lstStyle/>
        <a:p>
          <a:pPr rtl="0"/>
          <a:r>
            <a:rPr kumimoji="0" lang="it-IT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partecipazione all’interno dello stesso partenariato di strutture di Università, centri di ricerca e imprese , anche in ambito extraregionale e internazionale </a:t>
          </a:r>
        </a:p>
      </dgm:t>
    </dgm:pt>
    <dgm:pt modelId="{A9852230-AAEE-439F-B2F8-7AA577AE3F5C}" type="parTrans" cxnId="{1F507105-3E46-4DE5-A5A9-2570094812FE}">
      <dgm:prSet/>
      <dgm:spPr/>
      <dgm:t>
        <a:bodyPr/>
        <a:lstStyle/>
        <a:p>
          <a:endParaRPr lang="it-IT" sz="2800"/>
        </a:p>
      </dgm:t>
    </dgm:pt>
    <dgm:pt modelId="{6712CDF6-E54E-47A7-AA67-09FBA2131A4D}" type="sibTrans" cxnId="{1F507105-3E46-4DE5-A5A9-2570094812FE}">
      <dgm:prSet/>
      <dgm:spPr/>
      <dgm:t>
        <a:bodyPr/>
        <a:lstStyle/>
        <a:p>
          <a:endParaRPr lang="it-IT" sz="2800"/>
        </a:p>
      </dgm:t>
    </dgm:pt>
    <dgm:pt modelId="{653EB0AA-F6EF-43F6-9D7E-32C565F389C9}">
      <dgm:prSet phldrT="[Testo]" custT="1"/>
      <dgm:spPr/>
      <dgm:t>
        <a:bodyPr/>
        <a:lstStyle/>
        <a:p>
          <a:pPr rtl="0"/>
          <a:r>
            <a:rPr kumimoji="0" lang="it-IT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2.2: Creazione di strutture dedicate all’Alta Formazione Specialistica.</a:t>
          </a:r>
        </a:p>
      </dgm:t>
    </dgm:pt>
    <dgm:pt modelId="{981ACCB7-C573-4BB4-B89B-33DEEE9607CF}" type="parTrans" cxnId="{05AC5E55-445E-406D-8CD9-B58FC2AB28C0}">
      <dgm:prSet/>
      <dgm:spPr/>
      <dgm:t>
        <a:bodyPr/>
        <a:lstStyle/>
        <a:p>
          <a:endParaRPr lang="it-IT" sz="2800"/>
        </a:p>
      </dgm:t>
    </dgm:pt>
    <dgm:pt modelId="{F69A92C4-8096-4A0F-A907-CCEE22B43AF9}" type="sibTrans" cxnId="{05AC5E55-445E-406D-8CD9-B58FC2AB28C0}">
      <dgm:prSet/>
      <dgm:spPr/>
      <dgm:t>
        <a:bodyPr/>
        <a:lstStyle/>
        <a:p>
          <a:endParaRPr lang="it-IT" sz="2800"/>
        </a:p>
      </dgm:t>
    </dgm:pt>
    <dgm:pt modelId="{CE427E15-150C-4D00-888C-48A6D06363BC}">
      <dgm:prSet phldrT="[Testo]" custT="1"/>
      <dgm:spPr/>
      <dgm:t>
        <a:bodyPr/>
        <a:lstStyle/>
        <a:p>
          <a:pPr rtl="0"/>
          <a:r>
            <a:rPr kumimoji="0" lang="it-IT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Creazione di Scuole di Studi Superiori dedicate, in convezione con le Università, ad erogare Alta Formazione Specialistica (es. dottorati)  in alcuni settori di particolare interesse per il territorio o in cui il nostro sistema formativo è già a un livello di eccellenza </a:t>
          </a:r>
        </a:p>
      </dgm:t>
    </dgm:pt>
    <dgm:pt modelId="{5BB12098-7B88-4196-860D-3F0EA8DA01B3}" type="parTrans" cxnId="{7B8B7DFC-9FC6-4B79-A481-1BED181B663A}">
      <dgm:prSet/>
      <dgm:spPr/>
      <dgm:t>
        <a:bodyPr/>
        <a:lstStyle/>
        <a:p>
          <a:endParaRPr lang="it-IT" sz="2800"/>
        </a:p>
      </dgm:t>
    </dgm:pt>
    <dgm:pt modelId="{86211E3E-79C3-45AE-852D-06D81632652E}" type="sibTrans" cxnId="{7B8B7DFC-9FC6-4B79-A481-1BED181B663A}">
      <dgm:prSet/>
      <dgm:spPr/>
      <dgm:t>
        <a:bodyPr/>
        <a:lstStyle/>
        <a:p>
          <a:endParaRPr lang="it-IT" sz="2800"/>
        </a:p>
      </dgm:t>
    </dgm:pt>
    <dgm:pt modelId="{B197B394-8405-4A48-99A8-98A252E0B9BA}">
      <dgm:prSet phldrT="[Testo]" custT="1"/>
      <dgm:spPr/>
      <dgm:t>
        <a:bodyPr/>
        <a:lstStyle/>
        <a:p>
          <a:pPr rtl="0"/>
          <a:r>
            <a:rPr kumimoji="0" lang="it-IT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2.3. Sostegno alla formazione on the job nell’ambito di attività di ricerca applicata</a:t>
          </a:r>
        </a:p>
      </dgm:t>
    </dgm:pt>
    <dgm:pt modelId="{FE66D4DF-78AE-499C-8F41-9B9FC1745FD8}" type="parTrans" cxnId="{76A6714C-5BFF-450E-9958-0662E875491D}">
      <dgm:prSet/>
      <dgm:spPr/>
      <dgm:t>
        <a:bodyPr/>
        <a:lstStyle/>
        <a:p>
          <a:endParaRPr lang="it-IT" sz="2800"/>
        </a:p>
      </dgm:t>
    </dgm:pt>
    <dgm:pt modelId="{1A87E4F2-5486-4EA2-A02A-8FD1AC566308}" type="sibTrans" cxnId="{76A6714C-5BFF-450E-9958-0662E875491D}">
      <dgm:prSet/>
      <dgm:spPr/>
      <dgm:t>
        <a:bodyPr/>
        <a:lstStyle/>
        <a:p>
          <a:endParaRPr lang="it-IT" sz="2800"/>
        </a:p>
      </dgm:t>
    </dgm:pt>
    <dgm:pt modelId="{8674D467-69F1-4416-BCE4-010135855390}">
      <dgm:prSet phldrT="[Testo]" custT="1"/>
      <dgm:spPr/>
      <dgm:t>
        <a:bodyPr/>
        <a:lstStyle/>
        <a:p>
          <a:pPr rtl="0"/>
          <a:r>
            <a:rPr kumimoji="0" lang="it-IT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continua finalizzata alla creazione di capacità adeguate alla produzione di prodotti, di sistemi e di soluzioni. </a:t>
          </a:r>
          <a:endParaRPr lang="it-IT" sz="1500" dirty="0"/>
        </a:p>
      </dgm:t>
    </dgm:pt>
    <dgm:pt modelId="{8BAC6885-7C9E-4910-97AE-D452B9D3BD2D}" type="parTrans" cxnId="{C6D7B944-3E1C-4D3D-A1E2-76018904F8EF}">
      <dgm:prSet/>
      <dgm:spPr/>
      <dgm:t>
        <a:bodyPr/>
        <a:lstStyle/>
        <a:p>
          <a:endParaRPr lang="it-IT" sz="2800"/>
        </a:p>
      </dgm:t>
    </dgm:pt>
    <dgm:pt modelId="{BFF18299-BFFC-4258-9284-48DF0E85087D}" type="sibTrans" cxnId="{C6D7B944-3E1C-4D3D-A1E2-76018904F8EF}">
      <dgm:prSet/>
      <dgm:spPr/>
      <dgm:t>
        <a:bodyPr/>
        <a:lstStyle/>
        <a:p>
          <a:endParaRPr lang="it-IT" sz="2800"/>
        </a:p>
      </dgm:t>
    </dgm:pt>
    <dgm:pt modelId="{B4E42ED0-FC45-4D5A-A767-C610B1E646D8}">
      <dgm:prSet custT="1"/>
      <dgm:spPr/>
      <dgm:t>
        <a:bodyPr/>
        <a:lstStyle/>
        <a:p>
          <a:pPr rtl="0"/>
          <a:r>
            <a:rPr kumimoji="0" lang="it-IT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finalizzata all’assorbimento di applicazioni innovative ed immediatamente trasferibili alle PMI del territorio. </a:t>
          </a:r>
        </a:p>
      </dgm:t>
    </dgm:pt>
    <dgm:pt modelId="{23532379-2794-421D-B1FD-930A6EC18F1D}" type="parTrans" cxnId="{4C32B17E-9CDE-4E0E-842E-25974FE86D77}">
      <dgm:prSet/>
      <dgm:spPr/>
      <dgm:t>
        <a:bodyPr/>
        <a:lstStyle/>
        <a:p>
          <a:endParaRPr lang="it-IT"/>
        </a:p>
      </dgm:t>
    </dgm:pt>
    <dgm:pt modelId="{7A759336-C460-4BC8-BCE3-D208FCC8FB0C}" type="sibTrans" cxnId="{4C32B17E-9CDE-4E0E-842E-25974FE86D77}">
      <dgm:prSet/>
      <dgm:spPr/>
      <dgm:t>
        <a:bodyPr/>
        <a:lstStyle/>
        <a:p>
          <a:endParaRPr lang="it-IT"/>
        </a:p>
      </dgm:t>
    </dgm:pt>
    <dgm:pt modelId="{7875609A-53F7-414A-86A4-1174ED80D784}">
      <dgm:prSet custT="1"/>
      <dgm:spPr/>
      <dgm:t>
        <a:bodyPr/>
        <a:lstStyle/>
        <a:p>
          <a:pPr rtl="0"/>
          <a:r>
            <a:rPr kumimoji="0" lang="it-IT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di risorse per la erogazione di servizi aziendali tra imprese </a:t>
          </a:r>
        </a:p>
      </dgm:t>
    </dgm:pt>
    <dgm:pt modelId="{BB2552B5-8906-4D47-97E0-4B86531AC2C4}" type="parTrans" cxnId="{893CFC21-0A24-4B9D-B0CE-BE044049D202}">
      <dgm:prSet/>
      <dgm:spPr/>
      <dgm:t>
        <a:bodyPr/>
        <a:lstStyle/>
        <a:p>
          <a:endParaRPr lang="it-IT"/>
        </a:p>
      </dgm:t>
    </dgm:pt>
    <dgm:pt modelId="{C568739C-3966-4C61-B9D5-AD51C4A4E2E1}" type="sibTrans" cxnId="{893CFC21-0A24-4B9D-B0CE-BE044049D202}">
      <dgm:prSet/>
      <dgm:spPr/>
      <dgm:t>
        <a:bodyPr/>
        <a:lstStyle/>
        <a:p>
          <a:endParaRPr lang="it-IT"/>
        </a:p>
      </dgm:t>
    </dgm:pt>
    <dgm:pt modelId="{21B7C3C4-9FD9-45B2-81AA-A6F4A412BDCA}">
      <dgm:prSet custT="1"/>
      <dgm:spPr/>
      <dgm:t>
        <a:bodyPr/>
        <a:lstStyle/>
        <a:p>
          <a:pPr rtl="0"/>
          <a:r>
            <a:rPr kumimoji="0" lang="it-IT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qualificare i giovani da impegnare in ambiti professionali che consentono elevati livelli di competenza; </a:t>
          </a:r>
        </a:p>
      </dgm:t>
    </dgm:pt>
    <dgm:pt modelId="{2C28D65F-9009-49BA-BA51-8FC2358E08AA}" type="parTrans" cxnId="{C89C52BC-FF97-4B2D-BC25-814A9E15F5C5}">
      <dgm:prSet/>
      <dgm:spPr/>
      <dgm:t>
        <a:bodyPr/>
        <a:lstStyle/>
        <a:p>
          <a:endParaRPr lang="it-IT"/>
        </a:p>
      </dgm:t>
    </dgm:pt>
    <dgm:pt modelId="{3F51AB99-8ECE-460D-B2FB-89660B34AADA}" type="sibTrans" cxnId="{C89C52BC-FF97-4B2D-BC25-814A9E15F5C5}">
      <dgm:prSet/>
      <dgm:spPr/>
      <dgm:t>
        <a:bodyPr/>
        <a:lstStyle/>
        <a:p>
          <a:endParaRPr lang="it-IT"/>
        </a:p>
      </dgm:t>
    </dgm:pt>
    <dgm:pt modelId="{6FDC55AD-61CF-49B1-A376-D8AEB27468C5}">
      <dgm:prSet custT="1"/>
      <dgm:spPr/>
      <dgm:t>
        <a:bodyPr/>
        <a:lstStyle/>
        <a:p>
          <a:pPr rtl="0"/>
          <a:r>
            <a:rPr kumimoji="0" lang="it-IT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migliorare le competenze del personale impegnato in ruoli critici all’interno dei sistemi innovativi regionali </a:t>
          </a:r>
        </a:p>
      </dgm:t>
    </dgm:pt>
    <dgm:pt modelId="{38220670-A76B-41BA-9A47-473960CECD56}" type="parTrans" cxnId="{26E193FC-14F5-4547-92F9-44EBCDB2658F}">
      <dgm:prSet/>
      <dgm:spPr/>
      <dgm:t>
        <a:bodyPr/>
        <a:lstStyle/>
        <a:p>
          <a:endParaRPr lang="it-IT"/>
        </a:p>
      </dgm:t>
    </dgm:pt>
    <dgm:pt modelId="{746ABCAD-80BA-4D38-8E26-084E3AD0E2A7}" type="sibTrans" cxnId="{26E193FC-14F5-4547-92F9-44EBCDB2658F}">
      <dgm:prSet/>
      <dgm:spPr/>
      <dgm:t>
        <a:bodyPr/>
        <a:lstStyle/>
        <a:p>
          <a:endParaRPr lang="it-IT"/>
        </a:p>
      </dgm:t>
    </dgm:pt>
    <dgm:pt modelId="{E07D1567-1EC5-4AF6-8D20-07188969AE17}" type="pres">
      <dgm:prSet presAssocID="{7E634DCB-A1E0-4727-B2EC-28F41DA72F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89DDE-DC0D-44F8-A2FB-1846FDAB5A2C}" type="pres">
      <dgm:prSet presAssocID="{2EEE0E36-CCEF-4A52-96FB-A27F9E1BBD43}" presName="linNode" presStyleCnt="0"/>
      <dgm:spPr/>
    </dgm:pt>
    <dgm:pt modelId="{BB744512-605C-4E63-B775-E632D6E3E1AE}" type="pres">
      <dgm:prSet presAssocID="{2EEE0E36-CCEF-4A52-96FB-A27F9E1BBD43}" presName="parentText" presStyleLbl="node1" presStyleIdx="0" presStyleCnt="3" custScaleX="72261" custLinFactNeighborX="179" custLinFactNeighborY="-17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247688-2183-4172-9B25-EF0FE0228B0F}" type="pres">
      <dgm:prSet presAssocID="{2EEE0E36-CCEF-4A52-96FB-A27F9E1BBD43}" presName="descendantText" presStyleLbl="alignAccFollowNode1" presStyleIdx="0" presStyleCnt="3" custScaleX="11136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746C9B-5371-489A-9804-776521DAB787}" type="pres">
      <dgm:prSet presAssocID="{24D1EFA5-6B94-4AEE-BFF9-76F48775E592}" presName="sp" presStyleCnt="0"/>
      <dgm:spPr/>
    </dgm:pt>
    <dgm:pt modelId="{93504058-B753-4089-8EB6-9D16DBFA503C}" type="pres">
      <dgm:prSet presAssocID="{653EB0AA-F6EF-43F6-9D7E-32C565F389C9}" presName="linNode" presStyleCnt="0"/>
      <dgm:spPr/>
    </dgm:pt>
    <dgm:pt modelId="{66181B33-4979-4977-AEE0-DE6DADC72BC3}" type="pres">
      <dgm:prSet presAssocID="{653EB0AA-F6EF-43F6-9D7E-32C565F389C9}" presName="parentText" presStyleLbl="node1" presStyleIdx="1" presStyleCnt="3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155F9C-8C39-46C1-8F28-5C78365276B6}" type="pres">
      <dgm:prSet presAssocID="{653EB0AA-F6EF-43F6-9D7E-32C565F389C9}" presName="descendantText" presStyleLbl="alignAccFollowNode1" presStyleIdx="1" presStyleCnt="3" custScaleX="11190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A839464-D083-43F7-86D2-87D0AE80C77D}" type="pres">
      <dgm:prSet presAssocID="{F69A92C4-8096-4A0F-A907-CCEE22B43AF9}" presName="sp" presStyleCnt="0"/>
      <dgm:spPr/>
    </dgm:pt>
    <dgm:pt modelId="{CD800E82-5329-44C4-BC99-861074D986B4}" type="pres">
      <dgm:prSet presAssocID="{B197B394-8405-4A48-99A8-98A252E0B9BA}" presName="linNode" presStyleCnt="0"/>
      <dgm:spPr/>
    </dgm:pt>
    <dgm:pt modelId="{7B65A194-F44D-400B-8048-58E036CB34FD}" type="pres">
      <dgm:prSet presAssocID="{B197B394-8405-4A48-99A8-98A252E0B9BA}" presName="parentText" presStyleLbl="node1" presStyleIdx="2" presStyleCnt="3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52FFB1-8361-4E38-85A7-E5F46F246595}" type="pres">
      <dgm:prSet presAssocID="{B197B394-8405-4A48-99A8-98A252E0B9BA}" presName="descendantText" presStyleLbl="alignAccFollowNode1" presStyleIdx="2" presStyleCnt="3" custScaleX="11190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D968D1F-1BAD-2E4D-B1D5-ED4BAADB8FCD}" type="presOf" srcId="{2EEE0E36-CCEF-4A52-96FB-A27F9E1BBD43}" destId="{BB744512-605C-4E63-B775-E632D6E3E1AE}" srcOrd="0" destOrd="0" presId="urn:microsoft.com/office/officeart/2005/8/layout/vList5"/>
    <dgm:cxn modelId="{76A6714C-5BFF-450E-9958-0662E875491D}" srcId="{7E634DCB-A1E0-4727-B2EC-28F41DA72F23}" destId="{B197B394-8405-4A48-99A8-98A252E0B9BA}" srcOrd="2" destOrd="0" parTransId="{FE66D4DF-78AE-499C-8F41-9B9FC1745FD8}" sibTransId="{1A87E4F2-5486-4EA2-A02A-8FD1AC566308}"/>
    <dgm:cxn modelId="{7B8B7DFC-9FC6-4B79-A481-1BED181B663A}" srcId="{653EB0AA-F6EF-43F6-9D7E-32C565F389C9}" destId="{CE427E15-150C-4D00-888C-48A6D06363BC}" srcOrd="0" destOrd="0" parTransId="{5BB12098-7B88-4196-860D-3F0EA8DA01B3}" sibTransId="{86211E3E-79C3-45AE-852D-06D81632652E}"/>
    <dgm:cxn modelId="{C6D7B944-3E1C-4D3D-A1E2-76018904F8EF}" srcId="{B197B394-8405-4A48-99A8-98A252E0B9BA}" destId="{8674D467-69F1-4416-BCE4-010135855390}" srcOrd="0" destOrd="0" parTransId="{8BAC6885-7C9E-4910-97AE-D452B9D3BD2D}" sibTransId="{BFF18299-BFFC-4258-9284-48DF0E85087D}"/>
    <dgm:cxn modelId="{893CFC21-0A24-4B9D-B0CE-BE044049D202}" srcId="{B197B394-8405-4A48-99A8-98A252E0B9BA}" destId="{7875609A-53F7-414A-86A4-1174ED80D784}" srcOrd="2" destOrd="0" parTransId="{BB2552B5-8906-4D47-97E0-4B86531AC2C4}" sibTransId="{C568739C-3966-4C61-B9D5-AD51C4A4E2E1}"/>
    <dgm:cxn modelId="{197C69B4-4D4B-2D41-BE12-7E6AF291F85B}" type="presOf" srcId="{B4E42ED0-FC45-4D5A-A767-C610B1E646D8}" destId="{D652FFB1-8361-4E38-85A7-E5F46F246595}" srcOrd="0" destOrd="1" presId="urn:microsoft.com/office/officeart/2005/8/layout/vList5"/>
    <dgm:cxn modelId="{4C32B17E-9CDE-4E0E-842E-25974FE86D77}" srcId="{B197B394-8405-4A48-99A8-98A252E0B9BA}" destId="{B4E42ED0-FC45-4D5A-A767-C610B1E646D8}" srcOrd="1" destOrd="0" parTransId="{23532379-2794-421D-B1FD-930A6EC18F1D}" sibTransId="{7A759336-C460-4BC8-BCE3-D208FCC8FB0C}"/>
    <dgm:cxn modelId="{86FF505D-FDE6-854A-8D32-3138465F5AD5}" type="presOf" srcId="{653EB0AA-F6EF-43F6-9D7E-32C565F389C9}" destId="{66181B33-4979-4977-AEE0-DE6DADC72BC3}" srcOrd="0" destOrd="0" presId="urn:microsoft.com/office/officeart/2005/8/layout/vList5"/>
    <dgm:cxn modelId="{DDDC0A99-F2A5-6842-B939-88A46B149CF2}" type="presOf" srcId="{7E634DCB-A1E0-4727-B2EC-28F41DA72F23}" destId="{E07D1567-1EC5-4AF6-8D20-07188969AE17}" srcOrd="0" destOrd="0" presId="urn:microsoft.com/office/officeart/2005/8/layout/vList5"/>
    <dgm:cxn modelId="{F4CDDF32-C82D-4BF0-97D9-C57275BDF41F}" srcId="{7E634DCB-A1E0-4727-B2EC-28F41DA72F23}" destId="{2EEE0E36-CCEF-4A52-96FB-A27F9E1BBD43}" srcOrd="0" destOrd="0" parTransId="{23AFB30A-3516-4780-9859-30BB4EDDC13A}" sibTransId="{24D1EFA5-6B94-4AEE-BFF9-76F48775E592}"/>
    <dgm:cxn modelId="{459F7682-058B-7641-AA37-39231621CC38}" type="presOf" srcId="{8674D467-69F1-4416-BCE4-010135855390}" destId="{D652FFB1-8361-4E38-85A7-E5F46F246595}" srcOrd="0" destOrd="0" presId="urn:microsoft.com/office/officeart/2005/8/layout/vList5"/>
    <dgm:cxn modelId="{1F507105-3E46-4DE5-A5A9-2570094812FE}" srcId="{2EEE0E36-CCEF-4A52-96FB-A27F9E1BBD43}" destId="{5AFC9EF7-CEFF-4926-870C-B59DB313EA4D}" srcOrd="0" destOrd="0" parTransId="{A9852230-AAEE-439F-B2F8-7AA577AE3F5C}" sibTransId="{6712CDF6-E54E-47A7-AA67-09FBA2131A4D}"/>
    <dgm:cxn modelId="{44F57F67-77AC-B045-BDF2-E180F5742E9A}" type="presOf" srcId="{21B7C3C4-9FD9-45B2-81AA-A6F4A412BDCA}" destId="{06247688-2183-4172-9B25-EF0FE0228B0F}" srcOrd="0" destOrd="1" presId="urn:microsoft.com/office/officeart/2005/8/layout/vList5"/>
    <dgm:cxn modelId="{58FFA076-0490-C64E-B1B1-484FBF856D9C}" type="presOf" srcId="{6FDC55AD-61CF-49B1-A376-D8AEB27468C5}" destId="{06247688-2183-4172-9B25-EF0FE0228B0F}" srcOrd="0" destOrd="2" presId="urn:microsoft.com/office/officeart/2005/8/layout/vList5"/>
    <dgm:cxn modelId="{E34030B3-1CF0-3146-9688-C7188E71CCCE}" type="presOf" srcId="{7875609A-53F7-414A-86A4-1174ED80D784}" destId="{D652FFB1-8361-4E38-85A7-E5F46F246595}" srcOrd="0" destOrd="2" presId="urn:microsoft.com/office/officeart/2005/8/layout/vList5"/>
    <dgm:cxn modelId="{05AC5E55-445E-406D-8CD9-B58FC2AB28C0}" srcId="{7E634DCB-A1E0-4727-B2EC-28F41DA72F23}" destId="{653EB0AA-F6EF-43F6-9D7E-32C565F389C9}" srcOrd="1" destOrd="0" parTransId="{981ACCB7-C573-4BB4-B89B-33DEEE9607CF}" sibTransId="{F69A92C4-8096-4A0F-A907-CCEE22B43AF9}"/>
    <dgm:cxn modelId="{F02D0CF7-7755-B249-938D-403B93DB3FB4}" type="presOf" srcId="{5AFC9EF7-CEFF-4926-870C-B59DB313EA4D}" destId="{06247688-2183-4172-9B25-EF0FE0228B0F}" srcOrd="0" destOrd="0" presId="urn:microsoft.com/office/officeart/2005/8/layout/vList5"/>
    <dgm:cxn modelId="{183A1BDB-C753-1E44-BC48-82B99F94A96F}" type="presOf" srcId="{CE427E15-150C-4D00-888C-48A6D06363BC}" destId="{04155F9C-8C39-46C1-8F28-5C78365276B6}" srcOrd="0" destOrd="0" presId="urn:microsoft.com/office/officeart/2005/8/layout/vList5"/>
    <dgm:cxn modelId="{C89C52BC-FF97-4B2D-BC25-814A9E15F5C5}" srcId="{2EEE0E36-CCEF-4A52-96FB-A27F9E1BBD43}" destId="{21B7C3C4-9FD9-45B2-81AA-A6F4A412BDCA}" srcOrd="1" destOrd="0" parTransId="{2C28D65F-9009-49BA-BA51-8FC2358E08AA}" sibTransId="{3F51AB99-8ECE-460D-B2FB-89660B34AADA}"/>
    <dgm:cxn modelId="{D54A6C46-26F7-214D-BAC9-897DEB9B5DE3}" type="presOf" srcId="{B197B394-8405-4A48-99A8-98A252E0B9BA}" destId="{7B65A194-F44D-400B-8048-58E036CB34FD}" srcOrd="0" destOrd="0" presId="urn:microsoft.com/office/officeart/2005/8/layout/vList5"/>
    <dgm:cxn modelId="{26E193FC-14F5-4547-92F9-44EBCDB2658F}" srcId="{2EEE0E36-CCEF-4A52-96FB-A27F9E1BBD43}" destId="{6FDC55AD-61CF-49B1-A376-D8AEB27468C5}" srcOrd="2" destOrd="0" parTransId="{38220670-A76B-41BA-9A47-473960CECD56}" sibTransId="{746ABCAD-80BA-4D38-8E26-084E3AD0E2A7}"/>
    <dgm:cxn modelId="{4DB5C134-8756-8744-A7E1-EB7F97976B33}" type="presParOf" srcId="{E07D1567-1EC5-4AF6-8D20-07188969AE17}" destId="{DB189DDE-DC0D-44F8-A2FB-1846FDAB5A2C}" srcOrd="0" destOrd="0" presId="urn:microsoft.com/office/officeart/2005/8/layout/vList5"/>
    <dgm:cxn modelId="{9798AA99-1189-384C-91FC-C428D13413F5}" type="presParOf" srcId="{DB189DDE-DC0D-44F8-A2FB-1846FDAB5A2C}" destId="{BB744512-605C-4E63-B775-E632D6E3E1AE}" srcOrd="0" destOrd="0" presId="urn:microsoft.com/office/officeart/2005/8/layout/vList5"/>
    <dgm:cxn modelId="{4C12FB97-1E41-604B-B804-81B9860CD610}" type="presParOf" srcId="{DB189DDE-DC0D-44F8-A2FB-1846FDAB5A2C}" destId="{06247688-2183-4172-9B25-EF0FE0228B0F}" srcOrd="1" destOrd="0" presId="urn:microsoft.com/office/officeart/2005/8/layout/vList5"/>
    <dgm:cxn modelId="{4A12F666-AA05-1B46-86DA-46872E9A63D8}" type="presParOf" srcId="{E07D1567-1EC5-4AF6-8D20-07188969AE17}" destId="{22746C9B-5371-489A-9804-776521DAB787}" srcOrd="1" destOrd="0" presId="urn:microsoft.com/office/officeart/2005/8/layout/vList5"/>
    <dgm:cxn modelId="{057D5CB6-3457-AE48-8217-498A35ACF808}" type="presParOf" srcId="{E07D1567-1EC5-4AF6-8D20-07188969AE17}" destId="{93504058-B753-4089-8EB6-9D16DBFA503C}" srcOrd="2" destOrd="0" presId="urn:microsoft.com/office/officeart/2005/8/layout/vList5"/>
    <dgm:cxn modelId="{982CBD86-CA36-454B-9DA3-74F68CECDDB0}" type="presParOf" srcId="{93504058-B753-4089-8EB6-9D16DBFA503C}" destId="{66181B33-4979-4977-AEE0-DE6DADC72BC3}" srcOrd="0" destOrd="0" presId="urn:microsoft.com/office/officeart/2005/8/layout/vList5"/>
    <dgm:cxn modelId="{BF8CB749-3E43-B04C-A449-D13003721D31}" type="presParOf" srcId="{93504058-B753-4089-8EB6-9D16DBFA503C}" destId="{04155F9C-8C39-46C1-8F28-5C78365276B6}" srcOrd="1" destOrd="0" presId="urn:microsoft.com/office/officeart/2005/8/layout/vList5"/>
    <dgm:cxn modelId="{0E3D5F59-98D3-E24A-B6E6-F3DB63AAAADB}" type="presParOf" srcId="{E07D1567-1EC5-4AF6-8D20-07188969AE17}" destId="{FA839464-D083-43F7-86D2-87D0AE80C77D}" srcOrd="3" destOrd="0" presId="urn:microsoft.com/office/officeart/2005/8/layout/vList5"/>
    <dgm:cxn modelId="{76157A9E-85FB-C54F-9516-78602DE668C8}" type="presParOf" srcId="{E07D1567-1EC5-4AF6-8D20-07188969AE17}" destId="{CD800E82-5329-44C4-BC99-861074D986B4}" srcOrd="4" destOrd="0" presId="urn:microsoft.com/office/officeart/2005/8/layout/vList5"/>
    <dgm:cxn modelId="{43233F62-E7C8-9E40-8289-3A7105517A62}" type="presParOf" srcId="{CD800E82-5329-44C4-BC99-861074D986B4}" destId="{7B65A194-F44D-400B-8048-58E036CB34FD}" srcOrd="0" destOrd="0" presId="urn:microsoft.com/office/officeart/2005/8/layout/vList5"/>
    <dgm:cxn modelId="{3BA6D242-4754-5140-BB94-97ADF374A598}" type="presParOf" srcId="{CD800E82-5329-44C4-BC99-861074D986B4}" destId="{D652FFB1-8361-4E38-85A7-E5F46F2465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34DCB-A1E0-4727-B2EC-28F41DA72F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EE0E36-CCEF-4A52-96FB-A27F9E1BBD43}">
      <dgm:prSet phldrT="[Testo]" custT="1"/>
      <dgm:spPr/>
      <dgm:t>
        <a:bodyPr/>
        <a:lstStyle/>
        <a:p>
          <a:pPr rtl="0"/>
          <a:r>
            <a:rPr lang="it-IT" sz="1600" b="1" dirty="0" smtClean="0"/>
            <a:t>3.1: Costruire un Sistema Regionale per l’Innovazione</a:t>
          </a:r>
          <a:endParaRPr kumimoji="0" lang="it-IT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2" charset="0"/>
            <a:cs typeface="Arial Unicode MS" charset="0"/>
          </a:endParaRPr>
        </a:p>
      </dgm:t>
    </dgm:pt>
    <dgm:pt modelId="{23AFB30A-3516-4780-9859-30BB4EDDC13A}" type="parTrans" cxnId="{F4CDDF32-C82D-4BF0-97D9-C57275BDF41F}">
      <dgm:prSet/>
      <dgm:spPr/>
      <dgm:t>
        <a:bodyPr/>
        <a:lstStyle/>
        <a:p>
          <a:endParaRPr lang="it-IT" sz="2800"/>
        </a:p>
      </dgm:t>
    </dgm:pt>
    <dgm:pt modelId="{24D1EFA5-6B94-4AEE-BFF9-76F48775E592}" type="sibTrans" cxnId="{F4CDDF32-C82D-4BF0-97D9-C57275BDF41F}">
      <dgm:prSet/>
      <dgm:spPr/>
      <dgm:t>
        <a:bodyPr/>
        <a:lstStyle/>
        <a:p>
          <a:endParaRPr lang="it-IT" sz="2800"/>
        </a:p>
      </dgm:t>
    </dgm:pt>
    <dgm:pt modelId="{653EB0AA-F6EF-43F6-9D7E-32C565F389C9}">
      <dgm:prSet phldrT="[Testo]" custT="1"/>
      <dgm:spPr/>
      <dgm:t>
        <a:bodyPr/>
        <a:lstStyle/>
        <a:p>
          <a:pPr rtl="0"/>
          <a:r>
            <a:rPr lang="it-IT" sz="1600" b="1" dirty="0" smtClean="0"/>
            <a:t>3.2: Incentivare lo sviluppo di filiere tecnologiche</a:t>
          </a:r>
        </a:p>
      </dgm:t>
    </dgm:pt>
    <dgm:pt modelId="{981ACCB7-C573-4BB4-B89B-33DEEE9607CF}" type="parTrans" cxnId="{05AC5E55-445E-406D-8CD9-B58FC2AB28C0}">
      <dgm:prSet/>
      <dgm:spPr/>
      <dgm:t>
        <a:bodyPr/>
        <a:lstStyle/>
        <a:p>
          <a:endParaRPr lang="it-IT" sz="2800"/>
        </a:p>
      </dgm:t>
    </dgm:pt>
    <dgm:pt modelId="{F69A92C4-8096-4A0F-A907-CCEE22B43AF9}" type="sibTrans" cxnId="{05AC5E55-445E-406D-8CD9-B58FC2AB28C0}">
      <dgm:prSet/>
      <dgm:spPr/>
      <dgm:t>
        <a:bodyPr/>
        <a:lstStyle/>
        <a:p>
          <a:endParaRPr lang="it-IT" sz="2800"/>
        </a:p>
      </dgm:t>
    </dgm:pt>
    <dgm:pt modelId="{CE427E15-150C-4D00-888C-48A6D06363BC}">
      <dgm:prSet phldrT="[Testo]" custT="1"/>
      <dgm:spPr/>
      <dgm:t>
        <a:bodyPr/>
        <a:lstStyle/>
        <a:p>
          <a:pPr rtl="0"/>
          <a:r>
            <a:rPr lang="it-IT" sz="1200" b="1" smtClean="0"/>
            <a:t>promozione delle aggregazioni pubblico private con elevato impatto sulle filiere </a:t>
          </a:r>
          <a:endParaRPr kumimoji="0" lang="it-IT" sz="12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Calibri" pitchFamily="32" charset="0"/>
            <a:cs typeface="Arial Unicode MS" charset="0"/>
          </a:endParaRPr>
        </a:p>
      </dgm:t>
    </dgm:pt>
    <dgm:pt modelId="{5BB12098-7B88-4196-860D-3F0EA8DA01B3}" type="parTrans" cxnId="{7B8B7DFC-9FC6-4B79-A481-1BED181B663A}">
      <dgm:prSet/>
      <dgm:spPr/>
      <dgm:t>
        <a:bodyPr/>
        <a:lstStyle/>
        <a:p>
          <a:endParaRPr lang="it-IT" sz="2800"/>
        </a:p>
      </dgm:t>
    </dgm:pt>
    <dgm:pt modelId="{86211E3E-79C3-45AE-852D-06D81632652E}" type="sibTrans" cxnId="{7B8B7DFC-9FC6-4B79-A481-1BED181B663A}">
      <dgm:prSet/>
      <dgm:spPr/>
      <dgm:t>
        <a:bodyPr/>
        <a:lstStyle/>
        <a:p>
          <a:endParaRPr lang="it-IT" sz="2800"/>
        </a:p>
      </dgm:t>
    </dgm:pt>
    <dgm:pt modelId="{B197B394-8405-4A48-99A8-98A252E0B9BA}">
      <dgm:prSet phldrT="[Testo]" custT="1"/>
      <dgm:spPr/>
      <dgm:t>
        <a:bodyPr/>
        <a:lstStyle/>
        <a:p>
          <a:pPr rtl="0"/>
          <a:r>
            <a:rPr lang="it-IT" sz="1600" b="1" dirty="0" smtClean="0"/>
            <a:t>3.3: Favorire processi di diffusione della cultura della ricerca e dell’innovazione nel sistema regionale</a:t>
          </a:r>
        </a:p>
      </dgm:t>
    </dgm:pt>
    <dgm:pt modelId="{FE66D4DF-78AE-499C-8F41-9B9FC1745FD8}" type="parTrans" cxnId="{76A6714C-5BFF-450E-9958-0662E875491D}">
      <dgm:prSet/>
      <dgm:spPr/>
      <dgm:t>
        <a:bodyPr/>
        <a:lstStyle/>
        <a:p>
          <a:endParaRPr lang="it-IT" sz="2800"/>
        </a:p>
      </dgm:t>
    </dgm:pt>
    <dgm:pt modelId="{1A87E4F2-5486-4EA2-A02A-8FD1AC566308}" type="sibTrans" cxnId="{76A6714C-5BFF-450E-9958-0662E875491D}">
      <dgm:prSet/>
      <dgm:spPr/>
      <dgm:t>
        <a:bodyPr/>
        <a:lstStyle/>
        <a:p>
          <a:endParaRPr lang="it-IT" sz="2800"/>
        </a:p>
      </dgm:t>
    </dgm:pt>
    <dgm:pt modelId="{8674D467-69F1-4416-BCE4-010135855390}">
      <dgm:prSet phldrT="[Testo]" custT="1"/>
      <dgm:spPr/>
      <dgm:t>
        <a:bodyPr/>
        <a:lstStyle/>
        <a:p>
          <a:pPr rtl="0"/>
          <a:r>
            <a:rPr lang="it-IT" sz="1200" b="1" smtClean="0"/>
            <a:t>diffondere la cultura d’impresa all’interno delle università e presso i giovani </a:t>
          </a:r>
          <a:endParaRPr lang="it-IT" sz="1200" dirty="0"/>
        </a:p>
      </dgm:t>
    </dgm:pt>
    <dgm:pt modelId="{8BAC6885-7C9E-4910-97AE-D452B9D3BD2D}" type="parTrans" cxnId="{C6D7B944-3E1C-4D3D-A1E2-76018904F8EF}">
      <dgm:prSet/>
      <dgm:spPr/>
      <dgm:t>
        <a:bodyPr/>
        <a:lstStyle/>
        <a:p>
          <a:endParaRPr lang="it-IT" sz="2800"/>
        </a:p>
      </dgm:t>
    </dgm:pt>
    <dgm:pt modelId="{BFF18299-BFFC-4258-9284-48DF0E85087D}" type="sibTrans" cxnId="{C6D7B944-3E1C-4D3D-A1E2-76018904F8EF}">
      <dgm:prSet/>
      <dgm:spPr/>
      <dgm:t>
        <a:bodyPr/>
        <a:lstStyle/>
        <a:p>
          <a:endParaRPr lang="it-IT" sz="2800"/>
        </a:p>
      </dgm:t>
    </dgm:pt>
    <dgm:pt modelId="{7D002F79-7918-4A88-9F67-4CB4FAD4E866}">
      <dgm:prSet custT="1"/>
      <dgm:spPr/>
      <dgm:t>
        <a:bodyPr/>
        <a:lstStyle/>
        <a:p>
          <a:r>
            <a:rPr lang="it-IT" sz="1200" b="1" dirty="0" smtClean="0"/>
            <a:t>attivare uno Sportello Unico per l’Innovazione quale un </a:t>
          </a:r>
          <a:r>
            <a:rPr lang="it-IT" sz="1200" b="1" dirty="0" err="1" smtClean="0"/>
            <a:t>front-office</a:t>
          </a:r>
          <a:r>
            <a:rPr lang="it-IT" sz="1200" b="1" dirty="0" smtClean="0"/>
            <a:t> di primo livello  rivolto alle PMI </a:t>
          </a:r>
          <a:endParaRPr lang="it-IT" sz="1200" dirty="0"/>
        </a:p>
      </dgm:t>
    </dgm:pt>
    <dgm:pt modelId="{201FFA26-4C61-4399-A6A7-4C42CA410C80}" type="parTrans" cxnId="{5301815A-30EC-485A-B05D-4E01BB7A9A14}">
      <dgm:prSet/>
      <dgm:spPr/>
      <dgm:t>
        <a:bodyPr/>
        <a:lstStyle/>
        <a:p>
          <a:endParaRPr lang="it-IT"/>
        </a:p>
      </dgm:t>
    </dgm:pt>
    <dgm:pt modelId="{11410A90-70BF-45E9-BFC1-34559E583AB3}" type="sibTrans" cxnId="{5301815A-30EC-485A-B05D-4E01BB7A9A14}">
      <dgm:prSet/>
      <dgm:spPr/>
      <dgm:t>
        <a:bodyPr/>
        <a:lstStyle/>
        <a:p>
          <a:endParaRPr lang="it-IT"/>
        </a:p>
      </dgm:t>
    </dgm:pt>
    <dgm:pt modelId="{AEEED028-0E09-4396-A11B-BAA84557D566}">
      <dgm:prSet custT="1"/>
      <dgm:spPr/>
      <dgm:t>
        <a:bodyPr/>
        <a:lstStyle/>
        <a:p>
          <a:r>
            <a:rPr lang="it-IT" sz="1200" b="1" smtClean="0"/>
            <a:t>realizzazione della rete regionale delle Biotecnologie </a:t>
          </a:r>
          <a:endParaRPr lang="it-IT" sz="1200"/>
        </a:p>
      </dgm:t>
    </dgm:pt>
    <dgm:pt modelId="{DD9D3C97-06F3-4259-A864-658C913CF821}" type="parTrans" cxnId="{AF1707B8-5559-4EB2-AE93-302D784892EF}">
      <dgm:prSet/>
      <dgm:spPr/>
      <dgm:t>
        <a:bodyPr/>
        <a:lstStyle/>
        <a:p>
          <a:endParaRPr lang="it-IT"/>
        </a:p>
      </dgm:t>
    </dgm:pt>
    <dgm:pt modelId="{7034CF07-2BA5-4CE7-88E2-4566328064F8}" type="sibTrans" cxnId="{AF1707B8-5559-4EB2-AE93-302D784892EF}">
      <dgm:prSet/>
      <dgm:spPr/>
      <dgm:t>
        <a:bodyPr/>
        <a:lstStyle/>
        <a:p>
          <a:endParaRPr lang="it-IT"/>
        </a:p>
      </dgm:t>
    </dgm:pt>
    <dgm:pt modelId="{3B2CD5D0-FC6D-4D01-9246-283F9AC3E250}">
      <dgm:prSet custT="1"/>
      <dgm:spPr/>
      <dgm:t>
        <a:bodyPr/>
        <a:lstStyle/>
        <a:p>
          <a:r>
            <a:rPr lang="it-IT" sz="1200" b="1" dirty="0" smtClean="0"/>
            <a:t>sostegno alle imprese nella realizzazione di Progetti di grande impatto territoriale </a:t>
          </a:r>
          <a:endParaRPr lang="it-IT" sz="1200" dirty="0"/>
        </a:p>
      </dgm:t>
    </dgm:pt>
    <dgm:pt modelId="{AFCDCC9D-D7B2-4066-860F-1E45A3188EFE}" type="parTrans" cxnId="{30BE92E5-E8A8-4F0E-8D8F-11400D749A4A}">
      <dgm:prSet/>
      <dgm:spPr/>
      <dgm:t>
        <a:bodyPr/>
        <a:lstStyle/>
        <a:p>
          <a:endParaRPr lang="it-IT"/>
        </a:p>
      </dgm:t>
    </dgm:pt>
    <dgm:pt modelId="{EFF97324-ADC6-44C4-B4A8-93C1C2AC11CB}" type="sibTrans" cxnId="{30BE92E5-E8A8-4F0E-8D8F-11400D749A4A}">
      <dgm:prSet/>
      <dgm:spPr/>
      <dgm:t>
        <a:bodyPr/>
        <a:lstStyle/>
        <a:p>
          <a:endParaRPr lang="it-IT"/>
        </a:p>
      </dgm:t>
    </dgm:pt>
    <dgm:pt modelId="{5E6DCE42-46FC-4F9A-9225-86548B0B79BF}">
      <dgm:prSet custT="1"/>
      <dgm:spPr/>
      <dgm:t>
        <a:bodyPr/>
        <a:lstStyle/>
        <a:p>
          <a:r>
            <a:rPr lang="it-IT" sz="1200" b="1" dirty="0" smtClean="0"/>
            <a:t>sostegno a Progetti di ricerca pilota a regia regionale </a:t>
          </a:r>
          <a:endParaRPr lang="it-IT" sz="1200" dirty="0"/>
        </a:p>
      </dgm:t>
    </dgm:pt>
    <dgm:pt modelId="{04433D0E-F7EC-410C-B293-8AE128C2D39E}" type="parTrans" cxnId="{6692B98A-79C5-4E10-AE55-607FFC5DAB2B}">
      <dgm:prSet/>
      <dgm:spPr/>
      <dgm:t>
        <a:bodyPr/>
        <a:lstStyle/>
        <a:p>
          <a:endParaRPr lang="it-IT"/>
        </a:p>
      </dgm:t>
    </dgm:pt>
    <dgm:pt modelId="{CB45C7C8-BA91-4E9E-BED0-CD53D4D8E538}" type="sibTrans" cxnId="{6692B98A-79C5-4E10-AE55-607FFC5DAB2B}">
      <dgm:prSet/>
      <dgm:spPr/>
      <dgm:t>
        <a:bodyPr/>
        <a:lstStyle/>
        <a:p>
          <a:endParaRPr lang="it-IT"/>
        </a:p>
      </dgm:t>
    </dgm:pt>
    <dgm:pt modelId="{9978F4D3-41AF-4F55-92DD-C532EB2E6F15}">
      <dgm:prSet custT="1"/>
      <dgm:spPr/>
      <dgm:t>
        <a:bodyPr/>
        <a:lstStyle/>
        <a:p>
          <a:r>
            <a:rPr lang="it-IT" sz="1200" b="1" dirty="0" smtClean="0"/>
            <a:t>sviluppare un’attività di promozione e divulgazione delle opportunità, competenze e risultati del sistema della ricerca e dell’innovazione della Campania</a:t>
          </a:r>
          <a:endParaRPr lang="it-IT" sz="1200" dirty="0"/>
        </a:p>
      </dgm:t>
    </dgm:pt>
    <dgm:pt modelId="{C0D7F104-582B-4427-8838-FD5E3F87E3FC}" type="parTrans" cxnId="{6C9A8D96-E8E2-46BE-8C44-E03F89E3E791}">
      <dgm:prSet/>
      <dgm:spPr/>
      <dgm:t>
        <a:bodyPr/>
        <a:lstStyle/>
        <a:p>
          <a:endParaRPr lang="it-IT"/>
        </a:p>
      </dgm:t>
    </dgm:pt>
    <dgm:pt modelId="{5441138A-2068-48C3-B057-4747CFE9D843}" type="sibTrans" cxnId="{6C9A8D96-E8E2-46BE-8C44-E03F89E3E791}">
      <dgm:prSet/>
      <dgm:spPr/>
      <dgm:t>
        <a:bodyPr/>
        <a:lstStyle/>
        <a:p>
          <a:endParaRPr lang="it-IT"/>
        </a:p>
      </dgm:t>
    </dgm:pt>
    <dgm:pt modelId="{AA762D58-49BC-48D6-9847-50B865EC2420}">
      <dgm:prSet custT="1"/>
      <dgm:spPr/>
      <dgm:t>
        <a:bodyPr/>
        <a:lstStyle/>
        <a:p>
          <a:r>
            <a:rPr lang="it-IT" sz="1200" b="1" dirty="0" smtClean="0"/>
            <a:t>promuovere l’esperienza presso imprese innovative da parte di studenti e laureati </a:t>
          </a:r>
          <a:endParaRPr lang="it-IT" sz="1200" dirty="0"/>
        </a:p>
      </dgm:t>
    </dgm:pt>
    <dgm:pt modelId="{8D799143-9203-46D1-A6BD-68C8141B99B4}" type="parTrans" cxnId="{26ABA1E4-0213-49E5-AE1D-26C5E910BCE5}">
      <dgm:prSet/>
      <dgm:spPr/>
      <dgm:t>
        <a:bodyPr/>
        <a:lstStyle/>
        <a:p>
          <a:endParaRPr lang="it-IT"/>
        </a:p>
      </dgm:t>
    </dgm:pt>
    <dgm:pt modelId="{530841F1-2A97-45BB-933F-7F3485C67169}" type="sibTrans" cxnId="{26ABA1E4-0213-49E5-AE1D-26C5E910BCE5}">
      <dgm:prSet/>
      <dgm:spPr/>
      <dgm:t>
        <a:bodyPr/>
        <a:lstStyle/>
        <a:p>
          <a:endParaRPr lang="it-IT"/>
        </a:p>
      </dgm:t>
    </dgm:pt>
    <dgm:pt modelId="{A4BDEC1F-F208-4FD3-A937-B533668557DF}">
      <dgm:prSet custT="1"/>
      <dgm:spPr/>
      <dgm:t>
        <a:bodyPr/>
        <a:lstStyle/>
        <a:p>
          <a:r>
            <a:rPr lang="it-IT" sz="1200" b="1" dirty="0" smtClean="0"/>
            <a:t>favorire lo sviluppo di metodi e sistemi di gestione innovativi </a:t>
          </a:r>
          <a:endParaRPr lang="it-IT" sz="1200" dirty="0"/>
        </a:p>
      </dgm:t>
    </dgm:pt>
    <dgm:pt modelId="{680739AB-5C56-4854-88CE-3E894BF49F30}" type="parTrans" cxnId="{B917D781-2645-4CA4-96DE-20BD7891C943}">
      <dgm:prSet/>
      <dgm:spPr/>
      <dgm:t>
        <a:bodyPr/>
        <a:lstStyle/>
        <a:p>
          <a:endParaRPr lang="it-IT"/>
        </a:p>
      </dgm:t>
    </dgm:pt>
    <dgm:pt modelId="{DFB21E23-65CE-4C18-A6AF-30DADCBED19D}" type="sibTrans" cxnId="{B917D781-2645-4CA4-96DE-20BD7891C943}">
      <dgm:prSet/>
      <dgm:spPr/>
      <dgm:t>
        <a:bodyPr/>
        <a:lstStyle/>
        <a:p>
          <a:endParaRPr lang="it-IT"/>
        </a:p>
      </dgm:t>
    </dgm:pt>
    <dgm:pt modelId="{F0BF7419-24FB-411A-A205-3076F4220814}">
      <dgm:prSet custT="1"/>
      <dgm:spPr/>
      <dgm:t>
        <a:bodyPr/>
        <a:lstStyle/>
        <a:p>
          <a:r>
            <a:rPr lang="it-IT" sz="1200" b="1" dirty="0" smtClean="0"/>
            <a:t>Favorire lo sviluppo di reti internazionali di collaborazione per lo sviluppo di progetti di ricerca e innovazione di respiro globale </a:t>
          </a:r>
          <a:endParaRPr lang="it-IT" sz="1200" dirty="0"/>
        </a:p>
      </dgm:t>
    </dgm:pt>
    <dgm:pt modelId="{630540F5-5D58-482D-9655-76609B211229}" type="parTrans" cxnId="{EE9339CF-EF35-4A18-AFCB-511581807150}">
      <dgm:prSet/>
      <dgm:spPr/>
      <dgm:t>
        <a:bodyPr/>
        <a:lstStyle/>
        <a:p>
          <a:endParaRPr lang="it-IT"/>
        </a:p>
      </dgm:t>
    </dgm:pt>
    <dgm:pt modelId="{AD869183-BA40-4F0D-9CB3-8AEF70D7B5D5}" type="sibTrans" cxnId="{EE9339CF-EF35-4A18-AFCB-511581807150}">
      <dgm:prSet/>
      <dgm:spPr/>
      <dgm:t>
        <a:bodyPr/>
        <a:lstStyle/>
        <a:p>
          <a:endParaRPr lang="it-IT"/>
        </a:p>
      </dgm:t>
    </dgm:pt>
    <dgm:pt modelId="{5980286F-1BA5-4EF2-A8C9-8E67229BB4E4}">
      <dgm:prSet custT="1"/>
      <dgm:spPr/>
      <dgm:t>
        <a:bodyPr/>
        <a:lstStyle/>
        <a:p>
          <a:pPr rtl="0"/>
          <a:r>
            <a:rPr lang="it-IT" sz="1600" b="1" dirty="0" smtClean="0"/>
            <a:t>3.4: Favorire la creazione di nuove imprese, con particolare riguardo ai giovani</a:t>
          </a:r>
        </a:p>
      </dgm:t>
    </dgm:pt>
    <dgm:pt modelId="{A2D2FC98-6E51-4663-8861-7685697B0501}" type="parTrans" cxnId="{ABDFE5D2-50FC-4060-ABDB-5BFFEF55D971}">
      <dgm:prSet/>
      <dgm:spPr/>
      <dgm:t>
        <a:bodyPr/>
        <a:lstStyle/>
        <a:p>
          <a:endParaRPr lang="it-IT"/>
        </a:p>
      </dgm:t>
    </dgm:pt>
    <dgm:pt modelId="{44E65063-961D-4DC9-99A2-D7A32D0DE62D}" type="sibTrans" cxnId="{ABDFE5D2-50FC-4060-ABDB-5BFFEF55D971}">
      <dgm:prSet/>
      <dgm:spPr/>
      <dgm:t>
        <a:bodyPr/>
        <a:lstStyle/>
        <a:p>
          <a:endParaRPr lang="it-IT"/>
        </a:p>
      </dgm:t>
    </dgm:pt>
    <dgm:pt modelId="{C9558631-006E-4431-8701-24929DB8D5E4}">
      <dgm:prSet custT="1"/>
      <dgm:spPr/>
      <dgm:t>
        <a:bodyPr/>
        <a:lstStyle/>
        <a:p>
          <a:r>
            <a:rPr lang="it-IT" sz="1200" b="1" dirty="0" smtClean="0"/>
            <a:t>favorire la nascita di nuove imprese o di nuove linee di business all’interno delle imprese esistenti </a:t>
          </a:r>
          <a:endParaRPr lang="it-IT" sz="1200" dirty="0"/>
        </a:p>
      </dgm:t>
    </dgm:pt>
    <dgm:pt modelId="{A3717AFD-E8BA-42C0-9986-AF911A2EC95B}" type="parTrans" cxnId="{3CB68D60-ED88-4378-85E9-825138696695}">
      <dgm:prSet/>
      <dgm:spPr/>
      <dgm:t>
        <a:bodyPr/>
        <a:lstStyle/>
        <a:p>
          <a:endParaRPr lang="it-IT"/>
        </a:p>
      </dgm:t>
    </dgm:pt>
    <dgm:pt modelId="{18E0DD15-C41A-4EA9-8997-830C823FF802}" type="sibTrans" cxnId="{3CB68D60-ED88-4378-85E9-825138696695}">
      <dgm:prSet/>
      <dgm:spPr/>
      <dgm:t>
        <a:bodyPr/>
        <a:lstStyle/>
        <a:p>
          <a:endParaRPr lang="it-IT"/>
        </a:p>
      </dgm:t>
    </dgm:pt>
    <dgm:pt modelId="{B4256D1A-ADC6-40CC-AE4B-88A1D67D4BBC}">
      <dgm:prSet custT="1"/>
      <dgm:spPr/>
      <dgm:t>
        <a:bodyPr/>
        <a:lstStyle/>
        <a:p>
          <a:r>
            <a:rPr lang="it-IT" sz="1200" b="1" dirty="0" smtClean="0"/>
            <a:t>Promuovere e supportare lo sviluppo di idee innovative di business presso le università e i centri di ricerca </a:t>
          </a:r>
          <a:endParaRPr lang="it-IT" sz="1200" dirty="0"/>
        </a:p>
      </dgm:t>
    </dgm:pt>
    <dgm:pt modelId="{38D394F1-8962-474A-9D7D-4CFDCC9AA5CE}" type="parTrans" cxnId="{0DD9C97B-1758-41EC-8EC7-77F807FACA95}">
      <dgm:prSet/>
      <dgm:spPr/>
      <dgm:t>
        <a:bodyPr/>
        <a:lstStyle/>
        <a:p>
          <a:endParaRPr lang="it-IT"/>
        </a:p>
      </dgm:t>
    </dgm:pt>
    <dgm:pt modelId="{49669B23-878A-445B-B077-15B281CD346E}" type="sibTrans" cxnId="{0DD9C97B-1758-41EC-8EC7-77F807FACA95}">
      <dgm:prSet/>
      <dgm:spPr/>
      <dgm:t>
        <a:bodyPr/>
        <a:lstStyle/>
        <a:p>
          <a:endParaRPr lang="it-IT"/>
        </a:p>
      </dgm:t>
    </dgm:pt>
    <dgm:pt modelId="{9864A1F8-B3F6-415A-A5D7-1B3E588D6127}">
      <dgm:prSet custT="1"/>
      <dgm:spPr/>
      <dgm:t>
        <a:bodyPr/>
        <a:lstStyle/>
        <a:p>
          <a:r>
            <a:rPr lang="it-IT" sz="1200" b="1" dirty="0" smtClean="0"/>
            <a:t>sviluppare strumenti di finanza innovativa, volti alla creazione di imprese innovative regionali e degli spin-off </a:t>
          </a:r>
          <a:endParaRPr lang="it-IT" sz="1200" dirty="0"/>
        </a:p>
      </dgm:t>
    </dgm:pt>
    <dgm:pt modelId="{0F419400-CEB9-4227-A271-3D709FFFED84}" type="parTrans" cxnId="{72B02969-90DE-4CFD-9236-3644F6BCB4AE}">
      <dgm:prSet/>
      <dgm:spPr/>
      <dgm:t>
        <a:bodyPr/>
        <a:lstStyle/>
        <a:p>
          <a:endParaRPr lang="it-IT"/>
        </a:p>
      </dgm:t>
    </dgm:pt>
    <dgm:pt modelId="{B8FDE465-C6C2-4007-9AC2-347F15B3ECB3}" type="sibTrans" cxnId="{72B02969-90DE-4CFD-9236-3644F6BCB4AE}">
      <dgm:prSet/>
      <dgm:spPr/>
      <dgm:t>
        <a:bodyPr/>
        <a:lstStyle/>
        <a:p>
          <a:endParaRPr lang="it-IT"/>
        </a:p>
      </dgm:t>
    </dgm:pt>
    <dgm:pt modelId="{D7A4171B-6D6E-4344-AAB5-1B7B95CCDEEE}">
      <dgm:prSet custT="1"/>
      <dgm:spPr/>
      <dgm:t>
        <a:bodyPr/>
        <a:lstStyle/>
        <a:p>
          <a:r>
            <a:rPr lang="it-IT" sz="1200" b="1" dirty="0" smtClean="0"/>
            <a:t>sviluppare attività di promozione e divulgazione delle opportunità, competenze e risultati del sistema della ricerca e dell’innovazione </a:t>
          </a:r>
          <a:endParaRPr lang="it-IT" sz="1200" dirty="0"/>
        </a:p>
      </dgm:t>
    </dgm:pt>
    <dgm:pt modelId="{F4DA2E8C-AF4C-440C-9FA7-E3C9395E39BE}" type="sibTrans" cxnId="{1C44426D-C0F6-4A97-B9E3-A659362035EA}">
      <dgm:prSet/>
      <dgm:spPr/>
      <dgm:t>
        <a:bodyPr/>
        <a:lstStyle/>
        <a:p>
          <a:endParaRPr lang="it-IT"/>
        </a:p>
      </dgm:t>
    </dgm:pt>
    <dgm:pt modelId="{A4562B37-C739-4BB7-8F24-1B24CA4D9972}" type="parTrans" cxnId="{1C44426D-C0F6-4A97-B9E3-A659362035EA}">
      <dgm:prSet/>
      <dgm:spPr/>
      <dgm:t>
        <a:bodyPr/>
        <a:lstStyle/>
        <a:p>
          <a:endParaRPr lang="it-IT"/>
        </a:p>
      </dgm:t>
    </dgm:pt>
    <dgm:pt modelId="{7CFE190A-2FB0-44A5-99BD-D61A54111A04}">
      <dgm:prSet custT="1"/>
      <dgm:spPr/>
      <dgm:t>
        <a:bodyPr/>
        <a:lstStyle/>
        <a:p>
          <a:r>
            <a:rPr lang="it-IT" sz="1200" b="1" dirty="0" smtClean="0"/>
            <a:t>favorire attività di </a:t>
          </a:r>
          <a:r>
            <a:rPr lang="it-IT" sz="1200" b="1" dirty="0" err="1" smtClean="0"/>
            <a:t>Technology</a:t>
          </a:r>
          <a:r>
            <a:rPr lang="it-IT" sz="1200" b="1" dirty="0" smtClean="0"/>
            <a:t> </a:t>
          </a:r>
          <a:r>
            <a:rPr lang="it-IT" sz="1200" b="1" dirty="0" err="1" smtClean="0"/>
            <a:t>Foresight</a:t>
          </a:r>
          <a:r>
            <a:rPr lang="it-IT" sz="1200" b="1" dirty="0" smtClean="0"/>
            <a:t> per sostenere l’ideazione di nuovi prodotti</a:t>
          </a:r>
          <a:endParaRPr lang="it-IT" sz="1200" dirty="0"/>
        </a:p>
      </dgm:t>
    </dgm:pt>
    <dgm:pt modelId="{74B9B004-C85E-4598-B343-DD16486CD553}" type="sibTrans" cxnId="{1E7D167A-E45F-4482-BEAF-655CD0793724}">
      <dgm:prSet/>
      <dgm:spPr/>
      <dgm:t>
        <a:bodyPr/>
        <a:lstStyle/>
        <a:p>
          <a:endParaRPr lang="it-IT"/>
        </a:p>
      </dgm:t>
    </dgm:pt>
    <dgm:pt modelId="{8A0931E2-B7A0-490F-9705-8CB9942F8656}" type="parTrans" cxnId="{1E7D167A-E45F-4482-BEAF-655CD0793724}">
      <dgm:prSet/>
      <dgm:spPr/>
      <dgm:t>
        <a:bodyPr/>
        <a:lstStyle/>
        <a:p>
          <a:endParaRPr lang="it-IT"/>
        </a:p>
      </dgm:t>
    </dgm:pt>
    <dgm:pt modelId="{F44793E2-FAFA-4C94-A286-535DA135D2C1}">
      <dgm:prSet custT="1"/>
      <dgm:spPr/>
      <dgm:t>
        <a:bodyPr/>
        <a:lstStyle/>
        <a:p>
          <a:r>
            <a:rPr lang="it-IT" sz="1200" b="1" dirty="0" smtClean="0"/>
            <a:t>connettere il Sistema Regionale per la </a:t>
          </a:r>
          <a:r>
            <a:rPr lang="it-IT" sz="1200" b="1" dirty="0" err="1" smtClean="0"/>
            <a:t>RS&amp;I</a:t>
          </a:r>
          <a:r>
            <a:rPr lang="it-IT" sz="1200" b="1" dirty="0" smtClean="0"/>
            <a:t> alle reti europee ed internazionali </a:t>
          </a:r>
          <a:endParaRPr lang="it-IT" sz="1200" dirty="0"/>
        </a:p>
      </dgm:t>
    </dgm:pt>
    <dgm:pt modelId="{C9BF92B3-E84D-4ABB-9CCB-40C75A501BF8}" type="sibTrans" cxnId="{306E433A-E9DD-4BA8-B906-9C19321D852E}">
      <dgm:prSet/>
      <dgm:spPr/>
      <dgm:t>
        <a:bodyPr/>
        <a:lstStyle/>
        <a:p>
          <a:endParaRPr lang="it-IT"/>
        </a:p>
      </dgm:t>
    </dgm:pt>
    <dgm:pt modelId="{4730C311-3E6D-44CC-A9DB-FB51F7E7FCE7}" type="parTrans" cxnId="{306E433A-E9DD-4BA8-B906-9C19321D852E}">
      <dgm:prSet/>
      <dgm:spPr/>
      <dgm:t>
        <a:bodyPr/>
        <a:lstStyle/>
        <a:p>
          <a:endParaRPr lang="it-IT"/>
        </a:p>
      </dgm:t>
    </dgm:pt>
    <dgm:pt modelId="{3B014D24-F5DD-48B9-B208-C83D8BA923CA}">
      <dgm:prSet custT="1"/>
      <dgm:spPr/>
      <dgm:t>
        <a:bodyPr/>
        <a:lstStyle/>
        <a:p>
          <a:r>
            <a:rPr lang="it-IT" sz="1200" b="1" dirty="0" smtClean="0"/>
            <a:t>organizzare la Rete Regionale dei Fornitori di Servizi per l’Innovazione e il TT</a:t>
          </a:r>
          <a:endParaRPr lang="it-IT" sz="1200" dirty="0"/>
        </a:p>
      </dgm:t>
    </dgm:pt>
    <dgm:pt modelId="{DC0EF7AA-E6B7-4531-9A68-C84EA5B40A65}" type="sibTrans" cxnId="{F416428A-8380-426D-B635-6ADC9F88D7FF}">
      <dgm:prSet/>
      <dgm:spPr/>
      <dgm:t>
        <a:bodyPr/>
        <a:lstStyle/>
        <a:p>
          <a:endParaRPr lang="it-IT"/>
        </a:p>
      </dgm:t>
    </dgm:pt>
    <dgm:pt modelId="{6650C1C0-FC1E-4EC6-A8C3-39582F005BDC}" type="parTrans" cxnId="{F416428A-8380-426D-B635-6ADC9F88D7FF}">
      <dgm:prSet/>
      <dgm:spPr/>
      <dgm:t>
        <a:bodyPr/>
        <a:lstStyle/>
        <a:p>
          <a:endParaRPr lang="it-IT"/>
        </a:p>
      </dgm:t>
    </dgm:pt>
    <dgm:pt modelId="{E07D1567-1EC5-4AF6-8D20-07188969AE17}" type="pres">
      <dgm:prSet presAssocID="{7E634DCB-A1E0-4727-B2EC-28F41DA72F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89DDE-DC0D-44F8-A2FB-1846FDAB5A2C}" type="pres">
      <dgm:prSet presAssocID="{2EEE0E36-CCEF-4A52-96FB-A27F9E1BBD43}" presName="linNode" presStyleCnt="0"/>
      <dgm:spPr/>
    </dgm:pt>
    <dgm:pt modelId="{BB744512-605C-4E63-B775-E632D6E3E1AE}" type="pres">
      <dgm:prSet presAssocID="{2EEE0E36-CCEF-4A52-96FB-A27F9E1BBD43}" presName="parentText" presStyleLbl="node1" presStyleIdx="0" presStyleCnt="4" custScaleX="72261" custLinFactNeighborX="179" custLinFactNeighborY="-17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247688-2183-4172-9B25-EF0FE0228B0F}" type="pres">
      <dgm:prSet presAssocID="{2EEE0E36-CCEF-4A52-96FB-A27F9E1BBD43}" presName="descendantText" presStyleLbl="alignAccFollowNode1" presStyleIdx="0" presStyleCnt="4" custScaleX="111363" custScaleY="14258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746C9B-5371-489A-9804-776521DAB787}" type="pres">
      <dgm:prSet presAssocID="{24D1EFA5-6B94-4AEE-BFF9-76F48775E592}" presName="sp" presStyleCnt="0"/>
      <dgm:spPr/>
    </dgm:pt>
    <dgm:pt modelId="{93504058-B753-4089-8EB6-9D16DBFA503C}" type="pres">
      <dgm:prSet presAssocID="{653EB0AA-F6EF-43F6-9D7E-32C565F389C9}" presName="linNode" presStyleCnt="0"/>
      <dgm:spPr/>
    </dgm:pt>
    <dgm:pt modelId="{66181B33-4979-4977-AEE0-DE6DADC72BC3}" type="pres">
      <dgm:prSet presAssocID="{653EB0AA-F6EF-43F6-9D7E-32C565F389C9}" presName="parentText" presStyleLbl="node1" presStyleIdx="1" presStyleCnt="4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155F9C-8C39-46C1-8F28-5C78365276B6}" type="pres">
      <dgm:prSet presAssocID="{653EB0AA-F6EF-43F6-9D7E-32C565F389C9}" presName="descendantText" presStyleLbl="alignAccFollowNode1" presStyleIdx="1" presStyleCnt="4" custScaleX="11190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A839464-D083-43F7-86D2-87D0AE80C77D}" type="pres">
      <dgm:prSet presAssocID="{F69A92C4-8096-4A0F-A907-CCEE22B43AF9}" presName="sp" presStyleCnt="0"/>
      <dgm:spPr/>
    </dgm:pt>
    <dgm:pt modelId="{CD800E82-5329-44C4-BC99-861074D986B4}" type="pres">
      <dgm:prSet presAssocID="{B197B394-8405-4A48-99A8-98A252E0B9BA}" presName="linNode" presStyleCnt="0"/>
      <dgm:spPr/>
    </dgm:pt>
    <dgm:pt modelId="{7B65A194-F44D-400B-8048-58E036CB34FD}" type="pres">
      <dgm:prSet presAssocID="{B197B394-8405-4A48-99A8-98A252E0B9BA}" presName="parentText" presStyleLbl="node1" presStyleIdx="2" presStyleCnt="4" custScaleX="7129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52FFB1-8361-4E38-85A7-E5F46F246595}" type="pres">
      <dgm:prSet presAssocID="{B197B394-8405-4A48-99A8-98A252E0B9BA}" presName="descendantText" presStyleLbl="alignAccFollowNode1" presStyleIdx="2" presStyleCnt="4" custScaleX="111906" custScaleY="14330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7C0A50-097B-4663-89BD-47BB804117AF}" type="pres">
      <dgm:prSet presAssocID="{1A87E4F2-5486-4EA2-A02A-8FD1AC566308}" presName="sp" presStyleCnt="0"/>
      <dgm:spPr/>
    </dgm:pt>
    <dgm:pt modelId="{571C05E7-833A-430A-9BDF-84C067F8DBF9}" type="pres">
      <dgm:prSet presAssocID="{5980286F-1BA5-4EF2-A8C9-8E67229BB4E4}" presName="linNode" presStyleCnt="0"/>
      <dgm:spPr/>
    </dgm:pt>
    <dgm:pt modelId="{4385AEEA-C343-49BE-91B7-87E94541363F}" type="pres">
      <dgm:prSet presAssocID="{5980286F-1BA5-4EF2-A8C9-8E67229BB4E4}" presName="parentText" presStyleLbl="node1" presStyleIdx="3" presStyleCnt="4" custScaleX="698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1E38B-4682-43B6-9C89-14E9815CCB4F}" type="pres">
      <dgm:prSet presAssocID="{5980286F-1BA5-4EF2-A8C9-8E67229BB4E4}" presName="descendantText" presStyleLbl="alignAccFollowNode1" presStyleIdx="3" presStyleCnt="4" custScaleX="111565" custScaleY="114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4BBCD-0CC4-C649-B127-75070877FF83}" type="presOf" srcId="{AEEED028-0E09-4396-A11B-BAA84557D566}" destId="{04155F9C-8C39-46C1-8F28-5C78365276B6}" srcOrd="0" destOrd="1" presId="urn:microsoft.com/office/officeart/2005/8/layout/vList5"/>
    <dgm:cxn modelId="{3915169F-AD96-9D4E-9F9A-DE2909656B65}" type="presOf" srcId="{3B014D24-F5DD-48B9-B208-C83D8BA923CA}" destId="{06247688-2183-4172-9B25-EF0FE0228B0F}" srcOrd="0" destOrd="1" presId="urn:microsoft.com/office/officeart/2005/8/layout/vList5"/>
    <dgm:cxn modelId="{FDB9E849-73FF-2E49-9FB2-6F9C8CE25A96}" type="presOf" srcId="{9864A1F8-B3F6-415A-A5D7-1B3E588D6127}" destId="{8E11E38B-4682-43B6-9C89-14E9815CCB4F}" srcOrd="0" destOrd="2" presId="urn:microsoft.com/office/officeart/2005/8/layout/vList5"/>
    <dgm:cxn modelId="{4F46B2C4-336E-4549-BC44-336C0570DDA5}" type="presOf" srcId="{B197B394-8405-4A48-99A8-98A252E0B9BA}" destId="{7B65A194-F44D-400B-8048-58E036CB34FD}" srcOrd="0" destOrd="0" presId="urn:microsoft.com/office/officeart/2005/8/layout/vList5"/>
    <dgm:cxn modelId="{EE9339CF-EF35-4A18-AFCB-511581807150}" srcId="{B197B394-8405-4A48-99A8-98A252E0B9BA}" destId="{F0BF7419-24FB-411A-A205-3076F4220814}" srcOrd="4" destOrd="0" parTransId="{630540F5-5D58-482D-9655-76609B211229}" sibTransId="{AD869183-BA40-4F0D-9CB3-8AEF70D7B5D5}"/>
    <dgm:cxn modelId="{4F17BBA5-C7FB-394C-A4A7-9D51B33F2605}" type="presOf" srcId="{2EEE0E36-CCEF-4A52-96FB-A27F9E1BBD43}" destId="{BB744512-605C-4E63-B775-E632D6E3E1AE}" srcOrd="0" destOrd="0" presId="urn:microsoft.com/office/officeart/2005/8/layout/vList5"/>
    <dgm:cxn modelId="{B917D781-2645-4CA4-96DE-20BD7891C943}" srcId="{B197B394-8405-4A48-99A8-98A252E0B9BA}" destId="{A4BDEC1F-F208-4FD3-A937-B533668557DF}" srcOrd="3" destOrd="0" parTransId="{680739AB-5C56-4854-88CE-3E894BF49F30}" sibTransId="{DFB21E23-65CE-4C18-A6AF-30DADCBED19D}"/>
    <dgm:cxn modelId="{FC6DE471-ABAD-0E4A-B4DF-0D7271F6C65E}" type="presOf" srcId="{D7A4171B-6D6E-4344-AAB5-1B7B95CCDEEE}" destId="{06247688-2183-4172-9B25-EF0FE0228B0F}" srcOrd="0" destOrd="4" presId="urn:microsoft.com/office/officeart/2005/8/layout/vList5"/>
    <dgm:cxn modelId="{F416428A-8380-426D-B635-6ADC9F88D7FF}" srcId="{2EEE0E36-CCEF-4A52-96FB-A27F9E1BBD43}" destId="{3B014D24-F5DD-48B9-B208-C83D8BA923CA}" srcOrd="1" destOrd="0" parTransId="{6650C1C0-FC1E-4EC6-A8C3-39582F005BDC}" sibTransId="{DC0EF7AA-E6B7-4531-9A68-C84EA5B40A65}"/>
    <dgm:cxn modelId="{03BB2947-AF4D-DD4D-860A-8547D6CE0B75}" type="presOf" srcId="{7CFE190A-2FB0-44A5-99BD-D61A54111A04}" destId="{06247688-2183-4172-9B25-EF0FE0228B0F}" srcOrd="0" destOrd="3" presId="urn:microsoft.com/office/officeart/2005/8/layout/vList5"/>
    <dgm:cxn modelId="{6C9A8D96-E8E2-46BE-8C44-E03F89E3E791}" srcId="{B197B394-8405-4A48-99A8-98A252E0B9BA}" destId="{9978F4D3-41AF-4F55-92DD-C532EB2E6F15}" srcOrd="1" destOrd="0" parTransId="{C0D7F104-582B-4427-8838-FD5E3F87E3FC}" sibTransId="{5441138A-2068-48C3-B057-4747CFE9D843}"/>
    <dgm:cxn modelId="{5301815A-30EC-485A-B05D-4E01BB7A9A14}" srcId="{2EEE0E36-CCEF-4A52-96FB-A27F9E1BBD43}" destId="{7D002F79-7918-4A88-9F67-4CB4FAD4E866}" srcOrd="0" destOrd="0" parTransId="{201FFA26-4C61-4399-A6A7-4C42CA410C80}" sibTransId="{11410A90-70BF-45E9-BFC1-34559E583AB3}"/>
    <dgm:cxn modelId="{0DD9C97B-1758-41EC-8EC7-77F807FACA95}" srcId="{5980286F-1BA5-4EF2-A8C9-8E67229BB4E4}" destId="{B4256D1A-ADC6-40CC-AE4B-88A1D67D4BBC}" srcOrd="1" destOrd="0" parTransId="{38D394F1-8962-474A-9D7D-4CFDCC9AA5CE}" sibTransId="{49669B23-878A-445B-B077-15B281CD346E}"/>
    <dgm:cxn modelId="{F46A2503-C32F-0B47-BC18-3B105B441676}" type="presOf" srcId="{9978F4D3-41AF-4F55-92DD-C532EB2E6F15}" destId="{D652FFB1-8361-4E38-85A7-E5F46F246595}" srcOrd="0" destOrd="1" presId="urn:microsoft.com/office/officeart/2005/8/layout/vList5"/>
    <dgm:cxn modelId="{1C44426D-C0F6-4A97-B9E3-A659362035EA}" srcId="{2EEE0E36-CCEF-4A52-96FB-A27F9E1BBD43}" destId="{D7A4171B-6D6E-4344-AAB5-1B7B95CCDEEE}" srcOrd="4" destOrd="0" parTransId="{A4562B37-C739-4BB7-8F24-1B24CA4D9972}" sibTransId="{F4DA2E8C-AF4C-440C-9FA7-E3C9395E39BE}"/>
    <dgm:cxn modelId="{306E433A-E9DD-4BA8-B906-9C19321D852E}" srcId="{2EEE0E36-CCEF-4A52-96FB-A27F9E1BBD43}" destId="{F44793E2-FAFA-4C94-A286-535DA135D2C1}" srcOrd="2" destOrd="0" parTransId="{4730C311-3E6D-44CC-A9DB-FB51F7E7FCE7}" sibTransId="{C9BF92B3-E84D-4ABB-9CCB-40C75A501BF8}"/>
    <dgm:cxn modelId="{A7CB20D2-5D3A-C54A-85EC-8E91B6DF6431}" type="presOf" srcId="{5E6DCE42-46FC-4F9A-9225-86548B0B79BF}" destId="{04155F9C-8C39-46C1-8F28-5C78365276B6}" srcOrd="0" destOrd="3" presId="urn:microsoft.com/office/officeart/2005/8/layout/vList5"/>
    <dgm:cxn modelId="{92BD1186-8209-5548-BCAE-5FCFD12137EE}" type="presOf" srcId="{3B2CD5D0-FC6D-4D01-9246-283F9AC3E250}" destId="{04155F9C-8C39-46C1-8F28-5C78365276B6}" srcOrd="0" destOrd="2" presId="urn:microsoft.com/office/officeart/2005/8/layout/vList5"/>
    <dgm:cxn modelId="{3CB68D60-ED88-4378-85E9-825138696695}" srcId="{5980286F-1BA5-4EF2-A8C9-8E67229BB4E4}" destId="{C9558631-006E-4431-8701-24929DB8D5E4}" srcOrd="0" destOrd="0" parTransId="{A3717AFD-E8BA-42C0-9986-AF911A2EC95B}" sibTransId="{18E0DD15-C41A-4EA9-8997-830C823FF802}"/>
    <dgm:cxn modelId="{EF190D5C-ECBE-7549-B0D1-11B06B10B52F}" type="presOf" srcId="{CE427E15-150C-4D00-888C-48A6D06363BC}" destId="{04155F9C-8C39-46C1-8F28-5C78365276B6}" srcOrd="0" destOrd="0" presId="urn:microsoft.com/office/officeart/2005/8/layout/vList5"/>
    <dgm:cxn modelId="{6692B98A-79C5-4E10-AE55-607FFC5DAB2B}" srcId="{653EB0AA-F6EF-43F6-9D7E-32C565F389C9}" destId="{5E6DCE42-46FC-4F9A-9225-86548B0B79BF}" srcOrd="3" destOrd="0" parTransId="{04433D0E-F7EC-410C-B293-8AE128C2D39E}" sibTransId="{CB45C7C8-BA91-4E9E-BED0-CD53D4D8E538}"/>
    <dgm:cxn modelId="{05AC5E55-445E-406D-8CD9-B58FC2AB28C0}" srcId="{7E634DCB-A1E0-4727-B2EC-28F41DA72F23}" destId="{653EB0AA-F6EF-43F6-9D7E-32C565F389C9}" srcOrd="1" destOrd="0" parTransId="{981ACCB7-C573-4BB4-B89B-33DEEE9607CF}" sibTransId="{F69A92C4-8096-4A0F-A907-CCEE22B43AF9}"/>
    <dgm:cxn modelId="{75F7530F-83B1-364E-B663-C8D3429431E7}" type="presOf" srcId="{7E634DCB-A1E0-4727-B2EC-28F41DA72F23}" destId="{E07D1567-1EC5-4AF6-8D20-07188969AE17}" srcOrd="0" destOrd="0" presId="urn:microsoft.com/office/officeart/2005/8/layout/vList5"/>
    <dgm:cxn modelId="{81042A27-626D-9E40-BE61-355AA57798A2}" type="presOf" srcId="{653EB0AA-F6EF-43F6-9D7E-32C565F389C9}" destId="{66181B33-4979-4977-AEE0-DE6DADC72BC3}" srcOrd="0" destOrd="0" presId="urn:microsoft.com/office/officeart/2005/8/layout/vList5"/>
    <dgm:cxn modelId="{7B8B7DFC-9FC6-4B79-A481-1BED181B663A}" srcId="{653EB0AA-F6EF-43F6-9D7E-32C565F389C9}" destId="{CE427E15-150C-4D00-888C-48A6D06363BC}" srcOrd="0" destOrd="0" parTransId="{5BB12098-7B88-4196-860D-3F0EA8DA01B3}" sibTransId="{86211E3E-79C3-45AE-852D-06D81632652E}"/>
    <dgm:cxn modelId="{024BA894-EDC1-684C-B258-9000F54BF864}" type="presOf" srcId="{C9558631-006E-4431-8701-24929DB8D5E4}" destId="{8E11E38B-4682-43B6-9C89-14E9815CCB4F}" srcOrd="0" destOrd="0" presId="urn:microsoft.com/office/officeart/2005/8/layout/vList5"/>
    <dgm:cxn modelId="{6E7A2863-F4D6-DC4C-957C-7BC4F2A01750}" type="presOf" srcId="{F44793E2-FAFA-4C94-A286-535DA135D2C1}" destId="{06247688-2183-4172-9B25-EF0FE0228B0F}" srcOrd="0" destOrd="2" presId="urn:microsoft.com/office/officeart/2005/8/layout/vList5"/>
    <dgm:cxn modelId="{BC9C17B5-70A3-164E-87B7-8071EBDFF13B}" type="presOf" srcId="{F0BF7419-24FB-411A-A205-3076F4220814}" destId="{D652FFB1-8361-4E38-85A7-E5F46F246595}" srcOrd="0" destOrd="4" presId="urn:microsoft.com/office/officeart/2005/8/layout/vList5"/>
    <dgm:cxn modelId="{CBE7EA60-C924-F94B-86AB-6BC24A788079}" type="presOf" srcId="{A4BDEC1F-F208-4FD3-A937-B533668557DF}" destId="{D652FFB1-8361-4E38-85A7-E5F46F246595}" srcOrd="0" destOrd="3" presId="urn:microsoft.com/office/officeart/2005/8/layout/vList5"/>
    <dgm:cxn modelId="{D597A137-1DCC-0144-A902-558AEA88AAE8}" type="presOf" srcId="{5980286F-1BA5-4EF2-A8C9-8E67229BB4E4}" destId="{4385AEEA-C343-49BE-91B7-87E94541363F}" srcOrd="0" destOrd="0" presId="urn:microsoft.com/office/officeart/2005/8/layout/vList5"/>
    <dgm:cxn modelId="{C71D71F5-AE3D-4145-87CF-A56F9C7C3980}" type="presOf" srcId="{7D002F79-7918-4A88-9F67-4CB4FAD4E866}" destId="{06247688-2183-4172-9B25-EF0FE0228B0F}" srcOrd="0" destOrd="0" presId="urn:microsoft.com/office/officeart/2005/8/layout/vList5"/>
    <dgm:cxn modelId="{F4CDDF32-C82D-4BF0-97D9-C57275BDF41F}" srcId="{7E634DCB-A1E0-4727-B2EC-28F41DA72F23}" destId="{2EEE0E36-CCEF-4A52-96FB-A27F9E1BBD43}" srcOrd="0" destOrd="0" parTransId="{23AFB30A-3516-4780-9859-30BB4EDDC13A}" sibTransId="{24D1EFA5-6B94-4AEE-BFF9-76F48775E592}"/>
    <dgm:cxn modelId="{ABDFE5D2-50FC-4060-ABDB-5BFFEF55D971}" srcId="{7E634DCB-A1E0-4727-B2EC-28F41DA72F23}" destId="{5980286F-1BA5-4EF2-A8C9-8E67229BB4E4}" srcOrd="3" destOrd="0" parTransId="{A2D2FC98-6E51-4663-8861-7685697B0501}" sibTransId="{44E65063-961D-4DC9-99A2-D7A32D0DE62D}"/>
    <dgm:cxn modelId="{E8D928CA-576E-E94B-9F4A-1C0E497A2FE3}" type="presOf" srcId="{AA762D58-49BC-48D6-9847-50B865EC2420}" destId="{D652FFB1-8361-4E38-85A7-E5F46F246595}" srcOrd="0" destOrd="2" presId="urn:microsoft.com/office/officeart/2005/8/layout/vList5"/>
    <dgm:cxn modelId="{AF1707B8-5559-4EB2-AE93-302D784892EF}" srcId="{653EB0AA-F6EF-43F6-9D7E-32C565F389C9}" destId="{AEEED028-0E09-4396-A11B-BAA84557D566}" srcOrd="1" destOrd="0" parTransId="{DD9D3C97-06F3-4259-A864-658C913CF821}" sibTransId="{7034CF07-2BA5-4CE7-88E2-4566328064F8}"/>
    <dgm:cxn modelId="{A2616129-27DA-054F-8B80-AE5D922BABA3}" type="presOf" srcId="{B4256D1A-ADC6-40CC-AE4B-88A1D67D4BBC}" destId="{8E11E38B-4682-43B6-9C89-14E9815CCB4F}" srcOrd="0" destOrd="1" presId="urn:microsoft.com/office/officeart/2005/8/layout/vList5"/>
    <dgm:cxn modelId="{C6D7B944-3E1C-4D3D-A1E2-76018904F8EF}" srcId="{B197B394-8405-4A48-99A8-98A252E0B9BA}" destId="{8674D467-69F1-4416-BCE4-010135855390}" srcOrd="0" destOrd="0" parTransId="{8BAC6885-7C9E-4910-97AE-D452B9D3BD2D}" sibTransId="{BFF18299-BFFC-4258-9284-48DF0E85087D}"/>
    <dgm:cxn modelId="{1E7D167A-E45F-4482-BEAF-655CD0793724}" srcId="{2EEE0E36-CCEF-4A52-96FB-A27F9E1BBD43}" destId="{7CFE190A-2FB0-44A5-99BD-D61A54111A04}" srcOrd="3" destOrd="0" parTransId="{8A0931E2-B7A0-490F-9705-8CB9942F8656}" sibTransId="{74B9B004-C85E-4598-B343-DD16486CD553}"/>
    <dgm:cxn modelId="{72B02969-90DE-4CFD-9236-3644F6BCB4AE}" srcId="{5980286F-1BA5-4EF2-A8C9-8E67229BB4E4}" destId="{9864A1F8-B3F6-415A-A5D7-1B3E588D6127}" srcOrd="2" destOrd="0" parTransId="{0F419400-CEB9-4227-A271-3D709FFFED84}" sibTransId="{B8FDE465-C6C2-4007-9AC2-347F15B3ECB3}"/>
    <dgm:cxn modelId="{30BE92E5-E8A8-4F0E-8D8F-11400D749A4A}" srcId="{653EB0AA-F6EF-43F6-9D7E-32C565F389C9}" destId="{3B2CD5D0-FC6D-4D01-9246-283F9AC3E250}" srcOrd="2" destOrd="0" parTransId="{AFCDCC9D-D7B2-4066-860F-1E45A3188EFE}" sibTransId="{EFF97324-ADC6-44C4-B4A8-93C1C2AC11CB}"/>
    <dgm:cxn modelId="{76A6714C-5BFF-450E-9958-0662E875491D}" srcId="{7E634DCB-A1E0-4727-B2EC-28F41DA72F23}" destId="{B197B394-8405-4A48-99A8-98A252E0B9BA}" srcOrd="2" destOrd="0" parTransId="{FE66D4DF-78AE-499C-8F41-9B9FC1745FD8}" sibTransId="{1A87E4F2-5486-4EA2-A02A-8FD1AC566308}"/>
    <dgm:cxn modelId="{D316C254-7AB6-BB46-B424-C280146CDC85}" type="presOf" srcId="{8674D467-69F1-4416-BCE4-010135855390}" destId="{D652FFB1-8361-4E38-85A7-E5F46F246595}" srcOrd="0" destOrd="0" presId="urn:microsoft.com/office/officeart/2005/8/layout/vList5"/>
    <dgm:cxn modelId="{26ABA1E4-0213-49E5-AE1D-26C5E910BCE5}" srcId="{B197B394-8405-4A48-99A8-98A252E0B9BA}" destId="{AA762D58-49BC-48D6-9847-50B865EC2420}" srcOrd="2" destOrd="0" parTransId="{8D799143-9203-46D1-A6BD-68C8141B99B4}" sibTransId="{530841F1-2A97-45BB-933F-7F3485C67169}"/>
    <dgm:cxn modelId="{8D339DA4-BA0E-1B4C-A011-4662237EC7DF}" type="presParOf" srcId="{E07D1567-1EC5-4AF6-8D20-07188969AE17}" destId="{DB189DDE-DC0D-44F8-A2FB-1846FDAB5A2C}" srcOrd="0" destOrd="0" presId="urn:microsoft.com/office/officeart/2005/8/layout/vList5"/>
    <dgm:cxn modelId="{1069888F-1CB8-0940-B102-824119FCC045}" type="presParOf" srcId="{DB189DDE-DC0D-44F8-A2FB-1846FDAB5A2C}" destId="{BB744512-605C-4E63-B775-E632D6E3E1AE}" srcOrd="0" destOrd="0" presId="urn:microsoft.com/office/officeart/2005/8/layout/vList5"/>
    <dgm:cxn modelId="{579B6B68-7441-4244-91E0-9BC7EAEBD537}" type="presParOf" srcId="{DB189DDE-DC0D-44F8-A2FB-1846FDAB5A2C}" destId="{06247688-2183-4172-9B25-EF0FE0228B0F}" srcOrd="1" destOrd="0" presId="urn:microsoft.com/office/officeart/2005/8/layout/vList5"/>
    <dgm:cxn modelId="{78540097-04D4-9147-A82E-FD8C1B20BCE6}" type="presParOf" srcId="{E07D1567-1EC5-4AF6-8D20-07188969AE17}" destId="{22746C9B-5371-489A-9804-776521DAB787}" srcOrd="1" destOrd="0" presId="urn:microsoft.com/office/officeart/2005/8/layout/vList5"/>
    <dgm:cxn modelId="{D5FCC82D-AF34-6847-8490-3C74A4897DF5}" type="presParOf" srcId="{E07D1567-1EC5-4AF6-8D20-07188969AE17}" destId="{93504058-B753-4089-8EB6-9D16DBFA503C}" srcOrd="2" destOrd="0" presId="urn:microsoft.com/office/officeart/2005/8/layout/vList5"/>
    <dgm:cxn modelId="{4C567934-5C27-2043-8E04-EE3D0AEABE95}" type="presParOf" srcId="{93504058-B753-4089-8EB6-9D16DBFA503C}" destId="{66181B33-4979-4977-AEE0-DE6DADC72BC3}" srcOrd="0" destOrd="0" presId="urn:microsoft.com/office/officeart/2005/8/layout/vList5"/>
    <dgm:cxn modelId="{5676A8AF-3890-6B49-AE43-4FE4F1BEAEA8}" type="presParOf" srcId="{93504058-B753-4089-8EB6-9D16DBFA503C}" destId="{04155F9C-8C39-46C1-8F28-5C78365276B6}" srcOrd="1" destOrd="0" presId="urn:microsoft.com/office/officeart/2005/8/layout/vList5"/>
    <dgm:cxn modelId="{7A810D36-F286-5D47-B4BB-CD001A38494F}" type="presParOf" srcId="{E07D1567-1EC5-4AF6-8D20-07188969AE17}" destId="{FA839464-D083-43F7-86D2-87D0AE80C77D}" srcOrd="3" destOrd="0" presId="urn:microsoft.com/office/officeart/2005/8/layout/vList5"/>
    <dgm:cxn modelId="{6AB55EC1-FC83-8342-AE0B-F35345F64935}" type="presParOf" srcId="{E07D1567-1EC5-4AF6-8D20-07188969AE17}" destId="{CD800E82-5329-44C4-BC99-861074D986B4}" srcOrd="4" destOrd="0" presId="urn:microsoft.com/office/officeart/2005/8/layout/vList5"/>
    <dgm:cxn modelId="{7A759985-1DCD-DC40-BC25-00D18F0371E3}" type="presParOf" srcId="{CD800E82-5329-44C4-BC99-861074D986B4}" destId="{7B65A194-F44D-400B-8048-58E036CB34FD}" srcOrd="0" destOrd="0" presId="urn:microsoft.com/office/officeart/2005/8/layout/vList5"/>
    <dgm:cxn modelId="{ABC7CF90-2F26-454F-983C-8A87F10F990A}" type="presParOf" srcId="{CD800E82-5329-44C4-BC99-861074D986B4}" destId="{D652FFB1-8361-4E38-85A7-E5F46F246595}" srcOrd="1" destOrd="0" presId="urn:microsoft.com/office/officeart/2005/8/layout/vList5"/>
    <dgm:cxn modelId="{A1FC226C-299C-6440-BC96-03C9E3183C1F}" type="presParOf" srcId="{E07D1567-1EC5-4AF6-8D20-07188969AE17}" destId="{917C0A50-097B-4663-89BD-47BB804117AF}" srcOrd="5" destOrd="0" presId="urn:microsoft.com/office/officeart/2005/8/layout/vList5"/>
    <dgm:cxn modelId="{1C1D0D7B-11AF-074A-A78E-5CC68E2CEEC5}" type="presParOf" srcId="{E07D1567-1EC5-4AF6-8D20-07188969AE17}" destId="{571C05E7-833A-430A-9BDF-84C067F8DBF9}" srcOrd="6" destOrd="0" presId="urn:microsoft.com/office/officeart/2005/8/layout/vList5"/>
    <dgm:cxn modelId="{2D76A135-A075-E04A-A0E6-230017D681B6}" type="presParOf" srcId="{571C05E7-833A-430A-9BDF-84C067F8DBF9}" destId="{4385AEEA-C343-49BE-91B7-87E94541363F}" srcOrd="0" destOrd="0" presId="urn:microsoft.com/office/officeart/2005/8/layout/vList5"/>
    <dgm:cxn modelId="{188772E4-AB2B-DA42-9013-10D689A56AE4}" type="presParOf" srcId="{571C05E7-833A-430A-9BDF-84C067F8DBF9}" destId="{8E11E38B-4682-43B6-9C89-14E9815CCB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59CF20-3937-4470-8946-4997672E66F8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2472876-C25A-4A97-9518-6CFD33657532}">
      <dgm:prSet phldrT="[Testo]"/>
      <dgm:spPr/>
      <dgm:t>
        <a:bodyPr/>
        <a:lstStyle/>
        <a:p>
          <a:r>
            <a:rPr kumimoji="0" lang="it-IT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rPr>
            <a:t>1. Il Sistema Informativo Integrato Regionale </a:t>
          </a:r>
        </a:p>
        <a:p>
          <a:pPr rtl="0"/>
          <a:r>
            <a:rPr kumimoji="0" lang="it-IT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rPr>
            <a:t>(SIIR) </a:t>
          </a:r>
          <a:endParaRPr lang="it-IT" dirty="0">
            <a:ln>
              <a:noFill/>
            </a:ln>
          </a:endParaRPr>
        </a:p>
      </dgm:t>
    </dgm:pt>
    <dgm:pt modelId="{5EE1A205-B2CA-4507-9645-F50AF74DDF54}" type="parTrans" cxnId="{F868ED45-90AB-4AEB-8015-94B8B3809D5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54CE31F7-A2C4-4D00-BD25-AB076A1998A9}" type="sibTrans" cxnId="{F868ED45-90AB-4AEB-8015-94B8B3809D5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58F7C0EE-20E0-4DAC-8782-CE3470EAAA45}">
      <dgm:prSet phldrT="[Testo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1.1: Identità digitale e Carta Regionale/Nazionale dei Servizi</a:t>
          </a:r>
          <a:endParaRPr lang="it-IT" dirty="0">
            <a:ln>
              <a:noFill/>
            </a:ln>
          </a:endParaRPr>
        </a:p>
      </dgm:t>
    </dgm:pt>
    <dgm:pt modelId="{6EEB2102-E069-47F8-9160-64D19AF2EB8B}" type="parTrans" cxnId="{14BD92CB-11D2-4BAA-A87B-10525E9F47BB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1EE2C77-8608-4FA2-8F6B-FF5BD9775916}" type="sibTrans" cxnId="{14BD92CB-11D2-4BAA-A87B-10525E9F47BB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7151F644-C43B-45F8-ADE0-A8C1CD621CFB}">
      <dgm:prSet phldrT="[Testo]"/>
      <dgm:spPr/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 Sistema Informativo dell’Amministrazione Regionale </a:t>
          </a:r>
          <a:endParaRPr lang="it-IT" dirty="0">
            <a:ln>
              <a:noFill/>
            </a:ln>
          </a:endParaRPr>
        </a:p>
      </dgm:t>
    </dgm:pt>
    <dgm:pt modelId="{D8800387-B547-4355-A44B-267EAD3D91D6}" type="parTrans" cxnId="{419CCF86-AFDB-401C-BC3F-FF7C782E2D7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E1B41584-1A14-4D38-A399-7F8E0F27EF56}" type="sibTrans" cxnId="{419CCF86-AFDB-401C-BC3F-FF7C782E2D7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7F9AEFF-F506-42BF-9C78-0E98BDAEA543}">
      <dgm:prSet phldrT="[Testo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2.1: Reingegnerizzazione delle procedure amministrative</a:t>
          </a:r>
          <a:endParaRPr lang="it-IT" dirty="0">
            <a:ln>
              <a:noFill/>
            </a:ln>
          </a:endParaRPr>
        </a:p>
      </dgm:t>
    </dgm:pt>
    <dgm:pt modelId="{48B18099-C3B7-41A6-A2E0-399F47863E24}" type="parTrans" cxnId="{E4C3601F-96F0-4463-B31F-F76C49B911B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740CC116-A550-42AA-9FFB-80C75F47DC79}" type="sibTrans" cxnId="{E4C3601F-96F0-4463-B31F-F76C49B911B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0C14834E-3509-4B17-9C69-32AB7B36C574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rPr>
            <a:t>1.2: Fascicolo sanitario digitale, l’informatizzazione del ciclo delle prescrizioni e delle certificazioni mediche</a:t>
          </a:r>
        </a:p>
      </dgm:t>
    </dgm:pt>
    <dgm:pt modelId="{FD58128A-3897-49C3-B3AB-A735E4C08AA6}" type="parTrans" cxnId="{3A42D910-9793-4678-9335-F743F07073CC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E8A974CC-B675-47EE-AA99-8D94F3655818}" type="sibTrans" cxnId="{3A42D910-9793-4678-9335-F743F07073CC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5AF7E2EB-AEE7-464A-92A5-D07232DF8A5C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1.3: Anagrafe immobiliare connessa con la gestione del territorio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0572C41F-DC0F-4A91-BCF5-08A87D250140}" type="parTrans" cxnId="{2A250CE8-A188-4E21-9C10-C09843AF3E0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C3857265-6564-4BFC-9DDF-DCD33E6CDCB1}" type="sibTrans" cxnId="{2A250CE8-A188-4E21-9C10-C09843AF3E0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DB04E57B-FCEF-4DB1-AAB3-2D9A3C39492E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1.4: Innovazione ICT nelle imprese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93915D41-05B4-4AB3-8D85-9CA1529FB3D4}" type="parTrans" cxnId="{7DC3846C-A2B0-4329-897C-28454C715222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0421553-31F5-4DCE-B166-011968358A91}" type="sibTrans" cxnId="{7DC3846C-A2B0-4329-897C-28454C715222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FF8C6D64-7184-4231-BA22-A68295D8F6FB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1.5: Produzione e gestione di contenuti digitali 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247AA010-7A32-45EA-B728-E39028708370}" type="parTrans" cxnId="{6FEF3045-FEFB-4F68-B8EC-8D6A778B921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33DF59B7-7A99-4A81-84B8-760BD505467E}" type="sibTrans" cxnId="{6FEF3045-FEFB-4F68-B8EC-8D6A778B921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5FF7B96C-0327-4DF3-A65F-7354C5D0F961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1.6: Infrastrutture di rete e l’abbattimento del Digital Divide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77FBAF56-16B5-4979-B4BF-41C93A24F0B3}" type="parTrans" cxnId="{F2FE327F-CCA6-4733-A60D-0DA448D3BAE8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6DEF9E3-93DE-4DDC-866C-1C51D2693E97}" type="sibTrans" cxnId="{F2FE327F-CCA6-4733-A60D-0DA448D3BAE8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CD591525-85B0-4598-AD50-B9D4D534A8D4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1.7: Governance del SIIR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3DC243AE-D4DB-4A3D-B9C9-09E72CC2A632}" type="parTrans" cxnId="{258E5185-9CCA-4BAC-BA6A-667870CA4AC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4BFF55E2-C1BC-4F4B-8E9F-6CB44EFF2F06}" type="sibTrans" cxnId="{258E5185-9CCA-4BAC-BA6A-667870CA4AC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08D02566-ACC2-41A1-B38C-39AAE63B1ED8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2.2: Dematerializzazione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DB97E846-C940-4A7B-9346-3FC02503DFC1}" type="parTrans" cxnId="{6593A50D-D19B-472F-AEED-042D34915F2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F2245AA0-8FED-4D48-B84E-76A089F1CBA9}" type="sibTrans" cxnId="{6593A50D-D19B-472F-AEED-042D34915F2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ED70816F-2676-4DBC-86EB-4FD26072A55D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2.3: Formazione continua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9F87F401-7B08-4070-BBC1-67D8D56B9661}" type="parTrans" cxnId="{7DD5E59B-FC49-4934-B8DA-7315E0EEE9C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648A63FA-ADBB-4CC0-AC4C-8F59D86CDD50}" type="sibTrans" cxnId="{7DD5E59B-FC49-4934-B8DA-7315E0EEE9C3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D0E6A23-57E0-4F78-83A3-8D33FAC7E8E4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2.4: Analisi dei dati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4350DDED-18DB-4C9A-A93D-A7969D6B3A09}" type="parTrans" cxnId="{AC372B6F-7C6F-4C7A-A390-79F7E147BFFD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30F89E13-A1C9-4379-B38F-4FFCB0427244}" type="sibTrans" cxnId="{AC372B6F-7C6F-4C7A-A390-79F7E147BFFD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49586EAE-EC25-4B13-BBD1-F3A1C31CDFF5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rtl="0"/>
          <a:r>
            <a:rPr kumimoji="0" lang="it-IT" b="1" i="0" u="none" strike="noStrike" cap="none" normalizeH="0" baseline="0" smtClean="0">
              <a:ln>
                <a:noFill/>
              </a:ln>
              <a:effectLst/>
              <a:latin typeface="Calibri" pitchFamily="34" charset="0"/>
            </a:rPr>
            <a:t>2.5: Architetture orientate ai servizi </a:t>
          </a:r>
          <a:endParaRPr kumimoji="0" lang="it-IT" b="1" i="0" u="none" strike="noStrike" cap="none" normalizeH="0" baseline="0" dirty="0" smtClean="0">
            <a:ln>
              <a:noFill/>
            </a:ln>
            <a:effectLst/>
            <a:latin typeface="Calibri" pitchFamily="34" charset="0"/>
          </a:endParaRPr>
        </a:p>
      </dgm:t>
    </dgm:pt>
    <dgm:pt modelId="{91C5BB0A-6FDD-4A8B-A055-68393AA420BF}" type="parTrans" cxnId="{C4E4DAF8-2F46-4FE2-BCAF-537D4A985B5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C09AE2C7-3136-4C6C-AF90-54FA568FF3FF}" type="sibTrans" cxnId="{C4E4DAF8-2F46-4FE2-BCAF-537D4A985B5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A47774C3-87A2-4B7F-B185-D391E3D01AFA}" type="pres">
      <dgm:prSet presAssocID="{8659CF20-3937-4470-8946-4997672E66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BF1D585-2D75-4A34-A810-F7E7F1720912}" type="pres">
      <dgm:prSet presAssocID="{22472876-C25A-4A97-9518-6CFD33657532}" presName="composite" presStyleCnt="0"/>
      <dgm:spPr/>
    </dgm:pt>
    <dgm:pt modelId="{69AD9B31-8AEB-4239-8CD7-299F0ABBB900}" type="pres">
      <dgm:prSet presAssocID="{22472876-C25A-4A97-9518-6CFD336575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7213F5-32F5-4406-96D2-02CD44B89969}" type="pres">
      <dgm:prSet presAssocID="{22472876-C25A-4A97-9518-6CFD3365753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B1A95A-C19A-42EA-B787-069C7E76BCD3}" type="pres">
      <dgm:prSet presAssocID="{54CE31F7-A2C4-4D00-BD25-AB076A1998A9}" presName="space" presStyleCnt="0"/>
      <dgm:spPr/>
    </dgm:pt>
    <dgm:pt modelId="{C007A2E0-F5A9-4754-AD89-887215D1F62B}" type="pres">
      <dgm:prSet presAssocID="{7151F644-C43B-45F8-ADE0-A8C1CD621CFB}" presName="composite" presStyleCnt="0"/>
      <dgm:spPr/>
    </dgm:pt>
    <dgm:pt modelId="{2E5E4A41-E0EF-4686-967D-C89D7074D4AA}" type="pres">
      <dgm:prSet presAssocID="{7151F644-C43B-45F8-ADE0-A8C1CD621CF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568D1C-90E9-4C33-95FF-0421C926E9B1}" type="pres">
      <dgm:prSet presAssocID="{7151F644-C43B-45F8-ADE0-A8C1CD621CF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FCC3185-279F-BB44-8659-B0E8F42A5AAA}" type="presOf" srcId="{0C14834E-3509-4B17-9C69-32AB7B36C574}" destId="{E27213F5-32F5-4406-96D2-02CD44B89969}" srcOrd="0" destOrd="1" presId="urn:microsoft.com/office/officeart/2005/8/layout/hList1"/>
    <dgm:cxn modelId="{DE610774-F295-134C-A8B9-BD2A104D70B7}" type="presOf" srcId="{8659CF20-3937-4470-8946-4997672E66F8}" destId="{A47774C3-87A2-4B7F-B185-D391E3D01AFA}" srcOrd="0" destOrd="0" presId="urn:microsoft.com/office/officeart/2005/8/layout/hList1"/>
    <dgm:cxn modelId="{F868ED45-90AB-4AEB-8015-94B8B3809D59}" srcId="{8659CF20-3937-4470-8946-4997672E66F8}" destId="{22472876-C25A-4A97-9518-6CFD33657532}" srcOrd="0" destOrd="0" parTransId="{5EE1A205-B2CA-4507-9645-F50AF74DDF54}" sibTransId="{54CE31F7-A2C4-4D00-BD25-AB076A1998A9}"/>
    <dgm:cxn modelId="{687CBD76-DD07-0B41-BBF3-B1983FF8E572}" type="presOf" srcId="{DB04E57B-FCEF-4DB1-AAB3-2D9A3C39492E}" destId="{E27213F5-32F5-4406-96D2-02CD44B89969}" srcOrd="0" destOrd="3" presId="urn:microsoft.com/office/officeart/2005/8/layout/hList1"/>
    <dgm:cxn modelId="{F32CFE85-1996-7942-A544-61A848BA7D56}" type="presOf" srcId="{ED70816F-2676-4DBC-86EB-4FD26072A55D}" destId="{EF568D1C-90E9-4C33-95FF-0421C926E9B1}" srcOrd="0" destOrd="2" presId="urn:microsoft.com/office/officeart/2005/8/layout/hList1"/>
    <dgm:cxn modelId="{52ECF5D4-7412-244B-B31E-3E7995F25A3B}" type="presOf" srcId="{FF8C6D64-7184-4231-BA22-A68295D8F6FB}" destId="{E27213F5-32F5-4406-96D2-02CD44B89969}" srcOrd="0" destOrd="4" presId="urn:microsoft.com/office/officeart/2005/8/layout/hList1"/>
    <dgm:cxn modelId="{F2FE327F-CCA6-4733-A60D-0DA448D3BAE8}" srcId="{22472876-C25A-4A97-9518-6CFD33657532}" destId="{5FF7B96C-0327-4DF3-A65F-7354C5D0F961}" srcOrd="5" destOrd="0" parTransId="{77FBAF56-16B5-4979-B4BF-41C93A24F0B3}" sibTransId="{B6DEF9E3-93DE-4DDC-866C-1C51D2693E97}"/>
    <dgm:cxn modelId="{7DC3846C-A2B0-4329-897C-28454C715222}" srcId="{22472876-C25A-4A97-9518-6CFD33657532}" destId="{DB04E57B-FCEF-4DB1-AAB3-2D9A3C39492E}" srcOrd="3" destOrd="0" parTransId="{93915D41-05B4-4AB3-8D85-9CA1529FB3D4}" sibTransId="{B0421553-31F5-4DCE-B166-011968358A91}"/>
    <dgm:cxn modelId="{89CE56F3-F63F-634F-A90F-73B38B56DE00}" type="presOf" srcId="{49586EAE-EC25-4B13-BBD1-F3A1C31CDFF5}" destId="{EF568D1C-90E9-4C33-95FF-0421C926E9B1}" srcOrd="0" destOrd="4" presId="urn:microsoft.com/office/officeart/2005/8/layout/hList1"/>
    <dgm:cxn modelId="{C4E4DAF8-2F46-4FE2-BCAF-537D4A985B5A}" srcId="{7151F644-C43B-45F8-ADE0-A8C1CD621CFB}" destId="{49586EAE-EC25-4B13-BBD1-F3A1C31CDFF5}" srcOrd="4" destOrd="0" parTransId="{91C5BB0A-6FDD-4A8B-A055-68393AA420BF}" sibTransId="{C09AE2C7-3136-4C6C-AF90-54FA568FF3FF}"/>
    <dgm:cxn modelId="{95164104-EABF-7646-A389-57998C32812F}" type="presOf" srcId="{5AF7E2EB-AEE7-464A-92A5-D07232DF8A5C}" destId="{E27213F5-32F5-4406-96D2-02CD44B89969}" srcOrd="0" destOrd="2" presId="urn:microsoft.com/office/officeart/2005/8/layout/hList1"/>
    <dgm:cxn modelId="{34AACEFC-6F76-1A48-AD5F-DD4ACE2548C2}" type="presOf" srcId="{22472876-C25A-4A97-9518-6CFD33657532}" destId="{69AD9B31-8AEB-4239-8CD7-299F0ABBB900}" srcOrd="0" destOrd="0" presId="urn:microsoft.com/office/officeart/2005/8/layout/hList1"/>
    <dgm:cxn modelId="{2A250CE8-A188-4E21-9C10-C09843AF3E09}" srcId="{22472876-C25A-4A97-9518-6CFD33657532}" destId="{5AF7E2EB-AEE7-464A-92A5-D07232DF8A5C}" srcOrd="2" destOrd="0" parTransId="{0572C41F-DC0F-4A91-BCF5-08A87D250140}" sibTransId="{C3857265-6564-4BFC-9DDF-DCD33E6CDCB1}"/>
    <dgm:cxn modelId="{A72B6536-9AF1-4447-A96E-48CC87A6A174}" type="presOf" srcId="{BD0E6A23-57E0-4F78-83A3-8D33FAC7E8E4}" destId="{EF568D1C-90E9-4C33-95FF-0421C926E9B1}" srcOrd="0" destOrd="3" presId="urn:microsoft.com/office/officeart/2005/8/layout/hList1"/>
    <dgm:cxn modelId="{6593A50D-D19B-472F-AEED-042D34915F23}" srcId="{7151F644-C43B-45F8-ADE0-A8C1CD621CFB}" destId="{08D02566-ACC2-41A1-B38C-39AAE63B1ED8}" srcOrd="1" destOrd="0" parTransId="{DB97E846-C940-4A7B-9346-3FC02503DFC1}" sibTransId="{F2245AA0-8FED-4D48-B84E-76A089F1CBA9}"/>
    <dgm:cxn modelId="{7DD5E59B-FC49-4934-B8DA-7315E0EEE9C3}" srcId="{7151F644-C43B-45F8-ADE0-A8C1CD621CFB}" destId="{ED70816F-2676-4DBC-86EB-4FD26072A55D}" srcOrd="2" destOrd="0" parTransId="{9F87F401-7B08-4070-BBC1-67D8D56B9661}" sibTransId="{648A63FA-ADBB-4CC0-AC4C-8F59D86CDD50}"/>
    <dgm:cxn modelId="{3A42D910-9793-4678-9335-F743F07073CC}" srcId="{22472876-C25A-4A97-9518-6CFD33657532}" destId="{0C14834E-3509-4B17-9C69-32AB7B36C574}" srcOrd="1" destOrd="0" parTransId="{FD58128A-3897-49C3-B3AB-A735E4C08AA6}" sibTransId="{E8A974CC-B675-47EE-AA99-8D94F3655818}"/>
    <dgm:cxn modelId="{AD8ECD31-54EC-4646-ACFF-8FB948E5EDBB}" type="presOf" srcId="{58F7C0EE-20E0-4DAC-8782-CE3470EAAA45}" destId="{E27213F5-32F5-4406-96D2-02CD44B89969}" srcOrd="0" destOrd="0" presId="urn:microsoft.com/office/officeart/2005/8/layout/hList1"/>
    <dgm:cxn modelId="{258E5185-9CCA-4BAC-BA6A-667870CA4AC9}" srcId="{22472876-C25A-4A97-9518-6CFD33657532}" destId="{CD591525-85B0-4598-AD50-B9D4D534A8D4}" srcOrd="6" destOrd="0" parTransId="{3DC243AE-D4DB-4A3D-B9C9-09E72CC2A632}" sibTransId="{4BFF55E2-C1BC-4F4B-8E9F-6CB44EFF2F06}"/>
    <dgm:cxn modelId="{75CC1009-D5AD-BE4B-AD22-77E24E1D1A26}" type="presOf" srcId="{08D02566-ACC2-41A1-B38C-39AAE63B1ED8}" destId="{EF568D1C-90E9-4C33-95FF-0421C926E9B1}" srcOrd="0" destOrd="1" presId="urn:microsoft.com/office/officeart/2005/8/layout/hList1"/>
    <dgm:cxn modelId="{AC372B6F-7C6F-4C7A-A390-79F7E147BFFD}" srcId="{7151F644-C43B-45F8-ADE0-A8C1CD621CFB}" destId="{BD0E6A23-57E0-4F78-83A3-8D33FAC7E8E4}" srcOrd="3" destOrd="0" parTransId="{4350DDED-18DB-4C9A-A93D-A7969D6B3A09}" sibTransId="{30F89E13-A1C9-4379-B38F-4FFCB0427244}"/>
    <dgm:cxn modelId="{7FF53933-FBF9-4E4A-8987-6DF7E7742460}" type="presOf" srcId="{CD591525-85B0-4598-AD50-B9D4D534A8D4}" destId="{E27213F5-32F5-4406-96D2-02CD44B89969}" srcOrd="0" destOrd="6" presId="urn:microsoft.com/office/officeart/2005/8/layout/hList1"/>
    <dgm:cxn modelId="{AE5BA664-9159-3D42-848A-A20C4DDA0748}" type="presOf" srcId="{B7F9AEFF-F506-42BF-9C78-0E98BDAEA543}" destId="{EF568D1C-90E9-4C33-95FF-0421C926E9B1}" srcOrd="0" destOrd="0" presId="urn:microsoft.com/office/officeart/2005/8/layout/hList1"/>
    <dgm:cxn modelId="{14BD92CB-11D2-4BAA-A87B-10525E9F47BB}" srcId="{22472876-C25A-4A97-9518-6CFD33657532}" destId="{58F7C0EE-20E0-4DAC-8782-CE3470EAAA45}" srcOrd="0" destOrd="0" parTransId="{6EEB2102-E069-47F8-9160-64D19AF2EB8B}" sibTransId="{B1EE2C77-8608-4FA2-8F6B-FF5BD9775916}"/>
    <dgm:cxn modelId="{E37F764D-5E28-7440-9A8B-5EEC8D93B1DD}" type="presOf" srcId="{7151F644-C43B-45F8-ADE0-A8C1CD621CFB}" destId="{2E5E4A41-E0EF-4686-967D-C89D7074D4AA}" srcOrd="0" destOrd="0" presId="urn:microsoft.com/office/officeart/2005/8/layout/hList1"/>
    <dgm:cxn modelId="{419CCF86-AFDB-401C-BC3F-FF7C782E2D7E}" srcId="{8659CF20-3937-4470-8946-4997672E66F8}" destId="{7151F644-C43B-45F8-ADE0-A8C1CD621CFB}" srcOrd="1" destOrd="0" parTransId="{D8800387-B547-4355-A44B-267EAD3D91D6}" sibTransId="{E1B41584-1A14-4D38-A399-7F8E0F27EF56}"/>
    <dgm:cxn modelId="{6FEF3045-FEFB-4F68-B8EC-8D6A778B921A}" srcId="{22472876-C25A-4A97-9518-6CFD33657532}" destId="{FF8C6D64-7184-4231-BA22-A68295D8F6FB}" srcOrd="4" destOrd="0" parTransId="{247AA010-7A32-45EA-B728-E39028708370}" sibTransId="{33DF59B7-7A99-4A81-84B8-760BD505467E}"/>
    <dgm:cxn modelId="{E4C3601F-96F0-4463-B31F-F76C49B911B3}" srcId="{7151F644-C43B-45F8-ADE0-A8C1CD621CFB}" destId="{B7F9AEFF-F506-42BF-9C78-0E98BDAEA543}" srcOrd="0" destOrd="0" parTransId="{48B18099-C3B7-41A6-A2E0-399F47863E24}" sibTransId="{740CC116-A550-42AA-9FFB-80C75F47DC79}"/>
    <dgm:cxn modelId="{461A4578-D7C3-EF46-A144-DCE7001E095C}" type="presOf" srcId="{5FF7B96C-0327-4DF3-A65F-7354C5D0F961}" destId="{E27213F5-32F5-4406-96D2-02CD44B89969}" srcOrd="0" destOrd="5" presId="urn:microsoft.com/office/officeart/2005/8/layout/hList1"/>
    <dgm:cxn modelId="{EACD2E9F-219F-0540-9E0B-880A178117E8}" type="presParOf" srcId="{A47774C3-87A2-4B7F-B185-D391E3D01AFA}" destId="{BBF1D585-2D75-4A34-A810-F7E7F1720912}" srcOrd="0" destOrd="0" presId="urn:microsoft.com/office/officeart/2005/8/layout/hList1"/>
    <dgm:cxn modelId="{3E9D6B29-290A-724C-AC7B-11E209A50B59}" type="presParOf" srcId="{BBF1D585-2D75-4A34-A810-F7E7F1720912}" destId="{69AD9B31-8AEB-4239-8CD7-299F0ABBB900}" srcOrd="0" destOrd="0" presId="urn:microsoft.com/office/officeart/2005/8/layout/hList1"/>
    <dgm:cxn modelId="{B619E989-F1A8-6444-BAB9-5E0F3A65E83A}" type="presParOf" srcId="{BBF1D585-2D75-4A34-A810-F7E7F1720912}" destId="{E27213F5-32F5-4406-96D2-02CD44B89969}" srcOrd="1" destOrd="0" presId="urn:microsoft.com/office/officeart/2005/8/layout/hList1"/>
    <dgm:cxn modelId="{78CFB584-34A1-C849-86F9-FC1EF83A61D7}" type="presParOf" srcId="{A47774C3-87A2-4B7F-B185-D391E3D01AFA}" destId="{5EB1A95A-C19A-42EA-B787-069C7E76BCD3}" srcOrd="1" destOrd="0" presId="urn:microsoft.com/office/officeart/2005/8/layout/hList1"/>
    <dgm:cxn modelId="{3F295DA1-95F2-DB4C-9C72-28FBCE59FA5B}" type="presParOf" srcId="{A47774C3-87A2-4B7F-B185-D391E3D01AFA}" destId="{C007A2E0-F5A9-4754-AD89-887215D1F62B}" srcOrd="2" destOrd="0" presId="urn:microsoft.com/office/officeart/2005/8/layout/hList1"/>
    <dgm:cxn modelId="{963B9B9D-8212-B243-9A98-47A31F74CF27}" type="presParOf" srcId="{C007A2E0-F5A9-4754-AD89-887215D1F62B}" destId="{2E5E4A41-E0EF-4686-967D-C89D7074D4AA}" srcOrd="0" destOrd="0" presId="urn:microsoft.com/office/officeart/2005/8/layout/hList1"/>
    <dgm:cxn modelId="{A90429CD-4608-234A-AF4F-864DA2B928F9}" type="presParOf" srcId="{C007A2E0-F5A9-4754-AD89-887215D1F62B}" destId="{EF568D1C-90E9-4C33-95FF-0421C926E9B1}" srcOrd="1" destOrd="0" presId="urn:microsoft.com/office/officeart/2005/8/layout/hList1"/>
  </dgm:cxnLst>
  <dgm:bg/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8C017-ACAA-4AEC-A04A-12248DB53F41}" type="doc">
      <dgm:prSet loTypeId="urn:microsoft.com/office/officeart/2005/8/layout/cycle3" loCatId="cycle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B5A9202B-191D-4D77-891F-3BF3F68E5BB9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CULTURA</a:t>
          </a:r>
          <a:endParaRPr lang="it-IT" sz="1300" b="1" dirty="0">
            <a:ln>
              <a:noFill/>
            </a:ln>
          </a:endParaRPr>
        </a:p>
      </dgm:t>
    </dgm:pt>
    <dgm:pt modelId="{1850B807-DC9E-4C92-BCB5-6B8C4DF59CFB}" type="parTrans" cxnId="{7067A366-F863-4636-999E-D0BEB9018B0D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017B05A5-20FF-4542-83AE-50C3CF03D418}" type="sibTrans" cxnId="{7067A366-F863-4636-999E-D0BEB9018B0D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C5203E4D-DFBA-4C4E-93D6-0FB8C4AF4317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CAPITALE UMANO</a:t>
          </a:r>
          <a:endParaRPr lang="it-IT" sz="1600" b="1" dirty="0">
            <a:ln>
              <a:noFill/>
            </a:ln>
          </a:endParaRPr>
        </a:p>
      </dgm:t>
    </dgm:pt>
    <dgm:pt modelId="{FC91014A-CCA8-49CF-A209-E04F072E71E7}" type="parTrans" cxnId="{7B54F1C0-946E-42D6-ABFB-880AB55AA60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F14568F1-319F-4544-A1FF-C45EA3A24FDA}" type="sibTrans" cxnId="{7B54F1C0-946E-42D6-ABFB-880AB55AA60A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C33090F6-2865-48E7-98C6-CECBC0ED39E9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COORDINAMENTO</a:t>
          </a:r>
          <a:endParaRPr lang="it-IT" sz="1300" b="1" dirty="0">
            <a:ln>
              <a:noFill/>
            </a:ln>
          </a:endParaRPr>
        </a:p>
      </dgm:t>
    </dgm:pt>
    <dgm:pt modelId="{FB5F3D56-9012-445B-9BB4-6CFF517C612D}" type="parTrans" cxnId="{B950BB62-B796-45BB-B820-8A4B38E61E4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6F004CB3-B056-4BBE-94F0-E7576D67CF4C}" type="sibTrans" cxnId="{B950BB62-B796-45BB-B820-8A4B38E61E4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8B6CC742-670C-4C46-AD59-46EE2C4CBA85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CONOSCENZA</a:t>
          </a:r>
          <a:endParaRPr lang="it-IT" sz="1600" b="1" dirty="0">
            <a:ln>
              <a:noFill/>
            </a:ln>
          </a:endParaRPr>
        </a:p>
      </dgm:t>
    </dgm:pt>
    <dgm:pt modelId="{8E89F7BD-BB8D-45F1-9D83-CCECC9FB1427}" type="parTrans" cxnId="{41CF5A8F-84A6-48F3-AD48-9E231D832BA6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93BA3A13-569E-4558-B6BC-2F2E4312CE1E}" type="sibTrans" cxnId="{41CF5A8F-84A6-48F3-AD48-9E231D832BA6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43E53F3C-864C-4F91-99FC-448CBEA9D97C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CAPACITA’</a:t>
          </a:r>
          <a:endParaRPr lang="it-IT" sz="1600" b="1" dirty="0">
            <a:ln>
              <a:noFill/>
            </a:ln>
          </a:endParaRPr>
        </a:p>
      </dgm:t>
    </dgm:pt>
    <dgm:pt modelId="{BF121511-982D-4AF6-9A29-6B9528888DA1}" type="parTrans" cxnId="{F57DD497-2D08-4EE0-A418-D012572FBE0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F02151AF-7E0F-4DC2-82EE-6AF1CA473765}" type="sibTrans" cxnId="{F57DD497-2D08-4EE0-A418-D012572FBE0E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F94350AB-F683-4C27-831C-3740F121D310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CONDIVISIONE</a:t>
          </a:r>
          <a:endParaRPr lang="it-IT" sz="1300" b="1" dirty="0">
            <a:ln>
              <a:noFill/>
            </a:ln>
          </a:endParaRPr>
        </a:p>
      </dgm:t>
    </dgm:pt>
    <dgm:pt modelId="{037968A5-9807-474F-9A5B-D3EA48100BA9}" type="parTrans" cxnId="{7EA754ED-8C6B-40F0-875F-28FB73CAFD1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4BDB80BE-5F63-48F6-B0A7-A0C36B4B82FE}" type="sibTrans" cxnId="{7EA754ED-8C6B-40F0-875F-28FB73CAFD1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63626A1C-2E67-4346-9E3E-7B5ED34B77CC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CENTRALITA’ DELLA REGIONE</a:t>
          </a:r>
          <a:endParaRPr lang="it-IT" sz="1600" b="1" dirty="0">
            <a:ln>
              <a:noFill/>
            </a:ln>
          </a:endParaRPr>
        </a:p>
      </dgm:t>
    </dgm:pt>
    <dgm:pt modelId="{9D405B6B-2D1D-48B3-98EC-B4E4ECFC56EA}" type="parTrans" cxnId="{0F119E01-8EB9-4E07-A87E-8F352A6F570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21205F1-03BC-42A3-B8BE-A9D48D92EB13}" type="sibTrans" cxnId="{0F119E01-8EB9-4E07-A87E-8F352A6F5709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85BAA9C1-CB96-4F93-936C-CF9E8B899EFC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COLLABORAZIONE</a:t>
          </a:r>
          <a:endParaRPr lang="it-IT" sz="1600" b="1" dirty="0">
            <a:ln>
              <a:noFill/>
            </a:ln>
          </a:endParaRPr>
        </a:p>
      </dgm:t>
    </dgm:pt>
    <dgm:pt modelId="{049A642A-664F-4F5D-AE78-F94C284A1E71}" type="parTrans" cxnId="{9502F756-22C5-4095-BB27-84EF8AE6C065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BC3C6980-F826-48C0-8063-5817E1EDE262}" type="sibTrans" cxnId="{9502F756-22C5-4095-BB27-84EF8AE6C065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2A4BB799-8993-43FE-BACA-7A33286F8BA6}">
      <dgm:prSet phldrT="[Testo]" custT="1"/>
      <dgm:spPr/>
      <dgm:t>
        <a:bodyPr/>
        <a:lstStyle/>
        <a:p>
          <a:r>
            <a:rPr lang="it-IT" sz="1600" b="1" dirty="0" smtClean="0">
              <a:ln>
                <a:noFill/>
              </a:ln>
            </a:rPr>
            <a:t>CITTADINANZA DIGITALE</a:t>
          </a:r>
          <a:endParaRPr lang="it-IT" sz="1600" b="1" dirty="0">
            <a:ln>
              <a:noFill/>
            </a:ln>
          </a:endParaRPr>
        </a:p>
      </dgm:t>
    </dgm:pt>
    <dgm:pt modelId="{7E730676-B540-4718-B2A1-B4D150A2FC6E}" type="parTrans" cxnId="{B7260411-F947-4095-936D-578799C072F0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79CE91D5-3C6C-42FD-A53B-3103B7C361BB}" type="sibTrans" cxnId="{B7260411-F947-4095-936D-578799C072F0}">
      <dgm:prSet/>
      <dgm:spPr/>
      <dgm:t>
        <a:bodyPr/>
        <a:lstStyle/>
        <a:p>
          <a:endParaRPr lang="it-IT">
            <a:ln>
              <a:noFill/>
            </a:ln>
          </a:endParaRPr>
        </a:p>
      </dgm:t>
    </dgm:pt>
    <dgm:pt modelId="{5F567F27-1520-4A84-952A-CF32440001DF}" type="pres">
      <dgm:prSet presAssocID="{F718C017-ACAA-4AEC-A04A-12248DB53F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B92EC4A-027F-45C7-B41E-03F494B30EE5}" type="pres">
      <dgm:prSet presAssocID="{F718C017-ACAA-4AEC-A04A-12248DB53F41}" presName="cycle" presStyleCnt="0"/>
      <dgm:spPr/>
    </dgm:pt>
    <dgm:pt modelId="{FE421383-F471-45B3-93BB-AD5940A1A851}" type="pres">
      <dgm:prSet presAssocID="{B5A9202B-191D-4D77-891F-3BF3F68E5BB9}" presName="node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B70C88-D6FF-49C8-8479-10789C03F2FF}" type="pres">
      <dgm:prSet presAssocID="{017B05A5-20FF-4542-83AE-50C3CF03D418}" presName="sibTransFirstNode" presStyleLbl="bgShp" presStyleIdx="0" presStyleCnt="1" custScaleX="105304"/>
      <dgm:spPr/>
      <dgm:t>
        <a:bodyPr/>
        <a:lstStyle/>
        <a:p>
          <a:endParaRPr lang="it-IT"/>
        </a:p>
      </dgm:t>
    </dgm:pt>
    <dgm:pt modelId="{39B7882E-8C5E-402D-B381-61D7AC96F1A2}" type="pres">
      <dgm:prSet presAssocID="{C5203E4D-DFBA-4C4E-93D6-0FB8C4AF4317}" presName="nodeFollowingNodes" presStyleLbl="node1" presStyleIdx="1" presStyleCnt="9" custRadScaleRad="122073" custRadScaleInc="3092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DC99C52-7B56-43BD-9951-E21480C82D61}" type="pres">
      <dgm:prSet presAssocID="{8B6CC742-670C-4C46-AD59-46EE2C4CBA85}" presName="nodeFollowingNodes" presStyleLbl="node1" presStyleIdx="2" presStyleCnt="9" custRadScaleRad="120392" custRadScaleInc="474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4670D44-28B2-453F-BAE2-DA9D2101E7A1}" type="pres">
      <dgm:prSet presAssocID="{43E53F3C-864C-4F91-99FC-448CBEA9D97C}" presName="nodeFollowingNodes" presStyleLbl="node1" presStyleIdx="3" presStyleCnt="9" custRadScaleRad="121908" custRadScaleInc="-1521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8121AC-5266-4178-8368-13FBC8164B28}" type="pres">
      <dgm:prSet presAssocID="{F94350AB-F683-4C27-831C-3740F121D310}" presName="nodeFollowingNodes" presStyleLbl="node1" presStyleIdx="4" presStyleCnt="9" custRadScaleRad="109223" custRadScaleInc="-2957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FA6CB6-8B74-4717-BB70-A404AC8D346E}" type="pres">
      <dgm:prSet presAssocID="{63626A1C-2E67-4346-9E3E-7B5ED34B77CC}" presName="nodeFollowingNodes" presStyleLbl="node1" presStyleIdx="5" presStyleCnt="9" custRadScaleRad="102995" custRadScaleInc="115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B3C751-F1FB-4CE6-A26B-088FC890397D}" type="pres">
      <dgm:prSet presAssocID="{C33090F6-2865-48E7-98C6-CECBC0ED39E9}" presName="nodeFollowingNodes" presStyleLbl="node1" presStyleIdx="6" presStyleCnt="9" custScaleX="118994" custRadScaleRad="124075" custRadScaleInc="1732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0DD857-1287-413A-9964-1C75D55DC762}" type="pres">
      <dgm:prSet presAssocID="{85BAA9C1-CB96-4F93-936C-CF9E8B899EFC}" presName="nodeFollowingNodes" presStyleLbl="node1" presStyleIdx="7" presStyleCnt="9" custScaleX="120682" custRadScaleRad="122721" custRadScaleInc="-518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B75249-2196-465D-8DB3-8701E3BBC289}" type="pres">
      <dgm:prSet presAssocID="{2A4BB799-8993-43FE-BACA-7A33286F8BA6}" presName="nodeFollowingNodes" presStyleLbl="node1" presStyleIdx="8" presStyleCnt="9" custRadScaleRad="124142" custRadScaleInc="-3304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E545EDC-6E45-8C4E-844E-5C527EC4BD90}" type="presOf" srcId="{B5A9202B-191D-4D77-891F-3BF3F68E5BB9}" destId="{FE421383-F471-45B3-93BB-AD5940A1A851}" srcOrd="0" destOrd="0" presId="urn:microsoft.com/office/officeart/2005/8/layout/cycle3"/>
    <dgm:cxn modelId="{A3E6A344-3ADE-AF43-8BC7-0107BB798299}" type="presOf" srcId="{017B05A5-20FF-4542-83AE-50C3CF03D418}" destId="{C6B70C88-D6FF-49C8-8479-10789C03F2FF}" srcOrd="0" destOrd="0" presId="urn:microsoft.com/office/officeart/2005/8/layout/cycle3"/>
    <dgm:cxn modelId="{7B54F1C0-946E-42D6-ABFB-880AB55AA60A}" srcId="{F718C017-ACAA-4AEC-A04A-12248DB53F41}" destId="{C5203E4D-DFBA-4C4E-93D6-0FB8C4AF4317}" srcOrd="1" destOrd="0" parTransId="{FC91014A-CCA8-49CF-A209-E04F072E71E7}" sibTransId="{F14568F1-319F-4544-A1FF-C45EA3A24FDA}"/>
    <dgm:cxn modelId="{EEBD29D1-90B3-0D47-946A-E34C8CD99F31}" type="presOf" srcId="{C5203E4D-DFBA-4C4E-93D6-0FB8C4AF4317}" destId="{39B7882E-8C5E-402D-B381-61D7AC96F1A2}" srcOrd="0" destOrd="0" presId="urn:microsoft.com/office/officeart/2005/8/layout/cycle3"/>
    <dgm:cxn modelId="{D97FDCD9-E74B-FB45-93EF-BBFDB460860F}" type="presOf" srcId="{8B6CC742-670C-4C46-AD59-46EE2C4CBA85}" destId="{4DC99C52-7B56-43BD-9951-E21480C82D61}" srcOrd="0" destOrd="0" presId="urn:microsoft.com/office/officeart/2005/8/layout/cycle3"/>
    <dgm:cxn modelId="{41CF5A8F-84A6-48F3-AD48-9E231D832BA6}" srcId="{F718C017-ACAA-4AEC-A04A-12248DB53F41}" destId="{8B6CC742-670C-4C46-AD59-46EE2C4CBA85}" srcOrd="2" destOrd="0" parTransId="{8E89F7BD-BB8D-45F1-9D83-CCECC9FB1427}" sibTransId="{93BA3A13-569E-4558-B6BC-2F2E4312CE1E}"/>
    <dgm:cxn modelId="{172372CA-BDE1-C549-A7A2-8672BA36DC47}" type="presOf" srcId="{2A4BB799-8993-43FE-BACA-7A33286F8BA6}" destId="{08B75249-2196-465D-8DB3-8701E3BBC289}" srcOrd="0" destOrd="0" presId="urn:microsoft.com/office/officeart/2005/8/layout/cycle3"/>
    <dgm:cxn modelId="{DA6AFBA1-11C2-3142-A767-863697C46944}" type="presOf" srcId="{F718C017-ACAA-4AEC-A04A-12248DB53F41}" destId="{5F567F27-1520-4A84-952A-CF32440001DF}" srcOrd="0" destOrd="0" presId="urn:microsoft.com/office/officeart/2005/8/layout/cycle3"/>
    <dgm:cxn modelId="{31028393-FF99-E549-B666-518BCB9171FC}" type="presOf" srcId="{63626A1C-2E67-4346-9E3E-7B5ED34B77CC}" destId="{E3FA6CB6-8B74-4717-BB70-A404AC8D346E}" srcOrd="0" destOrd="0" presId="urn:microsoft.com/office/officeart/2005/8/layout/cycle3"/>
    <dgm:cxn modelId="{865865A7-E358-1842-9435-F8D619EF8FDE}" type="presOf" srcId="{F94350AB-F683-4C27-831C-3740F121D310}" destId="{888121AC-5266-4178-8368-13FBC8164B28}" srcOrd="0" destOrd="0" presId="urn:microsoft.com/office/officeart/2005/8/layout/cycle3"/>
    <dgm:cxn modelId="{0F119E01-8EB9-4E07-A87E-8F352A6F5709}" srcId="{F718C017-ACAA-4AEC-A04A-12248DB53F41}" destId="{63626A1C-2E67-4346-9E3E-7B5ED34B77CC}" srcOrd="5" destOrd="0" parTransId="{9D405B6B-2D1D-48B3-98EC-B4E4ECFC56EA}" sibTransId="{B21205F1-03BC-42A3-B8BE-A9D48D92EB13}"/>
    <dgm:cxn modelId="{7067A366-F863-4636-999E-D0BEB9018B0D}" srcId="{F718C017-ACAA-4AEC-A04A-12248DB53F41}" destId="{B5A9202B-191D-4D77-891F-3BF3F68E5BB9}" srcOrd="0" destOrd="0" parTransId="{1850B807-DC9E-4C92-BCB5-6B8C4DF59CFB}" sibTransId="{017B05A5-20FF-4542-83AE-50C3CF03D418}"/>
    <dgm:cxn modelId="{A5B472FB-A0D8-4E4F-B389-199A6F7E37F2}" type="presOf" srcId="{85BAA9C1-CB96-4F93-936C-CF9E8B899EFC}" destId="{750DD857-1287-413A-9964-1C75D55DC762}" srcOrd="0" destOrd="0" presId="urn:microsoft.com/office/officeart/2005/8/layout/cycle3"/>
    <dgm:cxn modelId="{B950BB62-B796-45BB-B820-8A4B38E61E4E}" srcId="{F718C017-ACAA-4AEC-A04A-12248DB53F41}" destId="{C33090F6-2865-48E7-98C6-CECBC0ED39E9}" srcOrd="6" destOrd="0" parTransId="{FB5F3D56-9012-445B-9BB4-6CFF517C612D}" sibTransId="{6F004CB3-B056-4BBE-94F0-E7576D67CF4C}"/>
    <dgm:cxn modelId="{FC3486FF-DFAF-644F-BF7A-C76E8573733E}" type="presOf" srcId="{43E53F3C-864C-4F91-99FC-448CBEA9D97C}" destId="{D4670D44-28B2-453F-BAE2-DA9D2101E7A1}" srcOrd="0" destOrd="0" presId="urn:microsoft.com/office/officeart/2005/8/layout/cycle3"/>
    <dgm:cxn modelId="{7EA754ED-8C6B-40F0-875F-28FB73CAFD19}" srcId="{F718C017-ACAA-4AEC-A04A-12248DB53F41}" destId="{F94350AB-F683-4C27-831C-3740F121D310}" srcOrd="4" destOrd="0" parTransId="{037968A5-9807-474F-9A5B-D3EA48100BA9}" sibTransId="{4BDB80BE-5F63-48F6-B0A7-A0C36B4B82FE}"/>
    <dgm:cxn modelId="{F57DD497-2D08-4EE0-A418-D012572FBE0E}" srcId="{F718C017-ACAA-4AEC-A04A-12248DB53F41}" destId="{43E53F3C-864C-4F91-99FC-448CBEA9D97C}" srcOrd="3" destOrd="0" parTransId="{BF121511-982D-4AF6-9A29-6B9528888DA1}" sibTransId="{F02151AF-7E0F-4DC2-82EE-6AF1CA473765}"/>
    <dgm:cxn modelId="{B7260411-F947-4095-936D-578799C072F0}" srcId="{F718C017-ACAA-4AEC-A04A-12248DB53F41}" destId="{2A4BB799-8993-43FE-BACA-7A33286F8BA6}" srcOrd="8" destOrd="0" parTransId="{7E730676-B540-4718-B2A1-B4D150A2FC6E}" sibTransId="{79CE91D5-3C6C-42FD-A53B-3103B7C361BB}"/>
    <dgm:cxn modelId="{0D6826E7-A142-C74A-A0B7-772BDF0EFBA4}" type="presOf" srcId="{C33090F6-2865-48E7-98C6-CECBC0ED39E9}" destId="{ADB3C751-F1FB-4CE6-A26B-088FC890397D}" srcOrd="0" destOrd="0" presId="urn:microsoft.com/office/officeart/2005/8/layout/cycle3"/>
    <dgm:cxn modelId="{9502F756-22C5-4095-BB27-84EF8AE6C065}" srcId="{F718C017-ACAA-4AEC-A04A-12248DB53F41}" destId="{85BAA9C1-CB96-4F93-936C-CF9E8B899EFC}" srcOrd="7" destOrd="0" parTransId="{049A642A-664F-4F5D-AE78-F94C284A1E71}" sibTransId="{BC3C6980-F826-48C0-8063-5817E1EDE262}"/>
    <dgm:cxn modelId="{01D0ECDC-E8F8-0143-B436-5B6BF7936814}" type="presParOf" srcId="{5F567F27-1520-4A84-952A-CF32440001DF}" destId="{3B92EC4A-027F-45C7-B41E-03F494B30EE5}" srcOrd="0" destOrd="0" presId="urn:microsoft.com/office/officeart/2005/8/layout/cycle3"/>
    <dgm:cxn modelId="{4F8F87F3-CD34-E14B-9743-FA03EB111444}" type="presParOf" srcId="{3B92EC4A-027F-45C7-B41E-03F494B30EE5}" destId="{FE421383-F471-45B3-93BB-AD5940A1A851}" srcOrd="0" destOrd="0" presId="urn:microsoft.com/office/officeart/2005/8/layout/cycle3"/>
    <dgm:cxn modelId="{55268657-7C39-1C43-9E7D-D93F7A9FE667}" type="presParOf" srcId="{3B92EC4A-027F-45C7-B41E-03F494B30EE5}" destId="{C6B70C88-D6FF-49C8-8479-10789C03F2FF}" srcOrd="1" destOrd="0" presId="urn:microsoft.com/office/officeart/2005/8/layout/cycle3"/>
    <dgm:cxn modelId="{E131C907-40E8-7244-8FF0-D0A64FB36503}" type="presParOf" srcId="{3B92EC4A-027F-45C7-B41E-03F494B30EE5}" destId="{39B7882E-8C5E-402D-B381-61D7AC96F1A2}" srcOrd="2" destOrd="0" presId="urn:microsoft.com/office/officeart/2005/8/layout/cycle3"/>
    <dgm:cxn modelId="{F7F0A982-B76A-5345-998C-0880F1EDB013}" type="presParOf" srcId="{3B92EC4A-027F-45C7-B41E-03F494B30EE5}" destId="{4DC99C52-7B56-43BD-9951-E21480C82D61}" srcOrd="3" destOrd="0" presId="urn:microsoft.com/office/officeart/2005/8/layout/cycle3"/>
    <dgm:cxn modelId="{C9A583D1-6AA4-1240-8497-D247EAFCF5C7}" type="presParOf" srcId="{3B92EC4A-027F-45C7-B41E-03F494B30EE5}" destId="{D4670D44-28B2-453F-BAE2-DA9D2101E7A1}" srcOrd="4" destOrd="0" presId="urn:microsoft.com/office/officeart/2005/8/layout/cycle3"/>
    <dgm:cxn modelId="{C956BE1E-72A7-5948-99C6-4325E50923B4}" type="presParOf" srcId="{3B92EC4A-027F-45C7-B41E-03F494B30EE5}" destId="{888121AC-5266-4178-8368-13FBC8164B28}" srcOrd="5" destOrd="0" presId="urn:microsoft.com/office/officeart/2005/8/layout/cycle3"/>
    <dgm:cxn modelId="{06C7BB0C-2878-5245-A3E2-98A5EAD8129D}" type="presParOf" srcId="{3B92EC4A-027F-45C7-B41E-03F494B30EE5}" destId="{E3FA6CB6-8B74-4717-BB70-A404AC8D346E}" srcOrd="6" destOrd="0" presId="urn:microsoft.com/office/officeart/2005/8/layout/cycle3"/>
    <dgm:cxn modelId="{07F3ED3B-E77F-D044-9DFC-42B3E3868A47}" type="presParOf" srcId="{3B92EC4A-027F-45C7-B41E-03F494B30EE5}" destId="{ADB3C751-F1FB-4CE6-A26B-088FC890397D}" srcOrd="7" destOrd="0" presId="urn:microsoft.com/office/officeart/2005/8/layout/cycle3"/>
    <dgm:cxn modelId="{377CE238-734D-4345-B1CD-935B2E8A34FD}" type="presParOf" srcId="{3B92EC4A-027F-45C7-B41E-03F494B30EE5}" destId="{750DD857-1287-413A-9964-1C75D55DC762}" srcOrd="8" destOrd="0" presId="urn:microsoft.com/office/officeart/2005/8/layout/cycle3"/>
    <dgm:cxn modelId="{B33D4312-D9AB-1345-A13A-57D9FB4E1189}" type="presParOf" srcId="{3B92EC4A-027F-45C7-B41E-03F494B30EE5}" destId="{08B75249-2196-465D-8DB3-8701E3BBC289}" srcOrd="9" destOrd="0" presId="urn:microsoft.com/office/officeart/2005/8/layout/cycle3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A031B-70FA-405A-9874-9B73EF83AAE3}">
      <dsp:nvSpPr>
        <dsp:cNvPr id="0" name=""/>
        <dsp:cNvSpPr/>
      </dsp:nvSpPr>
      <dsp:spPr>
        <a:xfrm>
          <a:off x="756556" y="0"/>
          <a:ext cx="7650850" cy="6120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A5C21-4EEB-4115-8969-69DAE8ECBD66}">
      <dsp:nvSpPr>
        <dsp:cNvPr id="0" name=""/>
        <dsp:cNvSpPr/>
      </dsp:nvSpPr>
      <dsp:spPr>
        <a:xfrm>
          <a:off x="239403" y="1278952"/>
          <a:ext cx="3613077" cy="3562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latin typeface="Calibri" pitchFamily="34" charset="0"/>
            </a:rPr>
            <a:t>PIANO RICERCA &amp; SVILUPPO E INNOVAZIONE</a:t>
          </a:r>
          <a:endParaRPr lang="it-I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>
              <a:latin typeface="Calibri" pitchFamily="34" charset="0"/>
            </a:rPr>
            <a:t>1. Capacità degli attori locali di sviluppare la conoscenza e di assorbirla all’interno dei sistemi di produzione 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>
              <a:latin typeface="Calibri" pitchFamily="34" charset="0"/>
            </a:rPr>
            <a:t>2. Possibilità che la conoscenza circoli in modo efficace nelle reti di collaborazione tra gli attori </a:t>
          </a:r>
          <a:endParaRPr lang="it-IT" sz="1700" kern="1200" dirty="0">
            <a:latin typeface="Calibri" pitchFamily="34" charset="0"/>
          </a:endParaRPr>
        </a:p>
      </dsp:txBody>
      <dsp:txXfrm>
        <a:off x="413323" y="1452872"/>
        <a:ext cx="3265237" cy="3214934"/>
      </dsp:txXfrm>
    </dsp:sp>
    <dsp:sp modelId="{54C98869-D279-423D-BFF3-7BA656888906}">
      <dsp:nvSpPr>
        <dsp:cNvPr id="0" name=""/>
        <dsp:cNvSpPr/>
      </dsp:nvSpPr>
      <dsp:spPr>
        <a:xfrm>
          <a:off x="4022458" y="1187595"/>
          <a:ext cx="3213306" cy="374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latin typeface="Calibri" pitchFamily="34" charset="0"/>
            </a:rPr>
            <a:t>PIANO ICT</a:t>
          </a:r>
          <a:endParaRPr lang="it-I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>
              <a:latin typeface="Calibri" pitchFamily="34" charset="0"/>
            </a:rPr>
            <a:t>1. Capacità di codificare la conoscenza e, per tale via, aumentare l’efficienza e l’efficacia dell’azione in tutti i settori 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>
              <a:latin typeface="Calibri" pitchFamily="34" charset="0"/>
            </a:rPr>
            <a:t>2. Possibilità di partecipazione attiva alla Società dell’Informazione di tutte le componenti del tessuto socio-economico</a:t>
          </a:r>
          <a:endParaRPr lang="it-IT" sz="1700" kern="1200" dirty="0">
            <a:latin typeface="Calibri" pitchFamily="34" charset="0"/>
          </a:endParaRPr>
        </a:p>
      </dsp:txBody>
      <dsp:txXfrm>
        <a:off x="4179319" y="1344456"/>
        <a:ext cx="2899584" cy="3431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887A4-CD6B-4C8F-9E10-22A7B267F006}">
      <dsp:nvSpPr>
        <dsp:cNvPr id="0" name=""/>
        <dsp:cNvSpPr/>
      </dsp:nvSpPr>
      <dsp:spPr>
        <a:xfrm>
          <a:off x="2801" y="762567"/>
          <a:ext cx="2731367" cy="101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dirty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1. Potenziamento del Sistema Universitario regionale e della rete regionale dei centri di ricerca </a:t>
          </a:r>
          <a:endParaRPr lang="it-IT" sz="1600" kern="1200" dirty="0"/>
        </a:p>
      </dsp:txBody>
      <dsp:txXfrm>
        <a:off x="2801" y="762567"/>
        <a:ext cx="2731367" cy="1013578"/>
      </dsp:txXfrm>
    </dsp:sp>
    <dsp:sp modelId="{CA8AD3E0-29B3-4375-8F4C-95AF51989CEA}">
      <dsp:nvSpPr>
        <dsp:cNvPr id="0" name=""/>
        <dsp:cNvSpPr/>
      </dsp:nvSpPr>
      <dsp:spPr>
        <a:xfrm>
          <a:off x="2801" y="1776146"/>
          <a:ext cx="2731367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1.1: Assetto normativo</a:t>
          </a:r>
          <a:endParaRPr lang="it-IT" sz="1600" b="1" kern="1200" dirty="0"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1.2: Potenziamento delle infrastrutture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1.3: Rafforzamento delle attività di ricerca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1.4: Valorizzazione delle risorse in formazione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1.5: Creazione di reti tra le Università della Regione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1.6: Sostegno dell’alta formazione artistica e musicale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</dsp:txBody>
      <dsp:txXfrm>
        <a:off x="2801" y="1776146"/>
        <a:ext cx="2731367" cy="3266550"/>
      </dsp:txXfrm>
    </dsp:sp>
    <dsp:sp modelId="{CA36B674-C48B-4ADC-844A-D36021EAFAB1}">
      <dsp:nvSpPr>
        <dsp:cNvPr id="0" name=""/>
        <dsp:cNvSpPr/>
      </dsp:nvSpPr>
      <dsp:spPr>
        <a:xfrm>
          <a:off x="3116560" y="762567"/>
          <a:ext cx="2731367" cy="101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2. Sviluppo del capitale umano</a:t>
          </a:r>
          <a:endParaRPr lang="it-IT" sz="1600" kern="1200" dirty="0"/>
        </a:p>
      </dsp:txBody>
      <dsp:txXfrm>
        <a:off x="3116560" y="762567"/>
        <a:ext cx="2731367" cy="1013578"/>
      </dsp:txXfrm>
    </dsp:sp>
    <dsp:sp modelId="{B207B6B5-BC93-46CE-AC5C-36675F0BDDC3}">
      <dsp:nvSpPr>
        <dsp:cNvPr id="0" name=""/>
        <dsp:cNvSpPr/>
      </dsp:nvSpPr>
      <dsp:spPr>
        <a:xfrm>
          <a:off x="3116560" y="1776146"/>
          <a:ext cx="2731367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2.1: Sviluppo di reti di eccellenza tra sistema pubblico della ricerca e della formazione e sistema industriale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2.2: Creazione di strutture dedicate all’Alta Formazione Specialistica.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2.3. Sostegno alla formazione on the job nell’ambito di attività di ricerca applicata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</dsp:txBody>
      <dsp:txXfrm>
        <a:off x="3116560" y="1776146"/>
        <a:ext cx="2731367" cy="3266550"/>
      </dsp:txXfrm>
    </dsp:sp>
    <dsp:sp modelId="{18F3A60D-CC18-49BE-94CA-608E64A36ABF}">
      <dsp:nvSpPr>
        <dsp:cNvPr id="0" name=""/>
        <dsp:cNvSpPr/>
      </dsp:nvSpPr>
      <dsp:spPr>
        <a:xfrm>
          <a:off x="6230319" y="762567"/>
          <a:ext cx="2731367" cy="101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smtClean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rPr>
            <a:t>3. Promozione dell’Innovazione e del Trasferimento Tecnologico</a:t>
          </a:r>
          <a:endParaRPr lang="it-IT" sz="1600" kern="1200" dirty="0"/>
        </a:p>
      </dsp:txBody>
      <dsp:txXfrm>
        <a:off x="6230319" y="762567"/>
        <a:ext cx="2731367" cy="1013578"/>
      </dsp:txXfrm>
    </dsp:sp>
    <dsp:sp modelId="{7463F4C7-398E-4B97-8A3C-0203A682BF32}">
      <dsp:nvSpPr>
        <dsp:cNvPr id="0" name=""/>
        <dsp:cNvSpPr/>
      </dsp:nvSpPr>
      <dsp:spPr>
        <a:xfrm>
          <a:off x="6230319" y="1776146"/>
          <a:ext cx="2731367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3.1: Costruire un Sistema Regionale per l’Innovazione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3.2: Incentivare lo sviluppo di filiere tecnologiche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3.3: Favorire processi di diffusione della cultura della ricerca e dell’innovazione nel sistema regionale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1" i="0" u="none" strike="noStrike" kern="1200" cap="none" normalizeH="0" baseline="0" smtClean="0">
              <a:ln/>
              <a:effectLst/>
              <a:latin typeface="Calibri" pitchFamily="34" charset="0"/>
            </a:rPr>
            <a:t>3.4: Favorire la creazione di nuove imprese, con particolare riguardo ai giovani </a:t>
          </a:r>
          <a:endParaRPr kumimoji="0" lang="it-IT" sz="1600" b="1" i="0" u="none" strike="noStrike" kern="1200" cap="none" normalizeH="0" baseline="0" dirty="0" smtClean="0">
            <a:ln/>
            <a:effectLst/>
            <a:latin typeface="Calibri" pitchFamily="34" charset="0"/>
          </a:endParaRPr>
        </a:p>
      </dsp:txBody>
      <dsp:txXfrm>
        <a:off x="6230319" y="1776146"/>
        <a:ext cx="2731367" cy="3266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7688-2183-4172-9B25-EF0FE0228B0F}">
      <dsp:nvSpPr>
        <dsp:cNvPr id="0" name=""/>
        <dsp:cNvSpPr/>
      </dsp:nvSpPr>
      <dsp:spPr>
        <a:xfrm rot="5400000">
          <a:off x="4985415" y="-2606484"/>
          <a:ext cx="742665" cy="6144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revisione delle leggi regionali n.5 del 2002 e n. 13 del 2004 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6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attivare un Fondo di Finanziamento Ordinario Regionale </a:t>
          </a:r>
        </a:p>
      </dsp:txBody>
      <dsp:txXfrm rot="-5400000">
        <a:off x="2284503" y="130682"/>
        <a:ext cx="6108236" cy="670157"/>
      </dsp:txXfrm>
    </dsp:sp>
    <dsp:sp modelId="{BB744512-605C-4E63-B775-E632D6E3E1AE}">
      <dsp:nvSpPr>
        <dsp:cNvPr id="0" name=""/>
        <dsp:cNvSpPr/>
      </dsp:nvSpPr>
      <dsp:spPr>
        <a:xfrm>
          <a:off x="130840" y="0"/>
          <a:ext cx="2163849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1.1: Assetto normativo</a:t>
          </a:r>
        </a:p>
      </dsp:txBody>
      <dsp:txXfrm>
        <a:off x="176157" y="45317"/>
        <a:ext cx="2073215" cy="837698"/>
      </dsp:txXfrm>
    </dsp:sp>
    <dsp:sp modelId="{04155F9C-8C39-46C1-8F28-5C78365276B6}">
      <dsp:nvSpPr>
        <dsp:cNvPr id="0" name=""/>
        <dsp:cNvSpPr/>
      </dsp:nvSpPr>
      <dsp:spPr>
        <a:xfrm rot="5400000">
          <a:off x="5216104" y="-1743880"/>
          <a:ext cx="742665" cy="6368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Promuovere il miglioramento delle strutture per la didattica, lo studio, la ricerca e l’accoglienza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potenziare i progetti di condivisione e di sistematizzazione del patrimonio documentale e di </a:t>
          </a:r>
          <a:r>
            <a:rPr kumimoji="0" lang="it-IT" sz="14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digital</a:t>
          </a: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</a:t>
          </a:r>
          <a:r>
            <a:rPr kumimoji="0" lang="it-IT" sz="14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library</a:t>
          </a: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, </a:t>
          </a:r>
        </a:p>
      </dsp:txBody>
      <dsp:txXfrm rot="-5400000">
        <a:off x="2403047" y="1105431"/>
        <a:ext cx="6332525" cy="670157"/>
      </dsp:txXfrm>
    </dsp:sp>
    <dsp:sp modelId="{66181B33-4979-4977-AEE0-DE6DADC72BC3}">
      <dsp:nvSpPr>
        <dsp:cNvPr id="0" name=""/>
        <dsp:cNvSpPr/>
      </dsp:nvSpPr>
      <dsp:spPr>
        <a:xfrm>
          <a:off x="120653" y="976343"/>
          <a:ext cx="2282393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1.2: Potenziamento delle infrastrutture</a:t>
          </a:r>
        </a:p>
      </dsp:txBody>
      <dsp:txXfrm>
        <a:off x="165970" y="1021660"/>
        <a:ext cx="2191759" cy="837698"/>
      </dsp:txXfrm>
    </dsp:sp>
    <dsp:sp modelId="{D652FFB1-8361-4E38-85A7-E5F46F246595}">
      <dsp:nvSpPr>
        <dsp:cNvPr id="0" name=""/>
        <dsp:cNvSpPr/>
      </dsp:nvSpPr>
      <dsp:spPr>
        <a:xfrm rot="5400000">
          <a:off x="5100003" y="-653032"/>
          <a:ext cx="742665" cy="6136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promuovere attività di ricerca sia nei settori strategici e finalizzati sia in quelli liberi (</a:t>
          </a:r>
          <a:r>
            <a:rPr kumimoji="0" lang="it-IT" sz="14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curiosity</a:t>
          </a: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</a:t>
          </a:r>
          <a:r>
            <a:rPr kumimoji="0" lang="it-IT" sz="14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driven</a:t>
          </a: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). 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introdurre un sistema di monitoraggio e valutazione ex post dei risultati delle ricerche finanziate</a:t>
          </a:r>
        </a:p>
      </dsp:txBody>
      <dsp:txXfrm rot="-5400000">
        <a:off x="2403046" y="2080179"/>
        <a:ext cx="6100325" cy="670157"/>
      </dsp:txXfrm>
    </dsp:sp>
    <dsp:sp modelId="{7B65A194-F44D-400B-8048-58E036CB34FD}">
      <dsp:nvSpPr>
        <dsp:cNvPr id="0" name=""/>
        <dsp:cNvSpPr/>
      </dsp:nvSpPr>
      <dsp:spPr>
        <a:xfrm>
          <a:off x="120653" y="1951091"/>
          <a:ext cx="2282393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1.3: Rafforzamento delle attività di ricerca </a:t>
          </a:r>
        </a:p>
      </dsp:txBody>
      <dsp:txXfrm>
        <a:off x="165970" y="1996408"/>
        <a:ext cx="2191759" cy="837698"/>
      </dsp:txXfrm>
    </dsp:sp>
    <dsp:sp modelId="{AD50C1BF-BE19-40C0-8AFA-2DF3A31262A7}">
      <dsp:nvSpPr>
        <dsp:cNvPr id="0" name=""/>
        <dsp:cNvSpPr/>
      </dsp:nvSpPr>
      <dsp:spPr>
        <a:xfrm rot="5400000">
          <a:off x="4877307" y="544412"/>
          <a:ext cx="742665" cy="5691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2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percorsi di orientamento, con servizi di </a:t>
          </a:r>
          <a:r>
            <a:rPr kumimoji="0" lang="it-IT" sz="12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placement</a:t>
          </a:r>
          <a:r>
            <a:rPr kumimoji="0" lang="it-IT" sz="12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  e </a:t>
          </a:r>
          <a:r>
            <a:rPr kumimoji="0" lang="it-IT" sz="1200" b="0" i="0" u="none" strike="noStrike" kern="1200" cap="none" normalizeH="0" baseline="0" dirty="0" err="1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alumni</a:t>
          </a:r>
          <a:r>
            <a:rPr kumimoji="0" lang="it-IT" sz="12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. 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2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l’attrazione di studenti “eccellenti” italiani e stranieri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2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potenziare i servizi agli studenti accessibili via web e la produzione e la diffusione di conoscenze mediante gli strumenti ICT</a:t>
          </a:r>
        </a:p>
      </dsp:txBody>
      <dsp:txXfrm rot="-5400000">
        <a:off x="2403046" y="3054927"/>
        <a:ext cx="5654933" cy="670157"/>
      </dsp:txXfrm>
    </dsp:sp>
    <dsp:sp modelId="{951F0259-518B-469E-BD10-AC351E895560}">
      <dsp:nvSpPr>
        <dsp:cNvPr id="0" name=""/>
        <dsp:cNvSpPr/>
      </dsp:nvSpPr>
      <dsp:spPr>
        <a:xfrm>
          <a:off x="120653" y="2925840"/>
          <a:ext cx="2282393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1.4: Valorizzazione delle risorse in formazione </a:t>
          </a:r>
        </a:p>
      </dsp:txBody>
      <dsp:txXfrm>
        <a:off x="165970" y="2971157"/>
        <a:ext cx="2191759" cy="837698"/>
      </dsp:txXfrm>
    </dsp:sp>
    <dsp:sp modelId="{64792EC0-6276-47CE-A3D7-F15369750599}">
      <dsp:nvSpPr>
        <dsp:cNvPr id="0" name=""/>
        <dsp:cNvSpPr/>
      </dsp:nvSpPr>
      <dsp:spPr>
        <a:xfrm rot="5400000">
          <a:off x="4877307" y="1519161"/>
          <a:ext cx="742665" cy="5691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nuovi modelli di relazioni tra gli atenei  (es. modelli federativi )  e  la condivisione e l’implementazione delle buone pratiche collegate alla didattica, ai servizi di supporto, alla razionalizzazione della gestione amministrativa</a:t>
          </a:r>
        </a:p>
      </dsp:txBody>
      <dsp:txXfrm rot="-5400000">
        <a:off x="2403046" y="4029676"/>
        <a:ext cx="5654933" cy="670157"/>
      </dsp:txXfrm>
    </dsp:sp>
    <dsp:sp modelId="{948999CD-6C91-4452-B341-4836916166BF}">
      <dsp:nvSpPr>
        <dsp:cNvPr id="0" name=""/>
        <dsp:cNvSpPr/>
      </dsp:nvSpPr>
      <dsp:spPr>
        <a:xfrm>
          <a:off x="120653" y="3900588"/>
          <a:ext cx="2282393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1.5: Creazione di reti tra le Università della Regione </a:t>
          </a:r>
        </a:p>
      </dsp:txBody>
      <dsp:txXfrm>
        <a:off x="165970" y="3945905"/>
        <a:ext cx="2191759" cy="837698"/>
      </dsp:txXfrm>
    </dsp:sp>
    <dsp:sp modelId="{D5E878C5-DCD9-4A49-B937-95E73CB0669C}">
      <dsp:nvSpPr>
        <dsp:cNvPr id="0" name=""/>
        <dsp:cNvSpPr/>
      </dsp:nvSpPr>
      <dsp:spPr>
        <a:xfrm rot="5400000">
          <a:off x="5025527" y="2493909"/>
          <a:ext cx="742665" cy="5691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Sostenere l’ammodernamento delle infrastrutture e dei servizi di didattica e di ricerca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creazione di distretti culturali tematizzati.</a:t>
          </a:r>
        </a:p>
      </dsp:txBody>
      <dsp:txXfrm rot="-5400000">
        <a:off x="2551266" y="5004424"/>
        <a:ext cx="5654933" cy="670157"/>
      </dsp:txXfrm>
    </dsp:sp>
    <dsp:sp modelId="{34B486E6-C2EC-48EB-9420-D91A130910CC}">
      <dsp:nvSpPr>
        <dsp:cNvPr id="0" name=""/>
        <dsp:cNvSpPr/>
      </dsp:nvSpPr>
      <dsp:spPr>
        <a:xfrm>
          <a:off x="120653" y="4876931"/>
          <a:ext cx="2430613" cy="928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1.6: Sostegno dell’alta formazione artistica e musicale</a:t>
          </a:r>
        </a:p>
      </dsp:txBody>
      <dsp:txXfrm>
        <a:off x="165970" y="4922248"/>
        <a:ext cx="2339979" cy="837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7688-2183-4172-9B25-EF0FE0228B0F}">
      <dsp:nvSpPr>
        <dsp:cNvPr id="0" name=""/>
        <dsp:cNvSpPr/>
      </dsp:nvSpPr>
      <dsp:spPr>
        <a:xfrm rot="5400000">
          <a:off x="4765754" y="-2197202"/>
          <a:ext cx="1448035" cy="6209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3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partecipazione all’interno dello stesso partenariato di strutture di Università, centri di ricerca e imprese , anche in ambito extraregionale e internazionale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3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qualificare i giovani da impegnare in ambiti professionali che consentono elevati livelli di competenza;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3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migliorare le competenze del personale impegnato in ruoli critici all’interno dei sistemi innovativi regionali </a:t>
          </a:r>
        </a:p>
      </dsp:txBody>
      <dsp:txXfrm rot="-5400000">
        <a:off x="2384805" y="254434"/>
        <a:ext cx="6139247" cy="1306661"/>
      </dsp:txXfrm>
    </dsp:sp>
    <dsp:sp modelId="{BB744512-605C-4E63-B775-E632D6E3E1AE}">
      <dsp:nvSpPr>
        <dsp:cNvPr id="0" name=""/>
        <dsp:cNvSpPr/>
      </dsp:nvSpPr>
      <dsp:spPr>
        <a:xfrm>
          <a:off x="128199" y="0"/>
          <a:ext cx="2266588" cy="181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2.1: Sviluppo di reti di eccellenza tra sistema pubblico della ricerca e della formazione e sistema industriale </a:t>
          </a:r>
        </a:p>
      </dsp:txBody>
      <dsp:txXfrm>
        <a:off x="216558" y="88359"/>
        <a:ext cx="2089870" cy="1633326"/>
      </dsp:txXfrm>
    </dsp:sp>
    <dsp:sp modelId="{04155F9C-8C39-46C1-8F28-5C78365276B6}">
      <dsp:nvSpPr>
        <dsp:cNvPr id="0" name=""/>
        <dsp:cNvSpPr/>
      </dsp:nvSpPr>
      <dsp:spPr>
        <a:xfrm rot="5400000">
          <a:off x="4750625" y="-311794"/>
          <a:ext cx="1448035" cy="62402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5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Creazione di Scuole di Studi Superiori dedicate, in convezione con le Università, ad erogare Alta Formazione Specialistica (es. dottorati)  in alcuni settori di particolare interesse per il territorio o in cui il nostro sistema formativo è già a un livello di eccellenza </a:t>
          </a:r>
        </a:p>
      </dsp:txBody>
      <dsp:txXfrm rot="-5400000">
        <a:off x="2354537" y="2154981"/>
        <a:ext cx="6169526" cy="1306661"/>
      </dsp:txXfrm>
    </dsp:sp>
    <dsp:sp modelId="{66181B33-4979-4977-AEE0-DE6DADC72BC3}">
      <dsp:nvSpPr>
        <dsp:cNvPr id="0" name=""/>
        <dsp:cNvSpPr/>
      </dsp:nvSpPr>
      <dsp:spPr>
        <a:xfrm>
          <a:off x="118217" y="1903289"/>
          <a:ext cx="2236319" cy="181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2.2: Creazione di strutture dedicate all’Alta Formazione Specialistica.</a:t>
          </a:r>
        </a:p>
      </dsp:txBody>
      <dsp:txXfrm>
        <a:off x="206576" y="1991648"/>
        <a:ext cx="2059601" cy="1633326"/>
      </dsp:txXfrm>
    </dsp:sp>
    <dsp:sp modelId="{D652FFB1-8361-4E38-85A7-E5F46F246595}">
      <dsp:nvSpPr>
        <dsp:cNvPr id="0" name=""/>
        <dsp:cNvSpPr/>
      </dsp:nvSpPr>
      <dsp:spPr>
        <a:xfrm rot="5400000">
          <a:off x="4750625" y="1588752"/>
          <a:ext cx="1448035" cy="62402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5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continua finalizzata alla creazione di capacità adeguate alla produzione di prodotti, di sistemi e di soluzioni. </a:t>
          </a:r>
          <a:endParaRPr lang="it-IT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5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finalizzata all’assorbimento di applicazioni innovative ed immediatamente trasferibili alle PMI del territorio.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5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2" charset="0"/>
              <a:cs typeface="Arial Unicode MS" charset="0"/>
            </a:rPr>
            <a:t>favorire la formazione di risorse per la erogazione di servizi aziendali tra imprese </a:t>
          </a:r>
        </a:p>
      </dsp:txBody>
      <dsp:txXfrm rot="-5400000">
        <a:off x="2354537" y="4055528"/>
        <a:ext cx="6169526" cy="1306661"/>
      </dsp:txXfrm>
    </dsp:sp>
    <dsp:sp modelId="{7B65A194-F44D-400B-8048-58E036CB34FD}">
      <dsp:nvSpPr>
        <dsp:cNvPr id="0" name=""/>
        <dsp:cNvSpPr/>
      </dsp:nvSpPr>
      <dsp:spPr>
        <a:xfrm>
          <a:off x="118217" y="3803836"/>
          <a:ext cx="2236319" cy="1810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 Unicode MS" charset="0"/>
            </a:rPr>
            <a:t>2.3. Sostegno alla formazione on the job nell’ambito di attività di ricerca applicata</a:t>
          </a:r>
        </a:p>
      </dsp:txBody>
      <dsp:txXfrm>
        <a:off x="206576" y="3892195"/>
        <a:ext cx="2059601" cy="1633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7688-2183-4172-9B25-EF0FE0228B0F}">
      <dsp:nvSpPr>
        <dsp:cNvPr id="0" name=""/>
        <dsp:cNvSpPr/>
      </dsp:nvSpPr>
      <dsp:spPr>
        <a:xfrm rot="5400000">
          <a:off x="4729150" y="-2346198"/>
          <a:ext cx="1510753" cy="62038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attivare uno Sportello Unico per l’Innovazione quale un </a:t>
          </a:r>
          <a:r>
            <a:rPr lang="it-IT" sz="1200" b="1" kern="1200" dirty="0" err="1" smtClean="0"/>
            <a:t>front-office</a:t>
          </a:r>
          <a:r>
            <a:rPr lang="it-IT" sz="1200" b="1" kern="1200" dirty="0" smtClean="0"/>
            <a:t> di primo livello  rivolto alle PMI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organizzare la Rete Regionale dei Fornitori di Servizi per l’Innovazione e il TT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connettere il Sistema Regionale per la </a:t>
          </a:r>
          <a:r>
            <a:rPr lang="it-IT" sz="1200" b="1" kern="1200" dirty="0" err="1" smtClean="0"/>
            <a:t>RS&amp;I</a:t>
          </a:r>
          <a:r>
            <a:rPr lang="it-IT" sz="1200" b="1" kern="1200" dirty="0" smtClean="0"/>
            <a:t> alle reti europee ed internazionali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favorire attività di </a:t>
          </a:r>
          <a:r>
            <a:rPr lang="it-IT" sz="1200" b="1" kern="1200" dirty="0" err="1" smtClean="0"/>
            <a:t>Technology</a:t>
          </a:r>
          <a:r>
            <a:rPr lang="it-IT" sz="1200" b="1" kern="1200" dirty="0" smtClean="0"/>
            <a:t> </a:t>
          </a:r>
          <a:r>
            <a:rPr lang="it-IT" sz="1200" b="1" kern="1200" dirty="0" err="1" smtClean="0"/>
            <a:t>Foresight</a:t>
          </a:r>
          <a:r>
            <a:rPr lang="it-IT" sz="1200" b="1" kern="1200" dirty="0" smtClean="0"/>
            <a:t> per sostenere l’ideazione di nuovi prodotti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sviluppare attività di promozione e divulgazione delle opportunità, competenze e risultati del sistema della ricerca e dell’innovazione </a:t>
          </a:r>
          <a:endParaRPr lang="it-IT" sz="1200" kern="1200" dirty="0"/>
        </a:p>
      </dsp:txBody>
      <dsp:txXfrm rot="-5400000">
        <a:off x="2382592" y="74109"/>
        <a:ext cx="6130121" cy="1363255"/>
      </dsp:txXfrm>
    </dsp:sp>
    <dsp:sp modelId="{BB744512-605C-4E63-B775-E632D6E3E1AE}">
      <dsp:nvSpPr>
        <dsp:cNvPr id="0" name=""/>
        <dsp:cNvSpPr/>
      </dsp:nvSpPr>
      <dsp:spPr>
        <a:xfrm>
          <a:off x="128189" y="91260"/>
          <a:ext cx="2264374" cy="132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3.1: Costruire un Sistema Regionale per l’Innovazione</a:t>
          </a:r>
          <a:endParaRPr kumimoji="0" lang="it-IT" sz="16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2" charset="0"/>
            <a:cs typeface="Arial Unicode MS" charset="0"/>
          </a:endParaRPr>
        </a:p>
      </dsp:txBody>
      <dsp:txXfrm>
        <a:off x="192841" y="155912"/>
        <a:ext cx="2135070" cy="1195091"/>
      </dsp:txXfrm>
    </dsp:sp>
    <dsp:sp modelId="{04155F9C-8C39-46C1-8F28-5C78365276B6}">
      <dsp:nvSpPr>
        <dsp:cNvPr id="0" name=""/>
        <dsp:cNvSpPr/>
      </dsp:nvSpPr>
      <dsp:spPr>
        <a:xfrm rot="5400000">
          <a:off x="4944885" y="-880576"/>
          <a:ext cx="1059516" cy="62402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smtClean="0"/>
            <a:t>promozione delle aggregazioni pubblico private con elevato impatto sulle filiere </a:t>
          </a:r>
          <a:endParaRPr kumimoji="0" lang="it-IT" sz="1200" b="0" i="0" u="none" strike="noStrike" kern="1200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Calibri" pitchFamily="32" charset="0"/>
            <a:cs typeface="Arial Unicode MS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smtClean="0"/>
            <a:t>realizzazione della rete regionale delle Biotecnologie </a:t>
          </a:r>
          <a:endParaRPr lang="it-IT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sostegno alle imprese nella realizzazione di Progetti di grande impatto territoriale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sostegno a Progetti di ricerca pilota a regia regionale </a:t>
          </a:r>
          <a:endParaRPr lang="it-IT" sz="1200" kern="1200" dirty="0"/>
        </a:p>
      </dsp:txBody>
      <dsp:txXfrm rot="-5400000">
        <a:off x="2354537" y="1761493"/>
        <a:ext cx="6188492" cy="956074"/>
      </dsp:txXfrm>
    </dsp:sp>
    <dsp:sp modelId="{66181B33-4979-4977-AEE0-DE6DADC72BC3}">
      <dsp:nvSpPr>
        <dsp:cNvPr id="0" name=""/>
        <dsp:cNvSpPr/>
      </dsp:nvSpPr>
      <dsp:spPr>
        <a:xfrm>
          <a:off x="118217" y="1577332"/>
          <a:ext cx="2236319" cy="132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3.2: Incentivare lo sviluppo di filiere tecnologiche</a:t>
          </a:r>
        </a:p>
      </dsp:txBody>
      <dsp:txXfrm>
        <a:off x="182869" y="1641984"/>
        <a:ext cx="2107015" cy="1195091"/>
      </dsp:txXfrm>
    </dsp:sp>
    <dsp:sp modelId="{D652FFB1-8361-4E38-85A7-E5F46F246595}">
      <dsp:nvSpPr>
        <dsp:cNvPr id="0" name=""/>
        <dsp:cNvSpPr/>
      </dsp:nvSpPr>
      <dsp:spPr>
        <a:xfrm rot="5400000">
          <a:off x="4710237" y="610062"/>
          <a:ext cx="1518350" cy="6234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smtClean="0"/>
            <a:t>diffondere la cultura d’impresa all’interno delle università e presso i giovani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sviluppare un’attività di promozione e divulgazione delle opportunità, competenze e risultati del sistema della ricerca e dell’innovazione della Campania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promuovere l’esperienza presso imprese innovative da parte di studenti e laureati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favorire lo sviluppo di metodi e sistemi di gestione innovativi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Favorire lo sviluppo di reti internazionali di collaborazione per lo sviluppo di progetti di ricerca e innovazione di respiro globale </a:t>
          </a:r>
          <a:endParaRPr lang="it-IT" sz="1200" kern="1200" dirty="0"/>
        </a:p>
      </dsp:txBody>
      <dsp:txXfrm rot="-5400000">
        <a:off x="2352353" y="3042066"/>
        <a:ext cx="6159999" cy="1370110"/>
      </dsp:txXfrm>
    </dsp:sp>
    <dsp:sp modelId="{7B65A194-F44D-400B-8048-58E036CB34FD}">
      <dsp:nvSpPr>
        <dsp:cNvPr id="0" name=""/>
        <dsp:cNvSpPr/>
      </dsp:nvSpPr>
      <dsp:spPr>
        <a:xfrm>
          <a:off x="118217" y="3064925"/>
          <a:ext cx="2234135" cy="132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3.3: Favorire processi di diffusione della cultura della ricerca e dell’innovazione nel sistema regionale</a:t>
          </a:r>
        </a:p>
      </dsp:txBody>
      <dsp:txXfrm>
        <a:off x="182869" y="3129577"/>
        <a:ext cx="2104831" cy="1195091"/>
      </dsp:txXfrm>
    </dsp:sp>
    <dsp:sp modelId="{8E11E38B-4682-43B6-9C89-14E9815CCB4F}">
      <dsp:nvSpPr>
        <dsp:cNvPr id="0" name=""/>
        <dsp:cNvSpPr/>
      </dsp:nvSpPr>
      <dsp:spPr>
        <a:xfrm rot="5400000">
          <a:off x="4814550" y="2104115"/>
          <a:ext cx="1212404" cy="62211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favorire la nascita di nuove imprese o di nuove linee di business all’interno delle imprese esistenti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Promuovere e supportare lo sviluppo di idee innovative di business presso le università e i centri di ricerca 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kern="1200" dirty="0" smtClean="0"/>
            <a:t>sviluppare strumenti di finanza innovativa, volti alla creazione di imprese innovative regionali e degli spin-off </a:t>
          </a:r>
          <a:endParaRPr lang="it-IT" sz="1200" kern="1200" dirty="0"/>
        </a:p>
      </dsp:txBody>
      <dsp:txXfrm rot="-5400000">
        <a:off x="2310154" y="4667697"/>
        <a:ext cx="6162013" cy="1094034"/>
      </dsp:txXfrm>
    </dsp:sp>
    <dsp:sp modelId="{4385AEEA-C343-49BE-91B7-87E94541363F}">
      <dsp:nvSpPr>
        <dsp:cNvPr id="0" name=""/>
        <dsp:cNvSpPr/>
      </dsp:nvSpPr>
      <dsp:spPr>
        <a:xfrm>
          <a:off x="118217" y="4552517"/>
          <a:ext cx="2191935" cy="132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3.4: Favorire la creazione di nuove imprese, con particolare riguardo ai giovani</a:t>
          </a:r>
        </a:p>
      </dsp:txBody>
      <dsp:txXfrm>
        <a:off x="182869" y="4617169"/>
        <a:ext cx="2062631" cy="1195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9B31-8AEB-4239-8CD7-299F0ABBB900}">
      <dsp:nvSpPr>
        <dsp:cNvPr id="0" name=""/>
        <dsp:cNvSpPr/>
      </dsp:nvSpPr>
      <dsp:spPr>
        <a:xfrm>
          <a:off x="41" y="99497"/>
          <a:ext cx="3936847" cy="964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700" b="1" i="0" u="none" strike="noStrike" kern="1200" cap="none" normalizeH="0" baseline="0" dirty="0" smtClean="0">
              <a:ln>
                <a:noFill/>
              </a:ln>
              <a:effectLst/>
              <a:latin typeface="Calibri" pitchFamily="34" charset="0"/>
            </a:rPr>
            <a:t>1. Il Sistema Informativo Integrato Regionale </a:t>
          </a: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700" b="1" i="0" u="none" strike="noStrike" kern="1200" cap="none" normalizeH="0" baseline="0" dirty="0" smtClean="0">
              <a:ln>
                <a:noFill/>
              </a:ln>
              <a:effectLst/>
              <a:latin typeface="Calibri" pitchFamily="34" charset="0"/>
            </a:rPr>
            <a:t>(SIIR) </a:t>
          </a:r>
          <a:endParaRPr lang="it-IT" sz="1700" kern="1200" dirty="0">
            <a:ln>
              <a:noFill/>
            </a:ln>
          </a:endParaRPr>
        </a:p>
      </dsp:txBody>
      <dsp:txXfrm>
        <a:off x="41" y="99497"/>
        <a:ext cx="3936847" cy="964348"/>
      </dsp:txXfrm>
    </dsp:sp>
    <dsp:sp modelId="{E27213F5-32F5-4406-96D2-02CD44B89969}">
      <dsp:nvSpPr>
        <dsp:cNvPr id="0" name=""/>
        <dsp:cNvSpPr/>
      </dsp:nvSpPr>
      <dsp:spPr>
        <a:xfrm>
          <a:off x="41" y="1063846"/>
          <a:ext cx="3936847" cy="373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1.1: Identità digitale e Carta Regionale/Nazionale dei Servizi</a:t>
          </a:r>
          <a:endParaRPr lang="it-IT" sz="1700" kern="1200" dirty="0">
            <a:ln>
              <a:noFill/>
            </a:ln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dirty="0" smtClean="0">
              <a:ln>
                <a:noFill/>
              </a:ln>
              <a:effectLst/>
              <a:latin typeface="Calibri" pitchFamily="34" charset="0"/>
            </a:rPr>
            <a:t>1.2: Fascicolo sanitario digitale, l’informatizzazione del ciclo delle prescrizioni e delle certificazioni mediche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1.3: Anagrafe immobiliare connessa con la gestione del territorio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1.4: Innovazione ICT nelle imprese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1.5: Produzione e gestione di contenuti digitali 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1.6: Infrastrutture di rete e l’abbattimento del Digital Divide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1.7: Governance del SIIR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</dsp:txBody>
      <dsp:txXfrm>
        <a:off x="41" y="1063846"/>
        <a:ext cx="3936847" cy="3733200"/>
      </dsp:txXfrm>
    </dsp:sp>
    <dsp:sp modelId="{2E5E4A41-E0EF-4686-967D-C89D7074D4AA}">
      <dsp:nvSpPr>
        <dsp:cNvPr id="0" name=""/>
        <dsp:cNvSpPr/>
      </dsp:nvSpPr>
      <dsp:spPr>
        <a:xfrm>
          <a:off x="4488047" y="99497"/>
          <a:ext cx="3936847" cy="964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 Sistema Informativo dell’Amministrazione Regionale </a:t>
          </a:r>
          <a:endParaRPr lang="it-IT" sz="1700" kern="1200" dirty="0">
            <a:ln>
              <a:noFill/>
            </a:ln>
          </a:endParaRPr>
        </a:p>
      </dsp:txBody>
      <dsp:txXfrm>
        <a:off x="4488047" y="99497"/>
        <a:ext cx="3936847" cy="964348"/>
      </dsp:txXfrm>
    </dsp:sp>
    <dsp:sp modelId="{EF568D1C-90E9-4C33-95FF-0421C926E9B1}">
      <dsp:nvSpPr>
        <dsp:cNvPr id="0" name=""/>
        <dsp:cNvSpPr/>
      </dsp:nvSpPr>
      <dsp:spPr>
        <a:xfrm>
          <a:off x="4488047" y="1063846"/>
          <a:ext cx="3936847" cy="373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2.1: Reingegnerizzazione delle procedure amministrative</a:t>
          </a:r>
          <a:endParaRPr lang="it-IT" sz="1700" kern="1200" dirty="0">
            <a:ln>
              <a:noFill/>
            </a:ln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2.2: Dematerializzazione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2.3: Formazione continua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2.4: Analisi dei dati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t-IT" sz="1700" b="1" i="0" u="none" strike="noStrike" kern="1200" cap="none" normalizeH="0" baseline="0" smtClean="0">
              <a:ln>
                <a:noFill/>
              </a:ln>
              <a:effectLst/>
              <a:latin typeface="Calibri" pitchFamily="34" charset="0"/>
            </a:rPr>
            <a:t>2.5: Architetture orientate ai servizi </a:t>
          </a:r>
          <a:endParaRPr kumimoji="0" lang="it-IT" sz="1700" b="1" i="0" u="none" strike="noStrike" kern="1200" cap="none" normalizeH="0" baseline="0" dirty="0" smtClean="0">
            <a:ln>
              <a:noFill/>
            </a:ln>
            <a:effectLst/>
            <a:latin typeface="Calibri" pitchFamily="34" charset="0"/>
          </a:endParaRPr>
        </a:p>
      </dsp:txBody>
      <dsp:txXfrm>
        <a:off x="4488047" y="1063846"/>
        <a:ext cx="3936847" cy="3733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70C88-D6FF-49C8-8479-10789C03F2FF}">
      <dsp:nvSpPr>
        <dsp:cNvPr id="0" name=""/>
        <dsp:cNvSpPr/>
      </dsp:nvSpPr>
      <dsp:spPr>
        <a:xfrm>
          <a:off x="1728208" y="-66625"/>
          <a:ext cx="6724781" cy="6386064"/>
        </a:xfrm>
        <a:prstGeom prst="circularArrow">
          <a:avLst>
            <a:gd name="adj1" fmla="val 5544"/>
            <a:gd name="adj2" fmla="val 330680"/>
            <a:gd name="adj3" fmla="val 14743244"/>
            <a:gd name="adj4" fmla="val 1682109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21383-F471-45B3-93BB-AD5940A1A851}">
      <dsp:nvSpPr>
        <dsp:cNvPr id="0" name=""/>
        <dsp:cNvSpPr/>
      </dsp:nvSpPr>
      <dsp:spPr>
        <a:xfrm>
          <a:off x="4258542" y="3160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CULTURA</a:t>
          </a:r>
          <a:endParaRPr lang="it-IT" sz="1300" b="1" kern="1200" dirty="0">
            <a:ln>
              <a:noFill/>
            </a:ln>
          </a:endParaRPr>
        </a:p>
      </dsp:txBody>
      <dsp:txXfrm>
        <a:off x="4299160" y="43778"/>
        <a:ext cx="1582876" cy="750820"/>
      </dsp:txXfrm>
    </dsp:sp>
    <dsp:sp modelId="{39B7882E-8C5E-402D-B381-61D7AC96F1A2}">
      <dsp:nvSpPr>
        <dsp:cNvPr id="0" name=""/>
        <dsp:cNvSpPr/>
      </dsp:nvSpPr>
      <dsp:spPr>
        <a:xfrm>
          <a:off x="6846864" y="640268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5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CAPITALE UMANO</a:t>
          </a:r>
          <a:endParaRPr lang="it-IT" sz="1600" b="1" kern="1200" dirty="0">
            <a:ln>
              <a:noFill/>
            </a:ln>
          </a:endParaRPr>
        </a:p>
      </dsp:txBody>
      <dsp:txXfrm>
        <a:off x="6887482" y="680886"/>
        <a:ext cx="1582876" cy="750820"/>
      </dsp:txXfrm>
    </dsp:sp>
    <dsp:sp modelId="{4DC99C52-7B56-43BD-9951-E21480C82D61}">
      <dsp:nvSpPr>
        <dsp:cNvPr id="0" name=""/>
        <dsp:cNvSpPr/>
      </dsp:nvSpPr>
      <dsp:spPr>
        <a:xfrm>
          <a:off x="7502860" y="2253566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10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CONOSCENZA</a:t>
          </a:r>
          <a:endParaRPr lang="it-IT" sz="1600" b="1" kern="1200" dirty="0">
            <a:ln>
              <a:noFill/>
            </a:ln>
          </a:endParaRPr>
        </a:p>
      </dsp:txBody>
      <dsp:txXfrm>
        <a:off x="7543478" y="2294184"/>
        <a:ext cx="1582876" cy="750820"/>
      </dsp:txXfrm>
    </dsp:sp>
    <dsp:sp modelId="{D4670D44-28B2-453F-BAE2-DA9D2101E7A1}">
      <dsp:nvSpPr>
        <dsp:cNvPr id="0" name=""/>
        <dsp:cNvSpPr/>
      </dsp:nvSpPr>
      <dsp:spPr>
        <a:xfrm>
          <a:off x="7278928" y="4104428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15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CAPACITA’</a:t>
          </a:r>
          <a:endParaRPr lang="it-IT" sz="1600" b="1" kern="1200" dirty="0">
            <a:ln>
              <a:noFill/>
            </a:ln>
          </a:endParaRPr>
        </a:p>
      </dsp:txBody>
      <dsp:txXfrm>
        <a:off x="7319546" y="4145046"/>
        <a:ext cx="1582876" cy="750820"/>
      </dsp:txXfrm>
    </dsp:sp>
    <dsp:sp modelId="{888121AC-5266-4178-8368-13FBC8164B28}">
      <dsp:nvSpPr>
        <dsp:cNvPr id="0" name=""/>
        <dsp:cNvSpPr/>
      </dsp:nvSpPr>
      <dsp:spPr>
        <a:xfrm>
          <a:off x="5774672" y="5285454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20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CONDIVISIONE</a:t>
          </a:r>
          <a:endParaRPr lang="it-IT" sz="1300" b="1" kern="1200" dirty="0">
            <a:ln>
              <a:noFill/>
            </a:ln>
          </a:endParaRPr>
        </a:p>
      </dsp:txBody>
      <dsp:txXfrm>
        <a:off x="5815290" y="5326072"/>
        <a:ext cx="1582876" cy="750820"/>
      </dsp:txXfrm>
    </dsp:sp>
    <dsp:sp modelId="{E3FA6CB6-8B74-4717-BB70-A404AC8D346E}">
      <dsp:nvSpPr>
        <dsp:cNvPr id="0" name=""/>
        <dsp:cNvSpPr/>
      </dsp:nvSpPr>
      <dsp:spPr>
        <a:xfrm>
          <a:off x="3110380" y="5285490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25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CENTRALITA’ DELLA REGIONE</a:t>
          </a:r>
          <a:endParaRPr lang="it-IT" sz="1600" b="1" kern="1200" dirty="0">
            <a:ln>
              <a:noFill/>
            </a:ln>
          </a:endParaRPr>
        </a:p>
      </dsp:txBody>
      <dsp:txXfrm>
        <a:off x="3150998" y="5326108"/>
        <a:ext cx="1582876" cy="750820"/>
      </dsp:txXfrm>
    </dsp:sp>
    <dsp:sp modelId="{ADB3C751-F1FB-4CE6-A26B-088FC890397D}">
      <dsp:nvSpPr>
        <dsp:cNvPr id="0" name=""/>
        <dsp:cNvSpPr/>
      </dsp:nvSpPr>
      <dsp:spPr>
        <a:xfrm>
          <a:off x="1008111" y="4088066"/>
          <a:ext cx="1980194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30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COORDINAMENTO</a:t>
          </a:r>
          <a:endParaRPr lang="it-IT" sz="1300" b="1" kern="1200" dirty="0">
            <a:ln>
              <a:noFill/>
            </a:ln>
          </a:endParaRPr>
        </a:p>
      </dsp:txBody>
      <dsp:txXfrm>
        <a:off x="1048729" y="4128684"/>
        <a:ext cx="1898958" cy="750820"/>
      </dsp:txXfrm>
    </dsp:sp>
    <dsp:sp modelId="{750DD857-1287-413A-9964-1C75D55DC762}">
      <dsp:nvSpPr>
        <dsp:cNvPr id="0" name=""/>
        <dsp:cNvSpPr/>
      </dsp:nvSpPr>
      <dsp:spPr>
        <a:xfrm>
          <a:off x="778056" y="2253563"/>
          <a:ext cx="2008284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35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COLLABORAZIONE</a:t>
          </a:r>
          <a:endParaRPr lang="it-IT" sz="1600" b="1" kern="1200" dirty="0">
            <a:ln>
              <a:noFill/>
            </a:ln>
          </a:endParaRPr>
        </a:p>
      </dsp:txBody>
      <dsp:txXfrm>
        <a:off x="818674" y="2294181"/>
        <a:ext cx="1927048" cy="750820"/>
      </dsp:txXfrm>
    </dsp:sp>
    <dsp:sp modelId="{08B75249-2196-465D-8DB3-8701E3BBC289}">
      <dsp:nvSpPr>
        <dsp:cNvPr id="0" name=""/>
        <dsp:cNvSpPr/>
      </dsp:nvSpPr>
      <dsp:spPr>
        <a:xfrm>
          <a:off x="1598221" y="640293"/>
          <a:ext cx="1664112" cy="83205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alpha val="90000"/>
              <a:hueOff val="0"/>
              <a:satOff val="0"/>
              <a:lumOff val="0"/>
              <a:alphaOff val="-40000"/>
              <a:alpha val="45000"/>
              <a:satMod val="12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ln>
                <a:noFill/>
              </a:ln>
            </a:rPr>
            <a:t>CITTADINANZA DIGITALE</a:t>
          </a:r>
          <a:endParaRPr lang="it-IT" sz="1600" b="1" kern="1200" dirty="0">
            <a:ln>
              <a:noFill/>
            </a:ln>
          </a:endParaRPr>
        </a:p>
      </dsp:txBody>
      <dsp:txXfrm>
        <a:off x="1638839" y="680911"/>
        <a:ext cx="1582876" cy="75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AD7717F-4A22-1A41-B7CB-3A84DB2CB7F4}" type="datetimeFigureOut">
              <a:rPr lang="it-IT"/>
              <a:pPr>
                <a:defRPr/>
              </a:pPr>
              <a:t>16/05/11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7577C639-0727-4E44-A26B-47F3B9F6C24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060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1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5" name="Rettangolo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6" name="Rettangolo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7" name="Rettangolo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0" name="Rettangolo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1" name="Rettangolo 5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2" name="Rettangolo 6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3" name="Rettangolo 6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4" name="Rettangolo 6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15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9A6FDA-BA10-694F-BA22-0069673E6E3F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16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0AC354-2CFA-CB45-A414-ACBD02440EF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25E9-ADAE-ED44-B0AE-1EF532F22ECC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353CA-9EAB-A446-87B4-398117B2A6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52CA6-7B51-4A4F-9802-570BB3E3357A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AF8CC-3B71-3F47-8C9C-425DB03A523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9D3B-CA05-4847-AD3A-A85BE140CAAE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B13C-6AC8-BC45-A9E3-67486EFDBB4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5791200 h 3648"/>
              <a:gd name="T2" fmla="*/ 1137151 w 2736"/>
              <a:gd name="T3" fmla="*/ 3200400 h 3648"/>
              <a:gd name="T4" fmla="*/ 4321175 w 2736"/>
              <a:gd name="T5" fmla="*/ 0 h 3648"/>
              <a:gd name="T6" fmla="*/ 4321175 w 2736"/>
              <a:gd name="T7" fmla="*/ 152400 h 3648"/>
              <a:gd name="T8" fmla="*/ 1175056 w 2736"/>
              <a:gd name="T9" fmla="*/ 3235325 h 3648"/>
              <a:gd name="T10" fmla="*/ 75810 w 2736"/>
              <a:gd name="T11" fmla="*/ 5791200 h 3648"/>
              <a:gd name="T12" fmla="*/ 0 w 2736"/>
              <a:gd name="T13" fmla="*/ 5791200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" name="Figura a mano libera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6538193 h 4128"/>
              <a:gd name="T2" fmla="*/ 0 w 3504"/>
              <a:gd name="T3" fmla="*/ 6615113 h 4128"/>
              <a:gd name="T4" fmla="*/ 5513388 w 3504"/>
              <a:gd name="T5" fmla="*/ 4230596 h 4128"/>
              <a:gd name="T6" fmla="*/ 4531552 w 3504"/>
              <a:gd name="T7" fmla="*/ 0 h 4128"/>
              <a:gd name="T8" fmla="*/ 4456026 w 3504"/>
              <a:gd name="T9" fmla="*/ 0 h 4128"/>
              <a:gd name="T10" fmla="*/ 5452023 w 3504"/>
              <a:gd name="T11" fmla="*/ 4196943 h 4128"/>
              <a:gd name="T12" fmla="*/ 0 w 3504"/>
              <a:gd name="T13" fmla="*/ 6538193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Figura a mano libera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7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8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9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0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1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2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3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4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5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6" name="Figura a mano libera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7" name="Figura a mano libera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8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9" name="Rettangolo 6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20" name="Rettangolo 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21" name="Rettangolo 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22" name="Rettangolo 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23" name="Rettangolo 1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24" name="Rettangolo 1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624224-D174-C54C-B42C-145A3D9DD32F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2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EFD80-90BF-3140-BBB9-F3F45AA9747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ACB166-F2D7-FE41-8C93-904139D82967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8A30E9-612C-F142-A9C5-E855AFB37CA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8" name="Rettangolo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9" name="Rettangolo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0" name="Rettangolo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1" name="Rettangolo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2" name="Rettangolo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3" name="Rettangolo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4" name="Rettangolo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5" name="Rettangolo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6" name="Rettangolo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132D09-B815-1541-86C0-AB2B5CD2A3B1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1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42172F-4D20-E940-AECF-441F1AE6FB6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2311A-8EB0-1F4A-B020-D43BF585F80C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4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BB61-E77C-3540-9F28-7FA4035A39A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436106-55F7-CB4D-B21C-E05CADBFD503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C1363D-A1F5-2F4C-953B-B03A2F15E70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FF58-8BDB-6440-993F-32A5E973C930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6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3A1A7-FA35-024F-AEEF-16BCC4B82B6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cxnSp>
        <p:nvCxnSpPr>
          <p:cNvPr id="6" name="Connettore 1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o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nettore 1 14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nettore 1 10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1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2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o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nettore 1 18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9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0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B53E0C-E99E-A84B-A8E1-B2D66962E061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2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81D9B-AA19-ED41-A19C-4416052C42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8" name="Rettango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9" name="Rettango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0" name="Rettango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1" name="Rettango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2" name="Rettango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5" name="Rettango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16" name="Rettango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/>
          </a:p>
        </p:txBody>
      </p:sp>
      <p:sp>
        <p:nvSpPr>
          <p:cNvPr id="17" name="Rettango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36" name="Segnaposto tes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6A64C5E9-5ADF-BC49-AE88-0F501FCDFA5B}" type="datetimeFigureOut">
              <a:rPr lang="en-US"/>
              <a:pPr>
                <a:defRPr/>
              </a:pPr>
              <a:t>16/05/11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DB2CBEB-BACC-3D46-AD75-EC13169F0D4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695" r:id="rId2"/>
    <p:sldLayoutId id="2147483701" r:id="rId3"/>
    <p:sldLayoutId id="2147483702" r:id="rId4"/>
    <p:sldLayoutId id="2147483703" r:id="rId5"/>
    <p:sldLayoutId id="2147483696" r:id="rId6"/>
    <p:sldLayoutId id="2147483704" r:id="rId7"/>
    <p:sldLayoutId id="2147483697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C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onsolas" charset="0"/>
          <a:ea typeface="ＭＳ Ｐゴシック" charset="0"/>
          <a:cs typeface="ＭＳ Ｐゴシック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charset="0"/>
        <a:buChar char=""/>
        <a:defRPr sz="3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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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3" charset="0"/>
        <a:buChar char="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99592" y="2371817"/>
            <a:ext cx="79928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Plain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pPr>
              <a:tabLst>
                <a:tab pos="6110288" algn="r"/>
              </a:tabLst>
              <a:defRPr/>
            </a:pPr>
            <a:r>
              <a:rPr lang="it-IT" sz="3600" b="1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ea typeface="+mn-ea"/>
                <a:cs typeface="+mn-cs"/>
              </a:rPr>
              <a:t>Piano di azione</a:t>
            </a:r>
            <a:endParaRPr lang="it-IT" sz="3600" dirty="0">
              <a:ln>
                <a:solidFill>
                  <a:sysClr val="windowText" lastClr="00000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  <a:ea typeface="+mn-ea"/>
              <a:cs typeface="+mn-cs"/>
            </a:endParaRPr>
          </a:p>
          <a:p>
            <a:pPr>
              <a:tabLst>
                <a:tab pos="6110288" algn="r"/>
              </a:tabLst>
              <a:defRPr/>
            </a:pPr>
            <a:r>
              <a:rPr lang="it-IT" sz="3600" b="1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ea typeface="+mn-ea"/>
                <a:cs typeface="+mn-cs"/>
              </a:rPr>
              <a:t>per la Ricerca &amp; Sviluppo, </a:t>
            </a:r>
          </a:p>
          <a:p>
            <a:pPr>
              <a:tabLst>
                <a:tab pos="6110288" algn="r"/>
              </a:tabLst>
              <a:defRPr/>
            </a:pPr>
            <a:r>
              <a:rPr lang="it-IT" sz="3600" b="1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ea typeface="+mn-ea"/>
                <a:cs typeface="+mn-cs"/>
              </a:rPr>
              <a:t>l’Innovazione e l’ICT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Description: Description: Logo_CE_v04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695" y="2132856"/>
            <a:ext cx="4297521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sp>
        <p:nvSpPr>
          <p:cNvPr id="36867" name="Rettangolo 2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LA PROMOZIONE: </a:t>
            </a:r>
            <a:r>
              <a:rPr lang="it-IT" sz="3000" b="1" dirty="0">
                <a:solidFill>
                  <a:srgbClr val="34BDD8"/>
                </a:solidFill>
                <a:latin typeface="Calibri" pitchFamily="34" charset="0"/>
                <a:ea typeface="+mn-ea"/>
                <a:cs typeface="+mn-cs"/>
              </a:rPr>
              <a:t>CAMPANIA È</a:t>
            </a:r>
            <a:r>
              <a:rPr lang="it-IT" sz="3000" b="1" dirty="0">
                <a:latin typeface="Calibri" pitchFamily="34" charset="0"/>
                <a:ea typeface="+mn-ea"/>
                <a:cs typeface="+mn-cs"/>
              </a:rPr>
              <a:t> </a:t>
            </a: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O SEMPLICEMENTE </a:t>
            </a:r>
            <a:r>
              <a:rPr lang="it-IT" sz="3000" b="1" i="1" dirty="0">
                <a:solidFill>
                  <a:srgbClr val="FF6D6D"/>
                </a:solidFill>
                <a:latin typeface="Calibri" pitchFamily="34" charset="0"/>
                <a:ea typeface="+mn-ea"/>
                <a:cs typeface="+mn-cs"/>
              </a:rPr>
              <a:t>CÈ</a:t>
            </a:r>
            <a:endParaRPr lang="en-US" sz="3000" b="1" i="1" dirty="0">
              <a:solidFill>
                <a:srgbClr val="FF6D6D"/>
              </a:solidFill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40" name="Diagramma 39"/>
          <p:cNvGraphicFramePr/>
          <p:nvPr/>
        </p:nvGraphicFramePr>
        <p:xfrm>
          <a:off x="-612576" y="548680"/>
          <a:ext cx="1000911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tangolo 2"/>
          <p:cNvSpPr>
            <a:spLocks noChangeArrowheads="1"/>
          </p:cNvSpPr>
          <p:nvPr/>
        </p:nvSpPr>
        <p:spPr bwMode="auto">
          <a:xfrm>
            <a:off x="395536" y="0"/>
            <a:ext cx="874846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IL PIANO E LA RELATIVA COMPOSIZIONE </a:t>
            </a:r>
            <a:endParaRPr lang="en-US" sz="3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19" name="Diagramma 18"/>
          <p:cNvGraphicFramePr/>
          <p:nvPr/>
        </p:nvGraphicFramePr>
        <p:xfrm>
          <a:off x="-756592" y="1052736"/>
          <a:ext cx="900100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uppo 20"/>
          <p:cNvGrpSpPr/>
          <p:nvPr/>
        </p:nvGrpSpPr>
        <p:grpSpPr>
          <a:xfrm>
            <a:off x="6660232" y="2852936"/>
            <a:ext cx="2339752" cy="2160240"/>
            <a:chOff x="5611961" y="1447360"/>
            <a:chExt cx="2527480" cy="1929814"/>
          </a:xfrm>
          <a:scene3d>
            <a:camera prst="perspectiveLeft"/>
            <a:lightRig rig="threePt" dir="t"/>
          </a:scene3d>
        </p:grpSpPr>
        <p:sp>
          <p:nvSpPr>
            <p:cNvPr id="22" name="Rettangolo arrotondato 21"/>
            <p:cNvSpPr/>
            <p:nvPr/>
          </p:nvSpPr>
          <p:spPr>
            <a:xfrm>
              <a:off x="5611961" y="1447360"/>
              <a:ext cx="2527480" cy="19298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ttangolo 22"/>
            <p:cNvSpPr/>
            <p:nvPr/>
          </p:nvSpPr>
          <p:spPr>
            <a:xfrm>
              <a:off x="5706167" y="1541566"/>
              <a:ext cx="2339068" cy="1741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3340" tIns="53340" rIns="53340" bIns="5334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t-IT" sz="2000" b="1" cap="small" dirty="0">
                  <a:latin typeface="Calibri" pitchFamily="34" charset="0"/>
                </a:rPr>
                <a:t>sviluppo delle competenze regionali in materia di </a:t>
              </a:r>
              <a:r>
                <a:rPr lang="it-IT" sz="2000" b="1" cap="small" dirty="0" err="1">
                  <a:latin typeface="Calibri" pitchFamily="34" charset="0"/>
                </a:rPr>
                <a:t>r&amp;s</a:t>
              </a:r>
              <a:r>
                <a:rPr lang="it-IT" sz="2000" b="1" cap="small" dirty="0">
                  <a:latin typeface="Calibri" pitchFamily="34" charset="0"/>
                </a:rPr>
                <a:t>, innovazione ed </a:t>
              </a:r>
              <a:r>
                <a:rPr lang="it-IT" sz="2000" b="1" cap="small" dirty="0" err="1">
                  <a:latin typeface="Calibri" pitchFamily="34" charset="0"/>
                </a:rPr>
                <a:t>ict</a:t>
              </a:r>
              <a:r>
                <a:rPr lang="it-IT" sz="2000" b="1" cap="small" dirty="0">
                  <a:latin typeface="Calibri" pitchFamily="34" charset="0"/>
                </a:rPr>
                <a:t> </a:t>
              </a:r>
              <a:endParaRPr lang="it-IT" sz="2000" dirty="0">
                <a:latin typeface="Calibri" pitchFamily="34" charset="0"/>
              </a:endParaRPr>
            </a:p>
          </p:txBody>
        </p:sp>
      </p:grpSp>
      <p:sp>
        <p:nvSpPr>
          <p:cNvPr id="15364" name="Rectangle 99"/>
          <p:cNvSpPr>
            <a:spLocks noChangeArrowheads="1"/>
          </p:cNvSpPr>
          <p:nvPr/>
        </p:nvSpPr>
        <p:spPr bwMode="auto">
          <a:xfrm>
            <a:off x="468313" y="558800"/>
            <a:ext cx="86042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sz="1600">
                <a:latin typeface="Calibri" charset="0"/>
              </a:rPr>
              <a:t>Le Regioni competono sulla base delle competenze degli attori locali che nella prospettiva della promozione della ricerca e dell’innovazione sono le università, i centri di ricerca, le imprese, le istituzioni pubbliche ed e soggetti intermediari fornitori di servizi di supporto, i singoli individui che sviluppano, gestiscono e attivano la conoscenza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ttangolo 2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30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R&amp;S</a:t>
            </a: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 E INNOVAZIONE: FINALITÀ, OBIETTIVI ED AZIONI </a:t>
            </a:r>
            <a:endParaRPr lang="en-US" sz="3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386" name="Rettangolo 19"/>
          <p:cNvSpPr>
            <a:spLocks noChangeArrowheads="1"/>
          </p:cNvSpPr>
          <p:nvPr/>
        </p:nvSpPr>
        <p:spPr bwMode="auto">
          <a:xfrm>
            <a:off x="0" y="549275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t-IT" sz="2000">
                <a:latin typeface="Calibri" charset="0"/>
              </a:rPr>
              <a:t>Realizzazione di un Sistema Integrato della Ricerca e dell’Innovazione Regionale, sostenibile e competitivo, attraverso la valorizzazione, il potenziamento e la messa in rete delle competenze endogene</a:t>
            </a:r>
            <a:endParaRPr lang="en-US" sz="2000">
              <a:latin typeface="Calibri" charset="0"/>
            </a:endParaRPr>
          </a:p>
        </p:txBody>
      </p:sp>
      <p:graphicFrame>
        <p:nvGraphicFramePr>
          <p:cNvPr id="21" name="Diagramma 20"/>
          <p:cNvGraphicFramePr/>
          <p:nvPr/>
        </p:nvGraphicFramePr>
        <p:xfrm>
          <a:off x="72008" y="1052736"/>
          <a:ext cx="8964488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30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R&amp;S E INNOVAZIONE: IL DETTAGLIO DELLE AZIONI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79388" y="476672"/>
            <a:ext cx="874871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OBIETTIVO STRATEGICO 1  -  Potenziamento del Sistema Universitario regionale e della rete regionale dei centri di ricerca </a:t>
            </a:r>
          </a:p>
        </p:txBody>
      </p:sp>
      <p:graphicFrame>
        <p:nvGraphicFramePr>
          <p:cNvPr id="5" name="Diagramma 4"/>
          <p:cNvGraphicFramePr/>
          <p:nvPr/>
        </p:nvGraphicFramePr>
        <p:xfrm>
          <a:off x="0" y="1052736"/>
          <a:ext cx="8892480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30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R&amp;S E INNOVAZIONE: IL DETTAGLIO DELLE AZIONI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48680"/>
            <a:ext cx="91440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OBIETTIVO STRATEGICO 2  -  Sviluppo del capitale umano</a:t>
            </a:r>
          </a:p>
        </p:txBody>
      </p:sp>
      <p:graphicFrame>
        <p:nvGraphicFramePr>
          <p:cNvPr id="5" name="Diagramma 4"/>
          <p:cNvGraphicFramePr/>
          <p:nvPr/>
        </p:nvGraphicFramePr>
        <p:xfrm>
          <a:off x="179512" y="980728"/>
          <a:ext cx="871296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30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R&amp;S E INNOVAZIONE: IL DETTAGLIO DELLE AZIONI 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549275"/>
            <a:ext cx="91440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OBIETTIVO STRATEGICO 3  -  Promozione dell’Innovazione e del Trasferimento Tecnologico</a:t>
            </a:r>
          </a:p>
        </p:txBody>
      </p:sp>
      <p:graphicFrame>
        <p:nvGraphicFramePr>
          <p:cNvPr id="5" name="Diagramma 4"/>
          <p:cNvGraphicFramePr/>
          <p:nvPr/>
        </p:nvGraphicFramePr>
        <p:xfrm>
          <a:off x="179512" y="980728"/>
          <a:ext cx="8712968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ttangolo 2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ICT: FINALITÀ, OBIETTIVI ED AZIONI </a:t>
            </a:r>
            <a:endParaRPr lang="en-US" sz="3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3554" name="Rettangolo 19"/>
          <p:cNvSpPr>
            <a:spLocks noChangeArrowheads="1"/>
          </p:cNvSpPr>
          <p:nvPr/>
        </p:nvSpPr>
        <p:spPr bwMode="auto">
          <a:xfrm>
            <a:off x="0" y="62071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t-IT" sz="2000">
                <a:latin typeface="Calibri" charset="0"/>
              </a:rPr>
              <a:t>Costruire un sistema informativo integrato regionale (SIIR) per realizzare una piena cittadinanza digitale sul territorio campano</a:t>
            </a:r>
            <a:endParaRPr lang="en-US" sz="2000">
              <a:latin typeface="Calibri" charset="0"/>
            </a:endParaRPr>
          </a:p>
        </p:txBody>
      </p:sp>
      <p:graphicFrame>
        <p:nvGraphicFramePr>
          <p:cNvPr id="19" name="Diagramma 18"/>
          <p:cNvGraphicFramePr/>
          <p:nvPr/>
        </p:nvGraphicFramePr>
        <p:xfrm>
          <a:off x="395536" y="1412776"/>
          <a:ext cx="842493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69825"/>
            <a:ext cx="9144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ICT: IL DETTAGLIO DELLE AZIONI 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250825" y="822461"/>
          <a:ext cx="8715375" cy="588757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592388"/>
                <a:gridCol w="6122987"/>
              </a:tblGrid>
              <a:tr h="31122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OBIETTIVO STRATEGICI 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AZIONI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3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1.1: Identità digitale e Carta Regionale/Nazionale dei Servizi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assicurare la circolarità anagrafica l’identità digitale dei cittadini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emissione di una Carta Regionale/Nazionale dei Servizi 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96410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1.2: Fascicolo sanitario digitale, l’informatizzazione del ciclo delle prescrizioni e delle certificazioni mediche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Garantire uniformità dei progetti volti all’introduzione sistematica dell’ICT nei processi sanitari così come da Piano di e-government nazionale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7464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1.3: Anagrafe immobiliare connessa con la gestione del territorio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Consolidare tutte le informazioni certificate relativamente agli immobili che insistono sull’intero territorio regionale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7909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1.4: Innovazione ICT nelle imprese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supportare la definizione di una anagrafe regionale delle imprese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Supportare la realizzazione una piattaforma di condivisione di servizi, applicazioni (e-learning)  e buone pratiche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12261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1.5: Produzione e gestione di contenuti digitali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gestione integrata dell’informazione culturale basata su nuove forme di interazione e di fruizione dei contenuti digitali realizzazione di soluzioni integrate per lo sviluppo,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adozione di tecniche digitali per la valorizzazione dei patrimoni culturali e ambientali locali capaci innescare virtuosi processi produttivi di filiera.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7464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1.6: Infrastrutture di rete e l’abbattimento del </a:t>
                      </a:r>
                      <a:r>
                        <a:rPr kumimoji="0" lang="it-IT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Digital</a:t>
                      </a: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Divide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Sopperire alle condizioni di fallimento di mercato e superare il digital divide infrastrutturale.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2885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1.7: </a:t>
                      </a:r>
                      <a:r>
                        <a:rPr kumimoji="0" lang="it-IT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Governance</a:t>
                      </a: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del SIIR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Ottimizzazione della gestione delle risorse informatiche e delle tecnologie ad esse connesse  con i nodi della rete (CST)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0" y="468412"/>
            <a:ext cx="914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8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OBIETTIVO STRATEGICO 1  -  Il Sistema Informativo Integrato Regionale  (SIIR)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3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ICT : IL DETTAGLIO DELLE AZIONI 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250825" y="1773238"/>
          <a:ext cx="8715375" cy="458128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17713"/>
                <a:gridCol w="6697662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AZIONI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DETTAGLIO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96410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2.1: Reingegnerizzazione delle procedure amministrative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reingegnerizzazione dei processi amministrativi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ridisegno dell’architettura del portale in chiave web 2.0.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100855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2.2: </a:t>
                      </a:r>
                      <a:r>
                        <a:rPr kumimoji="0" lang="it-IT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Dematerializzazione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sostenere l’introduzione dell’ICT in tutti i principali processi contabili, amministrativi, e decisionali.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Introduzione della PEC, firma digitale, archiviazione digitale, conservazione sostitutiva e fatturazione elettronica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2.3: Formazione continua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Definizione di un piano di Formazione Continua per i dipendenti nel valorizzare il lavoro pubblico e lo sviluppo dell’innovazione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7909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2.4: Analisi dei dati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introduzione di strumenti di analisi dei dati trattati dal sistema informativo interno </a:t>
                      </a:r>
                    </a:p>
                    <a:p>
                      <a:pPr marL="176213" marR="0" lvl="0" indent="-176213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176213" algn="l"/>
                          <a:tab pos="1090613" algn="l"/>
                          <a:tab pos="2005013" algn="l"/>
                          <a:tab pos="2919413" algn="l"/>
                          <a:tab pos="3833813" algn="l"/>
                          <a:tab pos="4748213" algn="l"/>
                          <a:tab pos="5662613" algn="l"/>
                          <a:tab pos="6577013" algn="l"/>
                          <a:tab pos="7491413" algn="l"/>
                          <a:tab pos="8405813" algn="l"/>
                          <a:tab pos="9320213" algn="l"/>
                          <a:tab pos="10234613" algn="l"/>
                        </a:tabLst>
                      </a:pPr>
                      <a:r>
                        <a:rPr kumimoji="0" lang="it-IT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gestione e monitoraggio dei fondi di ogni natura (regionali, nazionali ed europei) e tipo (ordinari, straordinari) 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2.5: Architetture orientate ai servizi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Adozione di architetture orientate ai servizi e il Web 2.0. 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0" y="908050"/>
            <a:ext cx="914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8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OBIETTIVO STRATEGICO 2  - Sistema Informativo dell’Amministrazione Regionale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1076</TotalTime>
  <Words>1671</Words>
  <Application>Microsoft Macintosh PowerPoint</Application>
  <PresentationFormat>Presentazione su schermo (4:3)</PresentationFormat>
  <Paragraphs>150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ＭＳ Ｐゴシック</vt:lpstr>
      <vt:lpstr>Consolas</vt:lpstr>
      <vt:lpstr>Corbel</vt:lpstr>
      <vt:lpstr>Wingdings</vt:lpstr>
      <vt:lpstr>Wingdings 2</vt:lpstr>
      <vt:lpstr>Wingdings 3</vt:lpstr>
      <vt:lpstr>Calibri</vt:lpstr>
      <vt:lpstr>Metro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p2p-links.com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ianos</dc:creator>
  <cp:lastModifiedBy>Giuseppe Cattaneo</cp:lastModifiedBy>
  <cp:revision>36</cp:revision>
  <dcterms:created xsi:type="dcterms:W3CDTF">2010-05-02T15:59:16Z</dcterms:created>
  <dcterms:modified xsi:type="dcterms:W3CDTF">2011-05-16T15:57:44Z</dcterms:modified>
</cp:coreProperties>
</file>