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ram76/Edunet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Pippalla Sairam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 SR University-CSE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b="1" dirty="0"/>
              <a:t>Support for Larger Messages</a:t>
            </a:r>
            <a:r>
              <a:rPr lang="en-IN" dirty="0"/>
              <a:t>: Optimize encoding for more message storage.</a:t>
            </a:r>
          </a:p>
          <a:p>
            <a:pPr marL="305435" indent="-305435"/>
            <a:r>
              <a:rPr lang="en-US" b="1" dirty="0"/>
              <a:t>AES Encryption Integration</a:t>
            </a:r>
            <a:r>
              <a:rPr lang="en-US" dirty="0"/>
              <a:t>: Encrypt message before embedding for added security.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The objective of this project is to implement a simple </a:t>
            </a:r>
            <a:r>
              <a:rPr lang="en-US" sz="3200" b="1" dirty="0"/>
              <a:t>image-based steganography system</a:t>
            </a:r>
            <a:r>
              <a:rPr lang="en-US" sz="3200" dirty="0"/>
              <a:t> where a user can hide a </a:t>
            </a:r>
            <a:r>
              <a:rPr lang="en-US" sz="3200" b="1" dirty="0"/>
              <a:t>secret message</a:t>
            </a:r>
            <a:r>
              <a:rPr lang="en-US" sz="3200" dirty="0"/>
              <a:t> inside an image. The system should allow </a:t>
            </a:r>
            <a:r>
              <a:rPr lang="en-US" sz="3200" b="1" dirty="0"/>
              <a:t>encryption and decryption</a:t>
            </a:r>
            <a:r>
              <a:rPr lang="en-US" sz="3200" dirty="0"/>
              <a:t> of the message using a passcode.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87378"/>
            <a:ext cx="11473964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b="1" dirty="0"/>
              <a:t>Python</a:t>
            </a:r>
            <a:r>
              <a:rPr lang="en-US" dirty="0"/>
              <a:t>: Core programming language used for implementation.</a:t>
            </a:r>
          </a:p>
          <a:p>
            <a:pPr marL="0" indent="0">
              <a:buNone/>
            </a:pPr>
            <a:r>
              <a:rPr lang="en-US" b="1" dirty="0"/>
              <a:t>OpenCV (cv2)</a:t>
            </a:r>
            <a:r>
              <a:rPr lang="en-US" dirty="0"/>
              <a:t>: Used for image processing, reading, and writing images.</a:t>
            </a:r>
          </a:p>
          <a:p>
            <a:pPr marL="0" indent="0">
              <a:buNone/>
            </a:pPr>
            <a:r>
              <a:rPr lang="en-US" b="1" dirty="0"/>
              <a:t>OS Module</a:t>
            </a:r>
            <a:r>
              <a:rPr lang="en-US" dirty="0"/>
              <a:t>: Used to open the encrypted image automatically.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Steganography in Images</a:t>
            </a:r>
            <a:r>
              <a:rPr lang="en-US" sz="2000" dirty="0"/>
              <a:t>: The message is hidden inside pixel values, making it invisible to the human eye.</a:t>
            </a:r>
          </a:p>
          <a:p>
            <a:pPr marL="0" indent="0">
              <a:buNone/>
            </a:pPr>
            <a:r>
              <a:rPr lang="en-US" sz="2000" b="1" dirty="0"/>
              <a:t>Passcode Protection</a:t>
            </a:r>
            <a:r>
              <a:rPr lang="en-US" sz="2000" dirty="0"/>
              <a:t>: Ensures only authorized users can decrypt the message.</a:t>
            </a:r>
          </a:p>
          <a:p>
            <a:pPr marL="0" indent="0">
              <a:buNone/>
            </a:pPr>
            <a:r>
              <a:rPr lang="en-US" sz="2000" b="1" dirty="0"/>
              <a:t>Simple and Fast Execution</a:t>
            </a:r>
            <a:r>
              <a:rPr lang="en-US" sz="2000" dirty="0"/>
              <a:t>: Minimal computation time for both encryption and decryption.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Individuals</a:t>
            </a:r>
            <a:r>
              <a:rPr lang="en-US" dirty="0"/>
              <a:t> who want to secure their private messages.</a:t>
            </a:r>
          </a:p>
          <a:p>
            <a:r>
              <a:rPr lang="en-US" b="1" dirty="0"/>
              <a:t>Cybersecurity Enthusiasts</a:t>
            </a:r>
            <a:r>
              <a:rPr lang="en-US" dirty="0"/>
              <a:t> interested in learning basic cryptographic techniques.</a:t>
            </a:r>
          </a:p>
          <a:p>
            <a:r>
              <a:rPr lang="en-US" b="1" dirty="0"/>
              <a:t>Students &amp; Researchers</a:t>
            </a:r>
            <a:r>
              <a:rPr lang="en-US" dirty="0"/>
              <a:t> exploring data hiding techniques in images.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text message is successfully hidden inside an image.</a:t>
            </a:r>
          </a:p>
          <a:p>
            <a:r>
              <a:rPr lang="en-US" dirty="0"/>
              <a:t>Only users with the correct passcode can retrieve the message.</a:t>
            </a:r>
          </a:p>
          <a:p>
            <a:r>
              <a:rPr lang="en-US" dirty="0"/>
              <a:t>The modified image looks the same to the naked eye but contains hidden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demonstrates a basic </a:t>
            </a:r>
            <a:r>
              <a:rPr lang="en-US" b="1" dirty="0"/>
              <a:t>steganography technique</a:t>
            </a:r>
            <a:r>
              <a:rPr lang="en-US" dirty="0"/>
              <a:t> for hiding messages inside images using Python. It showcases how pixel values can be manipulated to store text data securely.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https://github.com/sairam76/Edunet-Project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35</TotalTime>
  <Words>305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Roboto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Sairam Pippalla</cp:lastModifiedBy>
  <cp:revision>26</cp:revision>
  <dcterms:created xsi:type="dcterms:W3CDTF">2021-05-26T16:50:10Z</dcterms:created>
  <dcterms:modified xsi:type="dcterms:W3CDTF">2025-02-26T18:27:11Z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