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6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F934F-49A1-4F2E-9E44-9376F10DA7D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8A64-3E2B-41A9-9346-115CE8FF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FA8F3BE-9766-4403-B967-BE5B86D90C82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CE4B-BE7B-41D3-831B-C387FE20BB4A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D97DBE9-966A-4A76-A4C5-1D06FC9589B7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9805-89E9-4A4C-94AE-44F41C232D3E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6A3EEE2-8CBF-4D51-B43F-E6F26682AF36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5F34EAD-4682-4A67-8A46-461416780599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F0EDB4-247D-4256-B21E-236561608E89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F53-F27A-4B14-93DB-AB33794AAA80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29A4766-665C-46A3-932A-372077A2F466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CE1D-D43B-4F0B-8DF3-3EE6881A832A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75258EE-75AF-45E3-BD87-CC3B92ADF3A0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3FDF-D7D6-4418-9BEF-BE20E7D8210E}" type="datetime2">
              <a:rPr lang="hr-HR" smtClean="0"/>
              <a:t>srijeda, 5. srpnja 2023.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60E-E427-765F-E02D-39F016FA2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Evolucijski algoritmi za rješavanje igre </a:t>
            </a:r>
            <a:r>
              <a:rPr lang="hr-HR" dirty="0" err="1"/>
              <a:t>Dots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Boxes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96C7-031E-C24B-D701-7D87C631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3873" y="1345602"/>
            <a:ext cx="3144253" cy="729902"/>
          </a:xfrm>
        </p:spPr>
        <p:txBody>
          <a:bodyPr>
            <a:normAutofit/>
          </a:bodyPr>
          <a:lstStyle/>
          <a:p>
            <a:r>
              <a:rPr lang="hr-H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Završni rad br. 1120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13178E-7ACA-579D-8F6F-7C5B3D95DBD7}"/>
              </a:ext>
            </a:extLst>
          </p:cNvPr>
          <p:cNvSpPr txBox="1">
            <a:spLocks/>
          </p:cNvSpPr>
          <p:nvPr/>
        </p:nvSpPr>
        <p:spPr>
          <a:xfrm>
            <a:off x="4676273" y="4267214"/>
            <a:ext cx="3144253" cy="72990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Hana Ujčić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0" name="Picture 6" descr="APPLY - Laboratorij visokog napona">
            <a:extLst>
              <a:ext uri="{FF2B5EF4-FFF2-40B4-BE49-F238E27FC236}">
                <a16:creationId xmlns:a16="http://schemas.microsoft.com/office/drawing/2014/main" id="{F0D1E4FA-0774-20B8-A8F3-A2F2D9A6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59" y="-167870"/>
            <a:ext cx="5124080" cy="16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CF9E5-005F-43CD-8025-72B6B76E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F20A-82B2-964C-B9C4-BF76AA53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r>
              <a:rPr lang="hr-H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Igra ima potencijala za rješavanje podržanim učenjem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Trenutni agent jako sporo uči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Poboljšanje agenta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Druge reprezentacije ulaza u mrežu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Dodatno testiranje parametara</a:t>
            </a: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hr-H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Igra </a:t>
            </a:r>
            <a:r>
              <a:rPr lang="hr-HR" dirty="0" err="1"/>
              <a:t>Dots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Deterministička igra s dva igrača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Igra s potpunom informacijom i sumom nula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Osnovni elementi – točka, rub, kutija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Pobjednik – igrač s najviše osvojenih kutija</a:t>
            </a: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hr-HR" dirty="0"/>
              <a:t>/10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3ED26-A0B1-62BA-8D9C-9DB22B2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91" y="2467335"/>
            <a:ext cx="3885494" cy="40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igre umjetnom inteligencijom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Veliki prostor pretraživanja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Posebnosti igre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dodatan potez kod osvajanja kutije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Igrač sa zadnjim potezom ne mora pobijediti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Pokušaji rješavanja igre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Smanjivanje prostora pretraživanja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Podržano učenje</a:t>
            </a: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hr-H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Evolucijski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hr-HR" dirty="0"/>
              <a:t>/10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2B1BC-9235-FB80-DB6C-D6062455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8" y="1443813"/>
            <a:ext cx="7588738" cy="42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5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2B4F7F-858F-E331-7D30-6BDBB7EB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953256"/>
            <a:ext cx="5700043" cy="2584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Umjetne neuronske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Skup međusobno povezanih elemenata (neurona)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Aciklička mreža – nema povratnih veza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Ulazni sloj, skriveni slojevi i izlazni sloj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hr-H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Programska implementacija</a:t>
            </a:r>
            <a:br>
              <a:rPr lang="hr-HR" dirty="0"/>
            </a:br>
            <a:r>
              <a:rPr lang="hr-HR" dirty="0"/>
              <a:t>neuronske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Reprezentacija igre – lista rubova</a:t>
            </a:r>
          </a:p>
          <a:p>
            <a:pPr lvl="1"/>
            <a:r>
              <a:rPr lang="hr-HR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nespojeni rubovi – 0, spojeni rubovi – 1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Ulaz u neuronsku mrežu – reprezentacija igre i 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one-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hot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encoding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poteza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hr-HR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zlaz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sloj</a:t>
            </a:r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jedan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neuron, </a:t>
            </a:r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vrijednost poteza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Kro</a:t>
            </a:r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z neuronsku mrežu prolaze svi legalni potezi (trenutno stanje igre i 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one-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hot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encoding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poteza)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Izlazi za svaki potez se rangiraju te se vraća najbolji</a:t>
            </a: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hr-HR" dirty="0"/>
              <a:t>/10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46F14-C297-B5DE-6047-9A1095DB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2262353"/>
            <a:ext cx="4524625" cy="4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24E-2FC5-8643-5EF5-CCDB108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Programska implementacija</a:t>
            </a:r>
            <a:br>
              <a:rPr lang="hr-HR" dirty="0"/>
            </a:br>
            <a:r>
              <a:rPr lang="hr-HR" dirty="0"/>
              <a:t>evolucijskog 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502-A275-8F60-5321-7D456C53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Svaka jedinka ima svoju neuronsku mrežu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Jedinke igraju jedna protiv druge – 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round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robin</a:t>
            </a:r>
            <a:r>
              <a:rPr lang="hr-HR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r-HR" sz="28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tournament</a:t>
            </a:r>
            <a:endParaRPr lang="hr-HR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Svaka igra se boduje i dodaje funkciji dobrote</a:t>
            </a:r>
          </a:p>
          <a:p>
            <a:r>
              <a:rPr lang="hr-HR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Najboljih 10% preživljava, ostatak se stvara križanjem i mutacijom</a:t>
            </a: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hr-HR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C02F-DE65-D716-D4EA-0F77A14F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BF0E-0DAE-DC15-BA98-0C7CB4B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hr-HR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6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0D0F1C-8F73-6A73-1AAF-BE98DF6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Zagreb, srpanj 2023.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F52E8-8C3E-6850-048D-8076EAE2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hr-HR" dirty="0"/>
              <a:t>/10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0220A0-4FF8-F172-2C62-35782B419464}"/>
              </a:ext>
            </a:extLst>
          </p:cNvPr>
          <p:cNvSpPr txBox="1">
            <a:spLocks/>
          </p:cNvSpPr>
          <p:nvPr/>
        </p:nvSpPr>
        <p:spPr>
          <a:xfrm>
            <a:off x="1503094" y="480060"/>
            <a:ext cx="9185811" cy="7141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Rezultati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44008A-29C1-1B0E-E16C-5E529F8D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6" y="2297332"/>
            <a:ext cx="3284505" cy="226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A0705-395D-89CB-75C6-F0D765AA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82" y="1242371"/>
            <a:ext cx="8595798" cy="44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0D0F1C-8F73-6A73-1AAF-BE98DF6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Zagreb, </a:t>
            </a:r>
            <a:r>
              <a:rPr lang="en-US" dirty="0" err="1"/>
              <a:t>srpanj</a:t>
            </a:r>
            <a:r>
              <a:rPr lang="en-US" dirty="0"/>
              <a:t> 2023.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F52E8-8C3E-6850-048D-8076EAE2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hr-HR" dirty="0"/>
              <a:t>/10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0220A0-4FF8-F172-2C62-35782B419464}"/>
              </a:ext>
            </a:extLst>
          </p:cNvPr>
          <p:cNvSpPr txBox="1">
            <a:spLocks/>
          </p:cNvSpPr>
          <p:nvPr/>
        </p:nvSpPr>
        <p:spPr>
          <a:xfrm>
            <a:off x="1503094" y="480060"/>
            <a:ext cx="9185811" cy="7141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Rezultati protiv heuristike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547E8-FADF-7525-88AA-7F3009F7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22" y="1227911"/>
            <a:ext cx="7864522" cy="499915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2C35F5-A95E-2502-78F6-6D87C650C6FC}"/>
              </a:ext>
            </a:extLst>
          </p:cNvPr>
          <p:cNvSpPr txBox="1">
            <a:spLocks/>
          </p:cNvSpPr>
          <p:nvPr/>
        </p:nvSpPr>
        <p:spPr>
          <a:xfrm>
            <a:off x="155678" y="2141415"/>
            <a:ext cx="3439399" cy="32121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Heuristika – osvajanje kutije ako moguće</a:t>
            </a:r>
          </a:p>
          <a:p>
            <a:r>
              <a:rPr lang="hr-H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Heuristički protivnik spaja četvrti rub kutije ako može, inače vraća nasumičan potez</a:t>
            </a:r>
          </a:p>
        </p:txBody>
      </p:sp>
    </p:spTree>
    <p:extLst>
      <p:ext uri="{BB962C8B-B14F-4D97-AF65-F5344CB8AC3E}">
        <p14:creationId xmlns:p14="http://schemas.microsoft.com/office/powerpoint/2010/main" val="425071510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af8cda-395f-4890-a10b-f4b0990d49f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D63111D799764386E47AF8698C9A45" ma:contentTypeVersion="12" ma:contentTypeDescription="Stvaranje novog dokumenta." ma:contentTypeScope="" ma:versionID="814b5caaead5638af90c7d36df10307b">
  <xsd:schema xmlns:xsd="http://www.w3.org/2001/XMLSchema" xmlns:xs="http://www.w3.org/2001/XMLSchema" xmlns:p="http://schemas.microsoft.com/office/2006/metadata/properties" xmlns:ns3="bdaf8cda-395f-4890-a10b-f4b0990d49fb" xmlns:ns4="06e2ee87-1db4-4cef-a7fb-fe628b48ec50" targetNamespace="http://schemas.microsoft.com/office/2006/metadata/properties" ma:root="true" ma:fieldsID="3aac612de64dd9f3866be266ade1dac6" ns3:_="" ns4:_="">
    <xsd:import namespace="bdaf8cda-395f-4890-a10b-f4b0990d49fb"/>
    <xsd:import namespace="06e2ee87-1db4-4cef-a7fb-fe628b4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f8cda-395f-4890-a10b-f4b0990d4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2ee87-1db4-4cef-a7fb-fe628b48ec5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Raspršivanje savjeta za zajedničko korištenj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57667-4E8C-4A56-8E46-331BD3F297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8ABD0-C380-4D7C-BFC5-1D800B2DA5F2}">
  <ds:schemaRefs>
    <ds:schemaRef ds:uri="http://purl.org/dc/terms/"/>
    <ds:schemaRef ds:uri="bdaf8cda-395f-4890-a10b-f4b0990d49f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6e2ee87-1db4-4cef-a7fb-fe628b48ec5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AA7BF0-58EA-4505-891E-E15587A01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af8cda-395f-4890-a10b-f4b0990d49fb"/>
    <ds:schemaRef ds:uri="06e2ee87-1db4-4cef-a7fb-fe628b4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811</TotalTime>
  <Words>323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Atlas</vt:lpstr>
      <vt:lpstr>Evolucijski algoritmi za rješavanje igre Dots and Boxes</vt:lpstr>
      <vt:lpstr>Igra Dots and Boxes</vt:lpstr>
      <vt:lpstr>Rješavanje igre umjetnom inteligencijom</vt:lpstr>
      <vt:lpstr>Evolucijski algoritam</vt:lpstr>
      <vt:lpstr>Umjetne neuronske mreže</vt:lpstr>
      <vt:lpstr>Programska implementacija neuronske mreže</vt:lpstr>
      <vt:lpstr>Programska implementacija evolucijskog algoritma</vt:lpstr>
      <vt:lpstr>PowerPoint Presentation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Evolucijski algoritmi za rješavanje igre Dots and Boxes</dc:title>
  <dc:creator>Hana Ujčić</dc:creator>
  <cp:lastModifiedBy>Hana Ujčić</cp:lastModifiedBy>
  <cp:revision>4</cp:revision>
  <dcterms:created xsi:type="dcterms:W3CDTF">2023-07-02T10:45:20Z</dcterms:created>
  <dcterms:modified xsi:type="dcterms:W3CDTF">2023-07-05T10:33:12Z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0x01010039D63111D799764386E47AF8698C9A45</vt:lpwstr>
  </property>
</Properties>
</file>