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Fjalla One"/>
      <p:regular r:id="rId40"/>
    </p:embeddedFont>
    <p:embeddedFont>
      <p:font typeface="Open Sans Light"/>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B8162A-B8B2-4059-8D6D-E70BA3B288E5}">
  <a:tblStyle styleId="{CBB8162A-B8B2-4059-8D6D-E70BA3B288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jallaOne-regular.fntdata"/><Relationship Id="rId20" Type="http://schemas.openxmlformats.org/officeDocument/2006/relationships/slide" Target="slides/slide13.xml"/><Relationship Id="rId42" Type="http://schemas.openxmlformats.org/officeDocument/2006/relationships/font" Target="fonts/OpenSansLight-bold.fntdata"/><Relationship Id="rId41" Type="http://schemas.openxmlformats.org/officeDocument/2006/relationships/font" Target="fonts/OpenSansLight-regular.fntdata"/><Relationship Id="rId22" Type="http://schemas.openxmlformats.org/officeDocument/2006/relationships/slide" Target="slides/slide15.xml"/><Relationship Id="rId44" Type="http://schemas.openxmlformats.org/officeDocument/2006/relationships/font" Target="fonts/OpenSansLight-boldItalic.fntdata"/><Relationship Id="rId21" Type="http://schemas.openxmlformats.org/officeDocument/2006/relationships/slide" Target="slides/slide14.xml"/><Relationship Id="rId43" Type="http://schemas.openxmlformats.org/officeDocument/2006/relationships/font" Target="fonts/OpenSansLight-italic.fntdata"/><Relationship Id="rId24" Type="http://schemas.openxmlformats.org/officeDocument/2006/relationships/slide" Target="slides/slide17.xml"/><Relationship Id="rId46" Type="http://schemas.openxmlformats.org/officeDocument/2006/relationships/font" Target="fonts/OpenSans-bold.fntdata"/><Relationship Id="rId23" Type="http://schemas.openxmlformats.org/officeDocument/2006/relationships/slide" Target="slides/slide16.xml"/><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OpenSans-boldItalic.fntdata"/><Relationship Id="rId25" Type="http://schemas.openxmlformats.org/officeDocument/2006/relationships/slide" Target="slides/slide18.xml"/><Relationship Id="rId47" Type="http://schemas.openxmlformats.org/officeDocument/2006/relationships/font" Target="fonts/OpenSans-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Montserrat-bold.fntdata"/><Relationship Id="rId14" Type="http://schemas.openxmlformats.org/officeDocument/2006/relationships/slide" Target="slides/slide7.xml"/><Relationship Id="rId36" Type="http://schemas.openxmlformats.org/officeDocument/2006/relationships/font" Target="fonts/Montserrat-regular.fntdata"/><Relationship Id="rId17" Type="http://schemas.openxmlformats.org/officeDocument/2006/relationships/slide" Target="slides/slide10.xml"/><Relationship Id="rId39" Type="http://schemas.openxmlformats.org/officeDocument/2006/relationships/font" Target="fonts/Montserrat-boldItalic.fntdata"/><Relationship Id="rId16" Type="http://schemas.openxmlformats.org/officeDocument/2006/relationships/slide" Target="slides/slide9.xml"/><Relationship Id="rId38" Type="http://schemas.openxmlformats.org/officeDocument/2006/relationships/font" Target="fonts/Montserrat-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introduction: Wendy</a:t>
            </a:r>
            <a:endParaRPr/>
          </a:p>
          <a:p>
            <a:pPr indent="0" lvl="0" marL="0" rtl="0" algn="l">
              <a:spcBef>
                <a:spcPts val="0"/>
              </a:spcBef>
              <a:spcAft>
                <a:spcPts val="0"/>
              </a:spcAft>
              <a:buNone/>
            </a:pPr>
            <a:r>
              <a:rPr lang="en"/>
              <a:t>Characteristics: Chido</a:t>
            </a:r>
            <a:endParaRPr/>
          </a:p>
          <a:p>
            <a:pPr indent="0" lvl="0" marL="0" rtl="0" algn="l">
              <a:spcBef>
                <a:spcPts val="0"/>
              </a:spcBef>
              <a:spcAft>
                <a:spcPts val="0"/>
              </a:spcAft>
              <a:buNone/>
            </a:pPr>
            <a:r>
              <a:rPr lang="en"/>
              <a:t>Comparison: Emma, Wendy</a:t>
            </a:r>
            <a:endParaRPr/>
          </a:p>
          <a:p>
            <a:pPr indent="0" lvl="0" marL="0" rtl="0" algn="l">
              <a:spcBef>
                <a:spcPts val="0"/>
              </a:spcBef>
              <a:spcAft>
                <a:spcPts val="0"/>
              </a:spcAft>
              <a:buNone/>
            </a:pPr>
            <a:r>
              <a:rPr lang="en"/>
              <a:t>Regression analysis: Zoe</a:t>
            </a:r>
            <a:endParaRPr/>
          </a:p>
          <a:p>
            <a:pPr indent="0" lvl="0" marL="0" rtl="0" algn="l">
              <a:spcBef>
                <a:spcPts val="0"/>
              </a:spcBef>
              <a:spcAft>
                <a:spcPts val="0"/>
              </a:spcAft>
              <a:buNone/>
            </a:pPr>
            <a:r>
              <a:rPr lang="en"/>
              <a:t>Conclusion: Chido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142185976f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142185976f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141abadf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141abadf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higher average </a:t>
            </a:r>
            <a:r>
              <a:rPr lang="en"/>
              <a:t>retained</a:t>
            </a:r>
            <a:r>
              <a:rPr lang="en"/>
              <a:t> jobs in each county for the retained as </a:t>
            </a:r>
            <a:r>
              <a:rPr lang="en"/>
              <a:t>compared</a:t>
            </a:r>
            <a:r>
              <a:rPr lang="en"/>
              <a:t> to the removed. </a:t>
            </a:r>
            <a:r>
              <a:rPr lang="en">
                <a:solidFill>
                  <a:schemeClr val="dk1"/>
                </a:solidFill>
              </a:rPr>
              <a:t> The SBA might have chosen to support these business to help retain jobs in that area which would overall improve the area economically as well as the state and nation as a whole.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141abadf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141abadf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 the approved applications, we can see that in most of the business type there are more jobs retained than those in the removed applications.</a:t>
            </a:r>
            <a:endParaRPr/>
          </a:p>
          <a:p>
            <a:pPr indent="-298450" lvl="0" marL="457200" rtl="0" algn="l">
              <a:spcBef>
                <a:spcPts val="0"/>
              </a:spcBef>
              <a:spcAft>
                <a:spcPts val="0"/>
              </a:spcAft>
              <a:buSzPts val="1100"/>
              <a:buAutoNum type="arabicPeriod"/>
            </a:pPr>
            <a:r>
              <a:rPr lang="en"/>
              <a:t>When we look at the Cohen’s d, it says that the difference between these 2 groups are 0.27. However, we think that base on this graph, it looks like there is a greater difference.</a:t>
            </a:r>
            <a:endParaRPr/>
          </a:p>
          <a:p>
            <a:pPr indent="-298450" lvl="0" marL="457200" rtl="0" algn="l">
              <a:spcBef>
                <a:spcPts val="0"/>
              </a:spcBef>
              <a:spcAft>
                <a:spcPts val="0"/>
              </a:spcAft>
              <a:buSzPts val="1100"/>
              <a:buAutoNum type="arabicPeriod"/>
            </a:pPr>
            <a:r>
              <a:rPr lang="en"/>
              <a:t>Then we recall that the majority of removed loans are sole proprietorship, so we think that the 0.27 might because it was impacted by the dominated “1” job retained.</a:t>
            </a:r>
            <a:endParaRPr/>
          </a:p>
          <a:p>
            <a:pPr indent="-298450" lvl="0" marL="457200" rtl="0" algn="l">
              <a:spcBef>
                <a:spcPts val="0"/>
              </a:spcBef>
              <a:spcAft>
                <a:spcPts val="0"/>
              </a:spcAft>
              <a:buSzPts val="1100"/>
              <a:buAutoNum type="arabicPeriod"/>
            </a:pPr>
            <a:r>
              <a:rPr lang="en"/>
              <a:t>We remove the two business type that can only retain 1 job, and we found that the Cohen’s d get better, indicating even more difference between the 2 groups.</a:t>
            </a:r>
            <a:endParaRPr/>
          </a:p>
          <a:p>
            <a:pPr indent="-298450" lvl="0" marL="457200" rtl="0" algn="l">
              <a:spcBef>
                <a:spcPts val="0"/>
              </a:spcBef>
              <a:spcAft>
                <a:spcPts val="0"/>
              </a:spcAft>
              <a:buSzPts val="1100"/>
              <a:buAutoNum type="arabicPeriod"/>
            </a:pPr>
            <a:r>
              <a:rPr lang="en"/>
              <a:t>These tell us that the jobs retained between approved and removed applications is statistically significant.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Cohen’s D </a:t>
            </a:r>
            <a:r>
              <a:rPr lang="en"/>
              <a:t>of 0.27 indicates that the two group means differ by 0.27 standard deviations.if it’s less than 0.2 it tells us that the group are not significantly different compared to what we may see on the chart.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184cbc1458_2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184cbc1458_2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After we get an idea of jobs retained in each business type. How about taking look at just the business type</a:t>
            </a:r>
            <a:endParaRPr/>
          </a:p>
          <a:p>
            <a:pPr indent="-298450" lvl="0" marL="457200" rtl="0" algn="l">
              <a:spcBef>
                <a:spcPts val="0"/>
              </a:spcBef>
              <a:spcAft>
                <a:spcPts val="0"/>
              </a:spcAft>
              <a:buSzPts val="1100"/>
              <a:buAutoNum type="arabicPeriod"/>
            </a:pPr>
            <a:r>
              <a:rPr lang="en"/>
              <a:t>Non-profit business type has the highest proportion in both groups, especially in the removed applications there are over 60% of them.</a:t>
            </a:r>
            <a:endParaRPr/>
          </a:p>
          <a:p>
            <a:pPr indent="-298450" lvl="0" marL="457200" rtl="0" algn="l">
              <a:spcBef>
                <a:spcPts val="0"/>
              </a:spcBef>
              <a:spcAft>
                <a:spcPts val="0"/>
              </a:spcAft>
              <a:buSzPts val="1100"/>
              <a:buAutoNum type="arabicPeriod"/>
            </a:pPr>
            <a:r>
              <a:rPr lang="en"/>
              <a:t>Also, we can see that the </a:t>
            </a:r>
            <a:r>
              <a:rPr lang="en"/>
              <a:t>independent</a:t>
            </a:r>
            <a:r>
              <a:rPr lang="en"/>
              <a:t> contractors is also one of the business types that might have great chances to be removed. There are 10.12% of approved applications are from independent contractors but 15.39% in the removed applications.</a:t>
            </a:r>
            <a:endParaRPr/>
          </a:p>
          <a:p>
            <a:pPr indent="-298450" lvl="0" marL="457200" rtl="0" algn="l">
              <a:spcBef>
                <a:spcPts val="0"/>
              </a:spcBef>
              <a:spcAft>
                <a:spcPts val="0"/>
              </a:spcAft>
              <a:buSzPts val="1100"/>
              <a:buAutoNum type="arabicPeriod"/>
            </a:pPr>
            <a:r>
              <a:rPr lang="en"/>
              <a:t>Corporation</a:t>
            </a:r>
            <a:r>
              <a:rPr lang="en"/>
              <a:t> and LLC are two of the business types that have great chances to be approved. See that there are 12.74% of applications that are approved but only 1.23% in the removed applications.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184cbc1458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184cbc1458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We also compare the Hubzone, LMI, Rural Urban indicator for the approved and rejected loans. However, we found that there was no significant difference for these variables in the two groups. The Cohen’s d effect sample sizes are all less than 0.2, indicating that the difference is negligible.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And for the business age, although most of them are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Historically Underutilized Business Zone program that helps small businesses located in distressed areas gain preferential access to federal procurement opportunities</a:t>
            </a:r>
            <a:r>
              <a:rPr lang="en" sz="1200">
                <a:solidFill>
                  <a:srgbClr val="202124"/>
                </a:solidFill>
                <a:highlight>
                  <a:srgbClr val="FFFFFF"/>
                </a:highlight>
                <a:latin typeface="Roboto"/>
                <a:ea typeface="Roboto"/>
                <a:cs typeface="Roboto"/>
                <a:sym typeface="Roboto"/>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142185976f_0_1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142185976f_0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keep exploring the difference between approved and removed loans, we found that the undisbursed amount and term also are different from the two groups.</a:t>
            </a:r>
            <a:endParaRPr/>
          </a:p>
          <a:p>
            <a:pPr indent="0" lvl="0" marL="0" rtl="0" algn="l">
              <a:spcBef>
                <a:spcPts val="0"/>
              </a:spcBef>
              <a:spcAft>
                <a:spcPts val="0"/>
              </a:spcAft>
              <a:buNone/>
            </a:pPr>
            <a:r>
              <a:rPr lang="en"/>
              <a:t>For undisbursed amount, it clearly shows that the amount for removed loans are a lot higher than the amount for approved applications.</a:t>
            </a:r>
            <a:endParaRPr/>
          </a:p>
          <a:p>
            <a:pPr indent="0" lvl="0" marL="0" rtl="0" algn="l">
              <a:spcBef>
                <a:spcPts val="0"/>
              </a:spcBef>
              <a:spcAft>
                <a:spcPts val="0"/>
              </a:spcAft>
              <a:buNone/>
            </a:pPr>
            <a:r>
              <a:rPr lang="en"/>
              <a:t>As for the term, most of the removed loan has 60 months term while the term for approved applications varies a lot, and have many terms under 60.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184cbc1458_2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184cbc1458_2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From the plot above, we can learn that loan status is actually a very important variables that can tell us about the difference between approved and removed loans. For the approved applications, the loan status are all paid in full and exemption 4. As for the removed group, most of them are on “Active Un-Disbursed”, and some of them are on Exemption 4.</a:t>
            </a:r>
            <a:endParaRPr/>
          </a:p>
          <a:p>
            <a:pPr indent="-298450" lvl="0" marL="457200" rtl="0" algn="l">
              <a:spcBef>
                <a:spcPts val="0"/>
              </a:spcBef>
              <a:spcAft>
                <a:spcPts val="0"/>
              </a:spcAft>
              <a:buSzPts val="1100"/>
              <a:buAutoNum type="arabicPeriod"/>
            </a:pPr>
            <a:r>
              <a:rPr lang="en"/>
              <a:t>We also took a look at the relationship between initial approval amount and the loan status, we found that the average initial approval amount is the highest when the loan status is already paid in full.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1142185976f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1142185976f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1184cbc145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1184cbc145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184cbc145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184cbc145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142185976f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142185976f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184cbc145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1184cbc145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184cbc145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184cbc145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184cbc145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184cbc145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i="1" lang="en"/>
              <a:t>Why these applications were removed. </a:t>
            </a:r>
            <a:endParaRPr b="1" i="1"/>
          </a:p>
          <a:p>
            <a:pPr indent="0" lvl="0" marL="0" rtl="0" algn="l">
              <a:spcBef>
                <a:spcPts val="0"/>
              </a:spcBef>
              <a:spcAft>
                <a:spcPts val="0"/>
              </a:spcAft>
              <a:buNone/>
            </a:pPr>
            <a:r>
              <a:rPr lang="en"/>
              <a:t>Considering the analysis results, t</a:t>
            </a:r>
            <a:r>
              <a:rPr lang="en"/>
              <a:t>hey have removed loans mainly for businesses existing more than 2 years to support new businesses, perhaps after </a:t>
            </a:r>
            <a:r>
              <a:rPr lang="en"/>
              <a:t>evaluation of application the banks may have realized these new business would need the money to support the start of the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reason would be to support business in different counties in the state of Georgia. They were a lot of applications that were retained for small business in counties where they were not a lot of business(may be 2 business in that area). The SBA might have chosen to support these business to help retain jobs in that area which would overall improve the area economically as well as the state and nation as a whole.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If we’re to GO BEYOND DATA, Data Privacy Laws gives people the right to not provide all information when asked for hence could explain some missing information in some variables such as the loan status data.Secondly missing variables such as ethnicity and gender existing in the current dataset  could have helped us analyzed our data and have better reasoning behind the missing applications..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1860b8ac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1860b8ac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i="1" lang="en"/>
              <a:t>Why these applications were removed. </a:t>
            </a:r>
            <a:endParaRPr b="1" i="1"/>
          </a:p>
          <a:p>
            <a:pPr indent="0" lvl="0" marL="0" rtl="0" algn="l">
              <a:spcBef>
                <a:spcPts val="0"/>
              </a:spcBef>
              <a:spcAft>
                <a:spcPts val="0"/>
              </a:spcAft>
              <a:buNone/>
            </a:pPr>
            <a:r>
              <a:rPr lang="en"/>
              <a:t>Considering the analysis results, they have removed loans mainly for businesses existing more than 2 years to support new businesses, perhaps after evaluation of application the banks may have realized these new business would need the money to support the start of the business.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If we’re to GO BEYOND DATA, Data Privacy Laws gives people the right to not provide all information when asked for hence could explain some missing information in some variables such as the loan status data.Secondly missing variables such as ethnicity and gender existing in the current dataset  could have helped us analyzed our data and have better reasoning behind the missing applications..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1860b8acb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1860b8acb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If we’re to GO BEYOND DATA, Data Privacy Laws gives people the right to not provide all information when asked for hence could explain some missing information in some variables such as the loan status data.Secondly missing variables such as ethnicity and gender existing in the current dataset  could have helped us analyzed our data and have better reasoning behind the missing applications..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184cbc1458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184cbc1458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200">
                <a:solidFill>
                  <a:schemeClr val="dk1"/>
                </a:solidFill>
              </a:rPr>
              <a:t>Enacted by Congress in 2020 to respond to the economic impact of the COVID-19 pandemic, the Paycheck Protection Program provided nearly $800 billion in loans to small businesses in order to retain payrolls. The Small Business Administration has oversight over the PPP program, although the loans are administered by private lenders, who then submit application information to the government. The loans could be fully forgiven if certain conditions were met.</a:t>
            </a:r>
            <a:endParaRPr sz="1200">
              <a:solidFill>
                <a:schemeClr val="dk1"/>
              </a:solidFill>
            </a:endParaRPr>
          </a:p>
          <a:p>
            <a:pPr indent="0" lvl="0" marL="0" rtl="0" algn="just">
              <a:lnSpc>
                <a:spcPct val="115000"/>
              </a:lnSpc>
              <a:spcBef>
                <a:spcPts val="1200"/>
              </a:spcBef>
              <a:spcAft>
                <a:spcPts val="0"/>
              </a:spcAft>
              <a:buNone/>
            </a:pPr>
            <a:r>
              <a:rPr lang="en" sz="1200">
                <a:solidFill>
                  <a:schemeClr val="dk1"/>
                </a:solidFill>
              </a:rPr>
              <a:t>The SBA has periodically released data on the more than 11.5 million approved applications, but it also has removed applications that had been previously present in the dataset.</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184cbc1458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184cbc1458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200">
                <a:solidFill>
                  <a:schemeClr val="dk1"/>
                </a:solidFill>
              </a:rPr>
              <a:t>Enacted by Congress in 2020 to respond to the economic impact of the COVID-19 pandemic, the Paycheck Protection Program provided nearly $800 billion in loans to small businesses in order to retain payrolls. The Small Business Administration has oversight over the PPP program, although the loans are administered by private lenders, who then submit application information to the government. The loans could be fully forgiven if certain conditions were met.</a:t>
            </a:r>
            <a:endParaRPr sz="1200">
              <a:solidFill>
                <a:schemeClr val="dk1"/>
              </a:solidFill>
            </a:endParaRPr>
          </a:p>
          <a:p>
            <a:pPr indent="0" lvl="0" marL="0" rtl="0" algn="just">
              <a:lnSpc>
                <a:spcPct val="115000"/>
              </a:lnSpc>
              <a:spcBef>
                <a:spcPts val="1200"/>
              </a:spcBef>
              <a:spcAft>
                <a:spcPts val="0"/>
              </a:spcAft>
              <a:buNone/>
            </a:pPr>
            <a:r>
              <a:rPr lang="en" sz="1200">
                <a:solidFill>
                  <a:schemeClr val="dk1"/>
                </a:solidFill>
              </a:rPr>
              <a:t>The SBA has periodically released data on the more than 11.5 million approved applications, but it also has removed applications that had been previously present in the dataset.</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141abadf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141abadf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141abadf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141abadf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NAICS code </a:t>
            </a:r>
            <a:r>
              <a:rPr b="1" lang="en"/>
              <a:t>classifies </a:t>
            </a:r>
            <a:r>
              <a:rPr lang="en"/>
              <a:t>businesses and we found out that the code 812112  which represents beauty salons had the highest amount of removed businesses.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141abadf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141abadf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n" sz="1200">
                <a:solidFill>
                  <a:schemeClr val="dk1"/>
                </a:solidFill>
              </a:rPr>
              <a:t>The type of business which was removed the most was the sole proprietorship especially those located in the city of Atlanta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1141abadf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1141abadf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amount increased the number of jobs retained increased as well.</a:t>
            </a:r>
            <a:r>
              <a:rPr lang="en"/>
              <a:t> </a:t>
            </a:r>
            <a:r>
              <a:rPr lang="en"/>
              <a:t>From this it is evident that </a:t>
            </a:r>
            <a:r>
              <a:rPr lang="en" sz="1050">
                <a:solidFill>
                  <a:srgbClr val="3C4043"/>
                </a:solidFill>
                <a:highlight>
                  <a:srgbClr val="FFFFFF"/>
                </a:highlight>
                <a:latin typeface="Roboto"/>
                <a:ea typeface="Roboto"/>
                <a:cs typeface="Roboto"/>
                <a:sym typeface="Roboto"/>
              </a:rPr>
              <a:t>most of the applications that were removed had amounts  less than 200K".</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184cbc1458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184cbc1458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Hubzone indicator shows the </a:t>
            </a:r>
            <a:r>
              <a:rPr b="1" lang="en" sz="1200">
                <a:solidFill>
                  <a:srgbClr val="202124"/>
                </a:solidFill>
                <a:highlight>
                  <a:srgbClr val="FFFFFF"/>
                </a:highlight>
                <a:latin typeface="Roboto"/>
                <a:ea typeface="Roboto"/>
                <a:cs typeface="Roboto"/>
                <a:sym typeface="Roboto"/>
              </a:rPr>
              <a:t>Historically Underutilized Business Zone and the majority of loan application in the non-zones were removed. The majority of the loans removed were not  for the  low to Moderate income indicator. More applications from urban were removed and  business that existed or have existed for more than 2 years dominated.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rafiki/?utm_source=slidesgo_template&amp;utm_medium=referral-link&amp;utm_campaign=sg_resources&amp;utm_content=stories#f5a0a7"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7856036">
            <a:off x="8399053" y="4179160"/>
            <a:ext cx="885547" cy="840931"/>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2656800" y="-37550"/>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1" name="Google Shape;11;p2"/>
          <p:cNvSpPr/>
          <p:nvPr/>
        </p:nvSpPr>
        <p:spPr>
          <a:xfrm>
            <a:off x="-34250" y="4502651"/>
            <a:ext cx="6805050" cy="674448"/>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9044280">
            <a:off x="7593510" y="-121036"/>
            <a:ext cx="2004485" cy="1904276"/>
          </a:xfrm>
          <a:prstGeom prst="pentagon">
            <a:avLst>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86875" y="646625"/>
            <a:ext cx="624000" cy="59280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4382000" y="1507650"/>
            <a:ext cx="3708000" cy="15165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8000"/>
              <a:buFont typeface="Fjalla One"/>
              <a:buNone/>
              <a:defRPr sz="8000">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4682100" y="2943825"/>
            <a:ext cx="3107700" cy="48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Open Sans"/>
              <a:buNone/>
              <a:defRPr sz="1800">
                <a:solidFill>
                  <a:schemeClr val="accent2"/>
                </a:solidFill>
                <a:latin typeface="Open Sans"/>
                <a:ea typeface="Open Sans"/>
                <a:cs typeface="Open Sans"/>
                <a:sym typeface="Open Sans"/>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6" name="Google Shape;16;p2"/>
          <p:cNvSpPr/>
          <p:nvPr/>
        </p:nvSpPr>
        <p:spPr>
          <a:xfrm>
            <a:off x="1129500" y="218725"/>
            <a:ext cx="230100" cy="23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34125" y="183000"/>
            <a:ext cx="108300" cy="108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rot="-1107106">
            <a:off x="8528671" y="1301364"/>
            <a:ext cx="1281741" cy="739430"/>
            <a:chOff x="2047425" y="139025"/>
            <a:chExt cx="1082100" cy="301975"/>
          </a:xfrm>
        </p:grpSpPr>
        <p:cxnSp>
          <p:nvCxnSpPr>
            <p:cNvPr id="19" name="Google Shape;19;p2"/>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0" name="Google Shape;20;p2"/>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1" name="Google Shape;21;p2"/>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2" name="Google Shape;22;p2"/>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3" name="Google Shape;23;p2"/>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4" name="Google Shape;24;p2"/>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5" name="Google Shape;25;p2"/>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6" name="Google Shape;26;p2"/>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27" name="Google Shape;27;p2"/>
          <p:cNvSpPr/>
          <p:nvPr/>
        </p:nvSpPr>
        <p:spPr>
          <a:xfrm rot="-7856088">
            <a:off x="8481249" y="4257205"/>
            <a:ext cx="721154" cy="684836"/>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2"/>
          <p:cNvGrpSpPr/>
          <p:nvPr/>
        </p:nvGrpSpPr>
        <p:grpSpPr>
          <a:xfrm rot="-484">
            <a:off x="-188301" y="4288385"/>
            <a:ext cx="768507" cy="483855"/>
            <a:chOff x="2047425" y="139025"/>
            <a:chExt cx="1082100" cy="301975"/>
          </a:xfrm>
        </p:grpSpPr>
        <p:cxnSp>
          <p:nvCxnSpPr>
            <p:cNvPr id="29" name="Google Shape;29;p2"/>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0" name="Google Shape;30;p2"/>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1" name="Google Shape;31;p2"/>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2" name="Google Shape;32;p2"/>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 name="Google Shape;33;p2"/>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4" name="Google Shape;34;p2"/>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5" name="Google Shape;35;p2"/>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6" name="Google Shape;36;p2"/>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grpSp>
        <p:nvGrpSpPr>
          <p:cNvPr id="37" name="Google Shape;37;p2"/>
          <p:cNvGrpSpPr/>
          <p:nvPr/>
        </p:nvGrpSpPr>
        <p:grpSpPr>
          <a:xfrm flipH="1" rot="-2700000">
            <a:off x="3230340" y="-212215"/>
            <a:ext cx="969135" cy="969885"/>
            <a:chOff x="3368407" y="4173748"/>
            <a:chExt cx="969007" cy="969757"/>
          </a:xfrm>
        </p:grpSpPr>
        <p:sp>
          <p:nvSpPr>
            <p:cNvPr id="38" name="Google Shape;38;p2"/>
            <p:cNvSpPr/>
            <p:nvPr/>
          </p:nvSpPr>
          <p:spPr>
            <a:xfrm rot="9974911">
              <a:off x="4077296" y="436066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095985">
              <a:off x="3255738" y="4772081"/>
              <a:ext cx="908138" cy="58548"/>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9974911">
              <a:off x="4167336" y="427062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9974911">
              <a:off x="4256565" y="4181399"/>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2"/>
          <p:cNvSpPr/>
          <p:nvPr/>
        </p:nvSpPr>
        <p:spPr>
          <a:xfrm rot="5128316">
            <a:off x="194387" y="353780"/>
            <a:ext cx="224200" cy="213087"/>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9668962">
            <a:off x="7488386" y="4146536"/>
            <a:ext cx="313833" cy="313833"/>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9666835">
            <a:off x="7270737" y="4379733"/>
            <a:ext cx="108438" cy="108438"/>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2"/>
          <p:cNvGrpSpPr/>
          <p:nvPr/>
        </p:nvGrpSpPr>
        <p:grpSpPr>
          <a:xfrm flipH="1" rot="8101428">
            <a:off x="5246706" y="4201602"/>
            <a:ext cx="1154753" cy="1155647"/>
            <a:chOff x="3368407" y="4173748"/>
            <a:chExt cx="969007" cy="969757"/>
          </a:xfrm>
        </p:grpSpPr>
        <p:sp>
          <p:nvSpPr>
            <p:cNvPr id="46" name="Google Shape;46;p2"/>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rot="1807889">
            <a:off x="5207399" y="720559"/>
            <a:ext cx="310209" cy="310209"/>
            <a:chOff x="5207300" y="720450"/>
            <a:chExt cx="310200" cy="310200"/>
          </a:xfrm>
        </p:grpSpPr>
        <p:sp>
          <p:nvSpPr>
            <p:cNvPr id="51" name="Google Shape;51;p2"/>
            <p:cNvSpPr/>
            <p:nvPr/>
          </p:nvSpPr>
          <p:spPr>
            <a:xfrm>
              <a:off x="5307650" y="720450"/>
              <a:ext cx="109500" cy="31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5314550" y="720450"/>
              <a:ext cx="95700" cy="31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bg>
      <p:bgPr>
        <a:solidFill>
          <a:schemeClr val="accent4"/>
        </a:solidFill>
      </p:bgPr>
    </p:bg>
    <p:spTree>
      <p:nvGrpSpPr>
        <p:cNvPr id="232" name="Shape 232"/>
        <p:cNvGrpSpPr/>
        <p:nvPr/>
      </p:nvGrpSpPr>
      <p:grpSpPr>
        <a:xfrm>
          <a:off x="0" y="0"/>
          <a:ext cx="0" cy="0"/>
          <a:chOff x="0" y="0"/>
          <a:chExt cx="0" cy="0"/>
        </a:xfrm>
      </p:grpSpPr>
      <p:sp>
        <p:nvSpPr>
          <p:cNvPr id="233" name="Google Shape;233;p11"/>
          <p:cNvSpPr/>
          <p:nvPr/>
        </p:nvSpPr>
        <p:spPr>
          <a:xfrm flipH="1">
            <a:off x="2338950" y="3988425"/>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rot="10800000">
            <a:off x="0" y="-56779"/>
            <a:ext cx="4879901" cy="828304"/>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txBox="1"/>
          <p:nvPr>
            <p:ph type="title"/>
          </p:nvPr>
        </p:nvSpPr>
        <p:spPr>
          <a:xfrm>
            <a:off x="720000" y="531825"/>
            <a:ext cx="3852000" cy="14970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1"/>
          <p:cNvSpPr txBox="1"/>
          <p:nvPr>
            <p:ph idx="2" type="title"/>
          </p:nvPr>
        </p:nvSpPr>
        <p:spPr>
          <a:xfrm flipH="1">
            <a:off x="6359651" y="1757028"/>
            <a:ext cx="1924500" cy="476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accent2"/>
                </a:solidFill>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37" name="Google Shape;237;p11"/>
          <p:cNvSpPr txBox="1"/>
          <p:nvPr>
            <p:ph idx="3" type="title"/>
          </p:nvPr>
        </p:nvSpPr>
        <p:spPr>
          <a:xfrm flipH="1">
            <a:off x="6359775" y="2137928"/>
            <a:ext cx="19245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38" name="Google Shape;238;p11"/>
          <p:cNvSpPr txBox="1"/>
          <p:nvPr>
            <p:ph idx="4" type="title"/>
          </p:nvPr>
        </p:nvSpPr>
        <p:spPr>
          <a:xfrm flipH="1">
            <a:off x="723775" y="3344342"/>
            <a:ext cx="2071800" cy="4764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2400">
                <a:solidFill>
                  <a:schemeClr val="accent2"/>
                </a:solidFill>
              </a:defRPr>
            </a:lvl1pPr>
            <a:lvl2pPr lvl="1" rtl="0" algn="r">
              <a:spcBef>
                <a:spcPts val="0"/>
              </a:spcBef>
              <a:spcAft>
                <a:spcPts val="0"/>
              </a:spcAft>
              <a:buNone/>
              <a:defRPr>
                <a:solidFill>
                  <a:schemeClr val="accent2"/>
                </a:solidFill>
                <a:latin typeface="Open Sans Light"/>
                <a:ea typeface="Open Sans Light"/>
                <a:cs typeface="Open Sans Light"/>
                <a:sym typeface="Open Sans Light"/>
              </a:defRPr>
            </a:lvl2pPr>
            <a:lvl3pPr lvl="2" rtl="0" algn="r">
              <a:spcBef>
                <a:spcPts val="0"/>
              </a:spcBef>
              <a:spcAft>
                <a:spcPts val="0"/>
              </a:spcAft>
              <a:buNone/>
              <a:defRPr>
                <a:solidFill>
                  <a:schemeClr val="accent2"/>
                </a:solidFill>
                <a:latin typeface="Open Sans Light"/>
                <a:ea typeface="Open Sans Light"/>
                <a:cs typeface="Open Sans Light"/>
                <a:sym typeface="Open Sans Light"/>
              </a:defRPr>
            </a:lvl3pPr>
            <a:lvl4pPr lvl="3" rtl="0" algn="r">
              <a:spcBef>
                <a:spcPts val="0"/>
              </a:spcBef>
              <a:spcAft>
                <a:spcPts val="0"/>
              </a:spcAft>
              <a:buNone/>
              <a:defRPr>
                <a:solidFill>
                  <a:schemeClr val="accent2"/>
                </a:solidFill>
                <a:latin typeface="Open Sans Light"/>
                <a:ea typeface="Open Sans Light"/>
                <a:cs typeface="Open Sans Light"/>
                <a:sym typeface="Open Sans Light"/>
              </a:defRPr>
            </a:lvl4pPr>
            <a:lvl5pPr lvl="4" rtl="0" algn="r">
              <a:spcBef>
                <a:spcPts val="0"/>
              </a:spcBef>
              <a:spcAft>
                <a:spcPts val="0"/>
              </a:spcAft>
              <a:buNone/>
              <a:defRPr>
                <a:solidFill>
                  <a:schemeClr val="accent2"/>
                </a:solidFill>
                <a:latin typeface="Open Sans Light"/>
                <a:ea typeface="Open Sans Light"/>
                <a:cs typeface="Open Sans Light"/>
                <a:sym typeface="Open Sans Light"/>
              </a:defRPr>
            </a:lvl5pPr>
            <a:lvl6pPr lvl="5" rtl="0" algn="r">
              <a:spcBef>
                <a:spcPts val="0"/>
              </a:spcBef>
              <a:spcAft>
                <a:spcPts val="0"/>
              </a:spcAft>
              <a:buNone/>
              <a:defRPr>
                <a:solidFill>
                  <a:schemeClr val="accent2"/>
                </a:solidFill>
                <a:latin typeface="Open Sans Light"/>
                <a:ea typeface="Open Sans Light"/>
                <a:cs typeface="Open Sans Light"/>
                <a:sym typeface="Open Sans Light"/>
              </a:defRPr>
            </a:lvl6pPr>
            <a:lvl7pPr lvl="6" rtl="0" algn="r">
              <a:spcBef>
                <a:spcPts val="0"/>
              </a:spcBef>
              <a:spcAft>
                <a:spcPts val="0"/>
              </a:spcAft>
              <a:buNone/>
              <a:defRPr>
                <a:solidFill>
                  <a:schemeClr val="accent2"/>
                </a:solidFill>
                <a:latin typeface="Open Sans Light"/>
                <a:ea typeface="Open Sans Light"/>
                <a:cs typeface="Open Sans Light"/>
                <a:sym typeface="Open Sans Light"/>
              </a:defRPr>
            </a:lvl7pPr>
            <a:lvl8pPr lvl="7" rtl="0" algn="r">
              <a:spcBef>
                <a:spcPts val="0"/>
              </a:spcBef>
              <a:spcAft>
                <a:spcPts val="0"/>
              </a:spcAft>
              <a:buNone/>
              <a:defRPr>
                <a:solidFill>
                  <a:schemeClr val="accent2"/>
                </a:solidFill>
                <a:latin typeface="Open Sans Light"/>
                <a:ea typeface="Open Sans Light"/>
                <a:cs typeface="Open Sans Light"/>
                <a:sym typeface="Open Sans Light"/>
              </a:defRPr>
            </a:lvl8pPr>
            <a:lvl9pPr lvl="8" rtl="0" algn="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39" name="Google Shape;239;p11"/>
          <p:cNvSpPr txBox="1"/>
          <p:nvPr>
            <p:ph idx="5" type="title"/>
          </p:nvPr>
        </p:nvSpPr>
        <p:spPr>
          <a:xfrm flipH="1">
            <a:off x="723775" y="3725242"/>
            <a:ext cx="2071800" cy="762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0" sz="1400">
                <a:solidFill>
                  <a:schemeClr val="accent2"/>
                </a:solidFill>
                <a:latin typeface="Open Sans"/>
                <a:ea typeface="Open Sans"/>
                <a:cs typeface="Open Sans"/>
                <a:sym typeface="Open Sans"/>
              </a:defRPr>
            </a:lvl1pPr>
            <a:lvl2pPr lvl="1" rtl="0" algn="r">
              <a:spcBef>
                <a:spcPts val="0"/>
              </a:spcBef>
              <a:spcAft>
                <a:spcPts val="0"/>
              </a:spcAft>
              <a:buNone/>
              <a:defRPr>
                <a:solidFill>
                  <a:schemeClr val="accent2"/>
                </a:solidFill>
                <a:latin typeface="Open Sans Light"/>
                <a:ea typeface="Open Sans Light"/>
                <a:cs typeface="Open Sans Light"/>
                <a:sym typeface="Open Sans Light"/>
              </a:defRPr>
            </a:lvl2pPr>
            <a:lvl3pPr lvl="2" rtl="0" algn="r">
              <a:spcBef>
                <a:spcPts val="0"/>
              </a:spcBef>
              <a:spcAft>
                <a:spcPts val="0"/>
              </a:spcAft>
              <a:buNone/>
              <a:defRPr>
                <a:solidFill>
                  <a:schemeClr val="accent2"/>
                </a:solidFill>
                <a:latin typeface="Open Sans Light"/>
                <a:ea typeface="Open Sans Light"/>
                <a:cs typeface="Open Sans Light"/>
                <a:sym typeface="Open Sans Light"/>
              </a:defRPr>
            </a:lvl3pPr>
            <a:lvl4pPr lvl="3" rtl="0" algn="r">
              <a:spcBef>
                <a:spcPts val="0"/>
              </a:spcBef>
              <a:spcAft>
                <a:spcPts val="0"/>
              </a:spcAft>
              <a:buNone/>
              <a:defRPr>
                <a:solidFill>
                  <a:schemeClr val="accent2"/>
                </a:solidFill>
                <a:latin typeface="Open Sans Light"/>
                <a:ea typeface="Open Sans Light"/>
                <a:cs typeface="Open Sans Light"/>
                <a:sym typeface="Open Sans Light"/>
              </a:defRPr>
            </a:lvl4pPr>
            <a:lvl5pPr lvl="4" rtl="0" algn="r">
              <a:spcBef>
                <a:spcPts val="0"/>
              </a:spcBef>
              <a:spcAft>
                <a:spcPts val="0"/>
              </a:spcAft>
              <a:buNone/>
              <a:defRPr>
                <a:solidFill>
                  <a:schemeClr val="accent2"/>
                </a:solidFill>
                <a:latin typeface="Open Sans Light"/>
                <a:ea typeface="Open Sans Light"/>
                <a:cs typeface="Open Sans Light"/>
                <a:sym typeface="Open Sans Light"/>
              </a:defRPr>
            </a:lvl5pPr>
            <a:lvl6pPr lvl="5" rtl="0" algn="r">
              <a:spcBef>
                <a:spcPts val="0"/>
              </a:spcBef>
              <a:spcAft>
                <a:spcPts val="0"/>
              </a:spcAft>
              <a:buNone/>
              <a:defRPr>
                <a:solidFill>
                  <a:schemeClr val="accent2"/>
                </a:solidFill>
                <a:latin typeface="Open Sans Light"/>
                <a:ea typeface="Open Sans Light"/>
                <a:cs typeface="Open Sans Light"/>
                <a:sym typeface="Open Sans Light"/>
              </a:defRPr>
            </a:lvl6pPr>
            <a:lvl7pPr lvl="6" rtl="0" algn="r">
              <a:spcBef>
                <a:spcPts val="0"/>
              </a:spcBef>
              <a:spcAft>
                <a:spcPts val="0"/>
              </a:spcAft>
              <a:buNone/>
              <a:defRPr>
                <a:solidFill>
                  <a:schemeClr val="accent2"/>
                </a:solidFill>
                <a:latin typeface="Open Sans Light"/>
                <a:ea typeface="Open Sans Light"/>
                <a:cs typeface="Open Sans Light"/>
                <a:sym typeface="Open Sans Light"/>
              </a:defRPr>
            </a:lvl7pPr>
            <a:lvl8pPr lvl="7" rtl="0" algn="r">
              <a:spcBef>
                <a:spcPts val="0"/>
              </a:spcBef>
              <a:spcAft>
                <a:spcPts val="0"/>
              </a:spcAft>
              <a:buNone/>
              <a:defRPr>
                <a:solidFill>
                  <a:schemeClr val="accent2"/>
                </a:solidFill>
                <a:latin typeface="Open Sans Light"/>
                <a:ea typeface="Open Sans Light"/>
                <a:cs typeface="Open Sans Light"/>
                <a:sym typeface="Open Sans Light"/>
              </a:defRPr>
            </a:lvl8pPr>
            <a:lvl9pPr lvl="8" rtl="0" algn="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40" name="Google Shape;240;p11"/>
          <p:cNvSpPr/>
          <p:nvPr/>
        </p:nvSpPr>
        <p:spPr>
          <a:xfrm flipH="1" rot="782777">
            <a:off x="-366321" y="1041844"/>
            <a:ext cx="1271828" cy="1243900"/>
          </a:xfrm>
          <a:prstGeom prst="mathPlus">
            <a:avLst>
              <a:gd fmla="val 23520" name="adj1"/>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rot="7605176">
            <a:off x="6217393" y="4119164"/>
            <a:ext cx="235140" cy="23514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rot="7615371">
            <a:off x="6086927" y="4376819"/>
            <a:ext cx="129840" cy="12984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rot="3413477">
            <a:off x="8989417" y="3269891"/>
            <a:ext cx="237812" cy="226078"/>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rot="9390086">
            <a:off x="8575387" y="3413847"/>
            <a:ext cx="428866" cy="407514"/>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11"/>
          <p:cNvGrpSpPr/>
          <p:nvPr/>
        </p:nvGrpSpPr>
        <p:grpSpPr>
          <a:xfrm flipH="1" rot="840">
            <a:off x="4348831" y="-38283"/>
            <a:ext cx="442687" cy="497323"/>
            <a:chOff x="2047425" y="139025"/>
            <a:chExt cx="1082100" cy="301975"/>
          </a:xfrm>
        </p:grpSpPr>
        <p:cxnSp>
          <p:nvCxnSpPr>
            <p:cNvPr id="246" name="Google Shape;246;p11"/>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47" name="Google Shape;247;p11"/>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48" name="Google Shape;248;p11"/>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49" name="Google Shape;249;p11"/>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50" name="Google Shape;250;p11"/>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51" name="Google Shape;251;p11"/>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52" name="Google Shape;252;p11"/>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53" name="Google Shape;253;p11"/>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254" name="Shape 254"/>
        <p:cNvGrpSpPr/>
        <p:nvPr/>
      </p:nvGrpSpPr>
      <p:grpSpPr>
        <a:xfrm>
          <a:off x="0" y="0"/>
          <a:ext cx="0" cy="0"/>
          <a:chOff x="0" y="0"/>
          <a:chExt cx="0" cy="0"/>
        </a:xfrm>
      </p:grpSpPr>
      <p:sp>
        <p:nvSpPr>
          <p:cNvPr id="255" name="Google Shape;255;p12"/>
          <p:cNvSpPr/>
          <p:nvPr/>
        </p:nvSpPr>
        <p:spPr>
          <a:xfrm rot="10800000">
            <a:off x="2321249" y="2"/>
            <a:ext cx="6822743" cy="1992273"/>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flipH="1" rot="10800000">
            <a:off x="0" y="2"/>
            <a:ext cx="4591367" cy="733473"/>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2"/>
          <p:cNvSpPr txBox="1"/>
          <p:nvPr>
            <p:ph type="title"/>
          </p:nvPr>
        </p:nvSpPr>
        <p:spPr>
          <a:xfrm>
            <a:off x="720000" y="531825"/>
            <a:ext cx="3852000" cy="14970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8" name="Google Shape;258;p12"/>
          <p:cNvGrpSpPr/>
          <p:nvPr/>
        </p:nvGrpSpPr>
        <p:grpSpPr>
          <a:xfrm rot="2695972">
            <a:off x="7534217" y="589842"/>
            <a:ext cx="935561" cy="936285"/>
            <a:chOff x="3368407" y="4173748"/>
            <a:chExt cx="969007" cy="969757"/>
          </a:xfrm>
        </p:grpSpPr>
        <p:sp>
          <p:nvSpPr>
            <p:cNvPr id="259" name="Google Shape;259;p12"/>
            <p:cNvSpPr/>
            <p:nvPr/>
          </p:nvSpPr>
          <p:spPr>
            <a:xfrm rot="9974911">
              <a:off x="4077296" y="436066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
            <p:cNvSpPr/>
            <p:nvPr/>
          </p:nvSpPr>
          <p:spPr>
            <a:xfrm rot="8095985">
              <a:off x="3255738" y="4772081"/>
              <a:ext cx="908138" cy="58548"/>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
            <p:cNvSpPr/>
            <p:nvPr/>
          </p:nvSpPr>
          <p:spPr>
            <a:xfrm rot="9974911">
              <a:off x="4167336" y="427062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2"/>
            <p:cNvSpPr/>
            <p:nvPr/>
          </p:nvSpPr>
          <p:spPr>
            <a:xfrm rot="9974911">
              <a:off x="4256565" y="4181399"/>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12"/>
          <p:cNvSpPr/>
          <p:nvPr/>
        </p:nvSpPr>
        <p:spPr>
          <a:xfrm rot="2727600">
            <a:off x="653691" y="4361786"/>
            <a:ext cx="237808" cy="226143"/>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2"/>
          <p:cNvSpPr/>
          <p:nvPr/>
        </p:nvSpPr>
        <p:spPr>
          <a:xfrm rot="-3246491">
            <a:off x="260757" y="4532006"/>
            <a:ext cx="428822" cy="407407"/>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2">
    <p:bg>
      <p:bgPr>
        <a:solidFill>
          <a:schemeClr val="dk2"/>
        </a:solidFill>
      </p:bgPr>
    </p:bg>
    <p:spTree>
      <p:nvGrpSpPr>
        <p:cNvPr id="265" name="Shape 265"/>
        <p:cNvGrpSpPr/>
        <p:nvPr/>
      </p:nvGrpSpPr>
      <p:grpSpPr>
        <a:xfrm>
          <a:off x="0" y="0"/>
          <a:ext cx="0" cy="0"/>
          <a:chOff x="0" y="0"/>
          <a:chExt cx="0" cy="0"/>
        </a:xfrm>
      </p:grpSpPr>
      <p:sp>
        <p:nvSpPr>
          <p:cNvPr id="266" name="Google Shape;266;p13"/>
          <p:cNvSpPr txBox="1"/>
          <p:nvPr>
            <p:ph type="title"/>
          </p:nvPr>
        </p:nvSpPr>
        <p:spPr>
          <a:xfrm>
            <a:off x="1834200" y="1759335"/>
            <a:ext cx="5475600" cy="206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300"/>
              <a:buNone/>
              <a:defRPr sz="7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7" name="Google Shape;267;p13"/>
          <p:cNvSpPr/>
          <p:nvPr/>
        </p:nvSpPr>
        <p:spPr>
          <a:xfrm rot="-5400000">
            <a:off x="1488126" y="-2281816"/>
            <a:ext cx="5555216" cy="9494317"/>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flipH="1" rot="8906445">
            <a:off x="2037818" y="304427"/>
            <a:ext cx="163361" cy="155483"/>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flipH="1" rot="7465102">
            <a:off x="1678237" y="299944"/>
            <a:ext cx="294570" cy="280262"/>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rot="7457445">
            <a:off x="8427429" y="2799651"/>
            <a:ext cx="333338" cy="33333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rot="7459681">
            <a:off x="8171728" y="3122461"/>
            <a:ext cx="156934" cy="156934"/>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13"/>
          <p:cNvGrpSpPr/>
          <p:nvPr/>
        </p:nvGrpSpPr>
        <p:grpSpPr>
          <a:xfrm rot="1273763">
            <a:off x="8723893" y="334076"/>
            <a:ext cx="607836" cy="450615"/>
            <a:chOff x="2047425" y="139025"/>
            <a:chExt cx="1082100" cy="301975"/>
          </a:xfrm>
        </p:grpSpPr>
        <p:cxnSp>
          <p:nvCxnSpPr>
            <p:cNvPr id="273" name="Google Shape;273;p13"/>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4" name="Google Shape;274;p13"/>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5" name="Google Shape;275;p13"/>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6" name="Google Shape;276;p13"/>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7" name="Google Shape;277;p13"/>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8" name="Google Shape;278;p13"/>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9" name="Google Shape;279;p13"/>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80" name="Google Shape;280;p13"/>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grpSp>
        <p:nvGrpSpPr>
          <p:cNvPr id="281" name="Google Shape;281;p13"/>
          <p:cNvGrpSpPr/>
          <p:nvPr/>
        </p:nvGrpSpPr>
        <p:grpSpPr>
          <a:xfrm rot="1273953">
            <a:off x="-610611" y="3749541"/>
            <a:ext cx="947182" cy="702215"/>
            <a:chOff x="2047425" y="139025"/>
            <a:chExt cx="1082100" cy="301975"/>
          </a:xfrm>
        </p:grpSpPr>
        <p:cxnSp>
          <p:nvCxnSpPr>
            <p:cNvPr id="282" name="Google Shape;282;p13"/>
            <p:cNvCxnSpPr/>
            <p:nvPr/>
          </p:nvCxnSpPr>
          <p:spPr>
            <a:xfrm>
              <a:off x="2047425" y="31057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3" name="Google Shape;283;p13"/>
            <p:cNvCxnSpPr/>
            <p:nvPr/>
          </p:nvCxnSpPr>
          <p:spPr>
            <a:xfrm>
              <a:off x="2047425" y="3517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4" name="Google Shape;284;p13"/>
            <p:cNvCxnSpPr/>
            <p:nvPr/>
          </p:nvCxnSpPr>
          <p:spPr>
            <a:xfrm>
              <a:off x="2047425" y="3963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5" name="Google Shape;285;p13"/>
            <p:cNvCxnSpPr/>
            <p:nvPr/>
          </p:nvCxnSpPr>
          <p:spPr>
            <a:xfrm>
              <a:off x="2047425" y="4410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6" name="Google Shape;286;p13"/>
            <p:cNvCxnSpPr/>
            <p:nvPr/>
          </p:nvCxnSpPr>
          <p:spPr>
            <a:xfrm>
              <a:off x="2047425" y="13902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7" name="Google Shape;287;p13"/>
            <p:cNvCxnSpPr/>
            <p:nvPr/>
          </p:nvCxnSpPr>
          <p:spPr>
            <a:xfrm>
              <a:off x="2047425" y="1801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8" name="Google Shape;288;p13"/>
            <p:cNvCxnSpPr/>
            <p:nvPr/>
          </p:nvCxnSpPr>
          <p:spPr>
            <a:xfrm>
              <a:off x="2047425" y="2248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9" name="Google Shape;289;p13"/>
            <p:cNvCxnSpPr/>
            <p:nvPr/>
          </p:nvCxnSpPr>
          <p:spPr>
            <a:xfrm>
              <a:off x="2047425" y="269450"/>
              <a:ext cx="1082100" cy="0"/>
            </a:xfrm>
            <a:prstGeom prst="straightConnector1">
              <a:avLst/>
            </a:prstGeom>
            <a:noFill/>
            <a:ln cap="flat" cmpd="sng" w="9525">
              <a:solidFill>
                <a:schemeClr val="lt2"/>
              </a:solidFill>
              <a:prstDash val="solid"/>
              <a:round/>
              <a:headEnd len="med" w="med" type="none"/>
              <a:tailEnd len="med" w="med" type="none"/>
            </a:ln>
          </p:spPr>
        </p:cxnSp>
      </p:grpSp>
      <p:sp>
        <p:nvSpPr>
          <p:cNvPr id="290" name="Google Shape;290;p13"/>
          <p:cNvSpPr/>
          <p:nvPr/>
        </p:nvSpPr>
        <p:spPr>
          <a:xfrm rot="-8495506">
            <a:off x="-151740" y="339211"/>
            <a:ext cx="330779" cy="33077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rot="-8497951">
            <a:off x="-121182" y="136236"/>
            <a:ext cx="119381" cy="119381"/>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3"/>
          <p:cNvGrpSpPr/>
          <p:nvPr/>
        </p:nvGrpSpPr>
        <p:grpSpPr>
          <a:xfrm rot="2695972">
            <a:off x="7134167" y="599367"/>
            <a:ext cx="935561" cy="936285"/>
            <a:chOff x="3368407" y="4173748"/>
            <a:chExt cx="969007" cy="969757"/>
          </a:xfrm>
        </p:grpSpPr>
        <p:sp>
          <p:nvSpPr>
            <p:cNvPr id="293" name="Google Shape;293;p13"/>
            <p:cNvSpPr/>
            <p:nvPr/>
          </p:nvSpPr>
          <p:spPr>
            <a:xfrm rot="9974911">
              <a:off x="4077296" y="436066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rot="8095985">
              <a:off x="3255738" y="4772081"/>
              <a:ext cx="908138" cy="58548"/>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rot="9974911">
              <a:off x="4167336" y="427062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9974911">
              <a:off x="4256565" y="4181399"/>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3"/>
          <p:cNvGrpSpPr/>
          <p:nvPr/>
        </p:nvGrpSpPr>
        <p:grpSpPr>
          <a:xfrm rot="-3703883">
            <a:off x="610918" y="2952183"/>
            <a:ext cx="2270338" cy="2290846"/>
            <a:chOff x="1313000" y="237900"/>
            <a:chExt cx="5081500" cy="5226650"/>
          </a:xfrm>
        </p:grpSpPr>
        <p:sp>
          <p:nvSpPr>
            <p:cNvPr id="298" name="Google Shape;298;p13"/>
            <p:cNvSpPr/>
            <p:nvPr/>
          </p:nvSpPr>
          <p:spPr>
            <a:xfrm>
              <a:off x="2336100" y="1502375"/>
              <a:ext cx="4058400" cy="3324450"/>
            </a:xfrm>
            <a:custGeom>
              <a:rect b="b" l="l" r="r" t="t"/>
              <a:pathLst>
                <a:path extrusionOk="0" h="132978" w="162336">
                  <a:moveTo>
                    <a:pt x="133881" y="1"/>
                  </a:moveTo>
                  <a:cubicBezTo>
                    <a:pt x="131441" y="1"/>
                    <a:pt x="128885" y="329"/>
                    <a:pt x="126294" y="1060"/>
                  </a:cubicBezTo>
                  <a:cubicBezTo>
                    <a:pt x="105585" y="6836"/>
                    <a:pt x="106783" y="11626"/>
                    <a:pt x="86286" y="14866"/>
                  </a:cubicBezTo>
                  <a:cubicBezTo>
                    <a:pt x="65718" y="18106"/>
                    <a:pt x="48672" y="39448"/>
                    <a:pt x="44446" y="50014"/>
                  </a:cubicBezTo>
                  <a:cubicBezTo>
                    <a:pt x="40220" y="60650"/>
                    <a:pt x="31063" y="71779"/>
                    <a:pt x="18103" y="75935"/>
                  </a:cubicBezTo>
                  <a:cubicBezTo>
                    <a:pt x="5142" y="80020"/>
                    <a:pt x="0" y="102771"/>
                    <a:pt x="10848" y="115943"/>
                  </a:cubicBezTo>
                  <a:cubicBezTo>
                    <a:pt x="21021" y="128330"/>
                    <a:pt x="34893" y="132977"/>
                    <a:pt x="47663" y="132977"/>
                  </a:cubicBezTo>
                  <a:cubicBezTo>
                    <a:pt x="64956" y="132977"/>
                    <a:pt x="80229" y="124457"/>
                    <a:pt x="81566" y="115098"/>
                  </a:cubicBezTo>
                  <a:cubicBezTo>
                    <a:pt x="83961" y="98756"/>
                    <a:pt x="83045" y="84458"/>
                    <a:pt x="108614" y="72554"/>
                  </a:cubicBezTo>
                  <a:cubicBezTo>
                    <a:pt x="134112" y="60650"/>
                    <a:pt x="116714" y="29165"/>
                    <a:pt x="141015" y="22121"/>
                  </a:cubicBezTo>
                  <a:cubicBezTo>
                    <a:pt x="162336" y="16020"/>
                    <a:pt x="150934" y="1"/>
                    <a:pt x="1338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2528025" y="1696150"/>
              <a:ext cx="3219000" cy="3768400"/>
            </a:xfrm>
            <a:custGeom>
              <a:rect b="b" l="l" r="r" t="t"/>
              <a:pathLst>
                <a:path extrusionOk="0" h="150736" w="128760">
                  <a:moveTo>
                    <a:pt x="128337" y="1"/>
                  </a:moveTo>
                  <a:cubicBezTo>
                    <a:pt x="128126" y="142"/>
                    <a:pt x="103121" y="10496"/>
                    <a:pt x="75016" y="34163"/>
                  </a:cubicBezTo>
                  <a:cubicBezTo>
                    <a:pt x="49025" y="55998"/>
                    <a:pt x="15004" y="93964"/>
                    <a:pt x="1" y="150525"/>
                  </a:cubicBezTo>
                  <a:lnTo>
                    <a:pt x="1128" y="150736"/>
                  </a:lnTo>
                  <a:cubicBezTo>
                    <a:pt x="16061" y="94386"/>
                    <a:pt x="49941" y="56703"/>
                    <a:pt x="75650" y="35078"/>
                  </a:cubicBezTo>
                  <a:cubicBezTo>
                    <a:pt x="103684" y="11482"/>
                    <a:pt x="128548" y="1128"/>
                    <a:pt x="128760" y="987"/>
                  </a:cubicBezTo>
                  <a:lnTo>
                    <a:pt x="128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313000" y="237900"/>
              <a:ext cx="2560400" cy="4684800"/>
            </a:xfrm>
            <a:custGeom>
              <a:rect b="b" l="l" r="r" t="t"/>
              <a:pathLst>
                <a:path extrusionOk="0" h="187392" w="102416">
                  <a:moveTo>
                    <a:pt x="81850" y="1"/>
                  </a:moveTo>
                  <a:cubicBezTo>
                    <a:pt x="76353" y="1"/>
                    <a:pt x="70025" y="2344"/>
                    <a:pt x="64943" y="7757"/>
                  </a:cubicBezTo>
                  <a:cubicBezTo>
                    <a:pt x="49729" y="23958"/>
                    <a:pt x="53251" y="28184"/>
                    <a:pt x="37050" y="41778"/>
                  </a:cubicBezTo>
                  <a:cubicBezTo>
                    <a:pt x="20850" y="55443"/>
                    <a:pt x="16835" y="85731"/>
                    <a:pt x="18596" y="98621"/>
                  </a:cubicBezTo>
                  <a:cubicBezTo>
                    <a:pt x="20427" y="111440"/>
                    <a:pt x="18032" y="127500"/>
                    <a:pt x="9016" y="138065"/>
                  </a:cubicBezTo>
                  <a:cubicBezTo>
                    <a:pt x="1" y="148701"/>
                    <a:pt x="7115" y="174552"/>
                    <a:pt x="23456" y="182582"/>
                  </a:cubicBezTo>
                  <a:cubicBezTo>
                    <a:pt x="30249" y="185951"/>
                    <a:pt x="36885" y="187392"/>
                    <a:pt x="43139" y="187392"/>
                  </a:cubicBezTo>
                  <a:cubicBezTo>
                    <a:pt x="69958" y="187392"/>
                    <a:pt x="89736" y="160898"/>
                    <a:pt x="84595" y="146447"/>
                  </a:cubicBezTo>
                  <a:cubicBezTo>
                    <a:pt x="78185" y="128627"/>
                    <a:pt x="70085" y="114469"/>
                    <a:pt x="86215" y="89534"/>
                  </a:cubicBezTo>
                  <a:cubicBezTo>
                    <a:pt x="102416" y="64670"/>
                    <a:pt x="70860" y="41144"/>
                    <a:pt x="88610" y="21915"/>
                  </a:cubicBezTo>
                  <a:cubicBezTo>
                    <a:pt x="100357" y="9186"/>
                    <a:pt x="92732" y="1"/>
                    <a:pt x="818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610600" y="532175"/>
              <a:ext cx="1628875" cy="4886600"/>
            </a:xfrm>
            <a:custGeom>
              <a:rect b="b" l="l" r="r" t="t"/>
              <a:pathLst>
                <a:path extrusionOk="0" h="195464" w="65155">
                  <a:moveTo>
                    <a:pt x="64591" y="1"/>
                  </a:moveTo>
                  <a:cubicBezTo>
                    <a:pt x="58745" y="3945"/>
                    <a:pt x="42333" y="34374"/>
                    <a:pt x="31133" y="71424"/>
                  </a:cubicBezTo>
                  <a:cubicBezTo>
                    <a:pt x="20991" y="105163"/>
                    <a:pt x="11975" y="153976"/>
                    <a:pt x="26485" y="195464"/>
                  </a:cubicBezTo>
                  <a:lnTo>
                    <a:pt x="26485" y="195464"/>
                  </a:lnTo>
                  <a:lnTo>
                    <a:pt x="27471" y="195182"/>
                  </a:lnTo>
                  <a:cubicBezTo>
                    <a:pt x="0" y="116926"/>
                    <a:pt x="55223" y="7467"/>
                    <a:pt x="65154" y="917"/>
                  </a:cubicBezTo>
                  <a:lnTo>
                    <a:pt x="645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3"/>
          <p:cNvGrpSpPr/>
          <p:nvPr/>
        </p:nvGrpSpPr>
        <p:grpSpPr>
          <a:xfrm flipH="1" rot="2884542">
            <a:off x="6196477" y="2952476"/>
            <a:ext cx="2270197" cy="2290259"/>
            <a:chOff x="1313000" y="237900"/>
            <a:chExt cx="5081500" cy="5226650"/>
          </a:xfrm>
        </p:grpSpPr>
        <p:sp>
          <p:nvSpPr>
            <p:cNvPr id="303" name="Google Shape;303;p13"/>
            <p:cNvSpPr/>
            <p:nvPr/>
          </p:nvSpPr>
          <p:spPr>
            <a:xfrm>
              <a:off x="2336100" y="1502375"/>
              <a:ext cx="4058400" cy="3324450"/>
            </a:xfrm>
            <a:custGeom>
              <a:rect b="b" l="l" r="r" t="t"/>
              <a:pathLst>
                <a:path extrusionOk="0" h="132978" w="162336">
                  <a:moveTo>
                    <a:pt x="133881" y="1"/>
                  </a:moveTo>
                  <a:cubicBezTo>
                    <a:pt x="131441" y="1"/>
                    <a:pt x="128885" y="329"/>
                    <a:pt x="126294" y="1060"/>
                  </a:cubicBezTo>
                  <a:cubicBezTo>
                    <a:pt x="105585" y="6836"/>
                    <a:pt x="106783" y="11626"/>
                    <a:pt x="86286" y="14866"/>
                  </a:cubicBezTo>
                  <a:cubicBezTo>
                    <a:pt x="65718" y="18106"/>
                    <a:pt x="48672" y="39448"/>
                    <a:pt x="44446" y="50014"/>
                  </a:cubicBezTo>
                  <a:cubicBezTo>
                    <a:pt x="40220" y="60650"/>
                    <a:pt x="31063" y="71779"/>
                    <a:pt x="18103" y="75935"/>
                  </a:cubicBezTo>
                  <a:cubicBezTo>
                    <a:pt x="5142" y="80020"/>
                    <a:pt x="0" y="102771"/>
                    <a:pt x="10848" y="115943"/>
                  </a:cubicBezTo>
                  <a:cubicBezTo>
                    <a:pt x="21021" y="128330"/>
                    <a:pt x="34893" y="132977"/>
                    <a:pt x="47663" y="132977"/>
                  </a:cubicBezTo>
                  <a:cubicBezTo>
                    <a:pt x="64956" y="132977"/>
                    <a:pt x="80229" y="124457"/>
                    <a:pt x="81566" y="115098"/>
                  </a:cubicBezTo>
                  <a:cubicBezTo>
                    <a:pt x="83961" y="98756"/>
                    <a:pt x="83045" y="84458"/>
                    <a:pt x="108614" y="72554"/>
                  </a:cubicBezTo>
                  <a:cubicBezTo>
                    <a:pt x="134112" y="60650"/>
                    <a:pt x="116714" y="29165"/>
                    <a:pt x="141015" y="22121"/>
                  </a:cubicBezTo>
                  <a:cubicBezTo>
                    <a:pt x="162336" y="16020"/>
                    <a:pt x="150934" y="1"/>
                    <a:pt x="1338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2528025" y="1696150"/>
              <a:ext cx="3219000" cy="3768400"/>
            </a:xfrm>
            <a:custGeom>
              <a:rect b="b" l="l" r="r" t="t"/>
              <a:pathLst>
                <a:path extrusionOk="0" h="150736" w="128760">
                  <a:moveTo>
                    <a:pt x="128337" y="1"/>
                  </a:moveTo>
                  <a:cubicBezTo>
                    <a:pt x="128126" y="142"/>
                    <a:pt x="103121" y="10496"/>
                    <a:pt x="75016" y="34163"/>
                  </a:cubicBezTo>
                  <a:cubicBezTo>
                    <a:pt x="49025" y="55998"/>
                    <a:pt x="15004" y="93964"/>
                    <a:pt x="1" y="150525"/>
                  </a:cubicBezTo>
                  <a:lnTo>
                    <a:pt x="1128" y="150736"/>
                  </a:lnTo>
                  <a:cubicBezTo>
                    <a:pt x="16061" y="94386"/>
                    <a:pt x="49941" y="56703"/>
                    <a:pt x="75650" y="35078"/>
                  </a:cubicBezTo>
                  <a:cubicBezTo>
                    <a:pt x="103684" y="11482"/>
                    <a:pt x="128548" y="1128"/>
                    <a:pt x="128760" y="987"/>
                  </a:cubicBezTo>
                  <a:lnTo>
                    <a:pt x="128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313000" y="237900"/>
              <a:ext cx="2560400" cy="4684800"/>
            </a:xfrm>
            <a:custGeom>
              <a:rect b="b" l="l" r="r" t="t"/>
              <a:pathLst>
                <a:path extrusionOk="0" h="187392" w="102416">
                  <a:moveTo>
                    <a:pt x="81850" y="1"/>
                  </a:moveTo>
                  <a:cubicBezTo>
                    <a:pt x="76353" y="1"/>
                    <a:pt x="70025" y="2344"/>
                    <a:pt x="64943" y="7757"/>
                  </a:cubicBezTo>
                  <a:cubicBezTo>
                    <a:pt x="49729" y="23958"/>
                    <a:pt x="53251" y="28184"/>
                    <a:pt x="37050" y="41778"/>
                  </a:cubicBezTo>
                  <a:cubicBezTo>
                    <a:pt x="20850" y="55443"/>
                    <a:pt x="16835" y="85731"/>
                    <a:pt x="18596" y="98621"/>
                  </a:cubicBezTo>
                  <a:cubicBezTo>
                    <a:pt x="20427" y="111440"/>
                    <a:pt x="18032" y="127500"/>
                    <a:pt x="9016" y="138065"/>
                  </a:cubicBezTo>
                  <a:cubicBezTo>
                    <a:pt x="1" y="148701"/>
                    <a:pt x="7115" y="174552"/>
                    <a:pt x="23456" y="182582"/>
                  </a:cubicBezTo>
                  <a:cubicBezTo>
                    <a:pt x="30249" y="185951"/>
                    <a:pt x="36885" y="187392"/>
                    <a:pt x="43139" y="187392"/>
                  </a:cubicBezTo>
                  <a:cubicBezTo>
                    <a:pt x="69958" y="187392"/>
                    <a:pt x="89736" y="160898"/>
                    <a:pt x="84595" y="146447"/>
                  </a:cubicBezTo>
                  <a:cubicBezTo>
                    <a:pt x="78185" y="128627"/>
                    <a:pt x="70085" y="114469"/>
                    <a:pt x="86215" y="89534"/>
                  </a:cubicBezTo>
                  <a:cubicBezTo>
                    <a:pt x="102416" y="64670"/>
                    <a:pt x="70860" y="41144"/>
                    <a:pt x="88610" y="21915"/>
                  </a:cubicBezTo>
                  <a:cubicBezTo>
                    <a:pt x="100357" y="9186"/>
                    <a:pt x="92732" y="1"/>
                    <a:pt x="818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1610600" y="532175"/>
              <a:ext cx="1628875" cy="4886600"/>
            </a:xfrm>
            <a:custGeom>
              <a:rect b="b" l="l" r="r" t="t"/>
              <a:pathLst>
                <a:path extrusionOk="0" h="195464" w="65155">
                  <a:moveTo>
                    <a:pt x="64591" y="1"/>
                  </a:moveTo>
                  <a:cubicBezTo>
                    <a:pt x="58745" y="3945"/>
                    <a:pt x="42333" y="34374"/>
                    <a:pt x="31133" y="71424"/>
                  </a:cubicBezTo>
                  <a:cubicBezTo>
                    <a:pt x="20991" y="105163"/>
                    <a:pt x="11975" y="153976"/>
                    <a:pt x="26485" y="195464"/>
                  </a:cubicBezTo>
                  <a:lnTo>
                    <a:pt x="26485" y="195464"/>
                  </a:lnTo>
                  <a:lnTo>
                    <a:pt x="27471" y="195182"/>
                  </a:lnTo>
                  <a:cubicBezTo>
                    <a:pt x="0" y="116926"/>
                    <a:pt x="55223" y="7467"/>
                    <a:pt x="65154" y="917"/>
                  </a:cubicBezTo>
                  <a:lnTo>
                    <a:pt x="645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1">
    <p:bg>
      <p:bgPr>
        <a:solidFill>
          <a:schemeClr val="accent4"/>
        </a:solidFill>
      </p:bgPr>
    </p:bg>
    <p:spTree>
      <p:nvGrpSpPr>
        <p:cNvPr id="307" name="Shape 307"/>
        <p:cNvGrpSpPr/>
        <p:nvPr/>
      </p:nvGrpSpPr>
      <p:grpSpPr>
        <a:xfrm>
          <a:off x="0" y="0"/>
          <a:ext cx="0" cy="0"/>
          <a:chOff x="0" y="0"/>
          <a:chExt cx="0" cy="0"/>
        </a:xfrm>
      </p:grpSpPr>
      <p:sp>
        <p:nvSpPr>
          <p:cNvPr id="308" name="Google Shape;308;p14"/>
          <p:cNvSpPr/>
          <p:nvPr/>
        </p:nvSpPr>
        <p:spPr>
          <a:xfrm rot="-5400000">
            <a:off x="1823086" y="-1438364"/>
            <a:ext cx="4762783" cy="8439044"/>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txBox="1"/>
          <p:nvPr>
            <p:ph type="title"/>
          </p:nvPr>
        </p:nvSpPr>
        <p:spPr>
          <a:xfrm>
            <a:off x="4374925" y="540000"/>
            <a:ext cx="4049100" cy="206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0" name="Google Shape;310;p14"/>
          <p:cNvSpPr/>
          <p:nvPr/>
        </p:nvSpPr>
        <p:spPr>
          <a:xfrm flipH="1" rot="7121598">
            <a:off x="247782" y="219572"/>
            <a:ext cx="198700" cy="188908"/>
          </a:xfrm>
          <a:prstGeom prst="pentagon">
            <a:avLst>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flipH="1" rot="5671217">
            <a:off x="-106363" y="382689"/>
            <a:ext cx="357813" cy="340097"/>
          </a:xfrm>
          <a:prstGeom prst="pentagon">
            <a:avLst>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rot="7457400">
            <a:off x="8177173" y="4327380"/>
            <a:ext cx="206609" cy="20660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rot="7459600">
            <a:off x="8018592" y="4527430"/>
            <a:ext cx="97356" cy="97356"/>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4"/>
          <p:cNvGrpSpPr/>
          <p:nvPr/>
        </p:nvGrpSpPr>
        <p:grpSpPr>
          <a:xfrm rot="1273763">
            <a:off x="8723893" y="334076"/>
            <a:ext cx="607836" cy="450615"/>
            <a:chOff x="2047425" y="139025"/>
            <a:chExt cx="1082100" cy="301975"/>
          </a:xfrm>
        </p:grpSpPr>
        <p:cxnSp>
          <p:nvCxnSpPr>
            <p:cNvPr id="315" name="Google Shape;315;p14"/>
            <p:cNvCxnSpPr/>
            <p:nvPr/>
          </p:nvCxnSpPr>
          <p:spPr>
            <a:xfrm>
              <a:off x="2047425" y="31057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16" name="Google Shape;316;p14"/>
            <p:cNvCxnSpPr/>
            <p:nvPr/>
          </p:nvCxnSpPr>
          <p:spPr>
            <a:xfrm>
              <a:off x="2047425" y="3517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17" name="Google Shape;317;p14"/>
            <p:cNvCxnSpPr/>
            <p:nvPr/>
          </p:nvCxnSpPr>
          <p:spPr>
            <a:xfrm>
              <a:off x="2047425" y="3963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18" name="Google Shape;318;p14"/>
            <p:cNvCxnSpPr/>
            <p:nvPr/>
          </p:nvCxnSpPr>
          <p:spPr>
            <a:xfrm>
              <a:off x="2047425" y="4410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19" name="Google Shape;319;p14"/>
            <p:cNvCxnSpPr/>
            <p:nvPr/>
          </p:nvCxnSpPr>
          <p:spPr>
            <a:xfrm>
              <a:off x="2047425" y="13902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20" name="Google Shape;320;p14"/>
            <p:cNvCxnSpPr/>
            <p:nvPr/>
          </p:nvCxnSpPr>
          <p:spPr>
            <a:xfrm>
              <a:off x="2047425" y="1801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21" name="Google Shape;321;p14"/>
            <p:cNvCxnSpPr/>
            <p:nvPr/>
          </p:nvCxnSpPr>
          <p:spPr>
            <a:xfrm>
              <a:off x="2047425" y="2248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22" name="Google Shape;322;p14"/>
            <p:cNvCxnSpPr/>
            <p:nvPr/>
          </p:nvCxnSpPr>
          <p:spPr>
            <a:xfrm>
              <a:off x="2047425" y="269450"/>
              <a:ext cx="1082100" cy="0"/>
            </a:xfrm>
            <a:prstGeom prst="straightConnector1">
              <a:avLst/>
            </a:prstGeom>
            <a:noFill/>
            <a:ln cap="flat" cmpd="sng" w="9525">
              <a:solidFill>
                <a:schemeClr val="accent2"/>
              </a:solidFill>
              <a:prstDash val="solid"/>
              <a:round/>
              <a:headEnd len="med" w="med" type="none"/>
              <a:tailEnd len="med" w="med" type="none"/>
            </a:ln>
          </p:spPr>
        </p:cxnSp>
      </p:grpSp>
      <p:grpSp>
        <p:nvGrpSpPr>
          <p:cNvPr id="323" name="Google Shape;323;p14"/>
          <p:cNvGrpSpPr/>
          <p:nvPr/>
        </p:nvGrpSpPr>
        <p:grpSpPr>
          <a:xfrm rot="1201746">
            <a:off x="5033537" y="2971622"/>
            <a:ext cx="227977" cy="227935"/>
            <a:chOff x="4069645" y="4173748"/>
            <a:chExt cx="267769" cy="267769"/>
          </a:xfrm>
        </p:grpSpPr>
        <p:sp>
          <p:nvSpPr>
            <p:cNvPr id="324" name="Google Shape;324;p14"/>
            <p:cNvSpPr/>
            <p:nvPr/>
          </p:nvSpPr>
          <p:spPr>
            <a:xfrm rot="9974911">
              <a:off x="4077296" y="436066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rot="9974911">
              <a:off x="4167336" y="427062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rot="9974911">
              <a:off x="4256565" y="4181399"/>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1_1">
    <p:bg>
      <p:bgPr>
        <a:solidFill>
          <a:schemeClr val="accent4"/>
        </a:solidFill>
      </p:bgPr>
    </p:bg>
    <p:spTree>
      <p:nvGrpSpPr>
        <p:cNvPr id="327" name="Shape 327"/>
        <p:cNvGrpSpPr/>
        <p:nvPr/>
      </p:nvGrpSpPr>
      <p:grpSpPr>
        <a:xfrm>
          <a:off x="0" y="0"/>
          <a:ext cx="0" cy="0"/>
          <a:chOff x="0" y="0"/>
          <a:chExt cx="0" cy="0"/>
        </a:xfrm>
      </p:grpSpPr>
      <p:sp>
        <p:nvSpPr>
          <p:cNvPr id="328" name="Google Shape;328;p15"/>
          <p:cNvSpPr/>
          <p:nvPr/>
        </p:nvSpPr>
        <p:spPr>
          <a:xfrm flipH="1" rot="5400000">
            <a:off x="2590750" y="-1495475"/>
            <a:ext cx="4762783" cy="8534218"/>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txBox="1"/>
          <p:nvPr>
            <p:ph type="title"/>
          </p:nvPr>
        </p:nvSpPr>
        <p:spPr>
          <a:xfrm flipH="1">
            <a:off x="720075" y="540000"/>
            <a:ext cx="3975600" cy="20613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5"/>
          <p:cNvSpPr/>
          <p:nvPr/>
        </p:nvSpPr>
        <p:spPr>
          <a:xfrm flipH="1" rot="-10156363">
            <a:off x="6578830" y="273012"/>
            <a:ext cx="225643" cy="22564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flipH="1" rot="-10155322">
            <a:off x="6832058" y="200002"/>
            <a:ext cx="101377" cy="101377"/>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15"/>
          <p:cNvGrpSpPr/>
          <p:nvPr/>
        </p:nvGrpSpPr>
        <p:grpSpPr>
          <a:xfrm flipH="1" rot="-1273763">
            <a:off x="-261121" y="334076"/>
            <a:ext cx="607836" cy="450615"/>
            <a:chOff x="2047425" y="139025"/>
            <a:chExt cx="1082100" cy="301975"/>
          </a:xfrm>
        </p:grpSpPr>
        <p:cxnSp>
          <p:nvCxnSpPr>
            <p:cNvPr id="333" name="Google Shape;333;p15"/>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4" name="Google Shape;334;p15"/>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5" name="Google Shape;335;p15"/>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6" name="Google Shape;336;p15"/>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7" name="Google Shape;337;p15"/>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8" name="Google Shape;338;p15"/>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9" name="Google Shape;339;p15"/>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40" name="Google Shape;340;p15"/>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
        <p:nvSpPr>
          <p:cNvPr id="341" name="Google Shape;341;p15"/>
          <p:cNvSpPr txBox="1"/>
          <p:nvPr>
            <p:ph idx="2" type="title"/>
          </p:nvPr>
        </p:nvSpPr>
        <p:spPr>
          <a:xfrm>
            <a:off x="720075" y="2084050"/>
            <a:ext cx="22236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342" name="Google Shape;342;p15"/>
          <p:cNvSpPr txBox="1"/>
          <p:nvPr>
            <p:ph idx="3" type="title"/>
          </p:nvPr>
        </p:nvSpPr>
        <p:spPr>
          <a:xfrm>
            <a:off x="720075" y="2927100"/>
            <a:ext cx="22236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343" name="Google Shape;343;p15"/>
          <p:cNvSpPr txBox="1"/>
          <p:nvPr>
            <p:ph idx="4" type="title"/>
          </p:nvPr>
        </p:nvSpPr>
        <p:spPr>
          <a:xfrm>
            <a:off x="720075" y="3841488"/>
            <a:ext cx="22236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grpSp>
        <p:nvGrpSpPr>
          <p:cNvPr id="344" name="Google Shape;344;p15"/>
          <p:cNvGrpSpPr/>
          <p:nvPr/>
        </p:nvGrpSpPr>
        <p:grpSpPr>
          <a:xfrm flipH="1" rot="-6848491">
            <a:off x="352812" y="4640184"/>
            <a:ext cx="227968" cy="227930"/>
            <a:chOff x="4069645" y="4173748"/>
            <a:chExt cx="267769" cy="267769"/>
          </a:xfrm>
        </p:grpSpPr>
        <p:sp>
          <p:nvSpPr>
            <p:cNvPr id="345" name="Google Shape;345;p15"/>
            <p:cNvSpPr/>
            <p:nvPr/>
          </p:nvSpPr>
          <p:spPr>
            <a:xfrm rot="9974911">
              <a:off x="4077296" y="4360668"/>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rot="9974911">
              <a:off x="4167336" y="4270628"/>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rot="9974911">
              <a:off x="4256565" y="4181399"/>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15"/>
          <p:cNvGrpSpPr/>
          <p:nvPr/>
        </p:nvGrpSpPr>
        <p:grpSpPr>
          <a:xfrm flipH="1" rot="1168032">
            <a:off x="8416225" y="2105623"/>
            <a:ext cx="607828" cy="450607"/>
            <a:chOff x="2047425" y="139025"/>
            <a:chExt cx="1082100" cy="301975"/>
          </a:xfrm>
        </p:grpSpPr>
        <p:cxnSp>
          <p:nvCxnSpPr>
            <p:cNvPr id="349" name="Google Shape;349;p15"/>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0" name="Google Shape;350;p15"/>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1" name="Google Shape;351;p15"/>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2" name="Google Shape;352;p15"/>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3" name="Google Shape;353;p15"/>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4" name="Google Shape;354;p15"/>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5" name="Google Shape;355;p15"/>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6" name="Google Shape;356;p15"/>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7" name="Shape 357"/>
        <p:cNvGrpSpPr/>
        <p:nvPr/>
      </p:nvGrpSpPr>
      <p:grpSpPr>
        <a:xfrm>
          <a:off x="0" y="0"/>
          <a:ext cx="0" cy="0"/>
          <a:chOff x="0" y="0"/>
          <a:chExt cx="0" cy="0"/>
        </a:xfrm>
      </p:grpSpPr>
      <p:sp>
        <p:nvSpPr>
          <p:cNvPr id="358" name="Google Shape;358;p16"/>
          <p:cNvSpPr/>
          <p:nvPr/>
        </p:nvSpPr>
        <p:spPr>
          <a:xfrm flipH="1">
            <a:off x="396" y="4329873"/>
            <a:ext cx="3396557" cy="828625"/>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4569175" y="3792173"/>
            <a:ext cx="4620631" cy="1351347"/>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txBox="1"/>
          <p:nvPr>
            <p:ph type="title"/>
          </p:nvPr>
        </p:nvSpPr>
        <p:spPr>
          <a:xfrm>
            <a:off x="4572000" y="1638550"/>
            <a:ext cx="3852000" cy="11538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None/>
              <a:defRPr sz="7000"/>
            </a:lvl1pPr>
            <a:lvl2pPr lvl="1" algn="ctr">
              <a:spcBef>
                <a:spcPts val="0"/>
              </a:spcBef>
              <a:spcAft>
                <a:spcPts val="0"/>
              </a:spcAft>
              <a:buClr>
                <a:schemeClr val="accent2"/>
              </a:buClr>
              <a:buSzPts val="2400"/>
              <a:buNone/>
              <a:defRPr sz="2400">
                <a:solidFill>
                  <a:schemeClr val="accent2"/>
                </a:solidFill>
              </a:defRPr>
            </a:lvl2pPr>
            <a:lvl3pPr lvl="2" algn="ctr">
              <a:spcBef>
                <a:spcPts val="0"/>
              </a:spcBef>
              <a:spcAft>
                <a:spcPts val="0"/>
              </a:spcAft>
              <a:buClr>
                <a:schemeClr val="accent2"/>
              </a:buClr>
              <a:buSzPts val="2400"/>
              <a:buNone/>
              <a:defRPr sz="2400">
                <a:solidFill>
                  <a:schemeClr val="accent2"/>
                </a:solidFill>
              </a:defRPr>
            </a:lvl3pPr>
            <a:lvl4pPr lvl="3" algn="ctr">
              <a:spcBef>
                <a:spcPts val="0"/>
              </a:spcBef>
              <a:spcAft>
                <a:spcPts val="0"/>
              </a:spcAft>
              <a:buClr>
                <a:schemeClr val="accent2"/>
              </a:buClr>
              <a:buSzPts val="2400"/>
              <a:buNone/>
              <a:defRPr sz="2400">
                <a:solidFill>
                  <a:schemeClr val="accent2"/>
                </a:solidFill>
              </a:defRPr>
            </a:lvl4pPr>
            <a:lvl5pPr lvl="4" algn="ctr">
              <a:spcBef>
                <a:spcPts val="0"/>
              </a:spcBef>
              <a:spcAft>
                <a:spcPts val="0"/>
              </a:spcAft>
              <a:buClr>
                <a:schemeClr val="accent2"/>
              </a:buClr>
              <a:buSzPts val="2400"/>
              <a:buNone/>
              <a:defRPr sz="2400">
                <a:solidFill>
                  <a:schemeClr val="accent2"/>
                </a:solidFill>
              </a:defRPr>
            </a:lvl5pPr>
            <a:lvl6pPr lvl="5" algn="ctr">
              <a:spcBef>
                <a:spcPts val="0"/>
              </a:spcBef>
              <a:spcAft>
                <a:spcPts val="0"/>
              </a:spcAft>
              <a:buClr>
                <a:schemeClr val="accent2"/>
              </a:buClr>
              <a:buSzPts val="2400"/>
              <a:buNone/>
              <a:defRPr sz="2400">
                <a:solidFill>
                  <a:schemeClr val="accent2"/>
                </a:solidFill>
              </a:defRPr>
            </a:lvl6pPr>
            <a:lvl7pPr lvl="6" algn="ctr">
              <a:spcBef>
                <a:spcPts val="0"/>
              </a:spcBef>
              <a:spcAft>
                <a:spcPts val="0"/>
              </a:spcAft>
              <a:buClr>
                <a:schemeClr val="accent2"/>
              </a:buClr>
              <a:buSzPts val="2400"/>
              <a:buNone/>
              <a:defRPr sz="2400">
                <a:solidFill>
                  <a:schemeClr val="accent2"/>
                </a:solidFill>
              </a:defRPr>
            </a:lvl7pPr>
            <a:lvl8pPr lvl="7" algn="ctr">
              <a:spcBef>
                <a:spcPts val="0"/>
              </a:spcBef>
              <a:spcAft>
                <a:spcPts val="0"/>
              </a:spcAft>
              <a:buClr>
                <a:schemeClr val="accent2"/>
              </a:buClr>
              <a:buSzPts val="2400"/>
              <a:buNone/>
              <a:defRPr sz="2400">
                <a:solidFill>
                  <a:schemeClr val="accent2"/>
                </a:solidFill>
              </a:defRPr>
            </a:lvl8pPr>
            <a:lvl9pPr lvl="8" algn="ctr">
              <a:spcBef>
                <a:spcPts val="0"/>
              </a:spcBef>
              <a:spcAft>
                <a:spcPts val="0"/>
              </a:spcAft>
              <a:buClr>
                <a:schemeClr val="accent2"/>
              </a:buClr>
              <a:buSzPts val="2400"/>
              <a:buNone/>
              <a:defRPr sz="2400">
                <a:solidFill>
                  <a:schemeClr val="accent2"/>
                </a:solidFill>
              </a:defRPr>
            </a:lvl9pPr>
          </a:lstStyle>
          <a:p/>
        </p:txBody>
      </p:sp>
      <p:sp>
        <p:nvSpPr>
          <p:cNvPr id="361" name="Google Shape;361;p16"/>
          <p:cNvSpPr txBox="1"/>
          <p:nvPr>
            <p:ph idx="1" type="subTitle"/>
          </p:nvPr>
        </p:nvSpPr>
        <p:spPr>
          <a:xfrm>
            <a:off x="4572000" y="2675950"/>
            <a:ext cx="3852000" cy="981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sz="1600">
                <a:solidFill>
                  <a:schemeClr val="accent2"/>
                </a:solidFill>
                <a:latin typeface="Open Sans"/>
                <a:ea typeface="Open Sans"/>
                <a:cs typeface="Open Sans"/>
                <a:sym typeface="Open Sans"/>
              </a:defRPr>
            </a:lvl1pPr>
            <a:lvl2pPr lvl="1" algn="ctr">
              <a:lnSpc>
                <a:spcPct val="100000"/>
              </a:lnSpc>
              <a:spcBef>
                <a:spcPts val="1600"/>
              </a:spcBef>
              <a:spcAft>
                <a:spcPts val="0"/>
              </a:spcAft>
              <a:buNone/>
              <a:defRPr>
                <a:solidFill>
                  <a:schemeClr val="accent2"/>
                </a:solidFill>
              </a:defRPr>
            </a:lvl2pPr>
            <a:lvl3pPr lvl="2" algn="ctr">
              <a:lnSpc>
                <a:spcPct val="100000"/>
              </a:lnSpc>
              <a:spcBef>
                <a:spcPts val="1600"/>
              </a:spcBef>
              <a:spcAft>
                <a:spcPts val="0"/>
              </a:spcAft>
              <a:buNone/>
              <a:defRPr>
                <a:solidFill>
                  <a:schemeClr val="accent2"/>
                </a:solidFill>
              </a:defRPr>
            </a:lvl3pPr>
            <a:lvl4pPr lvl="3" algn="ctr">
              <a:lnSpc>
                <a:spcPct val="100000"/>
              </a:lnSpc>
              <a:spcBef>
                <a:spcPts val="1600"/>
              </a:spcBef>
              <a:spcAft>
                <a:spcPts val="0"/>
              </a:spcAft>
              <a:buNone/>
              <a:defRPr>
                <a:solidFill>
                  <a:schemeClr val="accent2"/>
                </a:solidFill>
              </a:defRPr>
            </a:lvl4pPr>
            <a:lvl5pPr lvl="4" algn="ctr">
              <a:lnSpc>
                <a:spcPct val="100000"/>
              </a:lnSpc>
              <a:spcBef>
                <a:spcPts val="1600"/>
              </a:spcBef>
              <a:spcAft>
                <a:spcPts val="0"/>
              </a:spcAft>
              <a:buNone/>
              <a:defRPr>
                <a:solidFill>
                  <a:schemeClr val="accent2"/>
                </a:solidFill>
              </a:defRPr>
            </a:lvl5pPr>
            <a:lvl6pPr lvl="5" algn="ctr">
              <a:lnSpc>
                <a:spcPct val="100000"/>
              </a:lnSpc>
              <a:spcBef>
                <a:spcPts val="1600"/>
              </a:spcBef>
              <a:spcAft>
                <a:spcPts val="0"/>
              </a:spcAft>
              <a:buNone/>
              <a:defRPr>
                <a:solidFill>
                  <a:schemeClr val="accent2"/>
                </a:solidFill>
              </a:defRPr>
            </a:lvl6pPr>
            <a:lvl7pPr lvl="6" algn="ctr">
              <a:lnSpc>
                <a:spcPct val="100000"/>
              </a:lnSpc>
              <a:spcBef>
                <a:spcPts val="1600"/>
              </a:spcBef>
              <a:spcAft>
                <a:spcPts val="0"/>
              </a:spcAft>
              <a:buNone/>
              <a:defRPr>
                <a:solidFill>
                  <a:schemeClr val="accent2"/>
                </a:solidFill>
              </a:defRPr>
            </a:lvl7pPr>
            <a:lvl8pPr lvl="7" algn="ctr">
              <a:lnSpc>
                <a:spcPct val="100000"/>
              </a:lnSpc>
              <a:spcBef>
                <a:spcPts val="1600"/>
              </a:spcBef>
              <a:spcAft>
                <a:spcPts val="0"/>
              </a:spcAft>
              <a:buNone/>
              <a:defRPr>
                <a:solidFill>
                  <a:schemeClr val="accent2"/>
                </a:solidFill>
              </a:defRPr>
            </a:lvl8pPr>
            <a:lvl9pPr lvl="8" algn="ctr">
              <a:lnSpc>
                <a:spcPct val="100000"/>
              </a:lnSpc>
              <a:spcBef>
                <a:spcPts val="1600"/>
              </a:spcBef>
              <a:spcAft>
                <a:spcPts val="1600"/>
              </a:spcAft>
              <a:buNone/>
              <a:defRPr>
                <a:solidFill>
                  <a:schemeClr val="accent2"/>
                </a:solidFill>
              </a:defRPr>
            </a:lvl9pPr>
          </a:lstStyle>
          <a:p/>
        </p:txBody>
      </p:sp>
      <p:sp>
        <p:nvSpPr>
          <p:cNvPr id="362" name="Google Shape;362;p16"/>
          <p:cNvSpPr/>
          <p:nvPr/>
        </p:nvSpPr>
        <p:spPr>
          <a:xfrm rot="-554321">
            <a:off x="8411030" y="146168"/>
            <a:ext cx="265342" cy="252864"/>
          </a:xfrm>
          <a:prstGeom prst="pentagon">
            <a:avLst>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rot="-8371639">
            <a:off x="8568445" y="399459"/>
            <a:ext cx="478365" cy="454775"/>
          </a:xfrm>
          <a:prstGeom prst="pentagon">
            <a:avLst>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4348636" y="159673"/>
            <a:ext cx="282000" cy="275400"/>
          </a:xfrm>
          <a:prstGeom prst="mathPlus">
            <a:avLst>
              <a:gd fmla="val 23520" name="adj1"/>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rot="1771543">
            <a:off x="4047299" y="377712"/>
            <a:ext cx="496130" cy="48470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66" name="Shape 366"/>
        <p:cNvGrpSpPr/>
        <p:nvPr/>
      </p:nvGrpSpPr>
      <p:grpSpPr>
        <a:xfrm>
          <a:off x="0" y="0"/>
          <a:ext cx="0" cy="0"/>
          <a:chOff x="0" y="0"/>
          <a:chExt cx="0" cy="0"/>
        </a:xfrm>
      </p:grpSpPr>
      <p:sp>
        <p:nvSpPr>
          <p:cNvPr id="367" name="Google Shape;367;p17"/>
          <p:cNvSpPr/>
          <p:nvPr/>
        </p:nvSpPr>
        <p:spPr>
          <a:xfrm rot="10800000">
            <a:off x="8123772" y="-23842"/>
            <a:ext cx="1074853" cy="5167342"/>
          </a:xfrm>
          <a:custGeom>
            <a:rect b="b" l="l" r="r" t="t"/>
            <a:pathLst>
              <a:path extrusionOk="0" h="209056" w="95734">
                <a:moveTo>
                  <a:pt x="0" y="0"/>
                </a:moveTo>
                <a:lnTo>
                  <a:pt x="0" y="14745"/>
                </a:lnTo>
                <a:cubicBezTo>
                  <a:pt x="31" y="14915"/>
                  <a:pt x="46" y="15069"/>
                  <a:pt x="62" y="15239"/>
                </a:cubicBezTo>
                <a:cubicBezTo>
                  <a:pt x="77" y="19026"/>
                  <a:pt x="93" y="22813"/>
                  <a:pt x="93" y="26599"/>
                </a:cubicBezTo>
                <a:cubicBezTo>
                  <a:pt x="108" y="28779"/>
                  <a:pt x="108" y="30958"/>
                  <a:pt x="124" y="33137"/>
                </a:cubicBezTo>
                <a:cubicBezTo>
                  <a:pt x="139" y="37079"/>
                  <a:pt x="155" y="41020"/>
                  <a:pt x="170" y="44961"/>
                </a:cubicBezTo>
                <a:cubicBezTo>
                  <a:pt x="170" y="51499"/>
                  <a:pt x="185" y="58037"/>
                  <a:pt x="201" y="64574"/>
                </a:cubicBezTo>
                <a:cubicBezTo>
                  <a:pt x="201" y="68701"/>
                  <a:pt x="216" y="72828"/>
                  <a:pt x="216" y="76955"/>
                </a:cubicBezTo>
                <a:cubicBezTo>
                  <a:pt x="216" y="79103"/>
                  <a:pt x="232" y="81251"/>
                  <a:pt x="232" y="83400"/>
                </a:cubicBezTo>
                <a:cubicBezTo>
                  <a:pt x="247" y="87557"/>
                  <a:pt x="247" y="91715"/>
                  <a:pt x="263" y="95872"/>
                </a:cubicBezTo>
                <a:cubicBezTo>
                  <a:pt x="263" y="102163"/>
                  <a:pt x="278" y="108469"/>
                  <a:pt x="294" y="114790"/>
                </a:cubicBezTo>
                <a:cubicBezTo>
                  <a:pt x="294" y="118933"/>
                  <a:pt x="294" y="123075"/>
                  <a:pt x="309" y="127217"/>
                </a:cubicBezTo>
                <a:cubicBezTo>
                  <a:pt x="294" y="129350"/>
                  <a:pt x="309" y="131483"/>
                  <a:pt x="325" y="133616"/>
                </a:cubicBezTo>
                <a:cubicBezTo>
                  <a:pt x="340" y="137789"/>
                  <a:pt x="340" y="141946"/>
                  <a:pt x="355" y="146135"/>
                </a:cubicBezTo>
                <a:cubicBezTo>
                  <a:pt x="371" y="152425"/>
                  <a:pt x="386" y="158700"/>
                  <a:pt x="386" y="164991"/>
                </a:cubicBezTo>
                <a:cubicBezTo>
                  <a:pt x="402" y="169148"/>
                  <a:pt x="402" y="173306"/>
                  <a:pt x="402" y="177464"/>
                </a:cubicBezTo>
                <a:cubicBezTo>
                  <a:pt x="417" y="179581"/>
                  <a:pt x="417" y="181699"/>
                  <a:pt x="417" y="183816"/>
                </a:cubicBezTo>
                <a:cubicBezTo>
                  <a:pt x="433" y="188005"/>
                  <a:pt x="448" y="192193"/>
                  <a:pt x="448" y="196382"/>
                </a:cubicBezTo>
                <a:cubicBezTo>
                  <a:pt x="464" y="200277"/>
                  <a:pt x="479" y="204171"/>
                  <a:pt x="479" y="208066"/>
                </a:cubicBezTo>
                <a:lnTo>
                  <a:pt x="479" y="208638"/>
                </a:lnTo>
                <a:cubicBezTo>
                  <a:pt x="850" y="208654"/>
                  <a:pt x="1190" y="208684"/>
                  <a:pt x="1530" y="208684"/>
                </a:cubicBezTo>
                <a:lnTo>
                  <a:pt x="15703" y="208746"/>
                </a:lnTo>
                <a:lnTo>
                  <a:pt x="32720" y="208839"/>
                </a:lnTo>
                <a:lnTo>
                  <a:pt x="49690" y="208932"/>
                </a:lnTo>
                <a:lnTo>
                  <a:pt x="66661" y="209025"/>
                </a:lnTo>
                <a:lnTo>
                  <a:pt x="70509" y="209055"/>
                </a:lnTo>
                <a:cubicBezTo>
                  <a:pt x="70664" y="209055"/>
                  <a:pt x="70803" y="209040"/>
                  <a:pt x="71066" y="209025"/>
                </a:cubicBezTo>
                <a:cubicBezTo>
                  <a:pt x="70911" y="208916"/>
                  <a:pt x="70849" y="208854"/>
                  <a:pt x="70788" y="208808"/>
                </a:cubicBezTo>
                <a:cubicBezTo>
                  <a:pt x="66924" y="206258"/>
                  <a:pt x="64265" y="202765"/>
                  <a:pt x="62534" y="198515"/>
                </a:cubicBezTo>
                <a:cubicBezTo>
                  <a:pt x="61576" y="196103"/>
                  <a:pt x="60927" y="193569"/>
                  <a:pt x="60633" y="190988"/>
                </a:cubicBezTo>
                <a:cubicBezTo>
                  <a:pt x="60324" y="188345"/>
                  <a:pt x="60309" y="185671"/>
                  <a:pt x="60587" y="183028"/>
                </a:cubicBezTo>
                <a:cubicBezTo>
                  <a:pt x="61035" y="178731"/>
                  <a:pt x="62287" y="174666"/>
                  <a:pt x="64126" y="170756"/>
                </a:cubicBezTo>
                <a:cubicBezTo>
                  <a:pt x="65935" y="166938"/>
                  <a:pt x="68176" y="163368"/>
                  <a:pt x="70633" y="159937"/>
                </a:cubicBezTo>
                <a:cubicBezTo>
                  <a:pt x="72967" y="156676"/>
                  <a:pt x="75471" y="153554"/>
                  <a:pt x="77975" y="150431"/>
                </a:cubicBezTo>
                <a:cubicBezTo>
                  <a:pt x="80664" y="147078"/>
                  <a:pt x="83353" y="143739"/>
                  <a:pt x="85826" y="140215"/>
                </a:cubicBezTo>
                <a:cubicBezTo>
                  <a:pt x="88191" y="136846"/>
                  <a:pt x="90339" y="133353"/>
                  <a:pt x="92039" y="129597"/>
                </a:cubicBezTo>
                <a:cubicBezTo>
                  <a:pt x="93585" y="126181"/>
                  <a:pt x="94682" y="122596"/>
                  <a:pt x="95301" y="118902"/>
                </a:cubicBezTo>
                <a:cubicBezTo>
                  <a:pt x="95671" y="116645"/>
                  <a:pt x="95733" y="114389"/>
                  <a:pt x="95718" y="112117"/>
                </a:cubicBezTo>
                <a:cubicBezTo>
                  <a:pt x="95702" y="107943"/>
                  <a:pt x="94961" y="103879"/>
                  <a:pt x="93894" y="99860"/>
                </a:cubicBezTo>
                <a:cubicBezTo>
                  <a:pt x="92580" y="94976"/>
                  <a:pt x="90679" y="90324"/>
                  <a:pt x="88531" y="85764"/>
                </a:cubicBezTo>
                <a:cubicBezTo>
                  <a:pt x="86429" y="81329"/>
                  <a:pt x="84111" y="77047"/>
                  <a:pt x="81746" y="72735"/>
                </a:cubicBezTo>
                <a:cubicBezTo>
                  <a:pt x="79366" y="68423"/>
                  <a:pt x="76970" y="64111"/>
                  <a:pt x="74791" y="59690"/>
                </a:cubicBezTo>
                <a:cubicBezTo>
                  <a:pt x="73245" y="56568"/>
                  <a:pt x="71761" y="53400"/>
                  <a:pt x="70633" y="50092"/>
                </a:cubicBezTo>
                <a:cubicBezTo>
                  <a:pt x="69845" y="47867"/>
                  <a:pt x="69304" y="45579"/>
                  <a:pt x="69010" y="43245"/>
                </a:cubicBezTo>
                <a:cubicBezTo>
                  <a:pt x="68639" y="40324"/>
                  <a:pt x="68871" y="37357"/>
                  <a:pt x="69690" y="34528"/>
                </a:cubicBezTo>
                <a:cubicBezTo>
                  <a:pt x="70355" y="32349"/>
                  <a:pt x="71097" y="30185"/>
                  <a:pt x="71823" y="28021"/>
                </a:cubicBezTo>
                <a:cubicBezTo>
                  <a:pt x="72457" y="26213"/>
                  <a:pt x="72967" y="24358"/>
                  <a:pt x="73369" y="22488"/>
                </a:cubicBezTo>
                <a:cubicBezTo>
                  <a:pt x="73972" y="19459"/>
                  <a:pt x="73740" y="16321"/>
                  <a:pt x="72720" y="13416"/>
                </a:cubicBezTo>
                <a:cubicBezTo>
                  <a:pt x="71545" y="9954"/>
                  <a:pt x="69752" y="6862"/>
                  <a:pt x="67140" y="4281"/>
                </a:cubicBezTo>
                <a:cubicBezTo>
                  <a:pt x="65517" y="2689"/>
                  <a:pt x="63678" y="1453"/>
                  <a:pt x="61468" y="804"/>
                </a:cubicBezTo>
                <a:cubicBezTo>
                  <a:pt x="60463" y="525"/>
                  <a:pt x="59428" y="402"/>
                  <a:pt x="58392" y="402"/>
                </a:cubicBezTo>
                <a:lnTo>
                  <a:pt x="52550" y="402"/>
                </a:lnTo>
                <a:lnTo>
                  <a:pt x="30943" y="386"/>
                </a:lnTo>
                <a:cubicBezTo>
                  <a:pt x="28006" y="371"/>
                  <a:pt x="25069" y="371"/>
                  <a:pt x="22133" y="355"/>
                </a:cubicBezTo>
                <a:cubicBezTo>
                  <a:pt x="17759" y="325"/>
                  <a:pt x="13369" y="309"/>
                  <a:pt x="8980" y="247"/>
                </a:cubicBezTo>
                <a:cubicBezTo>
                  <a:pt x="6306" y="232"/>
                  <a:pt x="3632" y="155"/>
                  <a:pt x="958" y="93"/>
                </a:cubicBezTo>
                <a:cubicBezTo>
                  <a:pt x="726" y="77"/>
                  <a:pt x="495" y="46"/>
                  <a:pt x="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txBox="1"/>
          <p:nvPr>
            <p:ph type="title"/>
          </p:nvPr>
        </p:nvSpPr>
        <p:spPr>
          <a:xfrm>
            <a:off x="720000" y="1263725"/>
            <a:ext cx="6119700" cy="1706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300"/>
              <a:buNone/>
              <a:defRPr sz="3000"/>
            </a:lvl1pPr>
            <a:lvl2pPr lvl="1" rtl="0">
              <a:spcBef>
                <a:spcPts val="0"/>
              </a:spcBef>
              <a:spcAft>
                <a:spcPts val="0"/>
              </a:spcAft>
              <a:buClr>
                <a:schemeClr val="accent2"/>
              </a:buClr>
              <a:buSzPts val="2400"/>
              <a:buNone/>
              <a:defRPr sz="2400">
                <a:solidFill>
                  <a:schemeClr val="accent2"/>
                </a:solidFill>
              </a:defRPr>
            </a:lvl2pPr>
            <a:lvl3pPr lvl="2" rtl="0">
              <a:spcBef>
                <a:spcPts val="0"/>
              </a:spcBef>
              <a:spcAft>
                <a:spcPts val="0"/>
              </a:spcAft>
              <a:buClr>
                <a:schemeClr val="accent2"/>
              </a:buClr>
              <a:buSzPts val="2400"/>
              <a:buNone/>
              <a:defRPr sz="2400">
                <a:solidFill>
                  <a:schemeClr val="accent2"/>
                </a:solidFill>
              </a:defRPr>
            </a:lvl3pPr>
            <a:lvl4pPr lvl="3" rtl="0">
              <a:spcBef>
                <a:spcPts val="0"/>
              </a:spcBef>
              <a:spcAft>
                <a:spcPts val="0"/>
              </a:spcAft>
              <a:buClr>
                <a:schemeClr val="accent2"/>
              </a:buClr>
              <a:buSzPts val="2400"/>
              <a:buNone/>
              <a:defRPr sz="2400">
                <a:solidFill>
                  <a:schemeClr val="accent2"/>
                </a:solidFill>
              </a:defRPr>
            </a:lvl4pPr>
            <a:lvl5pPr lvl="4" rtl="0">
              <a:spcBef>
                <a:spcPts val="0"/>
              </a:spcBef>
              <a:spcAft>
                <a:spcPts val="0"/>
              </a:spcAft>
              <a:buClr>
                <a:schemeClr val="accent2"/>
              </a:buClr>
              <a:buSzPts val="2400"/>
              <a:buNone/>
              <a:defRPr sz="2400">
                <a:solidFill>
                  <a:schemeClr val="accent2"/>
                </a:solidFill>
              </a:defRPr>
            </a:lvl5pPr>
            <a:lvl6pPr lvl="5" rtl="0">
              <a:spcBef>
                <a:spcPts val="0"/>
              </a:spcBef>
              <a:spcAft>
                <a:spcPts val="0"/>
              </a:spcAft>
              <a:buClr>
                <a:schemeClr val="accent2"/>
              </a:buClr>
              <a:buSzPts val="2400"/>
              <a:buNone/>
              <a:defRPr sz="2400">
                <a:solidFill>
                  <a:schemeClr val="accent2"/>
                </a:solidFill>
              </a:defRPr>
            </a:lvl6pPr>
            <a:lvl7pPr lvl="6" rtl="0">
              <a:spcBef>
                <a:spcPts val="0"/>
              </a:spcBef>
              <a:spcAft>
                <a:spcPts val="0"/>
              </a:spcAft>
              <a:buClr>
                <a:schemeClr val="accent2"/>
              </a:buClr>
              <a:buSzPts val="2400"/>
              <a:buNone/>
              <a:defRPr sz="2400">
                <a:solidFill>
                  <a:schemeClr val="accent2"/>
                </a:solidFill>
              </a:defRPr>
            </a:lvl7pPr>
            <a:lvl8pPr lvl="7" rtl="0">
              <a:spcBef>
                <a:spcPts val="0"/>
              </a:spcBef>
              <a:spcAft>
                <a:spcPts val="0"/>
              </a:spcAft>
              <a:buClr>
                <a:schemeClr val="accent2"/>
              </a:buClr>
              <a:buSzPts val="2400"/>
              <a:buNone/>
              <a:defRPr sz="2400">
                <a:solidFill>
                  <a:schemeClr val="accent2"/>
                </a:solidFill>
              </a:defRPr>
            </a:lvl8pPr>
            <a:lvl9pPr lvl="8" rtl="0">
              <a:spcBef>
                <a:spcPts val="0"/>
              </a:spcBef>
              <a:spcAft>
                <a:spcPts val="0"/>
              </a:spcAft>
              <a:buClr>
                <a:schemeClr val="accent2"/>
              </a:buClr>
              <a:buSzPts val="2400"/>
              <a:buNone/>
              <a:defRPr sz="2400">
                <a:solidFill>
                  <a:schemeClr val="accent2"/>
                </a:solidFill>
              </a:defRPr>
            </a:lvl9pPr>
          </a:lstStyle>
          <a:p/>
        </p:txBody>
      </p:sp>
      <p:sp>
        <p:nvSpPr>
          <p:cNvPr id="369" name="Google Shape;369;p17"/>
          <p:cNvSpPr txBox="1"/>
          <p:nvPr>
            <p:ph idx="1" type="subTitle"/>
          </p:nvPr>
        </p:nvSpPr>
        <p:spPr>
          <a:xfrm>
            <a:off x="720000" y="3034175"/>
            <a:ext cx="2932200" cy="429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2"/>
                </a:solidFill>
                <a:latin typeface="Open Sans"/>
                <a:ea typeface="Open Sans"/>
                <a:cs typeface="Open Sans"/>
                <a:sym typeface="Open Sans"/>
              </a:defRPr>
            </a:lvl1pPr>
            <a:lvl2pPr lvl="1" rtl="0">
              <a:spcBef>
                <a:spcPts val="1600"/>
              </a:spcBef>
              <a:spcAft>
                <a:spcPts val="0"/>
              </a:spcAft>
              <a:buNone/>
              <a:defRPr sz="1800">
                <a:solidFill>
                  <a:schemeClr val="accent2"/>
                </a:solidFill>
              </a:defRPr>
            </a:lvl2pPr>
            <a:lvl3pPr lvl="2" rtl="0">
              <a:spcBef>
                <a:spcPts val="1600"/>
              </a:spcBef>
              <a:spcAft>
                <a:spcPts val="0"/>
              </a:spcAft>
              <a:buNone/>
              <a:defRPr sz="1800">
                <a:solidFill>
                  <a:schemeClr val="accent2"/>
                </a:solidFill>
              </a:defRPr>
            </a:lvl3pPr>
            <a:lvl4pPr lvl="3" rtl="0">
              <a:spcBef>
                <a:spcPts val="1600"/>
              </a:spcBef>
              <a:spcAft>
                <a:spcPts val="0"/>
              </a:spcAft>
              <a:buNone/>
              <a:defRPr sz="1800">
                <a:solidFill>
                  <a:schemeClr val="accent2"/>
                </a:solidFill>
              </a:defRPr>
            </a:lvl4pPr>
            <a:lvl5pPr lvl="4" rtl="0">
              <a:spcBef>
                <a:spcPts val="1600"/>
              </a:spcBef>
              <a:spcAft>
                <a:spcPts val="0"/>
              </a:spcAft>
              <a:buNone/>
              <a:defRPr sz="1800">
                <a:solidFill>
                  <a:schemeClr val="accent2"/>
                </a:solidFill>
              </a:defRPr>
            </a:lvl5pPr>
            <a:lvl6pPr lvl="5" rtl="0">
              <a:spcBef>
                <a:spcPts val="1600"/>
              </a:spcBef>
              <a:spcAft>
                <a:spcPts val="0"/>
              </a:spcAft>
              <a:buNone/>
              <a:defRPr sz="1800">
                <a:solidFill>
                  <a:schemeClr val="accent2"/>
                </a:solidFill>
              </a:defRPr>
            </a:lvl6pPr>
            <a:lvl7pPr lvl="6" rtl="0">
              <a:spcBef>
                <a:spcPts val="1600"/>
              </a:spcBef>
              <a:spcAft>
                <a:spcPts val="0"/>
              </a:spcAft>
              <a:buNone/>
              <a:defRPr sz="1800">
                <a:solidFill>
                  <a:schemeClr val="accent2"/>
                </a:solidFill>
              </a:defRPr>
            </a:lvl7pPr>
            <a:lvl8pPr lvl="7" rtl="0">
              <a:spcBef>
                <a:spcPts val="1600"/>
              </a:spcBef>
              <a:spcAft>
                <a:spcPts val="0"/>
              </a:spcAft>
              <a:buNone/>
              <a:defRPr sz="1800">
                <a:solidFill>
                  <a:schemeClr val="accent2"/>
                </a:solidFill>
              </a:defRPr>
            </a:lvl8pPr>
            <a:lvl9pPr lvl="8" rtl="0">
              <a:spcBef>
                <a:spcPts val="1600"/>
              </a:spcBef>
              <a:spcAft>
                <a:spcPts val="1600"/>
              </a:spcAft>
              <a:buNone/>
              <a:defRPr sz="1800">
                <a:solidFill>
                  <a:schemeClr val="accent2"/>
                </a:solidFill>
              </a:defRPr>
            </a:lvl9pPr>
          </a:lstStyle>
          <a:p/>
        </p:txBody>
      </p:sp>
      <p:sp>
        <p:nvSpPr>
          <p:cNvPr id="370" name="Google Shape;370;p17"/>
          <p:cNvSpPr/>
          <p:nvPr/>
        </p:nvSpPr>
        <p:spPr>
          <a:xfrm rot="7829134">
            <a:off x="6550445" y="202906"/>
            <a:ext cx="708811" cy="674191"/>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17"/>
          <p:cNvGrpSpPr/>
          <p:nvPr/>
        </p:nvGrpSpPr>
        <p:grpSpPr>
          <a:xfrm rot="-662">
            <a:off x="8107730" y="-23807"/>
            <a:ext cx="561935" cy="497323"/>
            <a:chOff x="2047425" y="139025"/>
            <a:chExt cx="1082100" cy="301975"/>
          </a:xfrm>
        </p:grpSpPr>
        <p:cxnSp>
          <p:nvCxnSpPr>
            <p:cNvPr id="372" name="Google Shape;372;p17"/>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3" name="Google Shape;373;p17"/>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4" name="Google Shape;374;p17"/>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5" name="Google Shape;375;p17"/>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6" name="Google Shape;376;p17"/>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7" name="Google Shape;377;p17"/>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8" name="Google Shape;378;p17"/>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9" name="Google Shape;379;p17"/>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380" name="Google Shape;380;p17"/>
          <p:cNvSpPr/>
          <p:nvPr/>
        </p:nvSpPr>
        <p:spPr>
          <a:xfrm flipH="1">
            <a:off x="-68837" y="3792150"/>
            <a:ext cx="5412638" cy="1351347"/>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rot="-8451524">
            <a:off x="537407" y="378055"/>
            <a:ext cx="228600" cy="22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rot="-8453438">
            <a:off x="364939" y="395843"/>
            <a:ext cx="107482" cy="107482"/>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17"/>
          <p:cNvGrpSpPr/>
          <p:nvPr/>
        </p:nvGrpSpPr>
        <p:grpSpPr>
          <a:xfrm rot="1807680">
            <a:off x="4959494" y="4550064"/>
            <a:ext cx="222113" cy="222113"/>
            <a:chOff x="5207300" y="720450"/>
            <a:chExt cx="310200" cy="310200"/>
          </a:xfrm>
        </p:grpSpPr>
        <p:sp>
          <p:nvSpPr>
            <p:cNvPr id="384" name="Google Shape;384;p17"/>
            <p:cNvSpPr/>
            <p:nvPr/>
          </p:nvSpPr>
          <p:spPr>
            <a:xfrm>
              <a:off x="5307650" y="720450"/>
              <a:ext cx="109500" cy="31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rot="5400000">
              <a:off x="5314550" y="720450"/>
              <a:ext cx="95700" cy="31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6" name="Shape 386"/>
        <p:cNvGrpSpPr/>
        <p:nvPr/>
      </p:nvGrpSpPr>
      <p:grpSpPr>
        <a:xfrm>
          <a:off x="0" y="0"/>
          <a:ext cx="0" cy="0"/>
          <a:chOff x="0" y="0"/>
          <a:chExt cx="0" cy="0"/>
        </a:xfrm>
      </p:grpSpPr>
      <p:sp>
        <p:nvSpPr>
          <p:cNvPr id="387" name="Google Shape;387;p18"/>
          <p:cNvSpPr txBox="1"/>
          <p:nvPr>
            <p:ph type="title"/>
          </p:nvPr>
        </p:nvSpPr>
        <p:spPr>
          <a:xfrm>
            <a:off x="4572000" y="1103250"/>
            <a:ext cx="3852000" cy="2937000"/>
          </a:xfrm>
          <a:prstGeom prst="rect">
            <a:avLst/>
          </a:prstGeom>
        </p:spPr>
        <p:txBody>
          <a:bodyPr anchorCtr="0" anchor="ctr" bIns="91425" lIns="91425" spcFirstLastPara="1" rIns="91425" wrap="square" tIns="91425">
            <a:noAutofit/>
          </a:bodyPr>
          <a:lstStyle>
            <a:lvl1pPr lvl="0" algn="r">
              <a:spcBef>
                <a:spcPts val="0"/>
              </a:spcBef>
              <a:spcAft>
                <a:spcPts val="0"/>
              </a:spcAft>
              <a:buSzPts val="40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8" name="Shape 388"/>
        <p:cNvGrpSpPr/>
        <p:nvPr/>
      </p:nvGrpSpPr>
      <p:grpSpPr>
        <a:xfrm>
          <a:off x="0" y="0"/>
          <a:ext cx="0" cy="0"/>
          <a:chOff x="0" y="0"/>
          <a:chExt cx="0" cy="0"/>
        </a:xfrm>
      </p:grpSpPr>
      <p:sp>
        <p:nvSpPr>
          <p:cNvPr id="389" name="Google Shape;389;p19"/>
          <p:cNvSpPr/>
          <p:nvPr/>
        </p:nvSpPr>
        <p:spPr>
          <a:xfrm>
            <a:off x="-52479" y="-25340"/>
            <a:ext cx="9407104" cy="248285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txBox="1"/>
          <p:nvPr>
            <p:ph hasCustomPrompt="1" type="title"/>
          </p:nvPr>
        </p:nvSpPr>
        <p:spPr>
          <a:xfrm>
            <a:off x="2843100" y="1137825"/>
            <a:ext cx="3457800" cy="20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2400"/>
              <a:buNone/>
              <a:defRPr b="0" sz="124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1" name="Google Shape;391;p19"/>
          <p:cNvSpPr txBox="1"/>
          <p:nvPr>
            <p:ph idx="1" type="subTitle"/>
          </p:nvPr>
        </p:nvSpPr>
        <p:spPr>
          <a:xfrm>
            <a:off x="2060100" y="4072575"/>
            <a:ext cx="5023800" cy="932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dk1"/>
                </a:solidFill>
              </a:defRPr>
            </a:lvl1pPr>
            <a:lvl2pPr lvl="1" rtl="0" algn="ctr">
              <a:spcBef>
                <a:spcPts val="1600"/>
              </a:spcBef>
              <a:spcAft>
                <a:spcPts val="0"/>
              </a:spcAft>
              <a:buNone/>
              <a:defRPr>
                <a:solidFill>
                  <a:schemeClr val="dk1"/>
                </a:solidFill>
              </a:defRPr>
            </a:lvl2pPr>
            <a:lvl3pPr lvl="2" rtl="0" algn="ctr">
              <a:spcBef>
                <a:spcPts val="1600"/>
              </a:spcBef>
              <a:spcAft>
                <a:spcPts val="0"/>
              </a:spcAft>
              <a:buNone/>
              <a:defRPr>
                <a:solidFill>
                  <a:schemeClr val="dk1"/>
                </a:solidFill>
              </a:defRPr>
            </a:lvl3pPr>
            <a:lvl4pPr lvl="3" rtl="0" algn="ctr">
              <a:spcBef>
                <a:spcPts val="1600"/>
              </a:spcBef>
              <a:spcAft>
                <a:spcPts val="0"/>
              </a:spcAft>
              <a:buNone/>
              <a:defRPr>
                <a:solidFill>
                  <a:schemeClr val="dk1"/>
                </a:solidFill>
              </a:defRPr>
            </a:lvl4pPr>
            <a:lvl5pPr lvl="4" rtl="0" algn="ctr">
              <a:spcBef>
                <a:spcPts val="1600"/>
              </a:spcBef>
              <a:spcAft>
                <a:spcPts val="0"/>
              </a:spcAft>
              <a:buNone/>
              <a:defRPr>
                <a:solidFill>
                  <a:schemeClr val="dk1"/>
                </a:solidFill>
              </a:defRPr>
            </a:lvl5pPr>
            <a:lvl6pPr lvl="5" rtl="0" algn="ctr">
              <a:spcBef>
                <a:spcPts val="1600"/>
              </a:spcBef>
              <a:spcAft>
                <a:spcPts val="0"/>
              </a:spcAft>
              <a:buNone/>
              <a:defRPr>
                <a:solidFill>
                  <a:schemeClr val="dk1"/>
                </a:solidFill>
              </a:defRPr>
            </a:lvl6pPr>
            <a:lvl7pPr lvl="6" rtl="0" algn="ctr">
              <a:spcBef>
                <a:spcPts val="1600"/>
              </a:spcBef>
              <a:spcAft>
                <a:spcPts val="0"/>
              </a:spcAft>
              <a:buNone/>
              <a:defRPr>
                <a:solidFill>
                  <a:schemeClr val="dk1"/>
                </a:solidFill>
              </a:defRPr>
            </a:lvl7pPr>
            <a:lvl8pPr lvl="7" rtl="0" algn="ctr">
              <a:spcBef>
                <a:spcPts val="1600"/>
              </a:spcBef>
              <a:spcAft>
                <a:spcPts val="0"/>
              </a:spcAft>
              <a:buNone/>
              <a:defRPr>
                <a:solidFill>
                  <a:schemeClr val="dk1"/>
                </a:solidFill>
              </a:defRPr>
            </a:lvl8pPr>
            <a:lvl9pPr lvl="8" rtl="0" algn="ctr">
              <a:spcBef>
                <a:spcPts val="1600"/>
              </a:spcBef>
              <a:spcAft>
                <a:spcPts val="1600"/>
              </a:spcAft>
              <a:buNone/>
              <a:defRPr>
                <a:solidFill>
                  <a:schemeClr val="dk1"/>
                </a:solidFill>
              </a:defRPr>
            </a:lvl9pPr>
          </a:lstStyle>
          <a:p/>
        </p:txBody>
      </p:sp>
      <p:sp>
        <p:nvSpPr>
          <p:cNvPr id="392" name="Google Shape;392;p19"/>
          <p:cNvSpPr txBox="1"/>
          <p:nvPr>
            <p:ph idx="2" type="title"/>
          </p:nvPr>
        </p:nvSpPr>
        <p:spPr>
          <a:xfrm>
            <a:off x="2060100" y="3401425"/>
            <a:ext cx="5023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TITLE_AND_DESCRIPTION_1">
    <p:spTree>
      <p:nvGrpSpPr>
        <p:cNvPr id="393" name="Shape 393"/>
        <p:cNvGrpSpPr/>
        <p:nvPr/>
      </p:nvGrpSpPr>
      <p:grpSpPr>
        <a:xfrm>
          <a:off x="0" y="0"/>
          <a:ext cx="0" cy="0"/>
          <a:chOff x="0" y="0"/>
          <a:chExt cx="0" cy="0"/>
        </a:xfrm>
      </p:grpSpPr>
      <p:sp>
        <p:nvSpPr>
          <p:cNvPr id="394" name="Google Shape;394;p20"/>
          <p:cNvSpPr/>
          <p:nvPr/>
        </p:nvSpPr>
        <p:spPr>
          <a:xfrm>
            <a:off x="-52479" y="-25340"/>
            <a:ext cx="9407104" cy="248285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txBox="1"/>
          <p:nvPr>
            <p:ph hasCustomPrompt="1" type="title"/>
          </p:nvPr>
        </p:nvSpPr>
        <p:spPr>
          <a:xfrm>
            <a:off x="3779650" y="1030176"/>
            <a:ext cx="1584600" cy="182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00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6" name="Google Shape;396;p20"/>
          <p:cNvSpPr txBox="1"/>
          <p:nvPr>
            <p:ph idx="2" type="title"/>
          </p:nvPr>
        </p:nvSpPr>
        <p:spPr>
          <a:xfrm>
            <a:off x="2060100" y="3102600"/>
            <a:ext cx="5023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7" name="Google Shape;397;p20"/>
          <p:cNvSpPr txBox="1"/>
          <p:nvPr>
            <p:ph idx="1" type="subTitle"/>
          </p:nvPr>
        </p:nvSpPr>
        <p:spPr>
          <a:xfrm>
            <a:off x="1736250" y="3625213"/>
            <a:ext cx="5671500" cy="595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dk1"/>
                </a:solidFill>
                <a:latin typeface="Open Sans"/>
                <a:ea typeface="Open Sans"/>
                <a:cs typeface="Open Sans"/>
                <a:sym typeface="Open Sans"/>
              </a:defRPr>
            </a:lvl1pPr>
            <a:lvl2pPr lvl="1" rtl="0" algn="ctr">
              <a:spcBef>
                <a:spcPts val="1600"/>
              </a:spcBef>
              <a:spcAft>
                <a:spcPts val="0"/>
              </a:spcAft>
              <a:buNone/>
              <a:defRPr sz="1600">
                <a:solidFill>
                  <a:schemeClr val="dk1"/>
                </a:solidFill>
              </a:defRPr>
            </a:lvl2pPr>
            <a:lvl3pPr lvl="2" rtl="0" algn="ctr">
              <a:spcBef>
                <a:spcPts val="1600"/>
              </a:spcBef>
              <a:spcAft>
                <a:spcPts val="0"/>
              </a:spcAft>
              <a:buNone/>
              <a:defRPr sz="1600">
                <a:solidFill>
                  <a:schemeClr val="dk1"/>
                </a:solidFill>
              </a:defRPr>
            </a:lvl3pPr>
            <a:lvl4pPr lvl="3" rtl="0" algn="ctr">
              <a:spcBef>
                <a:spcPts val="1600"/>
              </a:spcBef>
              <a:spcAft>
                <a:spcPts val="0"/>
              </a:spcAft>
              <a:buNone/>
              <a:defRPr sz="1600">
                <a:solidFill>
                  <a:schemeClr val="dk1"/>
                </a:solidFill>
              </a:defRPr>
            </a:lvl4pPr>
            <a:lvl5pPr lvl="4" rtl="0" algn="ctr">
              <a:spcBef>
                <a:spcPts val="1600"/>
              </a:spcBef>
              <a:spcAft>
                <a:spcPts val="0"/>
              </a:spcAft>
              <a:buNone/>
              <a:defRPr sz="1600">
                <a:solidFill>
                  <a:schemeClr val="dk1"/>
                </a:solidFill>
              </a:defRPr>
            </a:lvl5pPr>
            <a:lvl6pPr lvl="5" rtl="0" algn="ctr">
              <a:spcBef>
                <a:spcPts val="1600"/>
              </a:spcBef>
              <a:spcAft>
                <a:spcPts val="0"/>
              </a:spcAft>
              <a:buNone/>
              <a:defRPr sz="1600">
                <a:solidFill>
                  <a:schemeClr val="dk1"/>
                </a:solidFill>
              </a:defRPr>
            </a:lvl6pPr>
            <a:lvl7pPr lvl="6" rtl="0" algn="ctr">
              <a:spcBef>
                <a:spcPts val="1600"/>
              </a:spcBef>
              <a:spcAft>
                <a:spcPts val="0"/>
              </a:spcAft>
              <a:buNone/>
              <a:defRPr sz="1600">
                <a:solidFill>
                  <a:schemeClr val="dk1"/>
                </a:solidFill>
              </a:defRPr>
            </a:lvl7pPr>
            <a:lvl8pPr lvl="7" rtl="0" algn="ctr">
              <a:spcBef>
                <a:spcPts val="1600"/>
              </a:spcBef>
              <a:spcAft>
                <a:spcPts val="0"/>
              </a:spcAft>
              <a:buNone/>
              <a:defRPr sz="1600">
                <a:solidFill>
                  <a:schemeClr val="dk1"/>
                </a:solidFill>
              </a:defRPr>
            </a:lvl8pPr>
            <a:lvl9pPr lvl="8" rtl="0" algn="ctr">
              <a:spcBef>
                <a:spcPts val="1600"/>
              </a:spcBef>
              <a:spcAft>
                <a:spcPts val="1600"/>
              </a:spcAft>
              <a:buNone/>
              <a:defRPr sz="16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53" name="Shape 53"/>
        <p:cNvGrpSpPr/>
        <p:nvPr/>
      </p:nvGrpSpPr>
      <p:grpSpPr>
        <a:xfrm>
          <a:off x="0" y="0"/>
          <a:ext cx="0" cy="0"/>
          <a:chOff x="0" y="0"/>
          <a:chExt cx="0" cy="0"/>
        </a:xfrm>
      </p:grpSpPr>
      <p:sp>
        <p:nvSpPr>
          <p:cNvPr id="54" name="Google Shape;54;p3"/>
          <p:cNvSpPr/>
          <p:nvPr/>
        </p:nvSpPr>
        <p:spPr>
          <a:xfrm flipH="1">
            <a:off x="2490676" y="4502651"/>
            <a:ext cx="6805050" cy="674448"/>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2656800" y="-37550"/>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9043835">
            <a:off x="8206130" y="171526"/>
            <a:ext cx="932674" cy="886051"/>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5400000">
            <a:off x="8831098" y="4011099"/>
            <a:ext cx="321000" cy="30480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txBox="1"/>
          <p:nvPr>
            <p:ph type="ctrTitle"/>
          </p:nvPr>
        </p:nvSpPr>
        <p:spPr>
          <a:xfrm>
            <a:off x="712225" y="922325"/>
            <a:ext cx="3275700" cy="7329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5000"/>
              <a:buFont typeface="Fjalla One"/>
              <a:buNone/>
              <a:defRPr sz="5000">
                <a:latin typeface="Fjalla One"/>
                <a:ea typeface="Fjalla One"/>
                <a:cs typeface="Fjalla One"/>
                <a:sym typeface="Fjalla One"/>
              </a:defRPr>
            </a:lvl1pPr>
            <a:lvl2pPr lvl="1" rtl="0" algn="ctr">
              <a:spcBef>
                <a:spcPts val="0"/>
              </a:spcBef>
              <a:spcAft>
                <a:spcPts val="0"/>
              </a:spcAft>
              <a:buClr>
                <a:schemeClr val="accent2"/>
              </a:buClr>
              <a:buSzPts val="5200"/>
              <a:buNone/>
              <a:defRPr sz="5200">
                <a:solidFill>
                  <a:schemeClr val="accent2"/>
                </a:solidFill>
              </a:defRPr>
            </a:lvl2pPr>
            <a:lvl3pPr lvl="2" rtl="0" algn="ctr">
              <a:spcBef>
                <a:spcPts val="0"/>
              </a:spcBef>
              <a:spcAft>
                <a:spcPts val="0"/>
              </a:spcAft>
              <a:buClr>
                <a:schemeClr val="accent2"/>
              </a:buClr>
              <a:buSzPts val="5200"/>
              <a:buNone/>
              <a:defRPr sz="5200">
                <a:solidFill>
                  <a:schemeClr val="accent2"/>
                </a:solidFill>
              </a:defRPr>
            </a:lvl3pPr>
            <a:lvl4pPr lvl="3" rtl="0" algn="ctr">
              <a:spcBef>
                <a:spcPts val="0"/>
              </a:spcBef>
              <a:spcAft>
                <a:spcPts val="0"/>
              </a:spcAft>
              <a:buClr>
                <a:schemeClr val="accent2"/>
              </a:buClr>
              <a:buSzPts val="5200"/>
              <a:buNone/>
              <a:defRPr sz="5200">
                <a:solidFill>
                  <a:schemeClr val="accent2"/>
                </a:solidFill>
              </a:defRPr>
            </a:lvl4pPr>
            <a:lvl5pPr lvl="4" rtl="0" algn="ctr">
              <a:spcBef>
                <a:spcPts val="0"/>
              </a:spcBef>
              <a:spcAft>
                <a:spcPts val="0"/>
              </a:spcAft>
              <a:buClr>
                <a:schemeClr val="accent2"/>
              </a:buClr>
              <a:buSzPts val="5200"/>
              <a:buNone/>
              <a:defRPr sz="5200">
                <a:solidFill>
                  <a:schemeClr val="accent2"/>
                </a:solidFill>
              </a:defRPr>
            </a:lvl5pPr>
            <a:lvl6pPr lvl="5" rtl="0" algn="ctr">
              <a:spcBef>
                <a:spcPts val="0"/>
              </a:spcBef>
              <a:spcAft>
                <a:spcPts val="0"/>
              </a:spcAft>
              <a:buClr>
                <a:schemeClr val="accent2"/>
              </a:buClr>
              <a:buSzPts val="5200"/>
              <a:buNone/>
              <a:defRPr sz="5200">
                <a:solidFill>
                  <a:schemeClr val="accent2"/>
                </a:solidFill>
              </a:defRPr>
            </a:lvl6pPr>
            <a:lvl7pPr lvl="6" rtl="0" algn="ctr">
              <a:spcBef>
                <a:spcPts val="0"/>
              </a:spcBef>
              <a:spcAft>
                <a:spcPts val="0"/>
              </a:spcAft>
              <a:buClr>
                <a:schemeClr val="accent2"/>
              </a:buClr>
              <a:buSzPts val="5200"/>
              <a:buNone/>
              <a:defRPr sz="5200">
                <a:solidFill>
                  <a:schemeClr val="accent2"/>
                </a:solidFill>
              </a:defRPr>
            </a:lvl7pPr>
            <a:lvl8pPr lvl="7" rtl="0" algn="ctr">
              <a:spcBef>
                <a:spcPts val="0"/>
              </a:spcBef>
              <a:spcAft>
                <a:spcPts val="0"/>
              </a:spcAft>
              <a:buClr>
                <a:schemeClr val="accent2"/>
              </a:buClr>
              <a:buSzPts val="5200"/>
              <a:buNone/>
              <a:defRPr sz="5200">
                <a:solidFill>
                  <a:schemeClr val="accent2"/>
                </a:solidFill>
              </a:defRPr>
            </a:lvl8pPr>
            <a:lvl9pPr lvl="8" rtl="0" algn="ctr">
              <a:spcBef>
                <a:spcPts val="0"/>
              </a:spcBef>
              <a:spcAft>
                <a:spcPts val="0"/>
              </a:spcAft>
              <a:buClr>
                <a:schemeClr val="accent2"/>
              </a:buClr>
              <a:buSzPts val="5200"/>
              <a:buNone/>
              <a:defRPr sz="5200">
                <a:solidFill>
                  <a:schemeClr val="accent2"/>
                </a:solidFill>
              </a:defRPr>
            </a:lvl9pPr>
          </a:lstStyle>
          <a:p/>
        </p:txBody>
      </p:sp>
      <p:sp>
        <p:nvSpPr>
          <p:cNvPr id="59" name="Google Shape;59;p3"/>
          <p:cNvSpPr txBox="1"/>
          <p:nvPr>
            <p:ph idx="1" type="subTitle"/>
          </p:nvPr>
        </p:nvSpPr>
        <p:spPr>
          <a:xfrm>
            <a:off x="720000" y="1864337"/>
            <a:ext cx="3708000" cy="121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Open Sans"/>
              <a:buNone/>
              <a:defRPr sz="1600">
                <a:solidFill>
                  <a:schemeClr val="accent2"/>
                </a:solidFill>
                <a:latin typeface="Open Sans"/>
                <a:ea typeface="Open Sans"/>
                <a:cs typeface="Open Sans"/>
                <a:sym typeface="Open Sans"/>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0" name="Google Shape;60;p3"/>
          <p:cNvSpPr/>
          <p:nvPr/>
        </p:nvSpPr>
        <p:spPr>
          <a:xfrm>
            <a:off x="421525" y="183000"/>
            <a:ext cx="290700" cy="29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96399" y="183000"/>
            <a:ext cx="103500" cy="103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3"/>
          <p:cNvGrpSpPr/>
          <p:nvPr/>
        </p:nvGrpSpPr>
        <p:grpSpPr>
          <a:xfrm rot="-1046976">
            <a:off x="6760588" y="447160"/>
            <a:ext cx="491492" cy="334792"/>
            <a:chOff x="2047425" y="139025"/>
            <a:chExt cx="1082100" cy="301975"/>
          </a:xfrm>
        </p:grpSpPr>
        <p:cxnSp>
          <p:nvCxnSpPr>
            <p:cNvPr id="63" name="Google Shape;63;p3"/>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 name="Google Shape;64;p3"/>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5" name="Google Shape;65;p3"/>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6" name="Google Shape;66;p3"/>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7" name="Google Shape;67;p3"/>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8" name="Google Shape;68;p3"/>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9" name="Google Shape;69;p3"/>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70" name="Google Shape;70;p3"/>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71" name="Google Shape;71;p3"/>
          <p:cNvSpPr/>
          <p:nvPr/>
        </p:nvSpPr>
        <p:spPr>
          <a:xfrm rot="-7857138">
            <a:off x="206813" y="4401605"/>
            <a:ext cx="228400" cy="216943"/>
          </a:xfrm>
          <a:prstGeom prst="pentagon">
            <a:avLst>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txBox="1"/>
          <p:nvPr/>
        </p:nvSpPr>
        <p:spPr>
          <a:xfrm>
            <a:off x="712225" y="3524250"/>
            <a:ext cx="4145400" cy="9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b="1" lang="en" sz="1100">
                <a:solidFill>
                  <a:schemeClr val="lt1"/>
                </a:solidFill>
                <a:latin typeface="Open Sans"/>
                <a:ea typeface="Open Sans"/>
                <a:cs typeface="Open Sans"/>
                <a:sym typeface="Open Sans"/>
              </a:rPr>
              <a:t>CREDITS: </a:t>
            </a:r>
            <a:r>
              <a:rPr lang="en" sz="1100">
                <a:solidFill>
                  <a:schemeClr val="lt1"/>
                </a:solidFill>
                <a:latin typeface="Open Sans"/>
                <a:ea typeface="Open Sans"/>
                <a:cs typeface="Open Sans"/>
                <a:sym typeface="Open Sans"/>
              </a:rPr>
              <a:t>This presentation template was created by </a:t>
            </a:r>
            <a:r>
              <a:rPr b="1" lang="en" sz="1100">
                <a:solidFill>
                  <a:schemeClr val="lt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lt1"/>
                </a:solidFill>
                <a:latin typeface="Open Sans"/>
                <a:ea typeface="Open Sans"/>
                <a:cs typeface="Open Sans"/>
                <a:sym typeface="Open Sans"/>
              </a:rPr>
              <a:t>, including icons by </a:t>
            </a:r>
            <a:r>
              <a:rPr b="1" lang="en" sz="1100">
                <a:solidFill>
                  <a:schemeClr val="lt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lt1"/>
                </a:solidFill>
                <a:latin typeface="Open Sans"/>
                <a:ea typeface="Open Sans"/>
                <a:cs typeface="Open Sans"/>
                <a:sym typeface="Open Sans"/>
              </a:rPr>
              <a:t>, infographics &amp; images by </a:t>
            </a:r>
            <a:r>
              <a:rPr b="1" lang="en" sz="1100">
                <a:solidFill>
                  <a:schemeClr val="lt1"/>
                </a:solidFill>
                <a:uFill>
                  <a:noFill/>
                </a:uFill>
                <a:latin typeface="Open Sans"/>
                <a:ea typeface="Open Sans"/>
                <a:cs typeface="Open Sans"/>
                <a:sym typeface="Open Sans"/>
                <a:hlinkClick r:id="rId4">
                  <a:extLst>
                    <a:ext uri="{A12FA001-AC4F-418D-AE19-62706E023703}">
                      <ahyp:hlinkClr val="tx"/>
                    </a:ext>
                  </a:extLst>
                </a:hlinkClick>
              </a:rPr>
              <a:t>Freepik</a:t>
            </a:r>
            <a:r>
              <a:rPr lang="en" sz="900">
                <a:solidFill>
                  <a:schemeClr val="dk1"/>
                </a:solidFill>
                <a:latin typeface="Montserrat"/>
                <a:ea typeface="Montserrat"/>
                <a:cs typeface="Montserrat"/>
                <a:sym typeface="Montserrat"/>
              </a:rPr>
              <a:t> </a:t>
            </a:r>
            <a:r>
              <a:rPr lang="en" sz="1100">
                <a:solidFill>
                  <a:schemeClr val="lt1"/>
                </a:solidFill>
                <a:latin typeface="Open Sans"/>
                <a:ea typeface="Open Sans"/>
                <a:cs typeface="Open Sans"/>
                <a:sym typeface="Open Sans"/>
              </a:rPr>
              <a:t>and illustrations by </a:t>
            </a:r>
            <a:r>
              <a:rPr b="1" lang="en" sz="1100">
                <a:solidFill>
                  <a:schemeClr val="lt1"/>
                </a:solidFill>
                <a:uFill>
                  <a:noFill/>
                </a:uFill>
                <a:latin typeface="Open Sans"/>
                <a:ea typeface="Open Sans"/>
                <a:cs typeface="Open Sans"/>
                <a:sym typeface="Open Sans"/>
                <a:hlinkClick r:id="rId5">
                  <a:extLst>
                    <a:ext uri="{A12FA001-AC4F-418D-AE19-62706E023703}">
                      <ahyp:hlinkClr val="tx"/>
                    </a:ext>
                  </a:extLst>
                </a:hlinkClick>
              </a:rPr>
              <a:t>Stories</a:t>
            </a:r>
            <a:endParaRPr b="1" sz="1700">
              <a:solidFill>
                <a:schemeClr val="lt1"/>
              </a:solidFill>
              <a:latin typeface="Open Sans"/>
              <a:ea typeface="Open Sans"/>
              <a:cs typeface="Open Sans"/>
              <a:sym typeface="Open Sans"/>
            </a:endParaRPr>
          </a:p>
        </p:txBody>
      </p:sp>
      <p:grpSp>
        <p:nvGrpSpPr>
          <p:cNvPr id="73" name="Google Shape;73;p3"/>
          <p:cNvGrpSpPr/>
          <p:nvPr/>
        </p:nvGrpSpPr>
        <p:grpSpPr>
          <a:xfrm flipH="1" rot="484">
            <a:off x="-346981" y="1902847"/>
            <a:ext cx="768507" cy="483855"/>
            <a:chOff x="2047425" y="139025"/>
            <a:chExt cx="1082100" cy="301975"/>
          </a:xfrm>
        </p:grpSpPr>
        <p:cxnSp>
          <p:nvCxnSpPr>
            <p:cNvPr id="74" name="Google Shape;74;p3"/>
            <p:cNvCxnSpPr/>
            <p:nvPr/>
          </p:nvCxnSpPr>
          <p:spPr>
            <a:xfrm>
              <a:off x="2047425" y="31057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3"/>
            <p:cNvCxnSpPr/>
            <p:nvPr/>
          </p:nvCxnSpPr>
          <p:spPr>
            <a:xfrm>
              <a:off x="2047425" y="3517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3"/>
            <p:cNvCxnSpPr/>
            <p:nvPr/>
          </p:nvCxnSpPr>
          <p:spPr>
            <a:xfrm>
              <a:off x="2047425" y="3963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3"/>
            <p:cNvCxnSpPr/>
            <p:nvPr/>
          </p:nvCxnSpPr>
          <p:spPr>
            <a:xfrm>
              <a:off x="2047425" y="4410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2047425" y="13902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2047425" y="1801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2047425" y="2248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2047425" y="269450"/>
              <a:ext cx="1082100" cy="0"/>
            </a:xfrm>
            <a:prstGeom prst="straightConnector1">
              <a:avLst/>
            </a:prstGeom>
            <a:noFill/>
            <a:ln cap="flat" cmpd="sng" w="9525">
              <a:solidFill>
                <a:schemeClr val="dk2"/>
              </a:solidFill>
              <a:prstDash val="solid"/>
              <a:round/>
              <a:headEnd len="med" w="med" type="none"/>
              <a:tailEnd len="med" w="med" type="none"/>
            </a:ln>
          </p:spPr>
        </p:cxnSp>
      </p:grpSp>
      <p:grpSp>
        <p:nvGrpSpPr>
          <p:cNvPr id="82" name="Google Shape;82;p3"/>
          <p:cNvGrpSpPr/>
          <p:nvPr/>
        </p:nvGrpSpPr>
        <p:grpSpPr>
          <a:xfrm flipH="1" rot="-2700000">
            <a:off x="3230340" y="-212215"/>
            <a:ext cx="969135" cy="969885"/>
            <a:chOff x="3368407" y="4173748"/>
            <a:chExt cx="969007" cy="969757"/>
          </a:xfrm>
        </p:grpSpPr>
        <p:sp>
          <p:nvSpPr>
            <p:cNvPr id="83" name="Google Shape;83;p3"/>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5131290">
            <a:off x="8976505" y="3798597"/>
            <a:ext cx="165204" cy="157106"/>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flipH="1" rot="-9667567">
            <a:off x="5493490" y="4531041"/>
            <a:ext cx="210519" cy="21051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3"/>
          <p:cNvGrpSpPr/>
          <p:nvPr/>
        </p:nvGrpSpPr>
        <p:grpSpPr>
          <a:xfrm rot="-8101428">
            <a:off x="2860016" y="4201602"/>
            <a:ext cx="1154753" cy="1155647"/>
            <a:chOff x="3368407" y="4173748"/>
            <a:chExt cx="969007" cy="969757"/>
          </a:xfrm>
        </p:grpSpPr>
        <p:sp>
          <p:nvSpPr>
            <p:cNvPr id="90" name="Google Shape;90;p3"/>
            <p:cNvSpPr/>
            <p:nvPr/>
          </p:nvSpPr>
          <p:spPr>
            <a:xfrm rot="9974911">
              <a:off x="4077296" y="436066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8095985">
              <a:off x="3255738" y="4772081"/>
              <a:ext cx="908138" cy="58548"/>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9974911">
              <a:off x="4167336" y="427062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9974911">
              <a:off x="4256565" y="4181399"/>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3"/>
          <p:cNvSpPr/>
          <p:nvPr/>
        </p:nvSpPr>
        <p:spPr>
          <a:xfrm flipH="1" rot="7855551">
            <a:off x="98603" y="4712011"/>
            <a:ext cx="528484" cy="501929"/>
          </a:xfrm>
          <a:prstGeom prst="pentagon">
            <a:avLst>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8" name="Shape 398"/>
        <p:cNvGrpSpPr/>
        <p:nvPr/>
      </p:nvGrpSpPr>
      <p:grpSpPr>
        <a:xfrm>
          <a:off x="0" y="0"/>
          <a:ext cx="0" cy="0"/>
          <a:chOff x="0" y="0"/>
          <a:chExt cx="0" cy="0"/>
        </a:xfrm>
      </p:grpSpPr>
      <p:sp>
        <p:nvSpPr>
          <p:cNvPr id="399" name="Google Shape;399;p21"/>
          <p:cNvSpPr/>
          <p:nvPr/>
        </p:nvSpPr>
        <p:spPr>
          <a:xfrm flipH="1" rot="5400000">
            <a:off x="3928107" y="112386"/>
            <a:ext cx="3964503" cy="6553882"/>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txBox="1"/>
          <p:nvPr>
            <p:ph type="title"/>
          </p:nvPr>
        </p:nvSpPr>
        <p:spPr>
          <a:xfrm>
            <a:off x="4572000" y="540000"/>
            <a:ext cx="3852000" cy="11829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atin typeface="Open Sans Light"/>
                <a:ea typeface="Open Sans Light"/>
                <a:cs typeface="Open Sans Light"/>
                <a:sym typeface="Open Sans Light"/>
              </a:defRPr>
            </a:lvl2pPr>
            <a:lvl3pPr lvl="2">
              <a:spcBef>
                <a:spcPts val="0"/>
              </a:spcBef>
              <a:spcAft>
                <a:spcPts val="0"/>
              </a:spcAft>
              <a:buNone/>
              <a:defRPr>
                <a:latin typeface="Open Sans Light"/>
                <a:ea typeface="Open Sans Light"/>
                <a:cs typeface="Open Sans Light"/>
                <a:sym typeface="Open Sans Light"/>
              </a:defRPr>
            </a:lvl3pPr>
            <a:lvl4pPr lvl="3">
              <a:spcBef>
                <a:spcPts val="0"/>
              </a:spcBef>
              <a:spcAft>
                <a:spcPts val="0"/>
              </a:spcAft>
              <a:buNone/>
              <a:defRPr>
                <a:latin typeface="Open Sans Light"/>
                <a:ea typeface="Open Sans Light"/>
                <a:cs typeface="Open Sans Light"/>
                <a:sym typeface="Open Sans Light"/>
              </a:defRPr>
            </a:lvl4pPr>
            <a:lvl5pPr lvl="4">
              <a:spcBef>
                <a:spcPts val="0"/>
              </a:spcBef>
              <a:spcAft>
                <a:spcPts val="0"/>
              </a:spcAft>
              <a:buNone/>
              <a:defRPr>
                <a:latin typeface="Open Sans Light"/>
                <a:ea typeface="Open Sans Light"/>
                <a:cs typeface="Open Sans Light"/>
                <a:sym typeface="Open Sans Light"/>
              </a:defRPr>
            </a:lvl5pPr>
            <a:lvl6pPr lvl="5">
              <a:spcBef>
                <a:spcPts val="0"/>
              </a:spcBef>
              <a:spcAft>
                <a:spcPts val="0"/>
              </a:spcAft>
              <a:buNone/>
              <a:defRPr>
                <a:latin typeface="Open Sans Light"/>
                <a:ea typeface="Open Sans Light"/>
                <a:cs typeface="Open Sans Light"/>
                <a:sym typeface="Open Sans Light"/>
              </a:defRPr>
            </a:lvl6pPr>
            <a:lvl7pPr lvl="6">
              <a:spcBef>
                <a:spcPts val="0"/>
              </a:spcBef>
              <a:spcAft>
                <a:spcPts val="0"/>
              </a:spcAft>
              <a:buNone/>
              <a:defRPr>
                <a:latin typeface="Open Sans Light"/>
                <a:ea typeface="Open Sans Light"/>
                <a:cs typeface="Open Sans Light"/>
                <a:sym typeface="Open Sans Light"/>
              </a:defRPr>
            </a:lvl7pPr>
            <a:lvl8pPr lvl="7">
              <a:spcBef>
                <a:spcPts val="0"/>
              </a:spcBef>
              <a:spcAft>
                <a:spcPts val="0"/>
              </a:spcAft>
              <a:buNone/>
              <a:defRPr>
                <a:latin typeface="Open Sans Light"/>
                <a:ea typeface="Open Sans Light"/>
                <a:cs typeface="Open Sans Light"/>
                <a:sym typeface="Open Sans Light"/>
              </a:defRPr>
            </a:lvl8pPr>
            <a:lvl9pPr lvl="8">
              <a:spcBef>
                <a:spcPts val="0"/>
              </a:spcBef>
              <a:spcAft>
                <a:spcPts val="0"/>
              </a:spcAft>
              <a:buNone/>
              <a:defRPr>
                <a:latin typeface="Open Sans Light"/>
                <a:ea typeface="Open Sans Light"/>
                <a:cs typeface="Open Sans Light"/>
                <a:sym typeface="Open Sans Light"/>
              </a:defRPr>
            </a:lvl9pPr>
          </a:lstStyle>
          <a:p/>
        </p:txBody>
      </p:sp>
      <p:sp>
        <p:nvSpPr>
          <p:cNvPr id="401" name="Google Shape;401;p21"/>
          <p:cNvSpPr/>
          <p:nvPr/>
        </p:nvSpPr>
        <p:spPr>
          <a:xfrm flipH="1">
            <a:off x="403924" y="4389352"/>
            <a:ext cx="228000" cy="222600"/>
          </a:xfrm>
          <a:prstGeom prst="mathPlus">
            <a:avLst>
              <a:gd fmla="val 23520"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flipH="1" rot="5397302">
            <a:off x="481103" y="4532426"/>
            <a:ext cx="382200" cy="3729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rot="-475">
            <a:off x="1156738" y="-312983"/>
            <a:ext cx="5164055" cy="79351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rot="10479079">
            <a:off x="3621701" y="4276236"/>
            <a:ext cx="5522231" cy="1189314"/>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rot="-8448095">
            <a:off x="4872640" y="4765570"/>
            <a:ext cx="199365" cy="19936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flipH="1" rot="5671217">
            <a:off x="8922212" y="118814"/>
            <a:ext cx="357813" cy="340097"/>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flipH="1" rot="5671566">
            <a:off x="8646650" y="200238"/>
            <a:ext cx="186281" cy="177262"/>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1"/>
          <p:cNvGrpSpPr/>
          <p:nvPr/>
        </p:nvGrpSpPr>
        <p:grpSpPr>
          <a:xfrm>
            <a:off x="0" y="-373864"/>
            <a:ext cx="1659905" cy="2197432"/>
            <a:chOff x="1828400" y="238125"/>
            <a:chExt cx="3939025" cy="5214600"/>
          </a:xfrm>
        </p:grpSpPr>
        <p:sp>
          <p:nvSpPr>
            <p:cNvPr id="409" name="Google Shape;409;p21"/>
            <p:cNvSpPr/>
            <p:nvPr/>
          </p:nvSpPr>
          <p:spPr>
            <a:xfrm>
              <a:off x="3308700" y="2994000"/>
              <a:ext cx="2458725" cy="2458725"/>
            </a:xfrm>
            <a:custGeom>
              <a:rect b="b" l="l" r="r" t="t"/>
              <a:pathLst>
                <a:path extrusionOk="0" h="98349" w="98349">
                  <a:moveTo>
                    <a:pt x="97381" y="1"/>
                  </a:moveTo>
                  <a:cubicBezTo>
                    <a:pt x="89702" y="7680"/>
                    <a:pt x="76449" y="8874"/>
                    <a:pt x="62342" y="10125"/>
                  </a:cubicBezTo>
                  <a:cubicBezTo>
                    <a:pt x="47383" y="11491"/>
                    <a:pt x="31911" y="12856"/>
                    <a:pt x="22412" y="22355"/>
                  </a:cubicBezTo>
                  <a:cubicBezTo>
                    <a:pt x="14392" y="30375"/>
                    <a:pt x="13197" y="43970"/>
                    <a:pt x="11889" y="58304"/>
                  </a:cubicBezTo>
                  <a:cubicBezTo>
                    <a:pt x="10524" y="73036"/>
                    <a:pt x="9159" y="88280"/>
                    <a:pt x="1" y="97438"/>
                  </a:cubicBezTo>
                  <a:lnTo>
                    <a:pt x="911" y="98348"/>
                  </a:lnTo>
                  <a:cubicBezTo>
                    <a:pt x="10410" y="88906"/>
                    <a:pt x="11775" y="73377"/>
                    <a:pt x="13197" y="58417"/>
                  </a:cubicBezTo>
                  <a:cubicBezTo>
                    <a:pt x="14449" y="44311"/>
                    <a:pt x="15643" y="31001"/>
                    <a:pt x="23322" y="23322"/>
                  </a:cubicBezTo>
                  <a:cubicBezTo>
                    <a:pt x="32480" y="14164"/>
                    <a:pt x="47724" y="12799"/>
                    <a:pt x="62456" y="11491"/>
                  </a:cubicBezTo>
                  <a:cubicBezTo>
                    <a:pt x="76790" y="10239"/>
                    <a:pt x="90328" y="8988"/>
                    <a:pt x="98348" y="968"/>
                  </a:cubicBezTo>
                  <a:lnTo>
                    <a:pt x="973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2650325" y="2335600"/>
              <a:ext cx="2458700" cy="2458725"/>
            </a:xfrm>
            <a:custGeom>
              <a:rect b="b" l="l" r="r" t="t"/>
              <a:pathLst>
                <a:path extrusionOk="0" h="98349" w="98348">
                  <a:moveTo>
                    <a:pt x="97437" y="1"/>
                  </a:moveTo>
                  <a:cubicBezTo>
                    <a:pt x="89417" y="8021"/>
                    <a:pt x="88222" y="21559"/>
                    <a:pt x="86914" y="35949"/>
                  </a:cubicBezTo>
                  <a:cubicBezTo>
                    <a:pt x="85492" y="50682"/>
                    <a:pt x="84127" y="65869"/>
                    <a:pt x="75026" y="75027"/>
                  </a:cubicBezTo>
                  <a:cubicBezTo>
                    <a:pt x="67290" y="82706"/>
                    <a:pt x="54037" y="83900"/>
                    <a:pt x="39931" y="85152"/>
                  </a:cubicBezTo>
                  <a:cubicBezTo>
                    <a:pt x="24971" y="86517"/>
                    <a:pt x="9499" y="87882"/>
                    <a:pt x="0" y="97381"/>
                  </a:cubicBezTo>
                  <a:lnTo>
                    <a:pt x="967" y="98348"/>
                  </a:lnTo>
                  <a:cubicBezTo>
                    <a:pt x="10125" y="89190"/>
                    <a:pt x="25312" y="87825"/>
                    <a:pt x="40101" y="86517"/>
                  </a:cubicBezTo>
                  <a:cubicBezTo>
                    <a:pt x="54435" y="85209"/>
                    <a:pt x="67973" y="83957"/>
                    <a:pt x="75993" y="75994"/>
                  </a:cubicBezTo>
                  <a:cubicBezTo>
                    <a:pt x="85492" y="66495"/>
                    <a:pt x="86914" y="50966"/>
                    <a:pt x="88222" y="36063"/>
                  </a:cubicBezTo>
                  <a:cubicBezTo>
                    <a:pt x="89531" y="21957"/>
                    <a:pt x="90725" y="8647"/>
                    <a:pt x="98347" y="968"/>
                  </a:cubicBezTo>
                  <a:lnTo>
                    <a:pt x="974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3995550" y="3680850"/>
              <a:ext cx="426625" cy="426625"/>
            </a:xfrm>
            <a:custGeom>
              <a:rect b="b" l="l" r="r" t="t"/>
              <a:pathLst>
                <a:path extrusionOk="0" h="17065" w="17065">
                  <a:moveTo>
                    <a:pt x="911" y="0"/>
                  </a:moveTo>
                  <a:lnTo>
                    <a:pt x="0" y="967"/>
                  </a:lnTo>
                  <a:lnTo>
                    <a:pt x="16098" y="17065"/>
                  </a:lnTo>
                  <a:lnTo>
                    <a:pt x="17065" y="16154"/>
                  </a:lnTo>
                  <a:lnTo>
                    <a:pt x="9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3775125" y="4047725"/>
              <a:ext cx="280175" cy="280175"/>
            </a:xfrm>
            <a:custGeom>
              <a:rect b="b" l="l" r="r" t="t"/>
              <a:pathLst>
                <a:path extrusionOk="0" h="11207" w="11207">
                  <a:moveTo>
                    <a:pt x="911" y="0"/>
                  </a:moveTo>
                  <a:lnTo>
                    <a:pt x="1" y="911"/>
                  </a:lnTo>
                  <a:lnTo>
                    <a:pt x="10239" y="11206"/>
                  </a:lnTo>
                  <a:lnTo>
                    <a:pt x="11206" y="10296"/>
                  </a:lnTo>
                  <a:lnTo>
                    <a:pt x="9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5211375" y="2463575"/>
              <a:ext cx="428050" cy="426650"/>
            </a:xfrm>
            <a:custGeom>
              <a:rect b="b" l="l" r="r" t="t"/>
              <a:pathLst>
                <a:path extrusionOk="0" h="17066" w="17122">
                  <a:moveTo>
                    <a:pt x="968" y="1"/>
                  </a:moveTo>
                  <a:lnTo>
                    <a:pt x="1" y="968"/>
                  </a:lnTo>
                  <a:lnTo>
                    <a:pt x="16155" y="17065"/>
                  </a:lnTo>
                  <a:lnTo>
                    <a:pt x="17122" y="16155"/>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4990975" y="2830475"/>
              <a:ext cx="281575" cy="280150"/>
            </a:xfrm>
            <a:custGeom>
              <a:rect b="b" l="l" r="r" t="t"/>
              <a:pathLst>
                <a:path extrusionOk="0" h="11206" w="11263">
                  <a:moveTo>
                    <a:pt x="967" y="0"/>
                  </a:moveTo>
                  <a:lnTo>
                    <a:pt x="0" y="910"/>
                  </a:lnTo>
                  <a:lnTo>
                    <a:pt x="10296" y="11206"/>
                  </a:lnTo>
                  <a:lnTo>
                    <a:pt x="11262" y="10296"/>
                  </a:lnTo>
                  <a:lnTo>
                    <a:pt x="9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4361000" y="3460425"/>
              <a:ext cx="281600" cy="281600"/>
            </a:xfrm>
            <a:custGeom>
              <a:rect b="b" l="l" r="r" t="t"/>
              <a:pathLst>
                <a:path extrusionOk="0" h="11264" w="11264">
                  <a:moveTo>
                    <a:pt x="968" y="1"/>
                  </a:moveTo>
                  <a:lnTo>
                    <a:pt x="1" y="968"/>
                  </a:lnTo>
                  <a:lnTo>
                    <a:pt x="10296" y="11263"/>
                  </a:lnTo>
                  <a:lnTo>
                    <a:pt x="11263" y="10296"/>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2776875" y="4898100"/>
              <a:ext cx="428050" cy="426625"/>
            </a:xfrm>
            <a:custGeom>
              <a:rect b="b" l="l" r="r" t="t"/>
              <a:pathLst>
                <a:path extrusionOk="0" h="17065" w="17122">
                  <a:moveTo>
                    <a:pt x="968" y="0"/>
                  </a:moveTo>
                  <a:lnTo>
                    <a:pt x="1" y="910"/>
                  </a:lnTo>
                  <a:lnTo>
                    <a:pt x="16155" y="17065"/>
                  </a:lnTo>
                  <a:lnTo>
                    <a:pt x="17122" y="16155"/>
                  </a:lnTo>
                  <a:lnTo>
                    <a:pt x="9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3143750" y="4677675"/>
              <a:ext cx="281600" cy="281600"/>
            </a:xfrm>
            <a:custGeom>
              <a:rect b="b" l="l" r="r" t="t"/>
              <a:pathLst>
                <a:path extrusionOk="0" h="11264" w="11264">
                  <a:moveTo>
                    <a:pt x="968" y="1"/>
                  </a:moveTo>
                  <a:lnTo>
                    <a:pt x="1" y="968"/>
                  </a:lnTo>
                  <a:lnTo>
                    <a:pt x="10296" y="11263"/>
                  </a:lnTo>
                  <a:lnTo>
                    <a:pt x="11263" y="10296"/>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1828400" y="2324225"/>
              <a:ext cx="1013925" cy="1747700"/>
            </a:xfrm>
            <a:custGeom>
              <a:rect b="b" l="l" r="r" t="t"/>
              <a:pathLst>
                <a:path extrusionOk="0" h="69908" w="40557">
                  <a:moveTo>
                    <a:pt x="683" y="1"/>
                  </a:moveTo>
                  <a:lnTo>
                    <a:pt x="0" y="399"/>
                  </a:lnTo>
                  <a:cubicBezTo>
                    <a:pt x="2958" y="6087"/>
                    <a:pt x="10125" y="9102"/>
                    <a:pt x="17690" y="12230"/>
                  </a:cubicBezTo>
                  <a:cubicBezTo>
                    <a:pt x="25426" y="15472"/>
                    <a:pt x="33503" y="18828"/>
                    <a:pt x="36859" y="25370"/>
                  </a:cubicBezTo>
                  <a:cubicBezTo>
                    <a:pt x="39703" y="30830"/>
                    <a:pt x="38110" y="38282"/>
                    <a:pt x="36347" y="46131"/>
                  </a:cubicBezTo>
                  <a:cubicBezTo>
                    <a:pt x="34584" y="54550"/>
                    <a:pt x="32650" y="63139"/>
                    <a:pt x="36176" y="69907"/>
                  </a:cubicBezTo>
                  <a:lnTo>
                    <a:pt x="36859" y="69566"/>
                  </a:lnTo>
                  <a:cubicBezTo>
                    <a:pt x="33446" y="63082"/>
                    <a:pt x="35323" y="54550"/>
                    <a:pt x="37143" y="46359"/>
                  </a:cubicBezTo>
                  <a:cubicBezTo>
                    <a:pt x="38907" y="38338"/>
                    <a:pt x="40556" y="30716"/>
                    <a:pt x="37598" y="25028"/>
                  </a:cubicBezTo>
                  <a:cubicBezTo>
                    <a:pt x="34015" y="18203"/>
                    <a:pt x="25881" y="14847"/>
                    <a:pt x="18031" y="11547"/>
                  </a:cubicBezTo>
                  <a:cubicBezTo>
                    <a:pt x="10580" y="8419"/>
                    <a:pt x="3527" y="5518"/>
                    <a:pt x="6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2191000" y="2079650"/>
              <a:ext cx="1029575" cy="1750525"/>
            </a:xfrm>
            <a:custGeom>
              <a:rect b="b" l="l" r="r" t="t"/>
              <a:pathLst>
                <a:path extrusionOk="0" h="70021" w="41183">
                  <a:moveTo>
                    <a:pt x="5006" y="0"/>
                  </a:moveTo>
                  <a:lnTo>
                    <a:pt x="4324" y="398"/>
                  </a:lnTo>
                  <a:cubicBezTo>
                    <a:pt x="7168" y="5859"/>
                    <a:pt x="5518" y="13310"/>
                    <a:pt x="3812" y="21160"/>
                  </a:cubicBezTo>
                  <a:cubicBezTo>
                    <a:pt x="1935" y="29521"/>
                    <a:pt x="1" y="38167"/>
                    <a:pt x="3584" y="44936"/>
                  </a:cubicBezTo>
                  <a:cubicBezTo>
                    <a:pt x="6542" y="50624"/>
                    <a:pt x="13709" y="53639"/>
                    <a:pt x="21274" y="56824"/>
                  </a:cubicBezTo>
                  <a:cubicBezTo>
                    <a:pt x="29067" y="60066"/>
                    <a:pt x="37087" y="63422"/>
                    <a:pt x="40500" y="70021"/>
                  </a:cubicBezTo>
                  <a:lnTo>
                    <a:pt x="41182" y="69623"/>
                  </a:lnTo>
                  <a:cubicBezTo>
                    <a:pt x="37656" y="62797"/>
                    <a:pt x="29522" y="59441"/>
                    <a:pt x="21615" y="56142"/>
                  </a:cubicBezTo>
                  <a:cubicBezTo>
                    <a:pt x="14221" y="53013"/>
                    <a:pt x="7168" y="50112"/>
                    <a:pt x="4324" y="44595"/>
                  </a:cubicBezTo>
                  <a:cubicBezTo>
                    <a:pt x="911" y="38053"/>
                    <a:pt x="2788" y="29578"/>
                    <a:pt x="4551" y="21330"/>
                  </a:cubicBezTo>
                  <a:cubicBezTo>
                    <a:pt x="6314" y="13310"/>
                    <a:pt x="7964" y="5688"/>
                    <a:pt x="50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2375875" y="2992575"/>
              <a:ext cx="297225" cy="166400"/>
            </a:xfrm>
            <a:custGeom>
              <a:rect b="b" l="l" r="r" t="t"/>
              <a:pathLst>
                <a:path extrusionOk="0" h="6656" w="11889">
                  <a:moveTo>
                    <a:pt x="11547" y="1"/>
                  </a:moveTo>
                  <a:lnTo>
                    <a:pt x="0" y="5973"/>
                  </a:lnTo>
                  <a:lnTo>
                    <a:pt x="341" y="6656"/>
                  </a:lnTo>
                  <a:lnTo>
                    <a:pt x="11888" y="683"/>
                  </a:lnTo>
                  <a:lnTo>
                    <a:pt x="115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2536550" y="3230050"/>
              <a:ext cx="193425" cy="112375"/>
            </a:xfrm>
            <a:custGeom>
              <a:rect b="b" l="l" r="r" t="t"/>
              <a:pathLst>
                <a:path extrusionOk="0" h="4495" w="7737">
                  <a:moveTo>
                    <a:pt x="7395" y="1"/>
                  </a:moveTo>
                  <a:lnTo>
                    <a:pt x="1" y="3812"/>
                  </a:lnTo>
                  <a:lnTo>
                    <a:pt x="399" y="4494"/>
                  </a:lnTo>
                  <a:lnTo>
                    <a:pt x="7736" y="683"/>
                  </a:lnTo>
                  <a:lnTo>
                    <a:pt x="73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1927925" y="2136525"/>
              <a:ext cx="297225" cy="166400"/>
            </a:xfrm>
            <a:custGeom>
              <a:rect b="b" l="l" r="r" t="t"/>
              <a:pathLst>
                <a:path extrusionOk="0" h="6656" w="11889">
                  <a:moveTo>
                    <a:pt x="11547" y="0"/>
                  </a:moveTo>
                  <a:lnTo>
                    <a:pt x="1" y="5973"/>
                  </a:lnTo>
                  <a:lnTo>
                    <a:pt x="342" y="6655"/>
                  </a:lnTo>
                  <a:lnTo>
                    <a:pt x="11889" y="683"/>
                  </a:lnTo>
                  <a:lnTo>
                    <a:pt x="115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2085775" y="2359775"/>
              <a:ext cx="192000" cy="112375"/>
            </a:xfrm>
            <a:custGeom>
              <a:rect b="b" l="l" r="r" t="t"/>
              <a:pathLst>
                <a:path extrusionOk="0" h="4495" w="7680">
                  <a:moveTo>
                    <a:pt x="7338" y="1"/>
                  </a:moveTo>
                  <a:lnTo>
                    <a:pt x="0" y="3812"/>
                  </a:lnTo>
                  <a:lnTo>
                    <a:pt x="342" y="4494"/>
                  </a:lnTo>
                  <a:lnTo>
                    <a:pt x="7679" y="683"/>
                  </a:lnTo>
                  <a:lnTo>
                    <a:pt x="73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2323250" y="2826200"/>
              <a:ext cx="192000" cy="112375"/>
            </a:xfrm>
            <a:custGeom>
              <a:rect b="b" l="l" r="r" t="t"/>
              <a:pathLst>
                <a:path extrusionOk="0" h="4495" w="7680">
                  <a:moveTo>
                    <a:pt x="7338" y="1"/>
                  </a:moveTo>
                  <a:lnTo>
                    <a:pt x="1" y="3812"/>
                  </a:lnTo>
                  <a:lnTo>
                    <a:pt x="342" y="4494"/>
                  </a:lnTo>
                  <a:lnTo>
                    <a:pt x="7679" y="683"/>
                  </a:lnTo>
                  <a:lnTo>
                    <a:pt x="73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2828075" y="3861450"/>
              <a:ext cx="297225" cy="167825"/>
            </a:xfrm>
            <a:custGeom>
              <a:rect b="b" l="l" r="r" t="t"/>
              <a:pathLst>
                <a:path extrusionOk="0" h="6713" w="11889">
                  <a:moveTo>
                    <a:pt x="11547" y="0"/>
                  </a:moveTo>
                  <a:lnTo>
                    <a:pt x="0" y="6029"/>
                  </a:lnTo>
                  <a:lnTo>
                    <a:pt x="342" y="6712"/>
                  </a:lnTo>
                  <a:lnTo>
                    <a:pt x="11888" y="683"/>
                  </a:lnTo>
                  <a:lnTo>
                    <a:pt x="115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2771200" y="3679425"/>
              <a:ext cx="191975" cy="112350"/>
            </a:xfrm>
            <a:custGeom>
              <a:rect b="b" l="l" r="r" t="t"/>
              <a:pathLst>
                <a:path extrusionOk="0" h="4494" w="7679">
                  <a:moveTo>
                    <a:pt x="7338" y="0"/>
                  </a:moveTo>
                  <a:lnTo>
                    <a:pt x="0" y="3811"/>
                  </a:lnTo>
                  <a:lnTo>
                    <a:pt x="341" y="4494"/>
                  </a:lnTo>
                  <a:lnTo>
                    <a:pt x="7679" y="683"/>
                  </a:lnTo>
                  <a:lnTo>
                    <a:pt x="7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3085450" y="248075"/>
              <a:ext cx="765075" cy="2672000"/>
            </a:xfrm>
            <a:custGeom>
              <a:rect b="b" l="l" r="r" t="t"/>
              <a:pathLst>
                <a:path extrusionOk="0" h="106880" w="30603">
                  <a:moveTo>
                    <a:pt x="1195" y="0"/>
                  </a:moveTo>
                  <a:cubicBezTo>
                    <a:pt x="1081" y="8817"/>
                    <a:pt x="7737" y="17008"/>
                    <a:pt x="14847" y="25654"/>
                  </a:cubicBezTo>
                  <a:cubicBezTo>
                    <a:pt x="22070" y="34584"/>
                    <a:pt x="29579" y="43742"/>
                    <a:pt x="29465" y="53753"/>
                  </a:cubicBezTo>
                  <a:cubicBezTo>
                    <a:pt x="29351" y="62171"/>
                    <a:pt x="22582" y="70078"/>
                    <a:pt x="15472" y="78382"/>
                  </a:cubicBezTo>
                  <a:cubicBezTo>
                    <a:pt x="7907" y="87313"/>
                    <a:pt x="114" y="96471"/>
                    <a:pt x="1" y="106880"/>
                  </a:cubicBezTo>
                  <a:lnTo>
                    <a:pt x="1025" y="106880"/>
                  </a:lnTo>
                  <a:cubicBezTo>
                    <a:pt x="1138" y="96869"/>
                    <a:pt x="8874" y="87825"/>
                    <a:pt x="16269" y="79065"/>
                  </a:cubicBezTo>
                  <a:cubicBezTo>
                    <a:pt x="23549" y="70590"/>
                    <a:pt x="30375" y="62569"/>
                    <a:pt x="30489" y="53753"/>
                  </a:cubicBezTo>
                  <a:cubicBezTo>
                    <a:pt x="30603" y="43287"/>
                    <a:pt x="22981" y="34015"/>
                    <a:pt x="15643" y="24971"/>
                  </a:cubicBezTo>
                  <a:cubicBezTo>
                    <a:pt x="8703" y="16439"/>
                    <a:pt x="2162" y="8475"/>
                    <a:pt x="2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3096825" y="258025"/>
              <a:ext cx="766500" cy="2670600"/>
            </a:xfrm>
            <a:custGeom>
              <a:rect b="b" l="l" r="r" t="t"/>
              <a:pathLst>
                <a:path extrusionOk="0" h="106824" w="30660">
                  <a:moveTo>
                    <a:pt x="29579" y="0"/>
                  </a:moveTo>
                  <a:cubicBezTo>
                    <a:pt x="29522" y="8362"/>
                    <a:pt x="22753" y="16268"/>
                    <a:pt x="15643" y="24630"/>
                  </a:cubicBezTo>
                  <a:cubicBezTo>
                    <a:pt x="8078" y="33503"/>
                    <a:pt x="228" y="42661"/>
                    <a:pt x="115" y="53070"/>
                  </a:cubicBezTo>
                  <a:cubicBezTo>
                    <a:pt x="1" y="61830"/>
                    <a:pt x="6713" y="70021"/>
                    <a:pt x="13766" y="78667"/>
                  </a:cubicBezTo>
                  <a:cubicBezTo>
                    <a:pt x="21047" y="87597"/>
                    <a:pt x="28498" y="96755"/>
                    <a:pt x="28441" y="106823"/>
                  </a:cubicBezTo>
                  <a:lnTo>
                    <a:pt x="29465" y="106823"/>
                  </a:lnTo>
                  <a:cubicBezTo>
                    <a:pt x="29579" y="96357"/>
                    <a:pt x="21957" y="87085"/>
                    <a:pt x="14619" y="78041"/>
                  </a:cubicBezTo>
                  <a:cubicBezTo>
                    <a:pt x="7680" y="69509"/>
                    <a:pt x="1138" y="61546"/>
                    <a:pt x="1195" y="53070"/>
                  </a:cubicBezTo>
                  <a:cubicBezTo>
                    <a:pt x="1309" y="43059"/>
                    <a:pt x="8988" y="34072"/>
                    <a:pt x="16439" y="25312"/>
                  </a:cubicBezTo>
                  <a:cubicBezTo>
                    <a:pt x="23663" y="16780"/>
                    <a:pt x="30546" y="8760"/>
                    <a:pt x="30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3253250" y="1573400"/>
              <a:ext cx="442275" cy="31300"/>
            </a:xfrm>
            <a:custGeom>
              <a:rect b="b" l="l" r="r" t="t"/>
              <a:pathLst>
                <a:path extrusionOk="0" h="1252" w="17691">
                  <a:moveTo>
                    <a:pt x="1" y="0"/>
                  </a:moveTo>
                  <a:lnTo>
                    <a:pt x="1" y="1024"/>
                  </a:lnTo>
                  <a:lnTo>
                    <a:pt x="17691" y="1252"/>
                  </a:lnTo>
                  <a:lnTo>
                    <a:pt x="17691" y="17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3330050" y="1896200"/>
              <a:ext cx="281575" cy="29875"/>
            </a:xfrm>
            <a:custGeom>
              <a:rect b="b" l="l" r="r" t="t"/>
              <a:pathLst>
                <a:path extrusionOk="0" h="1195" w="11263">
                  <a:moveTo>
                    <a:pt x="0" y="0"/>
                  </a:moveTo>
                  <a:lnTo>
                    <a:pt x="0" y="1024"/>
                  </a:lnTo>
                  <a:lnTo>
                    <a:pt x="11263" y="1195"/>
                  </a:lnTo>
                  <a:lnTo>
                    <a:pt x="11263" y="114"/>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3268900" y="238125"/>
              <a:ext cx="442275" cy="31300"/>
            </a:xfrm>
            <a:custGeom>
              <a:rect b="b" l="l" r="r" t="t"/>
              <a:pathLst>
                <a:path extrusionOk="0" h="1252" w="17691">
                  <a:moveTo>
                    <a:pt x="0" y="0"/>
                  </a:moveTo>
                  <a:lnTo>
                    <a:pt x="0" y="1024"/>
                  </a:lnTo>
                  <a:lnTo>
                    <a:pt x="17690" y="1251"/>
                  </a:lnTo>
                  <a:lnTo>
                    <a:pt x="17690" y="228"/>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3345675" y="560925"/>
              <a:ext cx="281600" cy="29875"/>
            </a:xfrm>
            <a:custGeom>
              <a:rect b="b" l="l" r="r" t="t"/>
              <a:pathLst>
                <a:path extrusionOk="0" h="1195" w="11264">
                  <a:moveTo>
                    <a:pt x="1" y="0"/>
                  </a:moveTo>
                  <a:lnTo>
                    <a:pt x="1" y="1024"/>
                  </a:lnTo>
                  <a:lnTo>
                    <a:pt x="11263" y="1195"/>
                  </a:lnTo>
                  <a:lnTo>
                    <a:pt x="11263" y="11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3337150" y="1252025"/>
              <a:ext cx="283000" cy="29875"/>
            </a:xfrm>
            <a:custGeom>
              <a:rect b="b" l="l" r="r" t="t"/>
              <a:pathLst>
                <a:path extrusionOk="0" h="1195" w="11320">
                  <a:moveTo>
                    <a:pt x="1" y="0"/>
                  </a:moveTo>
                  <a:lnTo>
                    <a:pt x="1" y="1081"/>
                  </a:lnTo>
                  <a:lnTo>
                    <a:pt x="11263" y="1195"/>
                  </a:lnTo>
                  <a:lnTo>
                    <a:pt x="11320" y="17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3237600" y="2908675"/>
              <a:ext cx="443700" cy="31325"/>
            </a:xfrm>
            <a:custGeom>
              <a:rect b="b" l="l" r="r" t="t"/>
              <a:pathLst>
                <a:path extrusionOk="0" h="1253" w="17748">
                  <a:moveTo>
                    <a:pt x="1" y="1"/>
                  </a:moveTo>
                  <a:lnTo>
                    <a:pt x="1" y="1025"/>
                  </a:lnTo>
                  <a:lnTo>
                    <a:pt x="17691" y="1252"/>
                  </a:lnTo>
                  <a:lnTo>
                    <a:pt x="17748" y="1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3321500" y="2587300"/>
              <a:ext cx="283025" cy="29900"/>
            </a:xfrm>
            <a:custGeom>
              <a:rect b="b" l="l" r="r" t="t"/>
              <a:pathLst>
                <a:path extrusionOk="0" h="1196" w="11321">
                  <a:moveTo>
                    <a:pt x="1" y="1"/>
                  </a:moveTo>
                  <a:lnTo>
                    <a:pt x="1" y="1081"/>
                  </a:lnTo>
                  <a:lnTo>
                    <a:pt x="11320" y="1195"/>
                  </a:lnTo>
                  <a:lnTo>
                    <a:pt x="11320" y="1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8">
  <p:cSld name="CAPTION_ONLY_2">
    <p:spTree>
      <p:nvGrpSpPr>
        <p:cNvPr id="436" name="Shape 436"/>
        <p:cNvGrpSpPr/>
        <p:nvPr/>
      </p:nvGrpSpPr>
      <p:grpSpPr>
        <a:xfrm>
          <a:off x="0" y="0"/>
          <a:ext cx="0" cy="0"/>
          <a:chOff x="0" y="0"/>
          <a:chExt cx="0" cy="0"/>
        </a:xfrm>
      </p:grpSpPr>
      <p:sp>
        <p:nvSpPr>
          <p:cNvPr id="437" name="Google Shape;437;p22"/>
          <p:cNvSpPr txBox="1"/>
          <p:nvPr>
            <p:ph type="title"/>
          </p:nvPr>
        </p:nvSpPr>
        <p:spPr>
          <a:xfrm>
            <a:off x="2857500" y="540000"/>
            <a:ext cx="5566500" cy="1182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438" name="Google Shape;438;p22"/>
          <p:cNvSpPr/>
          <p:nvPr/>
        </p:nvSpPr>
        <p:spPr>
          <a:xfrm rot="-340">
            <a:off x="1156755" y="-312984"/>
            <a:ext cx="7215968" cy="79351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rot="10791678">
            <a:off x="517" y="4648462"/>
            <a:ext cx="9142967" cy="80312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rot="-8136570">
            <a:off x="2230434" y="4723145"/>
            <a:ext cx="199415" cy="19941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flipH="1" rot="5671217">
            <a:off x="8922212" y="118814"/>
            <a:ext cx="357813" cy="340097"/>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flipH="1" rot="5671566">
            <a:off x="8646650" y="200238"/>
            <a:ext cx="186281" cy="177262"/>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pos="5306">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APTION_ONLY_1">
    <p:spTree>
      <p:nvGrpSpPr>
        <p:cNvPr id="443" name="Shape 443"/>
        <p:cNvGrpSpPr/>
        <p:nvPr/>
      </p:nvGrpSpPr>
      <p:grpSpPr>
        <a:xfrm>
          <a:off x="0" y="0"/>
          <a:ext cx="0" cy="0"/>
          <a:chOff x="0" y="0"/>
          <a:chExt cx="0" cy="0"/>
        </a:xfrm>
      </p:grpSpPr>
      <p:sp>
        <p:nvSpPr>
          <p:cNvPr id="444" name="Google Shape;444;p23"/>
          <p:cNvSpPr/>
          <p:nvPr/>
        </p:nvSpPr>
        <p:spPr>
          <a:xfrm>
            <a:off x="-46150" y="3979651"/>
            <a:ext cx="11473995" cy="1182912"/>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23"/>
          <p:cNvGrpSpPr/>
          <p:nvPr/>
        </p:nvGrpSpPr>
        <p:grpSpPr>
          <a:xfrm flipH="1" rot="5951429">
            <a:off x="6682612" y="-412375"/>
            <a:ext cx="1583331" cy="2096061"/>
            <a:chOff x="1828400" y="238125"/>
            <a:chExt cx="3939025" cy="5214600"/>
          </a:xfrm>
        </p:grpSpPr>
        <p:sp>
          <p:nvSpPr>
            <p:cNvPr id="446" name="Google Shape;446;p23"/>
            <p:cNvSpPr/>
            <p:nvPr/>
          </p:nvSpPr>
          <p:spPr>
            <a:xfrm>
              <a:off x="3308700" y="2994000"/>
              <a:ext cx="2458725" cy="2458725"/>
            </a:xfrm>
            <a:custGeom>
              <a:rect b="b" l="l" r="r" t="t"/>
              <a:pathLst>
                <a:path extrusionOk="0" h="98349" w="98349">
                  <a:moveTo>
                    <a:pt x="97381" y="1"/>
                  </a:moveTo>
                  <a:cubicBezTo>
                    <a:pt x="89702" y="7680"/>
                    <a:pt x="76449" y="8874"/>
                    <a:pt x="62342" y="10125"/>
                  </a:cubicBezTo>
                  <a:cubicBezTo>
                    <a:pt x="47383" y="11491"/>
                    <a:pt x="31911" y="12856"/>
                    <a:pt x="22412" y="22355"/>
                  </a:cubicBezTo>
                  <a:cubicBezTo>
                    <a:pt x="14392" y="30375"/>
                    <a:pt x="13197" y="43970"/>
                    <a:pt x="11889" y="58304"/>
                  </a:cubicBezTo>
                  <a:cubicBezTo>
                    <a:pt x="10524" y="73036"/>
                    <a:pt x="9159" y="88280"/>
                    <a:pt x="1" y="97438"/>
                  </a:cubicBezTo>
                  <a:lnTo>
                    <a:pt x="911" y="98348"/>
                  </a:lnTo>
                  <a:cubicBezTo>
                    <a:pt x="10410" y="88906"/>
                    <a:pt x="11775" y="73377"/>
                    <a:pt x="13197" y="58417"/>
                  </a:cubicBezTo>
                  <a:cubicBezTo>
                    <a:pt x="14449" y="44311"/>
                    <a:pt x="15643" y="31001"/>
                    <a:pt x="23322" y="23322"/>
                  </a:cubicBezTo>
                  <a:cubicBezTo>
                    <a:pt x="32480" y="14164"/>
                    <a:pt x="47724" y="12799"/>
                    <a:pt x="62456" y="11491"/>
                  </a:cubicBezTo>
                  <a:cubicBezTo>
                    <a:pt x="76790" y="10239"/>
                    <a:pt x="90328" y="8988"/>
                    <a:pt x="98348" y="968"/>
                  </a:cubicBezTo>
                  <a:lnTo>
                    <a:pt x="973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2650325" y="2335600"/>
              <a:ext cx="2458700" cy="2458725"/>
            </a:xfrm>
            <a:custGeom>
              <a:rect b="b" l="l" r="r" t="t"/>
              <a:pathLst>
                <a:path extrusionOk="0" h="98349" w="98348">
                  <a:moveTo>
                    <a:pt x="97437" y="1"/>
                  </a:moveTo>
                  <a:cubicBezTo>
                    <a:pt x="89417" y="8021"/>
                    <a:pt x="88222" y="21559"/>
                    <a:pt x="86914" y="35949"/>
                  </a:cubicBezTo>
                  <a:cubicBezTo>
                    <a:pt x="85492" y="50682"/>
                    <a:pt x="84127" y="65869"/>
                    <a:pt x="75026" y="75027"/>
                  </a:cubicBezTo>
                  <a:cubicBezTo>
                    <a:pt x="67290" y="82706"/>
                    <a:pt x="54037" y="83900"/>
                    <a:pt x="39931" y="85152"/>
                  </a:cubicBezTo>
                  <a:cubicBezTo>
                    <a:pt x="24971" y="86517"/>
                    <a:pt x="9499" y="87882"/>
                    <a:pt x="0" y="97381"/>
                  </a:cubicBezTo>
                  <a:lnTo>
                    <a:pt x="967" y="98348"/>
                  </a:lnTo>
                  <a:cubicBezTo>
                    <a:pt x="10125" y="89190"/>
                    <a:pt x="25312" y="87825"/>
                    <a:pt x="40101" y="86517"/>
                  </a:cubicBezTo>
                  <a:cubicBezTo>
                    <a:pt x="54435" y="85209"/>
                    <a:pt x="67973" y="83957"/>
                    <a:pt x="75993" y="75994"/>
                  </a:cubicBezTo>
                  <a:cubicBezTo>
                    <a:pt x="85492" y="66495"/>
                    <a:pt x="86914" y="50966"/>
                    <a:pt x="88222" y="36063"/>
                  </a:cubicBezTo>
                  <a:cubicBezTo>
                    <a:pt x="89531" y="21957"/>
                    <a:pt x="90725" y="8647"/>
                    <a:pt x="98347" y="968"/>
                  </a:cubicBezTo>
                  <a:lnTo>
                    <a:pt x="974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3995550" y="3680850"/>
              <a:ext cx="426625" cy="426625"/>
            </a:xfrm>
            <a:custGeom>
              <a:rect b="b" l="l" r="r" t="t"/>
              <a:pathLst>
                <a:path extrusionOk="0" h="17065" w="17065">
                  <a:moveTo>
                    <a:pt x="911" y="0"/>
                  </a:moveTo>
                  <a:lnTo>
                    <a:pt x="0" y="967"/>
                  </a:lnTo>
                  <a:lnTo>
                    <a:pt x="16098" y="17065"/>
                  </a:lnTo>
                  <a:lnTo>
                    <a:pt x="17065" y="16154"/>
                  </a:lnTo>
                  <a:lnTo>
                    <a:pt x="9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3775125" y="4047725"/>
              <a:ext cx="280175" cy="280175"/>
            </a:xfrm>
            <a:custGeom>
              <a:rect b="b" l="l" r="r" t="t"/>
              <a:pathLst>
                <a:path extrusionOk="0" h="11207" w="11207">
                  <a:moveTo>
                    <a:pt x="911" y="0"/>
                  </a:moveTo>
                  <a:lnTo>
                    <a:pt x="1" y="911"/>
                  </a:lnTo>
                  <a:lnTo>
                    <a:pt x="10239" y="11206"/>
                  </a:lnTo>
                  <a:lnTo>
                    <a:pt x="11206" y="10296"/>
                  </a:lnTo>
                  <a:lnTo>
                    <a:pt x="9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5211375" y="2463575"/>
              <a:ext cx="428050" cy="426650"/>
            </a:xfrm>
            <a:custGeom>
              <a:rect b="b" l="l" r="r" t="t"/>
              <a:pathLst>
                <a:path extrusionOk="0" h="17066" w="17122">
                  <a:moveTo>
                    <a:pt x="968" y="1"/>
                  </a:moveTo>
                  <a:lnTo>
                    <a:pt x="1" y="968"/>
                  </a:lnTo>
                  <a:lnTo>
                    <a:pt x="16155" y="17065"/>
                  </a:lnTo>
                  <a:lnTo>
                    <a:pt x="17122" y="16155"/>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4990975" y="2830475"/>
              <a:ext cx="281575" cy="280150"/>
            </a:xfrm>
            <a:custGeom>
              <a:rect b="b" l="l" r="r" t="t"/>
              <a:pathLst>
                <a:path extrusionOk="0" h="11206" w="11263">
                  <a:moveTo>
                    <a:pt x="967" y="0"/>
                  </a:moveTo>
                  <a:lnTo>
                    <a:pt x="0" y="910"/>
                  </a:lnTo>
                  <a:lnTo>
                    <a:pt x="10296" y="11206"/>
                  </a:lnTo>
                  <a:lnTo>
                    <a:pt x="11262" y="10296"/>
                  </a:lnTo>
                  <a:lnTo>
                    <a:pt x="9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4361000" y="3460425"/>
              <a:ext cx="281600" cy="281600"/>
            </a:xfrm>
            <a:custGeom>
              <a:rect b="b" l="l" r="r" t="t"/>
              <a:pathLst>
                <a:path extrusionOk="0" h="11264" w="11264">
                  <a:moveTo>
                    <a:pt x="968" y="1"/>
                  </a:moveTo>
                  <a:lnTo>
                    <a:pt x="1" y="968"/>
                  </a:lnTo>
                  <a:lnTo>
                    <a:pt x="10296" y="11263"/>
                  </a:lnTo>
                  <a:lnTo>
                    <a:pt x="11263" y="10296"/>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2776875" y="4898100"/>
              <a:ext cx="428050" cy="426625"/>
            </a:xfrm>
            <a:custGeom>
              <a:rect b="b" l="l" r="r" t="t"/>
              <a:pathLst>
                <a:path extrusionOk="0" h="17065" w="17122">
                  <a:moveTo>
                    <a:pt x="968" y="0"/>
                  </a:moveTo>
                  <a:lnTo>
                    <a:pt x="1" y="910"/>
                  </a:lnTo>
                  <a:lnTo>
                    <a:pt x="16155" y="17065"/>
                  </a:lnTo>
                  <a:lnTo>
                    <a:pt x="17122" y="16155"/>
                  </a:lnTo>
                  <a:lnTo>
                    <a:pt x="9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3143750" y="4677675"/>
              <a:ext cx="281600" cy="281600"/>
            </a:xfrm>
            <a:custGeom>
              <a:rect b="b" l="l" r="r" t="t"/>
              <a:pathLst>
                <a:path extrusionOk="0" h="11264" w="11264">
                  <a:moveTo>
                    <a:pt x="968" y="1"/>
                  </a:moveTo>
                  <a:lnTo>
                    <a:pt x="1" y="968"/>
                  </a:lnTo>
                  <a:lnTo>
                    <a:pt x="10296" y="11263"/>
                  </a:lnTo>
                  <a:lnTo>
                    <a:pt x="11263" y="10296"/>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828400" y="2324225"/>
              <a:ext cx="1013925" cy="1747700"/>
            </a:xfrm>
            <a:custGeom>
              <a:rect b="b" l="l" r="r" t="t"/>
              <a:pathLst>
                <a:path extrusionOk="0" h="69908" w="40557">
                  <a:moveTo>
                    <a:pt x="683" y="1"/>
                  </a:moveTo>
                  <a:lnTo>
                    <a:pt x="0" y="399"/>
                  </a:lnTo>
                  <a:cubicBezTo>
                    <a:pt x="2958" y="6087"/>
                    <a:pt x="10125" y="9102"/>
                    <a:pt x="17690" y="12230"/>
                  </a:cubicBezTo>
                  <a:cubicBezTo>
                    <a:pt x="25426" y="15472"/>
                    <a:pt x="33503" y="18828"/>
                    <a:pt x="36859" y="25370"/>
                  </a:cubicBezTo>
                  <a:cubicBezTo>
                    <a:pt x="39703" y="30830"/>
                    <a:pt x="38110" y="38282"/>
                    <a:pt x="36347" y="46131"/>
                  </a:cubicBezTo>
                  <a:cubicBezTo>
                    <a:pt x="34584" y="54550"/>
                    <a:pt x="32650" y="63139"/>
                    <a:pt x="36176" y="69907"/>
                  </a:cubicBezTo>
                  <a:lnTo>
                    <a:pt x="36859" y="69566"/>
                  </a:lnTo>
                  <a:cubicBezTo>
                    <a:pt x="33446" y="63082"/>
                    <a:pt x="35323" y="54550"/>
                    <a:pt x="37143" y="46359"/>
                  </a:cubicBezTo>
                  <a:cubicBezTo>
                    <a:pt x="38907" y="38338"/>
                    <a:pt x="40556" y="30716"/>
                    <a:pt x="37598" y="25028"/>
                  </a:cubicBezTo>
                  <a:cubicBezTo>
                    <a:pt x="34015" y="18203"/>
                    <a:pt x="25881" y="14847"/>
                    <a:pt x="18031" y="11547"/>
                  </a:cubicBezTo>
                  <a:cubicBezTo>
                    <a:pt x="10580" y="8419"/>
                    <a:pt x="3527" y="5518"/>
                    <a:pt x="6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2191000" y="2079650"/>
              <a:ext cx="1029575" cy="1750525"/>
            </a:xfrm>
            <a:custGeom>
              <a:rect b="b" l="l" r="r" t="t"/>
              <a:pathLst>
                <a:path extrusionOk="0" h="70021" w="41183">
                  <a:moveTo>
                    <a:pt x="5006" y="0"/>
                  </a:moveTo>
                  <a:lnTo>
                    <a:pt x="4324" y="398"/>
                  </a:lnTo>
                  <a:cubicBezTo>
                    <a:pt x="7168" y="5859"/>
                    <a:pt x="5518" y="13310"/>
                    <a:pt x="3812" y="21160"/>
                  </a:cubicBezTo>
                  <a:cubicBezTo>
                    <a:pt x="1935" y="29521"/>
                    <a:pt x="1" y="38167"/>
                    <a:pt x="3584" y="44936"/>
                  </a:cubicBezTo>
                  <a:cubicBezTo>
                    <a:pt x="6542" y="50624"/>
                    <a:pt x="13709" y="53639"/>
                    <a:pt x="21274" y="56824"/>
                  </a:cubicBezTo>
                  <a:cubicBezTo>
                    <a:pt x="29067" y="60066"/>
                    <a:pt x="37087" y="63422"/>
                    <a:pt x="40500" y="70021"/>
                  </a:cubicBezTo>
                  <a:lnTo>
                    <a:pt x="41182" y="69623"/>
                  </a:lnTo>
                  <a:cubicBezTo>
                    <a:pt x="37656" y="62797"/>
                    <a:pt x="29522" y="59441"/>
                    <a:pt x="21615" y="56142"/>
                  </a:cubicBezTo>
                  <a:cubicBezTo>
                    <a:pt x="14221" y="53013"/>
                    <a:pt x="7168" y="50112"/>
                    <a:pt x="4324" y="44595"/>
                  </a:cubicBezTo>
                  <a:cubicBezTo>
                    <a:pt x="911" y="38053"/>
                    <a:pt x="2788" y="29578"/>
                    <a:pt x="4551" y="21330"/>
                  </a:cubicBezTo>
                  <a:cubicBezTo>
                    <a:pt x="6314" y="13310"/>
                    <a:pt x="7964" y="5688"/>
                    <a:pt x="50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2375875" y="2992575"/>
              <a:ext cx="297225" cy="166400"/>
            </a:xfrm>
            <a:custGeom>
              <a:rect b="b" l="l" r="r" t="t"/>
              <a:pathLst>
                <a:path extrusionOk="0" h="6656" w="11889">
                  <a:moveTo>
                    <a:pt x="11547" y="1"/>
                  </a:moveTo>
                  <a:lnTo>
                    <a:pt x="0" y="5973"/>
                  </a:lnTo>
                  <a:lnTo>
                    <a:pt x="341" y="6656"/>
                  </a:lnTo>
                  <a:lnTo>
                    <a:pt x="11888" y="683"/>
                  </a:lnTo>
                  <a:lnTo>
                    <a:pt x="115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2536550" y="3230050"/>
              <a:ext cx="193425" cy="112375"/>
            </a:xfrm>
            <a:custGeom>
              <a:rect b="b" l="l" r="r" t="t"/>
              <a:pathLst>
                <a:path extrusionOk="0" h="4495" w="7737">
                  <a:moveTo>
                    <a:pt x="7395" y="1"/>
                  </a:moveTo>
                  <a:lnTo>
                    <a:pt x="1" y="3812"/>
                  </a:lnTo>
                  <a:lnTo>
                    <a:pt x="399" y="4494"/>
                  </a:lnTo>
                  <a:lnTo>
                    <a:pt x="7736" y="683"/>
                  </a:lnTo>
                  <a:lnTo>
                    <a:pt x="73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1927925" y="2136525"/>
              <a:ext cx="297225" cy="166400"/>
            </a:xfrm>
            <a:custGeom>
              <a:rect b="b" l="l" r="r" t="t"/>
              <a:pathLst>
                <a:path extrusionOk="0" h="6656" w="11889">
                  <a:moveTo>
                    <a:pt x="11547" y="0"/>
                  </a:moveTo>
                  <a:lnTo>
                    <a:pt x="1" y="5973"/>
                  </a:lnTo>
                  <a:lnTo>
                    <a:pt x="342" y="6655"/>
                  </a:lnTo>
                  <a:lnTo>
                    <a:pt x="11889" y="683"/>
                  </a:lnTo>
                  <a:lnTo>
                    <a:pt x="115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2085775" y="2359775"/>
              <a:ext cx="192000" cy="112375"/>
            </a:xfrm>
            <a:custGeom>
              <a:rect b="b" l="l" r="r" t="t"/>
              <a:pathLst>
                <a:path extrusionOk="0" h="4495" w="7680">
                  <a:moveTo>
                    <a:pt x="7338" y="1"/>
                  </a:moveTo>
                  <a:lnTo>
                    <a:pt x="0" y="3812"/>
                  </a:lnTo>
                  <a:lnTo>
                    <a:pt x="342" y="4494"/>
                  </a:lnTo>
                  <a:lnTo>
                    <a:pt x="7679" y="683"/>
                  </a:lnTo>
                  <a:lnTo>
                    <a:pt x="73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2323250" y="2826200"/>
              <a:ext cx="192000" cy="112375"/>
            </a:xfrm>
            <a:custGeom>
              <a:rect b="b" l="l" r="r" t="t"/>
              <a:pathLst>
                <a:path extrusionOk="0" h="4495" w="7680">
                  <a:moveTo>
                    <a:pt x="7338" y="1"/>
                  </a:moveTo>
                  <a:lnTo>
                    <a:pt x="1" y="3812"/>
                  </a:lnTo>
                  <a:lnTo>
                    <a:pt x="342" y="4494"/>
                  </a:lnTo>
                  <a:lnTo>
                    <a:pt x="7679" y="683"/>
                  </a:lnTo>
                  <a:lnTo>
                    <a:pt x="73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2828075" y="3861450"/>
              <a:ext cx="297225" cy="167825"/>
            </a:xfrm>
            <a:custGeom>
              <a:rect b="b" l="l" r="r" t="t"/>
              <a:pathLst>
                <a:path extrusionOk="0" h="6713" w="11889">
                  <a:moveTo>
                    <a:pt x="11547" y="0"/>
                  </a:moveTo>
                  <a:lnTo>
                    <a:pt x="0" y="6029"/>
                  </a:lnTo>
                  <a:lnTo>
                    <a:pt x="342" y="6712"/>
                  </a:lnTo>
                  <a:lnTo>
                    <a:pt x="11888" y="683"/>
                  </a:lnTo>
                  <a:lnTo>
                    <a:pt x="115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2771200" y="3679425"/>
              <a:ext cx="191975" cy="112350"/>
            </a:xfrm>
            <a:custGeom>
              <a:rect b="b" l="l" r="r" t="t"/>
              <a:pathLst>
                <a:path extrusionOk="0" h="4494" w="7679">
                  <a:moveTo>
                    <a:pt x="7338" y="0"/>
                  </a:moveTo>
                  <a:lnTo>
                    <a:pt x="0" y="3811"/>
                  </a:lnTo>
                  <a:lnTo>
                    <a:pt x="341" y="4494"/>
                  </a:lnTo>
                  <a:lnTo>
                    <a:pt x="7679" y="683"/>
                  </a:lnTo>
                  <a:lnTo>
                    <a:pt x="7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3085450" y="248075"/>
              <a:ext cx="765075" cy="2672000"/>
            </a:xfrm>
            <a:custGeom>
              <a:rect b="b" l="l" r="r" t="t"/>
              <a:pathLst>
                <a:path extrusionOk="0" h="106880" w="30603">
                  <a:moveTo>
                    <a:pt x="1195" y="0"/>
                  </a:moveTo>
                  <a:cubicBezTo>
                    <a:pt x="1081" y="8817"/>
                    <a:pt x="7737" y="17008"/>
                    <a:pt x="14847" y="25654"/>
                  </a:cubicBezTo>
                  <a:cubicBezTo>
                    <a:pt x="22070" y="34584"/>
                    <a:pt x="29579" y="43742"/>
                    <a:pt x="29465" y="53753"/>
                  </a:cubicBezTo>
                  <a:cubicBezTo>
                    <a:pt x="29351" y="62171"/>
                    <a:pt x="22582" y="70078"/>
                    <a:pt x="15472" y="78382"/>
                  </a:cubicBezTo>
                  <a:cubicBezTo>
                    <a:pt x="7907" y="87313"/>
                    <a:pt x="114" y="96471"/>
                    <a:pt x="1" y="106880"/>
                  </a:cubicBezTo>
                  <a:lnTo>
                    <a:pt x="1025" y="106880"/>
                  </a:lnTo>
                  <a:cubicBezTo>
                    <a:pt x="1138" y="96869"/>
                    <a:pt x="8874" y="87825"/>
                    <a:pt x="16269" y="79065"/>
                  </a:cubicBezTo>
                  <a:cubicBezTo>
                    <a:pt x="23549" y="70590"/>
                    <a:pt x="30375" y="62569"/>
                    <a:pt x="30489" y="53753"/>
                  </a:cubicBezTo>
                  <a:cubicBezTo>
                    <a:pt x="30603" y="43287"/>
                    <a:pt x="22981" y="34015"/>
                    <a:pt x="15643" y="24971"/>
                  </a:cubicBezTo>
                  <a:cubicBezTo>
                    <a:pt x="8703" y="16439"/>
                    <a:pt x="2162" y="8475"/>
                    <a:pt x="2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3096825" y="258025"/>
              <a:ext cx="766500" cy="2670600"/>
            </a:xfrm>
            <a:custGeom>
              <a:rect b="b" l="l" r="r" t="t"/>
              <a:pathLst>
                <a:path extrusionOk="0" h="106824" w="30660">
                  <a:moveTo>
                    <a:pt x="29579" y="0"/>
                  </a:moveTo>
                  <a:cubicBezTo>
                    <a:pt x="29522" y="8362"/>
                    <a:pt x="22753" y="16268"/>
                    <a:pt x="15643" y="24630"/>
                  </a:cubicBezTo>
                  <a:cubicBezTo>
                    <a:pt x="8078" y="33503"/>
                    <a:pt x="228" y="42661"/>
                    <a:pt x="115" y="53070"/>
                  </a:cubicBezTo>
                  <a:cubicBezTo>
                    <a:pt x="1" y="61830"/>
                    <a:pt x="6713" y="70021"/>
                    <a:pt x="13766" y="78667"/>
                  </a:cubicBezTo>
                  <a:cubicBezTo>
                    <a:pt x="21047" y="87597"/>
                    <a:pt x="28498" y="96755"/>
                    <a:pt x="28441" y="106823"/>
                  </a:cubicBezTo>
                  <a:lnTo>
                    <a:pt x="29465" y="106823"/>
                  </a:lnTo>
                  <a:cubicBezTo>
                    <a:pt x="29579" y="96357"/>
                    <a:pt x="21957" y="87085"/>
                    <a:pt x="14619" y="78041"/>
                  </a:cubicBezTo>
                  <a:cubicBezTo>
                    <a:pt x="7680" y="69509"/>
                    <a:pt x="1138" y="61546"/>
                    <a:pt x="1195" y="53070"/>
                  </a:cubicBezTo>
                  <a:cubicBezTo>
                    <a:pt x="1309" y="43059"/>
                    <a:pt x="8988" y="34072"/>
                    <a:pt x="16439" y="25312"/>
                  </a:cubicBezTo>
                  <a:cubicBezTo>
                    <a:pt x="23663" y="16780"/>
                    <a:pt x="30546" y="8760"/>
                    <a:pt x="30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3253250" y="1573400"/>
              <a:ext cx="442275" cy="31300"/>
            </a:xfrm>
            <a:custGeom>
              <a:rect b="b" l="l" r="r" t="t"/>
              <a:pathLst>
                <a:path extrusionOk="0" h="1252" w="17691">
                  <a:moveTo>
                    <a:pt x="1" y="0"/>
                  </a:moveTo>
                  <a:lnTo>
                    <a:pt x="1" y="1024"/>
                  </a:lnTo>
                  <a:lnTo>
                    <a:pt x="17691" y="1252"/>
                  </a:lnTo>
                  <a:lnTo>
                    <a:pt x="17691" y="17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3330050" y="1896200"/>
              <a:ext cx="281575" cy="29875"/>
            </a:xfrm>
            <a:custGeom>
              <a:rect b="b" l="l" r="r" t="t"/>
              <a:pathLst>
                <a:path extrusionOk="0" h="1195" w="11263">
                  <a:moveTo>
                    <a:pt x="0" y="0"/>
                  </a:moveTo>
                  <a:lnTo>
                    <a:pt x="0" y="1024"/>
                  </a:lnTo>
                  <a:lnTo>
                    <a:pt x="11263" y="1195"/>
                  </a:lnTo>
                  <a:lnTo>
                    <a:pt x="11263" y="114"/>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3268900" y="238125"/>
              <a:ext cx="442275" cy="31300"/>
            </a:xfrm>
            <a:custGeom>
              <a:rect b="b" l="l" r="r" t="t"/>
              <a:pathLst>
                <a:path extrusionOk="0" h="1252" w="17691">
                  <a:moveTo>
                    <a:pt x="0" y="0"/>
                  </a:moveTo>
                  <a:lnTo>
                    <a:pt x="0" y="1024"/>
                  </a:lnTo>
                  <a:lnTo>
                    <a:pt x="17690" y="1251"/>
                  </a:lnTo>
                  <a:lnTo>
                    <a:pt x="17690" y="228"/>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345675" y="560925"/>
              <a:ext cx="281600" cy="29875"/>
            </a:xfrm>
            <a:custGeom>
              <a:rect b="b" l="l" r="r" t="t"/>
              <a:pathLst>
                <a:path extrusionOk="0" h="1195" w="11264">
                  <a:moveTo>
                    <a:pt x="1" y="0"/>
                  </a:moveTo>
                  <a:lnTo>
                    <a:pt x="1" y="1024"/>
                  </a:lnTo>
                  <a:lnTo>
                    <a:pt x="11263" y="1195"/>
                  </a:lnTo>
                  <a:lnTo>
                    <a:pt x="11263" y="11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3337150" y="1252025"/>
              <a:ext cx="283000" cy="29875"/>
            </a:xfrm>
            <a:custGeom>
              <a:rect b="b" l="l" r="r" t="t"/>
              <a:pathLst>
                <a:path extrusionOk="0" h="1195" w="11320">
                  <a:moveTo>
                    <a:pt x="1" y="0"/>
                  </a:moveTo>
                  <a:lnTo>
                    <a:pt x="1" y="1081"/>
                  </a:lnTo>
                  <a:lnTo>
                    <a:pt x="11263" y="1195"/>
                  </a:lnTo>
                  <a:lnTo>
                    <a:pt x="11320" y="17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3237600" y="2908675"/>
              <a:ext cx="443700" cy="31325"/>
            </a:xfrm>
            <a:custGeom>
              <a:rect b="b" l="l" r="r" t="t"/>
              <a:pathLst>
                <a:path extrusionOk="0" h="1253" w="17748">
                  <a:moveTo>
                    <a:pt x="1" y="1"/>
                  </a:moveTo>
                  <a:lnTo>
                    <a:pt x="1" y="1025"/>
                  </a:lnTo>
                  <a:lnTo>
                    <a:pt x="17691" y="1252"/>
                  </a:lnTo>
                  <a:lnTo>
                    <a:pt x="17748" y="1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3321500" y="2587300"/>
              <a:ext cx="283025" cy="29900"/>
            </a:xfrm>
            <a:custGeom>
              <a:rect b="b" l="l" r="r" t="t"/>
              <a:pathLst>
                <a:path extrusionOk="0" h="1196" w="11321">
                  <a:moveTo>
                    <a:pt x="1" y="1"/>
                  </a:moveTo>
                  <a:lnTo>
                    <a:pt x="1" y="1081"/>
                  </a:lnTo>
                  <a:lnTo>
                    <a:pt x="11320" y="1195"/>
                  </a:lnTo>
                  <a:lnTo>
                    <a:pt x="11320" y="1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23"/>
          <p:cNvSpPr txBox="1"/>
          <p:nvPr>
            <p:ph type="title"/>
          </p:nvPr>
        </p:nvSpPr>
        <p:spPr>
          <a:xfrm>
            <a:off x="720000" y="540000"/>
            <a:ext cx="5745300" cy="118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474" name="Google Shape;474;p23"/>
          <p:cNvSpPr/>
          <p:nvPr/>
        </p:nvSpPr>
        <p:spPr>
          <a:xfrm flipH="1" rot="475">
            <a:off x="3671456" y="-312983"/>
            <a:ext cx="5164055" cy="79351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rot="-8451524">
            <a:off x="4853207" y="174580"/>
            <a:ext cx="228600" cy="22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flipH="1" rot="5671217">
            <a:off x="180787" y="118814"/>
            <a:ext cx="357813" cy="340097"/>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flipH="1" rot="5671566">
            <a:off x="-94775" y="200238"/>
            <a:ext cx="186281" cy="177262"/>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23"/>
          <p:cNvGrpSpPr/>
          <p:nvPr/>
        </p:nvGrpSpPr>
        <p:grpSpPr>
          <a:xfrm rot="1808733">
            <a:off x="393235" y="4437400"/>
            <a:ext cx="374276" cy="314764"/>
            <a:chOff x="2047425" y="139025"/>
            <a:chExt cx="1082100" cy="301975"/>
          </a:xfrm>
        </p:grpSpPr>
        <p:cxnSp>
          <p:nvCxnSpPr>
            <p:cNvPr id="479" name="Google Shape;479;p23"/>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0" name="Google Shape;480;p23"/>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1" name="Google Shape;481;p23"/>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2" name="Google Shape;482;p23"/>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3" name="Google Shape;483;p23"/>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4" name="Google Shape;484;p23"/>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5" name="Google Shape;485;p23"/>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6" name="Google Shape;486;p23"/>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grpSp>
        <p:nvGrpSpPr>
          <p:cNvPr id="487" name="Google Shape;487;p23"/>
          <p:cNvGrpSpPr/>
          <p:nvPr/>
        </p:nvGrpSpPr>
        <p:grpSpPr>
          <a:xfrm flipH="1" rot="-2700000">
            <a:off x="6726665" y="4323560"/>
            <a:ext cx="969135" cy="969885"/>
            <a:chOff x="3368407" y="4173748"/>
            <a:chExt cx="969007" cy="969757"/>
          </a:xfrm>
        </p:grpSpPr>
        <p:sp>
          <p:nvSpPr>
            <p:cNvPr id="488" name="Google Shape;488;p23"/>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APTION_ONLY_1_1">
    <p:bg>
      <p:bgPr>
        <a:solidFill>
          <a:schemeClr val="accent4"/>
        </a:solidFill>
      </p:bgPr>
    </p:bg>
    <p:spTree>
      <p:nvGrpSpPr>
        <p:cNvPr id="492" name="Shape 492"/>
        <p:cNvGrpSpPr/>
        <p:nvPr/>
      </p:nvGrpSpPr>
      <p:grpSpPr>
        <a:xfrm>
          <a:off x="0" y="0"/>
          <a:ext cx="0" cy="0"/>
          <a:chOff x="0" y="0"/>
          <a:chExt cx="0" cy="0"/>
        </a:xfrm>
      </p:grpSpPr>
      <p:sp>
        <p:nvSpPr>
          <p:cNvPr id="493" name="Google Shape;493;p24"/>
          <p:cNvSpPr/>
          <p:nvPr/>
        </p:nvSpPr>
        <p:spPr>
          <a:xfrm flipH="1" rot="10393985">
            <a:off x="-603284" y="-97484"/>
            <a:ext cx="1234956" cy="5436304"/>
          </a:xfrm>
          <a:custGeom>
            <a:rect b="b" l="l" r="r" t="t"/>
            <a:pathLst>
              <a:path extrusionOk="0" h="209056" w="95734">
                <a:moveTo>
                  <a:pt x="0" y="0"/>
                </a:moveTo>
                <a:lnTo>
                  <a:pt x="0" y="14745"/>
                </a:lnTo>
                <a:cubicBezTo>
                  <a:pt x="31" y="14915"/>
                  <a:pt x="46" y="15069"/>
                  <a:pt x="62" y="15239"/>
                </a:cubicBezTo>
                <a:cubicBezTo>
                  <a:pt x="77" y="19026"/>
                  <a:pt x="93" y="22813"/>
                  <a:pt x="93" y="26599"/>
                </a:cubicBezTo>
                <a:cubicBezTo>
                  <a:pt x="108" y="28779"/>
                  <a:pt x="108" y="30958"/>
                  <a:pt x="124" y="33137"/>
                </a:cubicBezTo>
                <a:cubicBezTo>
                  <a:pt x="139" y="37079"/>
                  <a:pt x="155" y="41020"/>
                  <a:pt x="170" y="44961"/>
                </a:cubicBezTo>
                <a:cubicBezTo>
                  <a:pt x="170" y="51499"/>
                  <a:pt x="185" y="58037"/>
                  <a:pt x="201" y="64574"/>
                </a:cubicBezTo>
                <a:cubicBezTo>
                  <a:pt x="201" y="68701"/>
                  <a:pt x="216" y="72828"/>
                  <a:pt x="216" y="76955"/>
                </a:cubicBezTo>
                <a:cubicBezTo>
                  <a:pt x="216" y="79103"/>
                  <a:pt x="232" y="81251"/>
                  <a:pt x="232" y="83400"/>
                </a:cubicBezTo>
                <a:cubicBezTo>
                  <a:pt x="247" y="87557"/>
                  <a:pt x="247" y="91715"/>
                  <a:pt x="263" y="95872"/>
                </a:cubicBezTo>
                <a:cubicBezTo>
                  <a:pt x="263" y="102163"/>
                  <a:pt x="278" y="108469"/>
                  <a:pt x="294" y="114790"/>
                </a:cubicBezTo>
                <a:cubicBezTo>
                  <a:pt x="294" y="118933"/>
                  <a:pt x="294" y="123075"/>
                  <a:pt x="309" y="127217"/>
                </a:cubicBezTo>
                <a:cubicBezTo>
                  <a:pt x="294" y="129350"/>
                  <a:pt x="309" y="131483"/>
                  <a:pt x="325" y="133616"/>
                </a:cubicBezTo>
                <a:cubicBezTo>
                  <a:pt x="340" y="137789"/>
                  <a:pt x="340" y="141946"/>
                  <a:pt x="355" y="146135"/>
                </a:cubicBezTo>
                <a:cubicBezTo>
                  <a:pt x="371" y="152425"/>
                  <a:pt x="386" y="158700"/>
                  <a:pt x="386" y="164991"/>
                </a:cubicBezTo>
                <a:cubicBezTo>
                  <a:pt x="402" y="169148"/>
                  <a:pt x="402" y="173306"/>
                  <a:pt x="402" y="177464"/>
                </a:cubicBezTo>
                <a:cubicBezTo>
                  <a:pt x="417" y="179581"/>
                  <a:pt x="417" y="181699"/>
                  <a:pt x="417" y="183816"/>
                </a:cubicBezTo>
                <a:cubicBezTo>
                  <a:pt x="433" y="188005"/>
                  <a:pt x="448" y="192193"/>
                  <a:pt x="448" y="196382"/>
                </a:cubicBezTo>
                <a:cubicBezTo>
                  <a:pt x="464" y="200277"/>
                  <a:pt x="479" y="204171"/>
                  <a:pt x="479" y="208066"/>
                </a:cubicBezTo>
                <a:lnTo>
                  <a:pt x="479" y="208638"/>
                </a:lnTo>
                <a:cubicBezTo>
                  <a:pt x="850" y="208654"/>
                  <a:pt x="1190" y="208684"/>
                  <a:pt x="1530" y="208684"/>
                </a:cubicBezTo>
                <a:lnTo>
                  <a:pt x="15703" y="208746"/>
                </a:lnTo>
                <a:lnTo>
                  <a:pt x="32720" y="208839"/>
                </a:lnTo>
                <a:lnTo>
                  <a:pt x="49690" y="208932"/>
                </a:lnTo>
                <a:lnTo>
                  <a:pt x="66661" y="209025"/>
                </a:lnTo>
                <a:lnTo>
                  <a:pt x="70509" y="209055"/>
                </a:lnTo>
                <a:cubicBezTo>
                  <a:pt x="70664" y="209055"/>
                  <a:pt x="70803" y="209040"/>
                  <a:pt x="71066" y="209025"/>
                </a:cubicBezTo>
                <a:cubicBezTo>
                  <a:pt x="70911" y="208916"/>
                  <a:pt x="70849" y="208854"/>
                  <a:pt x="70788" y="208808"/>
                </a:cubicBezTo>
                <a:cubicBezTo>
                  <a:pt x="66924" y="206258"/>
                  <a:pt x="64265" y="202765"/>
                  <a:pt x="62534" y="198515"/>
                </a:cubicBezTo>
                <a:cubicBezTo>
                  <a:pt x="61576" y="196103"/>
                  <a:pt x="60927" y="193569"/>
                  <a:pt x="60633" y="190988"/>
                </a:cubicBezTo>
                <a:cubicBezTo>
                  <a:pt x="60324" y="188345"/>
                  <a:pt x="60309" y="185671"/>
                  <a:pt x="60587" y="183028"/>
                </a:cubicBezTo>
                <a:cubicBezTo>
                  <a:pt x="61035" y="178731"/>
                  <a:pt x="62287" y="174666"/>
                  <a:pt x="64126" y="170756"/>
                </a:cubicBezTo>
                <a:cubicBezTo>
                  <a:pt x="65935" y="166938"/>
                  <a:pt x="68176" y="163368"/>
                  <a:pt x="70633" y="159937"/>
                </a:cubicBezTo>
                <a:cubicBezTo>
                  <a:pt x="72967" y="156676"/>
                  <a:pt x="75471" y="153554"/>
                  <a:pt x="77975" y="150431"/>
                </a:cubicBezTo>
                <a:cubicBezTo>
                  <a:pt x="80664" y="147078"/>
                  <a:pt x="83353" y="143739"/>
                  <a:pt x="85826" y="140215"/>
                </a:cubicBezTo>
                <a:cubicBezTo>
                  <a:pt x="88191" y="136846"/>
                  <a:pt x="90339" y="133353"/>
                  <a:pt x="92039" y="129597"/>
                </a:cubicBezTo>
                <a:cubicBezTo>
                  <a:pt x="93585" y="126181"/>
                  <a:pt x="94682" y="122596"/>
                  <a:pt x="95301" y="118902"/>
                </a:cubicBezTo>
                <a:cubicBezTo>
                  <a:pt x="95671" y="116645"/>
                  <a:pt x="95733" y="114389"/>
                  <a:pt x="95718" y="112117"/>
                </a:cubicBezTo>
                <a:cubicBezTo>
                  <a:pt x="95702" y="107943"/>
                  <a:pt x="94961" y="103879"/>
                  <a:pt x="93894" y="99860"/>
                </a:cubicBezTo>
                <a:cubicBezTo>
                  <a:pt x="92580" y="94976"/>
                  <a:pt x="90679" y="90324"/>
                  <a:pt x="88531" y="85764"/>
                </a:cubicBezTo>
                <a:cubicBezTo>
                  <a:pt x="86429" y="81329"/>
                  <a:pt x="84111" y="77047"/>
                  <a:pt x="81746" y="72735"/>
                </a:cubicBezTo>
                <a:cubicBezTo>
                  <a:pt x="79366" y="68423"/>
                  <a:pt x="76970" y="64111"/>
                  <a:pt x="74791" y="59690"/>
                </a:cubicBezTo>
                <a:cubicBezTo>
                  <a:pt x="73245" y="56568"/>
                  <a:pt x="71761" y="53400"/>
                  <a:pt x="70633" y="50092"/>
                </a:cubicBezTo>
                <a:cubicBezTo>
                  <a:pt x="69845" y="47867"/>
                  <a:pt x="69304" y="45579"/>
                  <a:pt x="69010" y="43245"/>
                </a:cubicBezTo>
                <a:cubicBezTo>
                  <a:pt x="68639" y="40324"/>
                  <a:pt x="68871" y="37357"/>
                  <a:pt x="69690" y="34528"/>
                </a:cubicBezTo>
                <a:cubicBezTo>
                  <a:pt x="70355" y="32349"/>
                  <a:pt x="71097" y="30185"/>
                  <a:pt x="71823" y="28021"/>
                </a:cubicBezTo>
                <a:cubicBezTo>
                  <a:pt x="72457" y="26213"/>
                  <a:pt x="72967" y="24358"/>
                  <a:pt x="73369" y="22488"/>
                </a:cubicBezTo>
                <a:cubicBezTo>
                  <a:pt x="73972" y="19459"/>
                  <a:pt x="73740" y="16321"/>
                  <a:pt x="72720" y="13416"/>
                </a:cubicBezTo>
                <a:cubicBezTo>
                  <a:pt x="71545" y="9954"/>
                  <a:pt x="69752" y="6862"/>
                  <a:pt x="67140" y="4281"/>
                </a:cubicBezTo>
                <a:cubicBezTo>
                  <a:pt x="65517" y="2689"/>
                  <a:pt x="63678" y="1453"/>
                  <a:pt x="61468" y="804"/>
                </a:cubicBezTo>
                <a:cubicBezTo>
                  <a:pt x="60463" y="525"/>
                  <a:pt x="59428" y="402"/>
                  <a:pt x="58392" y="402"/>
                </a:cubicBezTo>
                <a:lnTo>
                  <a:pt x="52550" y="402"/>
                </a:lnTo>
                <a:lnTo>
                  <a:pt x="30943" y="386"/>
                </a:lnTo>
                <a:cubicBezTo>
                  <a:pt x="28006" y="371"/>
                  <a:pt x="25069" y="371"/>
                  <a:pt x="22133" y="355"/>
                </a:cubicBezTo>
                <a:cubicBezTo>
                  <a:pt x="17759" y="325"/>
                  <a:pt x="13369" y="309"/>
                  <a:pt x="8980" y="247"/>
                </a:cubicBezTo>
                <a:cubicBezTo>
                  <a:pt x="6306" y="232"/>
                  <a:pt x="3632" y="155"/>
                  <a:pt x="958" y="93"/>
                </a:cubicBezTo>
                <a:cubicBezTo>
                  <a:pt x="726" y="77"/>
                  <a:pt x="495" y="46"/>
                  <a:pt x="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flipH="1" rot="361024">
            <a:off x="3170054" y="-437573"/>
            <a:ext cx="6640692" cy="1470189"/>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txBox="1"/>
          <p:nvPr>
            <p:ph type="title"/>
          </p:nvPr>
        </p:nvSpPr>
        <p:spPr>
          <a:xfrm>
            <a:off x="760125" y="540000"/>
            <a:ext cx="7597800" cy="1182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496" name="Google Shape;496;p24"/>
          <p:cNvSpPr/>
          <p:nvPr/>
        </p:nvSpPr>
        <p:spPr>
          <a:xfrm flipH="1" rot="-6262884">
            <a:off x="702747" y="365848"/>
            <a:ext cx="422747" cy="402152"/>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flipH="1" rot="-6261488">
            <a:off x="1207993" y="324014"/>
            <a:ext cx="220177" cy="209626"/>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24"/>
          <p:cNvGrpSpPr/>
          <p:nvPr/>
        </p:nvGrpSpPr>
        <p:grpSpPr>
          <a:xfrm flipH="1" rot="1168009">
            <a:off x="276050" y="4461628"/>
            <a:ext cx="526339" cy="390169"/>
            <a:chOff x="2047425" y="139025"/>
            <a:chExt cx="1082100" cy="301975"/>
          </a:xfrm>
        </p:grpSpPr>
        <p:cxnSp>
          <p:nvCxnSpPr>
            <p:cNvPr id="499" name="Google Shape;499;p24"/>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0" name="Google Shape;500;p24"/>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1" name="Google Shape;501;p24"/>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2" name="Google Shape;502;p24"/>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3" name="Google Shape;503;p24"/>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4" name="Google Shape;504;p24"/>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5" name="Google Shape;505;p24"/>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6" name="Google Shape;506;p24"/>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7">
  <p:cSld name="CAPTION_ONLY_1_1_3">
    <p:bg>
      <p:bgPr>
        <a:solidFill>
          <a:schemeClr val="accent4"/>
        </a:solidFill>
      </p:bgPr>
    </p:bg>
    <p:spTree>
      <p:nvGrpSpPr>
        <p:cNvPr id="507" name="Shape 507"/>
        <p:cNvGrpSpPr/>
        <p:nvPr/>
      </p:nvGrpSpPr>
      <p:grpSpPr>
        <a:xfrm>
          <a:off x="0" y="0"/>
          <a:ext cx="0" cy="0"/>
          <a:chOff x="0" y="0"/>
          <a:chExt cx="0" cy="0"/>
        </a:xfrm>
      </p:grpSpPr>
      <p:sp>
        <p:nvSpPr>
          <p:cNvPr id="508" name="Google Shape;508;p25"/>
          <p:cNvSpPr/>
          <p:nvPr/>
        </p:nvSpPr>
        <p:spPr>
          <a:xfrm flipH="1" rot="5400000">
            <a:off x="6026166" y="1518191"/>
            <a:ext cx="2590121" cy="4870047"/>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rot="-361024">
            <a:off x="-825418" y="-439435"/>
            <a:ext cx="6640692" cy="2145695"/>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txBox="1"/>
          <p:nvPr>
            <p:ph type="title"/>
          </p:nvPr>
        </p:nvSpPr>
        <p:spPr>
          <a:xfrm>
            <a:off x="720000" y="540000"/>
            <a:ext cx="7704300" cy="8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511" name="Google Shape;511;p25"/>
          <p:cNvSpPr/>
          <p:nvPr/>
        </p:nvSpPr>
        <p:spPr>
          <a:xfrm>
            <a:off x="7933426" y="3755140"/>
            <a:ext cx="170700" cy="16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rot="-6959240">
            <a:off x="101881" y="253053"/>
            <a:ext cx="306044" cy="291148"/>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rot="-6959209">
            <a:off x="462770" y="209344"/>
            <a:ext cx="159529" cy="151881"/>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CAPTION_ONLY_1_1_2">
    <p:bg>
      <p:bgPr>
        <a:solidFill>
          <a:schemeClr val="dk2"/>
        </a:solidFill>
      </p:bgPr>
    </p:bg>
    <p:spTree>
      <p:nvGrpSpPr>
        <p:cNvPr id="514" name="Shape 514"/>
        <p:cNvGrpSpPr/>
        <p:nvPr/>
      </p:nvGrpSpPr>
      <p:grpSpPr>
        <a:xfrm>
          <a:off x="0" y="0"/>
          <a:ext cx="0" cy="0"/>
          <a:chOff x="0" y="0"/>
          <a:chExt cx="0" cy="0"/>
        </a:xfrm>
      </p:grpSpPr>
      <p:sp>
        <p:nvSpPr>
          <p:cNvPr id="515" name="Google Shape;515;p26"/>
          <p:cNvSpPr/>
          <p:nvPr/>
        </p:nvSpPr>
        <p:spPr>
          <a:xfrm flipH="1">
            <a:off x="-1698549" y="-47625"/>
            <a:ext cx="7702174" cy="186685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flipH="1" rot="361024">
            <a:off x="3412028" y="-429910"/>
            <a:ext cx="6640692" cy="2145695"/>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rot="3842099">
            <a:off x="8437983" y="4467881"/>
            <a:ext cx="422774" cy="402105"/>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txBox="1"/>
          <p:nvPr>
            <p:ph type="title"/>
          </p:nvPr>
        </p:nvSpPr>
        <p:spPr>
          <a:xfrm>
            <a:off x="760125" y="540000"/>
            <a:ext cx="4096500" cy="118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519" name="Google Shape;519;p26"/>
          <p:cNvSpPr/>
          <p:nvPr/>
        </p:nvSpPr>
        <p:spPr>
          <a:xfrm rot="3839594">
            <a:off x="8141992" y="4720428"/>
            <a:ext cx="220308" cy="209575"/>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26"/>
          <p:cNvGrpSpPr/>
          <p:nvPr/>
        </p:nvGrpSpPr>
        <p:grpSpPr>
          <a:xfrm flipH="1" rot="-3811529">
            <a:off x="5226144" y="1321036"/>
            <a:ext cx="250110" cy="250086"/>
            <a:chOff x="4069645" y="4173748"/>
            <a:chExt cx="267769" cy="267769"/>
          </a:xfrm>
        </p:grpSpPr>
        <p:sp>
          <p:nvSpPr>
            <p:cNvPr id="521" name="Google Shape;521;p26"/>
            <p:cNvSpPr/>
            <p:nvPr/>
          </p:nvSpPr>
          <p:spPr>
            <a:xfrm rot="9974911">
              <a:off x="4077296" y="436066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rot="9974911">
              <a:off x="4167336" y="427062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rot="9974911">
              <a:off x="4256565" y="4181399"/>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479">
          <p15:clr>
            <a:srgbClr val="FA7B17"/>
          </p15:clr>
        </p15:guide>
        <p15:guide id="2" orient="horz" pos="340">
          <p15:clr>
            <a:srgbClr val="FA7B17"/>
          </p15:clr>
        </p15:guide>
        <p15:guide id="3" pos="5306">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6">
  <p:cSld name="CAPTION_ONLY_1_1_1">
    <p:bg>
      <p:bgPr>
        <a:solidFill>
          <a:schemeClr val="accent4"/>
        </a:solidFill>
      </p:bgPr>
    </p:bg>
    <p:spTree>
      <p:nvGrpSpPr>
        <p:cNvPr id="524" name="Shape 524"/>
        <p:cNvGrpSpPr/>
        <p:nvPr/>
      </p:nvGrpSpPr>
      <p:grpSpPr>
        <a:xfrm>
          <a:off x="0" y="0"/>
          <a:ext cx="0" cy="0"/>
          <a:chOff x="0" y="0"/>
          <a:chExt cx="0" cy="0"/>
        </a:xfrm>
      </p:grpSpPr>
      <p:sp>
        <p:nvSpPr>
          <p:cNvPr id="525" name="Google Shape;525;p27"/>
          <p:cNvSpPr/>
          <p:nvPr/>
        </p:nvSpPr>
        <p:spPr>
          <a:xfrm flipH="1" rot="-10799640">
            <a:off x="421936" y="4413743"/>
            <a:ext cx="6816152" cy="1194882"/>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flipH="1" rot="-10507813">
            <a:off x="4889120" y="-646445"/>
            <a:ext cx="3060502" cy="1915945"/>
          </a:xfrm>
          <a:custGeom>
            <a:rect b="b" l="l" r="r" t="t"/>
            <a:pathLst>
              <a:path extrusionOk="0" h="90549" w="91644">
                <a:moveTo>
                  <a:pt x="65495" y="1"/>
                </a:moveTo>
                <a:cubicBezTo>
                  <a:pt x="61193" y="1"/>
                  <a:pt x="56859" y="973"/>
                  <a:pt x="53043" y="2964"/>
                </a:cubicBezTo>
                <a:cubicBezTo>
                  <a:pt x="51353" y="3845"/>
                  <a:pt x="49769" y="4857"/>
                  <a:pt x="48209" y="5833"/>
                </a:cubicBezTo>
                <a:cubicBezTo>
                  <a:pt x="45268" y="7666"/>
                  <a:pt x="42304" y="9381"/>
                  <a:pt x="38541" y="9798"/>
                </a:cubicBezTo>
                <a:cubicBezTo>
                  <a:pt x="37831" y="9877"/>
                  <a:pt x="37122" y="9909"/>
                  <a:pt x="36415" y="9909"/>
                </a:cubicBezTo>
                <a:cubicBezTo>
                  <a:pt x="33291" y="9909"/>
                  <a:pt x="30189" y="9277"/>
                  <a:pt x="27064" y="9238"/>
                </a:cubicBezTo>
                <a:cubicBezTo>
                  <a:pt x="26995" y="9237"/>
                  <a:pt x="26926" y="9237"/>
                  <a:pt x="26858" y="9237"/>
                </a:cubicBezTo>
                <a:cubicBezTo>
                  <a:pt x="19021" y="9237"/>
                  <a:pt x="11236" y="13268"/>
                  <a:pt x="6692" y="19323"/>
                </a:cubicBezTo>
                <a:cubicBezTo>
                  <a:pt x="2108" y="25431"/>
                  <a:pt x="810" y="33384"/>
                  <a:pt x="2906" y="40337"/>
                </a:cubicBezTo>
                <a:cubicBezTo>
                  <a:pt x="3989" y="43933"/>
                  <a:pt x="5930" y="47326"/>
                  <a:pt x="6228" y="51088"/>
                </a:cubicBezTo>
                <a:cubicBezTo>
                  <a:pt x="6954" y="60411"/>
                  <a:pt x="1" y="67817"/>
                  <a:pt x="5502" y="77008"/>
                </a:cubicBezTo>
                <a:cubicBezTo>
                  <a:pt x="8907" y="82688"/>
                  <a:pt x="14765" y="85855"/>
                  <a:pt x="21849" y="86259"/>
                </a:cubicBezTo>
                <a:cubicBezTo>
                  <a:pt x="22847" y="86317"/>
                  <a:pt x="23847" y="86337"/>
                  <a:pt x="24848" y="86337"/>
                </a:cubicBezTo>
                <a:cubicBezTo>
                  <a:pt x="27150" y="86337"/>
                  <a:pt x="29457" y="86231"/>
                  <a:pt x="31754" y="86231"/>
                </a:cubicBezTo>
                <a:cubicBezTo>
                  <a:pt x="33441" y="86231"/>
                  <a:pt x="35122" y="86288"/>
                  <a:pt x="36791" y="86486"/>
                </a:cubicBezTo>
                <a:cubicBezTo>
                  <a:pt x="41554" y="87045"/>
                  <a:pt x="46019" y="88712"/>
                  <a:pt x="50650" y="89808"/>
                </a:cubicBezTo>
                <a:cubicBezTo>
                  <a:pt x="52792" y="90310"/>
                  <a:pt x="54938" y="90549"/>
                  <a:pt x="57057" y="90549"/>
                </a:cubicBezTo>
                <a:cubicBezTo>
                  <a:pt x="69987" y="90549"/>
                  <a:pt x="81896" y="81663"/>
                  <a:pt x="85702" y="69746"/>
                </a:cubicBezTo>
                <a:cubicBezTo>
                  <a:pt x="87119" y="65293"/>
                  <a:pt x="87643" y="60947"/>
                  <a:pt x="86488" y="56494"/>
                </a:cubicBezTo>
                <a:cubicBezTo>
                  <a:pt x="85333" y="52089"/>
                  <a:pt x="83095" y="47814"/>
                  <a:pt x="83499" y="43111"/>
                </a:cubicBezTo>
                <a:cubicBezTo>
                  <a:pt x="83880" y="38396"/>
                  <a:pt x="86964" y="34170"/>
                  <a:pt x="88548" y="29633"/>
                </a:cubicBezTo>
                <a:cubicBezTo>
                  <a:pt x="91643" y="20811"/>
                  <a:pt x="88548" y="10595"/>
                  <a:pt x="80987" y="4892"/>
                </a:cubicBezTo>
                <a:cubicBezTo>
                  <a:pt x="76701" y="1666"/>
                  <a:pt x="71126" y="1"/>
                  <a:pt x="654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txBox="1"/>
          <p:nvPr>
            <p:ph type="title"/>
          </p:nvPr>
        </p:nvSpPr>
        <p:spPr>
          <a:xfrm>
            <a:off x="4291800" y="540000"/>
            <a:ext cx="4132200" cy="1182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528" name="Google Shape;528;p27"/>
          <p:cNvSpPr/>
          <p:nvPr/>
        </p:nvSpPr>
        <p:spPr>
          <a:xfrm flipH="1" rot="-3527910">
            <a:off x="8461675" y="-80558"/>
            <a:ext cx="421581" cy="401470"/>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9" name="Google Shape;529;p27"/>
          <p:cNvSpPr/>
          <p:nvPr/>
        </p:nvSpPr>
        <p:spPr>
          <a:xfrm flipH="1" rot="-3526896">
            <a:off x="8942574" y="207005"/>
            <a:ext cx="219949" cy="209041"/>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27"/>
          <p:cNvGrpSpPr/>
          <p:nvPr/>
        </p:nvGrpSpPr>
        <p:grpSpPr>
          <a:xfrm rot="5399219">
            <a:off x="370685" y="1081854"/>
            <a:ext cx="353776" cy="353776"/>
            <a:chOff x="4069645" y="4173748"/>
            <a:chExt cx="267769" cy="267769"/>
          </a:xfrm>
        </p:grpSpPr>
        <p:sp>
          <p:nvSpPr>
            <p:cNvPr id="531" name="Google Shape;531;p27"/>
            <p:cNvSpPr/>
            <p:nvPr/>
          </p:nvSpPr>
          <p:spPr>
            <a:xfrm rot="9974911">
              <a:off x="4077296" y="436066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rot="9974911">
              <a:off x="4167336" y="427062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rot="9974911">
              <a:off x="4256565" y="4181399"/>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7"/>
          <p:cNvGrpSpPr/>
          <p:nvPr/>
        </p:nvGrpSpPr>
        <p:grpSpPr>
          <a:xfrm flipH="1" rot="-1422199">
            <a:off x="183220" y="3990409"/>
            <a:ext cx="624225" cy="409971"/>
            <a:chOff x="2047425" y="139025"/>
            <a:chExt cx="1082100" cy="301975"/>
          </a:xfrm>
        </p:grpSpPr>
        <p:cxnSp>
          <p:nvCxnSpPr>
            <p:cNvPr id="535" name="Google Shape;535;p27"/>
            <p:cNvCxnSpPr/>
            <p:nvPr/>
          </p:nvCxnSpPr>
          <p:spPr>
            <a:xfrm>
              <a:off x="2047425" y="31057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36" name="Google Shape;536;p27"/>
            <p:cNvCxnSpPr/>
            <p:nvPr/>
          </p:nvCxnSpPr>
          <p:spPr>
            <a:xfrm>
              <a:off x="2047425" y="3517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37" name="Google Shape;537;p27"/>
            <p:cNvCxnSpPr/>
            <p:nvPr/>
          </p:nvCxnSpPr>
          <p:spPr>
            <a:xfrm>
              <a:off x="2047425" y="3963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38" name="Google Shape;538;p27"/>
            <p:cNvCxnSpPr/>
            <p:nvPr/>
          </p:nvCxnSpPr>
          <p:spPr>
            <a:xfrm>
              <a:off x="2047425" y="4410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39" name="Google Shape;539;p27"/>
            <p:cNvCxnSpPr/>
            <p:nvPr/>
          </p:nvCxnSpPr>
          <p:spPr>
            <a:xfrm>
              <a:off x="2047425" y="13902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40" name="Google Shape;540;p27"/>
            <p:cNvCxnSpPr/>
            <p:nvPr/>
          </p:nvCxnSpPr>
          <p:spPr>
            <a:xfrm>
              <a:off x="2047425" y="1801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41" name="Google Shape;541;p27"/>
            <p:cNvCxnSpPr/>
            <p:nvPr/>
          </p:nvCxnSpPr>
          <p:spPr>
            <a:xfrm>
              <a:off x="2047425" y="2248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42" name="Google Shape;542;p27"/>
            <p:cNvCxnSpPr/>
            <p:nvPr/>
          </p:nvCxnSpPr>
          <p:spPr>
            <a:xfrm>
              <a:off x="2047425" y="269450"/>
              <a:ext cx="1082100" cy="0"/>
            </a:xfrm>
            <a:prstGeom prst="straightConnector1">
              <a:avLst/>
            </a:prstGeom>
            <a:noFill/>
            <a:ln cap="flat" cmpd="sng" w="9525">
              <a:solidFill>
                <a:schemeClr val="lt2"/>
              </a:solidFill>
              <a:prstDash val="solid"/>
              <a:round/>
              <a:headEnd len="med" w="med" type="none"/>
              <a:tailEnd len="med" w="med" type="none"/>
            </a:ln>
          </p:spPr>
        </p:cxnSp>
      </p:grpSp>
      <p:grpSp>
        <p:nvGrpSpPr>
          <p:cNvPr id="543" name="Google Shape;543;p27"/>
          <p:cNvGrpSpPr/>
          <p:nvPr/>
        </p:nvGrpSpPr>
        <p:grpSpPr>
          <a:xfrm flipH="1" rot="-2700000">
            <a:off x="439965" y="-88640"/>
            <a:ext cx="969135" cy="969885"/>
            <a:chOff x="3368407" y="4173748"/>
            <a:chExt cx="969007" cy="969757"/>
          </a:xfrm>
        </p:grpSpPr>
        <p:sp>
          <p:nvSpPr>
            <p:cNvPr id="544" name="Google Shape;544;p27"/>
            <p:cNvSpPr/>
            <p:nvPr/>
          </p:nvSpPr>
          <p:spPr>
            <a:xfrm rot="9974911">
              <a:off x="4077296" y="4360668"/>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rot="8095985">
              <a:off x="3255738" y="4772081"/>
              <a:ext cx="908138" cy="58548"/>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rot="9974911">
              <a:off x="4167336" y="4270628"/>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rot="9974911">
              <a:off x="4256565" y="4181399"/>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8" name="Shape 548"/>
        <p:cNvGrpSpPr/>
        <p:nvPr/>
      </p:nvGrpSpPr>
      <p:grpSpPr>
        <a:xfrm>
          <a:off x="0" y="0"/>
          <a:ext cx="0" cy="0"/>
          <a:chOff x="0" y="0"/>
          <a:chExt cx="0" cy="0"/>
        </a:xfrm>
      </p:grpSpPr>
      <p:sp>
        <p:nvSpPr>
          <p:cNvPr id="549" name="Google Shape;549;p28"/>
          <p:cNvSpPr/>
          <p:nvPr/>
        </p:nvSpPr>
        <p:spPr>
          <a:xfrm>
            <a:off x="-158128" y="-40476"/>
            <a:ext cx="4817785" cy="74018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txBox="1"/>
          <p:nvPr>
            <p:ph hasCustomPrompt="1" type="title"/>
          </p:nvPr>
        </p:nvSpPr>
        <p:spPr>
          <a:xfrm>
            <a:off x="3271200" y="1588013"/>
            <a:ext cx="5152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400"/>
              <a:buNone/>
              <a:defRPr b="0" sz="12400"/>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551" name="Google Shape;551;p28"/>
          <p:cNvSpPr/>
          <p:nvPr/>
        </p:nvSpPr>
        <p:spPr>
          <a:xfrm rot="425226">
            <a:off x="4052430" y="-356880"/>
            <a:ext cx="5219641" cy="126692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txBox="1"/>
          <p:nvPr>
            <p:ph idx="1" type="body"/>
          </p:nvPr>
        </p:nvSpPr>
        <p:spPr>
          <a:xfrm>
            <a:off x="3271200" y="3296291"/>
            <a:ext cx="5152800" cy="3900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Clr>
                <a:schemeClr val="accent2"/>
              </a:buClr>
              <a:buSzPts val="1600"/>
              <a:buFont typeface="Open Sans"/>
              <a:buChar char="●"/>
              <a:defRPr sz="1600">
                <a:solidFill>
                  <a:schemeClr val="accent2"/>
                </a:solidFill>
                <a:latin typeface="Open Sans"/>
                <a:ea typeface="Open Sans"/>
                <a:cs typeface="Open Sans"/>
                <a:sym typeface="Open Sans"/>
              </a:defRPr>
            </a:lvl1pPr>
            <a:lvl2pPr indent="-317500" lvl="1" marL="914400">
              <a:spcBef>
                <a:spcPts val="1600"/>
              </a:spcBef>
              <a:spcAft>
                <a:spcPts val="0"/>
              </a:spcAft>
              <a:buClr>
                <a:schemeClr val="accent2"/>
              </a:buClr>
              <a:buSzPts val="1400"/>
              <a:buChar char="○"/>
              <a:defRPr>
                <a:solidFill>
                  <a:schemeClr val="accent2"/>
                </a:solidFill>
              </a:defRPr>
            </a:lvl2pPr>
            <a:lvl3pPr indent="-317500" lvl="2" marL="1371600">
              <a:spcBef>
                <a:spcPts val="1600"/>
              </a:spcBef>
              <a:spcAft>
                <a:spcPts val="0"/>
              </a:spcAft>
              <a:buClr>
                <a:schemeClr val="accent2"/>
              </a:buClr>
              <a:buSzPts val="1400"/>
              <a:buChar char="■"/>
              <a:defRPr>
                <a:solidFill>
                  <a:schemeClr val="accent2"/>
                </a:solidFill>
              </a:defRPr>
            </a:lvl3pPr>
            <a:lvl4pPr indent="-317500" lvl="3" marL="1828800">
              <a:spcBef>
                <a:spcPts val="1600"/>
              </a:spcBef>
              <a:spcAft>
                <a:spcPts val="0"/>
              </a:spcAft>
              <a:buClr>
                <a:schemeClr val="accent2"/>
              </a:buClr>
              <a:buSzPts val="1400"/>
              <a:buChar char="●"/>
              <a:defRPr>
                <a:solidFill>
                  <a:schemeClr val="accent2"/>
                </a:solidFill>
              </a:defRPr>
            </a:lvl4pPr>
            <a:lvl5pPr indent="-317500" lvl="4" marL="2286000">
              <a:spcBef>
                <a:spcPts val="1600"/>
              </a:spcBef>
              <a:spcAft>
                <a:spcPts val="0"/>
              </a:spcAft>
              <a:buClr>
                <a:schemeClr val="accent2"/>
              </a:buClr>
              <a:buSzPts val="1400"/>
              <a:buChar char="○"/>
              <a:defRPr>
                <a:solidFill>
                  <a:schemeClr val="accent2"/>
                </a:solidFill>
              </a:defRPr>
            </a:lvl5pPr>
            <a:lvl6pPr indent="-317500" lvl="5" marL="2743200">
              <a:spcBef>
                <a:spcPts val="1600"/>
              </a:spcBef>
              <a:spcAft>
                <a:spcPts val="0"/>
              </a:spcAft>
              <a:buClr>
                <a:schemeClr val="accent2"/>
              </a:buClr>
              <a:buSzPts val="1400"/>
              <a:buChar char="■"/>
              <a:defRPr>
                <a:solidFill>
                  <a:schemeClr val="accent2"/>
                </a:solidFill>
              </a:defRPr>
            </a:lvl6pPr>
            <a:lvl7pPr indent="-317500" lvl="6" marL="3200400">
              <a:spcBef>
                <a:spcPts val="1600"/>
              </a:spcBef>
              <a:spcAft>
                <a:spcPts val="0"/>
              </a:spcAft>
              <a:buClr>
                <a:schemeClr val="accent2"/>
              </a:buClr>
              <a:buSzPts val="1400"/>
              <a:buChar char="●"/>
              <a:defRPr>
                <a:solidFill>
                  <a:schemeClr val="accent2"/>
                </a:solidFill>
              </a:defRPr>
            </a:lvl7pPr>
            <a:lvl8pPr indent="-317500" lvl="7" marL="3657600">
              <a:spcBef>
                <a:spcPts val="1600"/>
              </a:spcBef>
              <a:spcAft>
                <a:spcPts val="0"/>
              </a:spcAft>
              <a:buClr>
                <a:schemeClr val="accent2"/>
              </a:buClr>
              <a:buSzPts val="1400"/>
              <a:buChar char="○"/>
              <a:defRPr>
                <a:solidFill>
                  <a:schemeClr val="accent2"/>
                </a:solidFill>
              </a:defRPr>
            </a:lvl8pPr>
            <a:lvl9pPr indent="-317500" lvl="8" marL="4114800">
              <a:spcBef>
                <a:spcPts val="1600"/>
              </a:spcBef>
              <a:spcAft>
                <a:spcPts val="1600"/>
              </a:spcAft>
              <a:buClr>
                <a:schemeClr val="accent2"/>
              </a:buClr>
              <a:buSzPts val="1400"/>
              <a:buChar char="■"/>
              <a:defRPr>
                <a:solidFill>
                  <a:schemeClr val="accent2"/>
                </a:solidFill>
              </a:defRPr>
            </a:lvl9pPr>
          </a:lstStyle>
          <a:p/>
        </p:txBody>
      </p:sp>
      <p:sp>
        <p:nvSpPr>
          <p:cNvPr id="553" name="Google Shape;553;p28"/>
          <p:cNvSpPr/>
          <p:nvPr/>
        </p:nvSpPr>
        <p:spPr>
          <a:xfrm flipH="1" rot="782606">
            <a:off x="8152414" y="4381801"/>
            <a:ext cx="369534" cy="361462"/>
          </a:xfrm>
          <a:prstGeom prst="mathPlus">
            <a:avLst>
              <a:gd fmla="val 23520"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flipH="1" rot="6177182">
            <a:off x="8190823" y="4661006"/>
            <a:ext cx="619668" cy="604737"/>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rot="-8450549">
            <a:off x="3593677" y="577458"/>
            <a:ext cx="183386" cy="18338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rot="-8453381">
            <a:off x="3812312" y="738901"/>
            <a:ext cx="101297" cy="101297"/>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8"/>
          <p:cNvGrpSpPr/>
          <p:nvPr/>
        </p:nvGrpSpPr>
        <p:grpSpPr>
          <a:xfrm rot="949412">
            <a:off x="-113100" y="4344205"/>
            <a:ext cx="412322" cy="387249"/>
            <a:chOff x="2047425" y="139025"/>
            <a:chExt cx="1082100" cy="301975"/>
          </a:xfrm>
        </p:grpSpPr>
        <p:cxnSp>
          <p:nvCxnSpPr>
            <p:cNvPr id="558" name="Google Shape;558;p28"/>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59" name="Google Shape;559;p28"/>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0" name="Google Shape;560;p28"/>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1" name="Google Shape;561;p28"/>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2" name="Google Shape;562;p28"/>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3" name="Google Shape;563;p28"/>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4" name="Google Shape;564;p28"/>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5" name="Google Shape;565;p28"/>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IG_NUMBER_1">
    <p:spTree>
      <p:nvGrpSpPr>
        <p:cNvPr id="566" name="Shape 566"/>
        <p:cNvGrpSpPr/>
        <p:nvPr/>
      </p:nvGrpSpPr>
      <p:grpSpPr>
        <a:xfrm>
          <a:off x="0" y="0"/>
          <a:ext cx="0" cy="0"/>
          <a:chOff x="0" y="0"/>
          <a:chExt cx="0" cy="0"/>
        </a:xfrm>
      </p:grpSpPr>
      <p:sp>
        <p:nvSpPr>
          <p:cNvPr id="567" name="Google Shape;567;p29"/>
          <p:cNvSpPr/>
          <p:nvPr/>
        </p:nvSpPr>
        <p:spPr>
          <a:xfrm rot="10659193">
            <a:off x="2333378" y="4077524"/>
            <a:ext cx="7479981" cy="1569116"/>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flipH="1" rot="10800000">
            <a:off x="0" y="0"/>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txBox="1"/>
          <p:nvPr>
            <p:ph hasCustomPrompt="1" type="title"/>
          </p:nvPr>
        </p:nvSpPr>
        <p:spPr>
          <a:xfrm>
            <a:off x="344850" y="651273"/>
            <a:ext cx="3623100" cy="10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70" name="Google Shape;570;p29"/>
          <p:cNvSpPr txBox="1"/>
          <p:nvPr>
            <p:ph idx="1" type="body"/>
          </p:nvPr>
        </p:nvSpPr>
        <p:spPr>
          <a:xfrm>
            <a:off x="872400" y="1592347"/>
            <a:ext cx="2568000" cy="280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rtl="0">
              <a:spcBef>
                <a:spcPts val="1600"/>
              </a:spcBef>
              <a:spcAft>
                <a:spcPts val="0"/>
              </a:spcAft>
              <a:buClr>
                <a:schemeClr val="accent2"/>
              </a:buClr>
              <a:buSzPts val="1400"/>
              <a:buChar char="○"/>
              <a:defRPr>
                <a:solidFill>
                  <a:schemeClr val="accent2"/>
                </a:solidFill>
              </a:defRPr>
            </a:lvl2pPr>
            <a:lvl3pPr indent="-317500" lvl="2" marL="1371600" rtl="0">
              <a:spcBef>
                <a:spcPts val="1600"/>
              </a:spcBef>
              <a:spcAft>
                <a:spcPts val="0"/>
              </a:spcAft>
              <a:buClr>
                <a:schemeClr val="accent2"/>
              </a:buClr>
              <a:buSzPts val="1400"/>
              <a:buChar char="■"/>
              <a:defRPr>
                <a:solidFill>
                  <a:schemeClr val="accent2"/>
                </a:solidFill>
              </a:defRPr>
            </a:lvl3pPr>
            <a:lvl4pPr indent="-317500" lvl="3" marL="1828800" rtl="0">
              <a:spcBef>
                <a:spcPts val="1600"/>
              </a:spcBef>
              <a:spcAft>
                <a:spcPts val="0"/>
              </a:spcAft>
              <a:buClr>
                <a:schemeClr val="accent2"/>
              </a:buClr>
              <a:buSzPts val="1400"/>
              <a:buChar char="●"/>
              <a:defRPr>
                <a:solidFill>
                  <a:schemeClr val="accent2"/>
                </a:solidFill>
              </a:defRPr>
            </a:lvl4pPr>
            <a:lvl5pPr indent="-317500" lvl="4" marL="2286000" rtl="0">
              <a:spcBef>
                <a:spcPts val="1600"/>
              </a:spcBef>
              <a:spcAft>
                <a:spcPts val="0"/>
              </a:spcAft>
              <a:buClr>
                <a:schemeClr val="accent2"/>
              </a:buClr>
              <a:buSzPts val="1400"/>
              <a:buChar char="○"/>
              <a:defRPr>
                <a:solidFill>
                  <a:schemeClr val="accent2"/>
                </a:solidFill>
              </a:defRPr>
            </a:lvl5pPr>
            <a:lvl6pPr indent="-317500" lvl="5" marL="2743200" rtl="0">
              <a:spcBef>
                <a:spcPts val="1600"/>
              </a:spcBef>
              <a:spcAft>
                <a:spcPts val="0"/>
              </a:spcAft>
              <a:buClr>
                <a:schemeClr val="accent2"/>
              </a:buClr>
              <a:buSzPts val="1400"/>
              <a:buChar char="■"/>
              <a:defRPr>
                <a:solidFill>
                  <a:schemeClr val="accent2"/>
                </a:solidFill>
              </a:defRPr>
            </a:lvl6pPr>
            <a:lvl7pPr indent="-317500" lvl="6" marL="3200400" rtl="0">
              <a:spcBef>
                <a:spcPts val="1600"/>
              </a:spcBef>
              <a:spcAft>
                <a:spcPts val="0"/>
              </a:spcAft>
              <a:buClr>
                <a:schemeClr val="accent2"/>
              </a:buClr>
              <a:buSzPts val="1400"/>
              <a:buChar char="●"/>
              <a:defRPr>
                <a:solidFill>
                  <a:schemeClr val="accent2"/>
                </a:solidFill>
              </a:defRPr>
            </a:lvl7pPr>
            <a:lvl8pPr indent="-317500" lvl="7" marL="3657600" rtl="0">
              <a:spcBef>
                <a:spcPts val="1600"/>
              </a:spcBef>
              <a:spcAft>
                <a:spcPts val="0"/>
              </a:spcAft>
              <a:buClr>
                <a:schemeClr val="accent2"/>
              </a:buClr>
              <a:buSzPts val="1400"/>
              <a:buChar char="○"/>
              <a:defRPr>
                <a:solidFill>
                  <a:schemeClr val="accent2"/>
                </a:solidFill>
              </a:defRPr>
            </a:lvl8pPr>
            <a:lvl9pPr indent="-317500" lvl="8" marL="4114800" rtl="0">
              <a:spcBef>
                <a:spcPts val="1600"/>
              </a:spcBef>
              <a:spcAft>
                <a:spcPts val="1600"/>
              </a:spcAft>
              <a:buClr>
                <a:schemeClr val="accent2"/>
              </a:buClr>
              <a:buSzPts val="1400"/>
              <a:buChar char="■"/>
              <a:defRPr>
                <a:solidFill>
                  <a:schemeClr val="accent2"/>
                </a:solidFill>
              </a:defRPr>
            </a:lvl9pPr>
          </a:lstStyle>
          <a:p/>
        </p:txBody>
      </p:sp>
      <p:sp>
        <p:nvSpPr>
          <p:cNvPr id="571" name="Google Shape;571;p29"/>
          <p:cNvSpPr txBox="1"/>
          <p:nvPr>
            <p:ph hasCustomPrompt="1" idx="2" type="title"/>
          </p:nvPr>
        </p:nvSpPr>
        <p:spPr>
          <a:xfrm>
            <a:off x="2760450" y="1844000"/>
            <a:ext cx="3623100" cy="10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72" name="Google Shape;572;p29"/>
          <p:cNvSpPr txBox="1"/>
          <p:nvPr>
            <p:ph idx="3" type="body"/>
          </p:nvPr>
        </p:nvSpPr>
        <p:spPr>
          <a:xfrm>
            <a:off x="3287990" y="2767667"/>
            <a:ext cx="2568000" cy="560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rtl="0">
              <a:spcBef>
                <a:spcPts val="1600"/>
              </a:spcBef>
              <a:spcAft>
                <a:spcPts val="0"/>
              </a:spcAft>
              <a:buClr>
                <a:schemeClr val="accent2"/>
              </a:buClr>
              <a:buSzPts val="1400"/>
              <a:buChar char="○"/>
              <a:defRPr>
                <a:solidFill>
                  <a:schemeClr val="accent2"/>
                </a:solidFill>
              </a:defRPr>
            </a:lvl2pPr>
            <a:lvl3pPr indent="-317500" lvl="2" marL="1371600" rtl="0">
              <a:spcBef>
                <a:spcPts val="1600"/>
              </a:spcBef>
              <a:spcAft>
                <a:spcPts val="0"/>
              </a:spcAft>
              <a:buClr>
                <a:schemeClr val="accent2"/>
              </a:buClr>
              <a:buSzPts val="1400"/>
              <a:buChar char="■"/>
              <a:defRPr>
                <a:solidFill>
                  <a:schemeClr val="accent2"/>
                </a:solidFill>
              </a:defRPr>
            </a:lvl3pPr>
            <a:lvl4pPr indent="-317500" lvl="3" marL="1828800" rtl="0">
              <a:spcBef>
                <a:spcPts val="1600"/>
              </a:spcBef>
              <a:spcAft>
                <a:spcPts val="0"/>
              </a:spcAft>
              <a:buClr>
                <a:schemeClr val="accent2"/>
              </a:buClr>
              <a:buSzPts val="1400"/>
              <a:buChar char="●"/>
              <a:defRPr>
                <a:solidFill>
                  <a:schemeClr val="accent2"/>
                </a:solidFill>
              </a:defRPr>
            </a:lvl4pPr>
            <a:lvl5pPr indent="-317500" lvl="4" marL="2286000" rtl="0">
              <a:spcBef>
                <a:spcPts val="1600"/>
              </a:spcBef>
              <a:spcAft>
                <a:spcPts val="0"/>
              </a:spcAft>
              <a:buClr>
                <a:schemeClr val="accent2"/>
              </a:buClr>
              <a:buSzPts val="1400"/>
              <a:buChar char="○"/>
              <a:defRPr>
                <a:solidFill>
                  <a:schemeClr val="accent2"/>
                </a:solidFill>
              </a:defRPr>
            </a:lvl5pPr>
            <a:lvl6pPr indent="-317500" lvl="5" marL="2743200" rtl="0">
              <a:spcBef>
                <a:spcPts val="1600"/>
              </a:spcBef>
              <a:spcAft>
                <a:spcPts val="0"/>
              </a:spcAft>
              <a:buClr>
                <a:schemeClr val="accent2"/>
              </a:buClr>
              <a:buSzPts val="1400"/>
              <a:buChar char="■"/>
              <a:defRPr>
                <a:solidFill>
                  <a:schemeClr val="accent2"/>
                </a:solidFill>
              </a:defRPr>
            </a:lvl6pPr>
            <a:lvl7pPr indent="-317500" lvl="6" marL="3200400" rtl="0">
              <a:spcBef>
                <a:spcPts val="1600"/>
              </a:spcBef>
              <a:spcAft>
                <a:spcPts val="0"/>
              </a:spcAft>
              <a:buClr>
                <a:schemeClr val="accent2"/>
              </a:buClr>
              <a:buSzPts val="1400"/>
              <a:buChar char="●"/>
              <a:defRPr>
                <a:solidFill>
                  <a:schemeClr val="accent2"/>
                </a:solidFill>
              </a:defRPr>
            </a:lvl7pPr>
            <a:lvl8pPr indent="-317500" lvl="7" marL="3657600" rtl="0">
              <a:spcBef>
                <a:spcPts val="1600"/>
              </a:spcBef>
              <a:spcAft>
                <a:spcPts val="0"/>
              </a:spcAft>
              <a:buClr>
                <a:schemeClr val="accent2"/>
              </a:buClr>
              <a:buSzPts val="1400"/>
              <a:buChar char="○"/>
              <a:defRPr>
                <a:solidFill>
                  <a:schemeClr val="accent2"/>
                </a:solidFill>
              </a:defRPr>
            </a:lvl8pPr>
            <a:lvl9pPr indent="-317500" lvl="8" marL="4114800" rtl="0">
              <a:spcBef>
                <a:spcPts val="1600"/>
              </a:spcBef>
              <a:spcAft>
                <a:spcPts val="1600"/>
              </a:spcAft>
              <a:buClr>
                <a:schemeClr val="accent2"/>
              </a:buClr>
              <a:buSzPts val="1400"/>
              <a:buChar char="■"/>
              <a:defRPr>
                <a:solidFill>
                  <a:schemeClr val="accent2"/>
                </a:solidFill>
              </a:defRPr>
            </a:lvl9pPr>
          </a:lstStyle>
          <a:p/>
        </p:txBody>
      </p:sp>
      <p:sp>
        <p:nvSpPr>
          <p:cNvPr id="573" name="Google Shape;573;p29"/>
          <p:cNvSpPr txBox="1"/>
          <p:nvPr>
            <p:ph idx="4" type="body"/>
          </p:nvPr>
        </p:nvSpPr>
        <p:spPr>
          <a:xfrm>
            <a:off x="5712850" y="3947853"/>
            <a:ext cx="2568000" cy="3861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rtl="0">
              <a:spcBef>
                <a:spcPts val="1600"/>
              </a:spcBef>
              <a:spcAft>
                <a:spcPts val="0"/>
              </a:spcAft>
              <a:buClr>
                <a:schemeClr val="accent2"/>
              </a:buClr>
              <a:buSzPts val="1400"/>
              <a:buChar char="○"/>
              <a:defRPr>
                <a:solidFill>
                  <a:schemeClr val="accent2"/>
                </a:solidFill>
              </a:defRPr>
            </a:lvl2pPr>
            <a:lvl3pPr indent="-317500" lvl="2" marL="1371600" rtl="0">
              <a:spcBef>
                <a:spcPts val="1600"/>
              </a:spcBef>
              <a:spcAft>
                <a:spcPts val="0"/>
              </a:spcAft>
              <a:buClr>
                <a:schemeClr val="accent2"/>
              </a:buClr>
              <a:buSzPts val="1400"/>
              <a:buChar char="■"/>
              <a:defRPr>
                <a:solidFill>
                  <a:schemeClr val="accent2"/>
                </a:solidFill>
              </a:defRPr>
            </a:lvl3pPr>
            <a:lvl4pPr indent="-317500" lvl="3" marL="1828800" rtl="0">
              <a:spcBef>
                <a:spcPts val="1600"/>
              </a:spcBef>
              <a:spcAft>
                <a:spcPts val="0"/>
              </a:spcAft>
              <a:buClr>
                <a:schemeClr val="accent2"/>
              </a:buClr>
              <a:buSzPts val="1400"/>
              <a:buChar char="●"/>
              <a:defRPr>
                <a:solidFill>
                  <a:schemeClr val="accent2"/>
                </a:solidFill>
              </a:defRPr>
            </a:lvl4pPr>
            <a:lvl5pPr indent="-317500" lvl="4" marL="2286000" rtl="0">
              <a:spcBef>
                <a:spcPts val="1600"/>
              </a:spcBef>
              <a:spcAft>
                <a:spcPts val="0"/>
              </a:spcAft>
              <a:buClr>
                <a:schemeClr val="accent2"/>
              </a:buClr>
              <a:buSzPts val="1400"/>
              <a:buChar char="○"/>
              <a:defRPr>
                <a:solidFill>
                  <a:schemeClr val="accent2"/>
                </a:solidFill>
              </a:defRPr>
            </a:lvl5pPr>
            <a:lvl6pPr indent="-317500" lvl="5" marL="2743200" rtl="0">
              <a:spcBef>
                <a:spcPts val="1600"/>
              </a:spcBef>
              <a:spcAft>
                <a:spcPts val="0"/>
              </a:spcAft>
              <a:buClr>
                <a:schemeClr val="accent2"/>
              </a:buClr>
              <a:buSzPts val="1400"/>
              <a:buChar char="■"/>
              <a:defRPr>
                <a:solidFill>
                  <a:schemeClr val="accent2"/>
                </a:solidFill>
              </a:defRPr>
            </a:lvl6pPr>
            <a:lvl7pPr indent="-317500" lvl="6" marL="3200400" rtl="0">
              <a:spcBef>
                <a:spcPts val="1600"/>
              </a:spcBef>
              <a:spcAft>
                <a:spcPts val="0"/>
              </a:spcAft>
              <a:buClr>
                <a:schemeClr val="accent2"/>
              </a:buClr>
              <a:buSzPts val="1400"/>
              <a:buChar char="●"/>
              <a:defRPr>
                <a:solidFill>
                  <a:schemeClr val="accent2"/>
                </a:solidFill>
              </a:defRPr>
            </a:lvl7pPr>
            <a:lvl8pPr indent="-317500" lvl="7" marL="3657600" rtl="0">
              <a:spcBef>
                <a:spcPts val="1600"/>
              </a:spcBef>
              <a:spcAft>
                <a:spcPts val="0"/>
              </a:spcAft>
              <a:buClr>
                <a:schemeClr val="accent2"/>
              </a:buClr>
              <a:buSzPts val="1400"/>
              <a:buChar char="○"/>
              <a:defRPr>
                <a:solidFill>
                  <a:schemeClr val="accent2"/>
                </a:solidFill>
              </a:defRPr>
            </a:lvl8pPr>
            <a:lvl9pPr indent="-317500" lvl="8" marL="4114800" rtl="0">
              <a:spcBef>
                <a:spcPts val="1600"/>
              </a:spcBef>
              <a:spcAft>
                <a:spcPts val="1600"/>
              </a:spcAft>
              <a:buClr>
                <a:schemeClr val="accent2"/>
              </a:buClr>
              <a:buSzPts val="1400"/>
              <a:buChar char="■"/>
              <a:defRPr>
                <a:solidFill>
                  <a:schemeClr val="accent2"/>
                </a:solidFill>
              </a:defRPr>
            </a:lvl9pPr>
          </a:lstStyle>
          <a:p/>
        </p:txBody>
      </p:sp>
      <p:sp>
        <p:nvSpPr>
          <p:cNvPr id="574" name="Google Shape;574;p29"/>
          <p:cNvSpPr txBox="1"/>
          <p:nvPr>
            <p:ph hasCustomPrompt="1" idx="5" type="title"/>
          </p:nvPr>
        </p:nvSpPr>
        <p:spPr>
          <a:xfrm>
            <a:off x="5202125" y="3024800"/>
            <a:ext cx="3589500" cy="104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575" name="Google Shape;575;p29"/>
          <p:cNvGrpSpPr/>
          <p:nvPr/>
        </p:nvGrpSpPr>
        <p:grpSpPr>
          <a:xfrm rot="-1497417">
            <a:off x="8751012" y="881644"/>
            <a:ext cx="862219" cy="497308"/>
            <a:chOff x="2047425" y="139025"/>
            <a:chExt cx="1082100" cy="301975"/>
          </a:xfrm>
        </p:grpSpPr>
        <p:cxnSp>
          <p:nvCxnSpPr>
            <p:cNvPr id="576" name="Google Shape;576;p29"/>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77" name="Google Shape;577;p29"/>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78" name="Google Shape;578;p29"/>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79" name="Google Shape;579;p29"/>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80" name="Google Shape;580;p29"/>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81" name="Google Shape;581;p29"/>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82" name="Google Shape;582;p29"/>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83" name="Google Shape;583;p29"/>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584" name="Google Shape;584;p29"/>
          <p:cNvSpPr/>
          <p:nvPr/>
        </p:nvSpPr>
        <p:spPr>
          <a:xfrm rot="5851826">
            <a:off x="3640184" y="548056"/>
            <a:ext cx="194578" cy="202726"/>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rot="5854910">
            <a:off x="3872401" y="769384"/>
            <a:ext cx="88675" cy="92581"/>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rot="-782606">
            <a:off x="688665" y="4080176"/>
            <a:ext cx="369534" cy="361462"/>
          </a:xfrm>
          <a:prstGeom prst="mathPlus">
            <a:avLst>
              <a:gd fmla="val 23520" name="adj1"/>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rot="-6177182">
            <a:off x="400123" y="4359381"/>
            <a:ext cx="619668" cy="60473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29"/>
          <p:cNvGrpSpPr/>
          <p:nvPr/>
        </p:nvGrpSpPr>
        <p:grpSpPr>
          <a:xfrm rot="-1273393">
            <a:off x="1354519" y="3238907"/>
            <a:ext cx="1823432" cy="1839221"/>
            <a:chOff x="1313000" y="237900"/>
            <a:chExt cx="5081500" cy="5226650"/>
          </a:xfrm>
        </p:grpSpPr>
        <p:sp>
          <p:nvSpPr>
            <p:cNvPr id="589" name="Google Shape;589;p29"/>
            <p:cNvSpPr/>
            <p:nvPr/>
          </p:nvSpPr>
          <p:spPr>
            <a:xfrm>
              <a:off x="2336100" y="1502375"/>
              <a:ext cx="4058400" cy="3324450"/>
            </a:xfrm>
            <a:custGeom>
              <a:rect b="b" l="l" r="r" t="t"/>
              <a:pathLst>
                <a:path extrusionOk="0" h="132978" w="162336">
                  <a:moveTo>
                    <a:pt x="133881" y="1"/>
                  </a:moveTo>
                  <a:cubicBezTo>
                    <a:pt x="131441" y="1"/>
                    <a:pt x="128885" y="329"/>
                    <a:pt x="126294" y="1060"/>
                  </a:cubicBezTo>
                  <a:cubicBezTo>
                    <a:pt x="105585" y="6836"/>
                    <a:pt x="106783" y="11626"/>
                    <a:pt x="86286" y="14866"/>
                  </a:cubicBezTo>
                  <a:cubicBezTo>
                    <a:pt x="65718" y="18106"/>
                    <a:pt x="48672" y="39448"/>
                    <a:pt x="44446" y="50014"/>
                  </a:cubicBezTo>
                  <a:cubicBezTo>
                    <a:pt x="40220" y="60650"/>
                    <a:pt x="31063" y="71779"/>
                    <a:pt x="18103" y="75935"/>
                  </a:cubicBezTo>
                  <a:cubicBezTo>
                    <a:pt x="5142" y="80020"/>
                    <a:pt x="0" y="102771"/>
                    <a:pt x="10848" y="115943"/>
                  </a:cubicBezTo>
                  <a:cubicBezTo>
                    <a:pt x="21021" y="128330"/>
                    <a:pt x="34893" y="132977"/>
                    <a:pt x="47663" y="132977"/>
                  </a:cubicBezTo>
                  <a:cubicBezTo>
                    <a:pt x="64956" y="132977"/>
                    <a:pt x="80229" y="124457"/>
                    <a:pt x="81566" y="115098"/>
                  </a:cubicBezTo>
                  <a:cubicBezTo>
                    <a:pt x="83961" y="98756"/>
                    <a:pt x="83045" y="84458"/>
                    <a:pt x="108614" y="72554"/>
                  </a:cubicBezTo>
                  <a:cubicBezTo>
                    <a:pt x="134112" y="60650"/>
                    <a:pt x="116714" y="29165"/>
                    <a:pt x="141015" y="22121"/>
                  </a:cubicBezTo>
                  <a:cubicBezTo>
                    <a:pt x="162336" y="16020"/>
                    <a:pt x="150934" y="1"/>
                    <a:pt x="1338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2528025" y="1696150"/>
              <a:ext cx="3219000" cy="3768400"/>
            </a:xfrm>
            <a:custGeom>
              <a:rect b="b" l="l" r="r" t="t"/>
              <a:pathLst>
                <a:path extrusionOk="0" h="150736" w="128760">
                  <a:moveTo>
                    <a:pt x="128337" y="1"/>
                  </a:moveTo>
                  <a:cubicBezTo>
                    <a:pt x="128126" y="142"/>
                    <a:pt x="103121" y="10496"/>
                    <a:pt x="75016" y="34163"/>
                  </a:cubicBezTo>
                  <a:cubicBezTo>
                    <a:pt x="49025" y="55998"/>
                    <a:pt x="15004" y="93964"/>
                    <a:pt x="1" y="150525"/>
                  </a:cubicBezTo>
                  <a:lnTo>
                    <a:pt x="1128" y="150736"/>
                  </a:lnTo>
                  <a:cubicBezTo>
                    <a:pt x="16061" y="94386"/>
                    <a:pt x="49941" y="56703"/>
                    <a:pt x="75650" y="35078"/>
                  </a:cubicBezTo>
                  <a:cubicBezTo>
                    <a:pt x="103684" y="11482"/>
                    <a:pt x="128548" y="1128"/>
                    <a:pt x="128760" y="987"/>
                  </a:cubicBezTo>
                  <a:lnTo>
                    <a:pt x="128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1313000" y="237900"/>
              <a:ext cx="2560400" cy="4684800"/>
            </a:xfrm>
            <a:custGeom>
              <a:rect b="b" l="l" r="r" t="t"/>
              <a:pathLst>
                <a:path extrusionOk="0" h="187392" w="102416">
                  <a:moveTo>
                    <a:pt x="81850" y="1"/>
                  </a:moveTo>
                  <a:cubicBezTo>
                    <a:pt x="76353" y="1"/>
                    <a:pt x="70025" y="2344"/>
                    <a:pt x="64943" y="7757"/>
                  </a:cubicBezTo>
                  <a:cubicBezTo>
                    <a:pt x="49729" y="23958"/>
                    <a:pt x="53251" y="28184"/>
                    <a:pt x="37050" y="41778"/>
                  </a:cubicBezTo>
                  <a:cubicBezTo>
                    <a:pt x="20850" y="55443"/>
                    <a:pt x="16835" y="85731"/>
                    <a:pt x="18596" y="98621"/>
                  </a:cubicBezTo>
                  <a:cubicBezTo>
                    <a:pt x="20427" y="111440"/>
                    <a:pt x="18032" y="127500"/>
                    <a:pt x="9016" y="138065"/>
                  </a:cubicBezTo>
                  <a:cubicBezTo>
                    <a:pt x="1" y="148701"/>
                    <a:pt x="7115" y="174552"/>
                    <a:pt x="23456" y="182582"/>
                  </a:cubicBezTo>
                  <a:cubicBezTo>
                    <a:pt x="30249" y="185951"/>
                    <a:pt x="36885" y="187392"/>
                    <a:pt x="43139" y="187392"/>
                  </a:cubicBezTo>
                  <a:cubicBezTo>
                    <a:pt x="69958" y="187392"/>
                    <a:pt x="89736" y="160898"/>
                    <a:pt x="84595" y="146447"/>
                  </a:cubicBezTo>
                  <a:cubicBezTo>
                    <a:pt x="78185" y="128627"/>
                    <a:pt x="70085" y="114469"/>
                    <a:pt x="86215" y="89534"/>
                  </a:cubicBezTo>
                  <a:cubicBezTo>
                    <a:pt x="102416" y="64670"/>
                    <a:pt x="70860" y="41144"/>
                    <a:pt x="88610" y="21915"/>
                  </a:cubicBezTo>
                  <a:cubicBezTo>
                    <a:pt x="100357" y="9186"/>
                    <a:pt x="92732" y="1"/>
                    <a:pt x="818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1610600" y="532175"/>
              <a:ext cx="1628875" cy="4886600"/>
            </a:xfrm>
            <a:custGeom>
              <a:rect b="b" l="l" r="r" t="t"/>
              <a:pathLst>
                <a:path extrusionOk="0" h="195464" w="65155">
                  <a:moveTo>
                    <a:pt x="64591" y="1"/>
                  </a:moveTo>
                  <a:cubicBezTo>
                    <a:pt x="58745" y="3945"/>
                    <a:pt x="42333" y="34374"/>
                    <a:pt x="31133" y="71424"/>
                  </a:cubicBezTo>
                  <a:cubicBezTo>
                    <a:pt x="20991" y="105163"/>
                    <a:pt x="11975" y="153976"/>
                    <a:pt x="26485" y="195464"/>
                  </a:cubicBezTo>
                  <a:lnTo>
                    <a:pt x="26485" y="195464"/>
                  </a:lnTo>
                  <a:lnTo>
                    <a:pt x="27471" y="195182"/>
                  </a:lnTo>
                  <a:cubicBezTo>
                    <a:pt x="0" y="116926"/>
                    <a:pt x="55223" y="7467"/>
                    <a:pt x="65154" y="917"/>
                  </a:cubicBezTo>
                  <a:lnTo>
                    <a:pt x="645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9"/>
          <p:cNvGrpSpPr/>
          <p:nvPr/>
        </p:nvGrpSpPr>
        <p:grpSpPr>
          <a:xfrm rot="-10762645">
            <a:off x="5652065" y="-33739"/>
            <a:ext cx="1823858" cy="1839258"/>
            <a:chOff x="1313000" y="237900"/>
            <a:chExt cx="5081500" cy="5226650"/>
          </a:xfrm>
        </p:grpSpPr>
        <p:sp>
          <p:nvSpPr>
            <p:cNvPr id="594" name="Google Shape;594;p29"/>
            <p:cNvSpPr/>
            <p:nvPr/>
          </p:nvSpPr>
          <p:spPr>
            <a:xfrm>
              <a:off x="2336100" y="1502375"/>
              <a:ext cx="4058400" cy="3324450"/>
            </a:xfrm>
            <a:custGeom>
              <a:rect b="b" l="l" r="r" t="t"/>
              <a:pathLst>
                <a:path extrusionOk="0" h="132978" w="162336">
                  <a:moveTo>
                    <a:pt x="133881" y="1"/>
                  </a:moveTo>
                  <a:cubicBezTo>
                    <a:pt x="131441" y="1"/>
                    <a:pt x="128885" y="329"/>
                    <a:pt x="126294" y="1060"/>
                  </a:cubicBezTo>
                  <a:cubicBezTo>
                    <a:pt x="105585" y="6836"/>
                    <a:pt x="106783" y="11626"/>
                    <a:pt x="86286" y="14866"/>
                  </a:cubicBezTo>
                  <a:cubicBezTo>
                    <a:pt x="65718" y="18106"/>
                    <a:pt x="48672" y="39448"/>
                    <a:pt x="44446" y="50014"/>
                  </a:cubicBezTo>
                  <a:cubicBezTo>
                    <a:pt x="40220" y="60650"/>
                    <a:pt x="31063" y="71779"/>
                    <a:pt x="18103" y="75935"/>
                  </a:cubicBezTo>
                  <a:cubicBezTo>
                    <a:pt x="5142" y="80020"/>
                    <a:pt x="0" y="102771"/>
                    <a:pt x="10848" y="115943"/>
                  </a:cubicBezTo>
                  <a:cubicBezTo>
                    <a:pt x="21021" y="128330"/>
                    <a:pt x="34893" y="132977"/>
                    <a:pt x="47663" y="132977"/>
                  </a:cubicBezTo>
                  <a:cubicBezTo>
                    <a:pt x="64956" y="132977"/>
                    <a:pt x="80229" y="124457"/>
                    <a:pt x="81566" y="115098"/>
                  </a:cubicBezTo>
                  <a:cubicBezTo>
                    <a:pt x="83961" y="98756"/>
                    <a:pt x="83045" y="84458"/>
                    <a:pt x="108614" y="72554"/>
                  </a:cubicBezTo>
                  <a:cubicBezTo>
                    <a:pt x="134112" y="60650"/>
                    <a:pt x="116714" y="29165"/>
                    <a:pt x="141015" y="22121"/>
                  </a:cubicBezTo>
                  <a:cubicBezTo>
                    <a:pt x="162336" y="16020"/>
                    <a:pt x="150934" y="1"/>
                    <a:pt x="1338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2528025" y="1696150"/>
              <a:ext cx="3219000" cy="3768400"/>
            </a:xfrm>
            <a:custGeom>
              <a:rect b="b" l="l" r="r" t="t"/>
              <a:pathLst>
                <a:path extrusionOk="0" h="150736" w="128760">
                  <a:moveTo>
                    <a:pt x="128337" y="1"/>
                  </a:moveTo>
                  <a:cubicBezTo>
                    <a:pt x="128126" y="142"/>
                    <a:pt x="103121" y="10496"/>
                    <a:pt x="75016" y="34163"/>
                  </a:cubicBezTo>
                  <a:cubicBezTo>
                    <a:pt x="49025" y="55998"/>
                    <a:pt x="15004" y="93964"/>
                    <a:pt x="1" y="150525"/>
                  </a:cubicBezTo>
                  <a:lnTo>
                    <a:pt x="1128" y="150736"/>
                  </a:lnTo>
                  <a:cubicBezTo>
                    <a:pt x="16061" y="94386"/>
                    <a:pt x="49941" y="56703"/>
                    <a:pt x="75650" y="35078"/>
                  </a:cubicBezTo>
                  <a:cubicBezTo>
                    <a:pt x="103684" y="11482"/>
                    <a:pt x="128548" y="1128"/>
                    <a:pt x="128760" y="987"/>
                  </a:cubicBezTo>
                  <a:lnTo>
                    <a:pt x="128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1313000" y="237900"/>
              <a:ext cx="2560400" cy="4684800"/>
            </a:xfrm>
            <a:custGeom>
              <a:rect b="b" l="l" r="r" t="t"/>
              <a:pathLst>
                <a:path extrusionOk="0" h="187392" w="102416">
                  <a:moveTo>
                    <a:pt x="81850" y="1"/>
                  </a:moveTo>
                  <a:cubicBezTo>
                    <a:pt x="76353" y="1"/>
                    <a:pt x="70025" y="2344"/>
                    <a:pt x="64943" y="7757"/>
                  </a:cubicBezTo>
                  <a:cubicBezTo>
                    <a:pt x="49729" y="23958"/>
                    <a:pt x="53251" y="28184"/>
                    <a:pt x="37050" y="41778"/>
                  </a:cubicBezTo>
                  <a:cubicBezTo>
                    <a:pt x="20850" y="55443"/>
                    <a:pt x="16835" y="85731"/>
                    <a:pt x="18596" y="98621"/>
                  </a:cubicBezTo>
                  <a:cubicBezTo>
                    <a:pt x="20427" y="111440"/>
                    <a:pt x="18032" y="127500"/>
                    <a:pt x="9016" y="138065"/>
                  </a:cubicBezTo>
                  <a:cubicBezTo>
                    <a:pt x="1" y="148701"/>
                    <a:pt x="7115" y="174552"/>
                    <a:pt x="23456" y="182582"/>
                  </a:cubicBezTo>
                  <a:cubicBezTo>
                    <a:pt x="30249" y="185951"/>
                    <a:pt x="36885" y="187392"/>
                    <a:pt x="43139" y="187392"/>
                  </a:cubicBezTo>
                  <a:cubicBezTo>
                    <a:pt x="69958" y="187392"/>
                    <a:pt x="89736" y="160898"/>
                    <a:pt x="84595" y="146447"/>
                  </a:cubicBezTo>
                  <a:cubicBezTo>
                    <a:pt x="78185" y="128627"/>
                    <a:pt x="70085" y="114469"/>
                    <a:pt x="86215" y="89534"/>
                  </a:cubicBezTo>
                  <a:cubicBezTo>
                    <a:pt x="102416" y="64670"/>
                    <a:pt x="70860" y="41144"/>
                    <a:pt x="88610" y="21915"/>
                  </a:cubicBezTo>
                  <a:cubicBezTo>
                    <a:pt x="100357" y="9186"/>
                    <a:pt x="92732" y="1"/>
                    <a:pt x="818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1610600" y="532175"/>
              <a:ext cx="1628875" cy="4886600"/>
            </a:xfrm>
            <a:custGeom>
              <a:rect b="b" l="l" r="r" t="t"/>
              <a:pathLst>
                <a:path extrusionOk="0" h="195464" w="65155">
                  <a:moveTo>
                    <a:pt x="64591" y="1"/>
                  </a:moveTo>
                  <a:cubicBezTo>
                    <a:pt x="58745" y="3945"/>
                    <a:pt x="42333" y="34374"/>
                    <a:pt x="31133" y="71424"/>
                  </a:cubicBezTo>
                  <a:cubicBezTo>
                    <a:pt x="20991" y="105163"/>
                    <a:pt x="11975" y="153976"/>
                    <a:pt x="26485" y="195464"/>
                  </a:cubicBezTo>
                  <a:lnTo>
                    <a:pt x="26485" y="195464"/>
                  </a:lnTo>
                  <a:lnTo>
                    <a:pt x="27471" y="195182"/>
                  </a:lnTo>
                  <a:cubicBezTo>
                    <a:pt x="0" y="116926"/>
                    <a:pt x="55223" y="7467"/>
                    <a:pt x="65154" y="917"/>
                  </a:cubicBezTo>
                  <a:lnTo>
                    <a:pt x="645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8" name="Shape 5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4"/>
          <p:cNvSpPr/>
          <p:nvPr/>
        </p:nvSpPr>
        <p:spPr>
          <a:xfrm rot="10800000">
            <a:off x="-408750" y="3332804"/>
            <a:ext cx="9974700" cy="1810696"/>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txBox="1"/>
          <p:nvPr>
            <p:ph hasCustomPrompt="1" type="title"/>
          </p:nvPr>
        </p:nvSpPr>
        <p:spPr>
          <a:xfrm>
            <a:off x="3688650" y="1058598"/>
            <a:ext cx="1766700" cy="176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b="0"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4"/>
          <p:cNvSpPr txBox="1"/>
          <p:nvPr>
            <p:ph idx="1" type="subTitle"/>
          </p:nvPr>
        </p:nvSpPr>
        <p:spPr>
          <a:xfrm>
            <a:off x="2060100" y="3842411"/>
            <a:ext cx="5023800" cy="6408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1600">
                <a:solidFill>
                  <a:schemeClr val="accent2"/>
                </a:solidFill>
                <a:latin typeface="Open Sans"/>
                <a:ea typeface="Open Sans"/>
                <a:cs typeface="Open Sans"/>
                <a:sym typeface="Open Sans"/>
              </a:defRPr>
            </a:lvl1pPr>
            <a:lvl2pPr lvl="1" algn="ctr">
              <a:spcBef>
                <a:spcPts val="1600"/>
              </a:spcBef>
              <a:spcAft>
                <a:spcPts val="0"/>
              </a:spcAft>
              <a:buNone/>
              <a:defRPr sz="1600">
                <a:latin typeface="Open Sans"/>
                <a:ea typeface="Open Sans"/>
                <a:cs typeface="Open Sans"/>
                <a:sym typeface="Open Sans"/>
              </a:defRPr>
            </a:lvl2pPr>
            <a:lvl3pPr lvl="2" algn="ctr">
              <a:spcBef>
                <a:spcPts val="1600"/>
              </a:spcBef>
              <a:spcAft>
                <a:spcPts val="0"/>
              </a:spcAft>
              <a:buNone/>
              <a:defRPr sz="1600">
                <a:latin typeface="Open Sans"/>
                <a:ea typeface="Open Sans"/>
                <a:cs typeface="Open Sans"/>
                <a:sym typeface="Open Sans"/>
              </a:defRPr>
            </a:lvl3pPr>
            <a:lvl4pPr lvl="3" algn="ctr">
              <a:spcBef>
                <a:spcPts val="1600"/>
              </a:spcBef>
              <a:spcAft>
                <a:spcPts val="0"/>
              </a:spcAft>
              <a:buNone/>
              <a:defRPr sz="1600">
                <a:latin typeface="Open Sans"/>
                <a:ea typeface="Open Sans"/>
                <a:cs typeface="Open Sans"/>
                <a:sym typeface="Open Sans"/>
              </a:defRPr>
            </a:lvl4pPr>
            <a:lvl5pPr lvl="4" algn="ctr">
              <a:spcBef>
                <a:spcPts val="1600"/>
              </a:spcBef>
              <a:spcAft>
                <a:spcPts val="0"/>
              </a:spcAft>
              <a:buNone/>
              <a:defRPr sz="1600">
                <a:latin typeface="Open Sans"/>
                <a:ea typeface="Open Sans"/>
                <a:cs typeface="Open Sans"/>
                <a:sym typeface="Open Sans"/>
              </a:defRPr>
            </a:lvl5pPr>
            <a:lvl6pPr lvl="5" algn="ctr">
              <a:spcBef>
                <a:spcPts val="1600"/>
              </a:spcBef>
              <a:spcAft>
                <a:spcPts val="0"/>
              </a:spcAft>
              <a:buNone/>
              <a:defRPr sz="1600">
                <a:latin typeface="Open Sans"/>
                <a:ea typeface="Open Sans"/>
                <a:cs typeface="Open Sans"/>
                <a:sym typeface="Open Sans"/>
              </a:defRPr>
            </a:lvl6pPr>
            <a:lvl7pPr lvl="6" algn="ctr">
              <a:spcBef>
                <a:spcPts val="1600"/>
              </a:spcBef>
              <a:spcAft>
                <a:spcPts val="0"/>
              </a:spcAft>
              <a:buNone/>
              <a:defRPr sz="1600">
                <a:latin typeface="Open Sans"/>
                <a:ea typeface="Open Sans"/>
                <a:cs typeface="Open Sans"/>
                <a:sym typeface="Open Sans"/>
              </a:defRPr>
            </a:lvl7pPr>
            <a:lvl8pPr lvl="7" algn="ctr">
              <a:spcBef>
                <a:spcPts val="1600"/>
              </a:spcBef>
              <a:spcAft>
                <a:spcPts val="0"/>
              </a:spcAft>
              <a:buNone/>
              <a:defRPr sz="1600">
                <a:latin typeface="Open Sans"/>
                <a:ea typeface="Open Sans"/>
                <a:cs typeface="Open Sans"/>
                <a:sym typeface="Open Sans"/>
              </a:defRPr>
            </a:lvl8pPr>
            <a:lvl9pPr lvl="8" algn="ctr">
              <a:spcBef>
                <a:spcPts val="1600"/>
              </a:spcBef>
              <a:spcAft>
                <a:spcPts val="1600"/>
              </a:spcAft>
              <a:buNone/>
              <a:defRPr sz="1600">
                <a:latin typeface="Open Sans"/>
                <a:ea typeface="Open Sans"/>
                <a:cs typeface="Open Sans"/>
                <a:sym typeface="Open Sans"/>
              </a:defRPr>
            </a:lvl9pPr>
          </a:lstStyle>
          <a:p/>
        </p:txBody>
      </p:sp>
      <p:sp>
        <p:nvSpPr>
          <p:cNvPr id="99" name="Google Shape;99;p4"/>
          <p:cNvSpPr txBox="1"/>
          <p:nvPr>
            <p:ph idx="2" type="title"/>
          </p:nvPr>
        </p:nvSpPr>
        <p:spPr>
          <a:xfrm>
            <a:off x="2060100" y="3102928"/>
            <a:ext cx="5023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
    <p:bg>
      <p:bgPr>
        <a:solidFill>
          <a:schemeClr val="dk2"/>
        </a:solidFill>
      </p:bgPr>
    </p:bg>
    <p:spTree>
      <p:nvGrpSpPr>
        <p:cNvPr id="599" name="Shape 599"/>
        <p:cNvGrpSpPr/>
        <p:nvPr/>
      </p:nvGrpSpPr>
      <p:grpSpPr>
        <a:xfrm>
          <a:off x="0" y="0"/>
          <a:ext cx="0" cy="0"/>
          <a:chOff x="0" y="0"/>
          <a:chExt cx="0" cy="0"/>
        </a:xfrm>
      </p:grpSpPr>
      <p:sp>
        <p:nvSpPr>
          <p:cNvPr id="600" name="Google Shape;600;p31"/>
          <p:cNvSpPr/>
          <p:nvPr/>
        </p:nvSpPr>
        <p:spPr>
          <a:xfrm rot="-5400000">
            <a:off x="958991" y="1479790"/>
            <a:ext cx="2704718" cy="4622701"/>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5400000">
            <a:off x="6207736" y="-808427"/>
            <a:ext cx="2203065" cy="3765619"/>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31"/>
          <p:cNvGrpSpPr/>
          <p:nvPr/>
        </p:nvGrpSpPr>
        <p:grpSpPr>
          <a:xfrm rot="-431">
            <a:off x="8382464" y="160676"/>
            <a:ext cx="862217" cy="497323"/>
            <a:chOff x="2047425" y="139025"/>
            <a:chExt cx="1082100" cy="301975"/>
          </a:xfrm>
        </p:grpSpPr>
        <p:cxnSp>
          <p:nvCxnSpPr>
            <p:cNvPr id="603" name="Google Shape;603;p31"/>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4" name="Google Shape;604;p31"/>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5" name="Google Shape;605;p31"/>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6" name="Google Shape;606;p31"/>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7" name="Google Shape;607;p31"/>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8" name="Google Shape;608;p31"/>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9" name="Google Shape;609;p31"/>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10" name="Google Shape;610;p31"/>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611" name="Google Shape;611;p31"/>
          <p:cNvSpPr/>
          <p:nvPr/>
        </p:nvSpPr>
        <p:spPr>
          <a:xfrm rot="-8504032">
            <a:off x="3267858" y="3638107"/>
            <a:ext cx="265939" cy="276857"/>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rot="-8497673">
            <a:off x="3019570" y="3807366"/>
            <a:ext cx="121302" cy="126457"/>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rot="6194169">
            <a:off x="-321010" y="914517"/>
            <a:ext cx="1125499" cy="1101485"/>
          </a:xfrm>
          <a:prstGeom prst="mathPlus">
            <a:avLst>
              <a:gd fmla="val 23520" name="adj1"/>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rot="796517">
            <a:off x="427214" y="1842640"/>
            <a:ext cx="509515" cy="49737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
  <p:cSld name="CUSTOM_5_1">
    <p:bg>
      <p:bgPr>
        <a:solidFill>
          <a:schemeClr val="lt2"/>
        </a:solidFill>
      </p:bgPr>
    </p:bg>
    <p:spTree>
      <p:nvGrpSpPr>
        <p:cNvPr id="615" name="Shape 615"/>
        <p:cNvGrpSpPr/>
        <p:nvPr/>
      </p:nvGrpSpPr>
      <p:grpSpPr>
        <a:xfrm>
          <a:off x="0" y="0"/>
          <a:ext cx="0" cy="0"/>
          <a:chOff x="0" y="0"/>
          <a:chExt cx="0" cy="0"/>
        </a:xfrm>
      </p:grpSpPr>
      <p:sp>
        <p:nvSpPr>
          <p:cNvPr id="616" name="Google Shape;616;p32"/>
          <p:cNvSpPr/>
          <p:nvPr/>
        </p:nvSpPr>
        <p:spPr>
          <a:xfrm flipH="1">
            <a:off x="346" y="0"/>
            <a:ext cx="9143654" cy="1337906"/>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flipH="1" rot="5400000">
            <a:off x="6224575" y="1999750"/>
            <a:ext cx="1470269" cy="4817231"/>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32"/>
          <p:cNvGrpSpPr/>
          <p:nvPr/>
        </p:nvGrpSpPr>
        <p:grpSpPr>
          <a:xfrm flipH="1" rot="-2700000">
            <a:off x="7051915" y="108260"/>
            <a:ext cx="969135" cy="969885"/>
            <a:chOff x="3368407" y="4173748"/>
            <a:chExt cx="969007" cy="969757"/>
          </a:xfrm>
        </p:grpSpPr>
        <p:sp>
          <p:nvSpPr>
            <p:cNvPr id="619" name="Google Shape;619;p32"/>
            <p:cNvSpPr/>
            <p:nvPr/>
          </p:nvSpPr>
          <p:spPr>
            <a:xfrm rot="9974911">
              <a:off x="4077296" y="436066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rot="8095985">
              <a:off x="3255738" y="4772081"/>
              <a:ext cx="908138" cy="58548"/>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rot="9974911">
              <a:off x="4167336" y="427062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rot="9974911">
              <a:off x="4256565" y="4181399"/>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32"/>
          <p:cNvSpPr/>
          <p:nvPr/>
        </p:nvSpPr>
        <p:spPr>
          <a:xfrm rot="9668962">
            <a:off x="7488386" y="4146536"/>
            <a:ext cx="313833" cy="31383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rot="9667284">
            <a:off x="7202582" y="4322748"/>
            <a:ext cx="171527" cy="171243"/>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32"/>
          <p:cNvGrpSpPr/>
          <p:nvPr/>
        </p:nvGrpSpPr>
        <p:grpSpPr>
          <a:xfrm flipH="1" rot="8101428">
            <a:off x="663431" y="4097452"/>
            <a:ext cx="1154753" cy="1155647"/>
            <a:chOff x="3368407" y="4173748"/>
            <a:chExt cx="969007" cy="969757"/>
          </a:xfrm>
        </p:grpSpPr>
        <p:sp>
          <p:nvSpPr>
            <p:cNvPr id="626" name="Google Shape;626;p32"/>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32"/>
          <p:cNvGrpSpPr/>
          <p:nvPr/>
        </p:nvGrpSpPr>
        <p:grpSpPr>
          <a:xfrm rot="1807889">
            <a:off x="480524" y="970784"/>
            <a:ext cx="310209" cy="310209"/>
            <a:chOff x="5207300" y="720450"/>
            <a:chExt cx="310200" cy="310200"/>
          </a:xfrm>
        </p:grpSpPr>
        <p:sp>
          <p:nvSpPr>
            <p:cNvPr id="631" name="Google Shape;631;p32"/>
            <p:cNvSpPr/>
            <p:nvPr/>
          </p:nvSpPr>
          <p:spPr>
            <a:xfrm>
              <a:off x="5307650" y="720450"/>
              <a:ext cx="109500" cy="31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5400000">
              <a:off x="5314550" y="720450"/>
              <a:ext cx="95700" cy="31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
    <p:spTree>
      <p:nvGrpSpPr>
        <p:cNvPr id="633" name="Shape 633"/>
        <p:cNvGrpSpPr/>
        <p:nvPr/>
      </p:nvGrpSpPr>
      <p:grpSpPr>
        <a:xfrm>
          <a:off x="0" y="0"/>
          <a:ext cx="0" cy="0"/>
          <a:chOff x="0" y="0"/>
          <a:chExt cx="0" cy="0"/>
        </a:xfrm>
      </p:grpSpPr>
      <p:sp>
        <p:nvSpPr>
          <p:cNvPr id="634" name="Google Shape;634;p33"/>
          <p:cNvSpPr txBox="1"/>
          <p:nvPr>
            <p:ph type="title"/>
          </p:nvPr>
        </p:nvSpPr>
        <p:spPr>
          <a:xfrm>
            <a:off x="2932275" y="540000"/>
            <a:ext cx="5491800" cy="139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5" name="Google Shape;635;p33"/>
          <p:cNvSpPr txBox="1"/>
          <p:nvPr>
            <p:ph idx="1" type="body"/>
          </p:nvPr>
        </p:nvSpPr>
        <p:spPr>
          <a:xfrm>
            <a:off x="702900" y="1336800"/>
            <a:ext cx="7738200" cy="3266700"/>
          </a:xfrm>
          <a:prstGeom prst="rect">
            <a:avLst/>
          </a:prstGeom>
        </p:spPr>
        <p:txBody>
          <a:bodyPr anchorCtr="0" anchor="t" bIns="91425" lIns="91425" spcFirstLastPara="1" rIns="98800" wrap="square" tIns="91425">
            <a:noAutofit/>
          </a:bodyPr>
          <a:lstStyle>
            <a:lvl1pPr indent="-304800" lvl="0" marL="457200" rtl="0">
              <a:lnSpc>
                <a:spcPct val="100000"/>
              </a:lnSpc>
              <a:spcBef>
                <a:spcPts val="0"/>
              </a:spcBef>
              <a:spcAft>
                <a:spcPts val="0"/>
              </a:spcAft>
              <a:buClr>
                <a:schemeClr val="accent2"/>
              </a:buClr>
              <a:buSzPts val="1200"/>
              <a:buFont typeface="Open Sans"/>
              <a:buAutoNum type="arabicPeriod"/>
              <a:defRPr sz="1100">
                <a:solidFill>
                  <a:schemeClr val="accent2"/>
                </a:solidFill>
                <a:latin typeface="Open Sans"/>
                <a:ea typeface="Open Sans"/>
                <a:cs typeface="Open Sans"/>
                <a:sym typeface="Open Sans"/>
              </a:defRPr>
            </a:lvl1pPr>
            <a:lvl2pPr indent="-304800" lvl="1" marL="914400" rtl="0">
              <a:lnSpc>
                <a:spcPct val="100000"/>
              </a:lnSpc>
              <a:spcBef>
                <a:spcPts val="1600"/>
              </a:spcBef>
              <a:spcAft>
                <a:spcPts val="0"/>
              </a:spcAft>
              <a:buClr>
                <a:schemeClr val="accent2"/>
              </a:buClr>
              <a:buSzPts val="1200"/>
              <a:buFont typeface="Open Sans"/>
              <a:buAutoNum type="alphaLcPeriod"/>
              <a:defRPr sz="1200">
                <a:solidFill>
                  <a:schemeClr val="accent2"/>
                </a:solidFill>
                <a:latin typeface="Open Sans"/>
                <a:ea typeface="Open Sans"/>
                <a:cs typeface="Open Sans"/>
                <a:sym typeface="Open Sans"/>
              </a:defRPr>
            </a:lvl2pPr>
            <a:lvl3pPr indent="-304800" lvl="2" marL="1371600" rtl="0">
              <a:lnSpc>
                <a:spcPct val="100000"/>
              </a:lnSpc>
              <a:spcBef>
                <a:spcPts val="1600"/>
              </a:spcBef>
              <a:spcAft>
                <a:spcPts val="0"/>
              </a:spcAft>
              <a:buClr>
                <a:schemeClr val="accent2"/>
              </a:buClr>
              <a:buSzPts val="1200"/>
              <a:buFont typeface="Open Sans"/>
              <a:buAutoNum type="romanLcPeriod"/>
              <a:defRPr sz="1200">
                <a:solidFill>
                  <a:schemeClr val="accent2"/>
                </a:solidFill>
                <a:latin typeface="Open Sans"/>
                <a:ea typeface="Open Sans"/>
                <a:cs typeface="Open Sans"/>
                <a:sym typeface="Open Sans"/>
              </a:defRPr>
            </a:lvl3pPr>
            <a:lvl4pPr indent="-304800" lvl="3" marL="1828800" rtl="0">
              <a:lnSpc>
                <a:spcPct val="100000"/>
              </a:lnSpc>
              <a:spcBef>
                <a:spcPts val="1600"/>
              </a:spcBef>
              <a:spcAft>
                <a:spcPts val="0"/>
              </a:spcAft>
              <a:buClr>
                <a:schemeClr val="accent2"/>
              </a:buClr>
              <a:buSzPts val="1200"/>
              <a:buFont typeface="Open Sans"/>
              <a:buAutoNum type="arabicPeriod"/>
              <a:defRPr sz="1200">
                <a:solidFill>
                  <a:schemeClr val="accent2"/>
                </a:solidFill>
                <a:latin typeface="Open Sans"/>
                <a:ea typeface="Open Sans"/>
                <a:cs typeface="Open Sans"/>
                <a:sym typeface="Open Sans"/>
              </a:defRPr>
            </a:lvl4pPr>
            <a:lvl5pPr indent="-304800" lvl="4" marL="2286000" rtl="0">
              <a:lnSpc>
                <a:spcPct val="100000"/>
              </a:lnSpc>
              <a:spcBef>
                <a:spcPts val="1600"/>
              </a:spcBef>
              <a:spcAft>
                <a:spcPts val="0"/>
              </a:spcAft>
              <a:buClr>
                <a:schemeClr val="accent2"/>
              </a:buClr>
              <a:buSzPts val="1200"/>
              <a:buFont typeface="Open Sans"/>
              <a:buAutoNum type="alphaLcPeriod"/>
              <a:defRPr sz="1200">
                <a:solidFill>
                  <a:schemeClr val="accent2"/>
                </a:solidFill>
                <a:latin typeface="Open Sans"/>
                <a:ea typeface="Open Sans"/>
                <a:cs typeface="Open Sans"/>
                <a:sym typeface="Open Sans"/>
              </a:defRPr>
            </a:lvl5pPr>
            <a:lvl6pPr indent="-304800" lvl="5" marL="2743200" rtl="0">
              <a:lnSpc>
                <a:spcPct val="100000"/>
              </a:lnSpc>
              <a:spcBef>
                <a:spcPts val="1600"/>
              </a:spcBef>
              <a:spcAft>
                <a:spcPts val="0"/>
              </a:spcAft>
              <a:buClr>
                <a:schemeClr val="accent2"/>
              </a:buClr>
              <a:buSzPts val="1200"/>
              <a:buFont typeface="Open Sans"/>
              <a:buAutoNum type="romanLcPeriod"/>
              <a:defRPr sz="1200">
                <a:solidFill>
                  <a:schemeClr val="accent2"/>
                </a:solidFill>
                <a:latin typeface="Open Sans"/>
                <a:ea typeface="Open Sans"/>
                <a:cs typeface="Open Sans"/>
                <a:sym typeface="Open Sans"/>
              </a:defRPr>
            </a:lvl6pPr>
            <a:lvl7pPr indent="-304800" lvl="6" marL="3200400" rtl="0">
              <a:lnSpc>
                <a:spcPct val="100000"/>
              </a:lnSpc>
              <a:spcBef>
                <a:spcPts val="1600"/>
              </a:spcBef>
              <a:spcAft>
                <a:spcPts val="0"/>
              </a:spcAft>
              <a:buClr>
                <a:schemeClr val="accent2"/>
              </a:buClr>
              <a:buSzPts val="1200"/>
              <a:buFont typeface="Open Sans"/>
              <a:buAutoNum type="arabicPeriod"/>
              <a:defRPr sz="1200">
                <a:solidFill>
                  <a:schemeClr val="accent2"/>
                </a:solidFill>
                <a:latin typeface="Open Sans"/>
                <a:ea typeface="Open Sans"/>
                <a:cs typeface="Open Sans"/>
                <a:sym typeface="Open Sans"/>
              </a:defRPr>
            </a:lvl7pPr>
            <a:lvl8pPr indent="-304800" lvl="7" marL="3657600" rtl="0">
              <a:lnSpc>
                <a:spcPct val="100000"/>
              </a:lnSpc>
              <a:spcBef>
                <a:spcPts val="1600"/>
              </a:spcBef>
              <a:spcAft>
                <a:spcPts val="0"/>
              </a:spcAft>
              <a:buClr>
                <a:schemeClr val="accent2"/>
              </a:buClr>
              <a:buSzPts val="1200"/>
              <a:buFont typeface="Open Sans"/>
              <a:buAutoNum type="alphaLcPeriod"/>
              <a:defRPr sz="1200">
                <a:solidFill>
                  <a:schemeClr val="accent2"/>
                </a:solidFill>
                <a:latin typeface="Open Sans"/>
                <a:ea typeface="Open Sans"/>
                <a:cs typeface="Open Sans"/>
                <a:sym typeface="Open Sans"/>
              </a:defRPr>
            </a:lvl8pPr>
            <a:lvl9pPr indent="-317500" lvl="8" marL="4114800" rtl="0">
              <a:spcBef>
                <a:spcPts val="1600"/>
              </a:spcBef>
              <a:spcAft>
                <a:spcPts val="1600"/>
              </a:spcAft>
              <a:buClr>
                <a:schemeClr val="dk1"/>
              </a:buClr>
              <a:buSzPts val="1400"/>
              <a:buAutoNum type="romanLcPeriod"/>
              <a:defRPr>
                <a:solidFill>
                  <a:schemeClr val="dk1"/>
                </a:solidFill>
              </a:defRPr>
            </a:lvl9pPr>
          </a:lstStyle>
          <a:p/>
        </p:txBody>
      </p:sp>
      <p:sp>
        <p:nvSpPr>
          <p:cNvPr id="636" name="Google Shape;636;p33"/>
          <p:cNvSpPr/>
          <p:nvPr/>
        </p:nvSpPr>
        <p:spPr>
          <a:xfrm rot="10507566">
            <a:off x="869597" y="-307850"/>
            <a:ext cx="1928059" cy="1419287"/>
          </a:xfrm>
          <a:custGeom>
            <a:rect b="b" l="l" r="r" t="t"/>
            <a:pathLst>
              <a:path extrusionOk="0" h="90549" w="91644">
                <a:moveTo>
                  <a:pt x="65495" y="1"/>
                </a:moveTo>
                <a:cubicBezTo>
                  <a:pt x="61193" y="1"/>
                  <a:pt x="56859" y="973"/>
                  <a:pt x="53043" y="2964"/>
                </a:cubicBezTo>
                <a:cubicBezTo>
                  <a:pt x="51353" y="3845"/>
                  <a:pt x="49769" y="4857"/>
                  <a:pt x="48209" y="5833"/>
                </a:cubicBezTo>
                <a:cubicBezTo>
                  <a:pt x="45268" y="7666"/>
                  <a:pt x="42304" y="9381"/>
                  <a:pt x="38541" y="9798"/>
                </a:cubicBezTo>
                <a:cubicBezTo>
                  <a:pt x="37831" y="9877"/>
                  <a:pt x="37122" y="9909"/>
                  <a:pt x="36415" y="9909"/>
                </a:cubicBezTo>
                <a:cubicBezTo>
                  <a:pt x="33291" y="9909"/>
                  <a:pt x="30189" y="9277"/>
                  <a:pt x="27064" y="9238"/>
                </a:cubicBezTo>
                <a:cubicBezTo>
                  <a:pt x="26995" y="9237"/>
                  <a:pt x="26926" y="9237"/>
                  <a:pt x="26858" y="9237"/>
                </a:cubicBezTo>
                <a:cubicBezTo>
                  <a:pt x="19021" y="9237"/>
                  <a:pt x="11236" y="13268"/>
                  <a:pt x="6692" y="19323"/>
                </a:cubicBezTo>
                <a:cubicBezTo>
                  <a:pt x="2108" y="25431"/>
                  <a:pt x="810" y="33384"/>
                  <a:pt x="2906" y="40337"/>
                </a:cubicBezTo>
                <a:cubicBezTo>
                  <a:pt x="3989" y="43933"/>
                  <a:pt x="5930" y="47326"/>
                  <a:pt x="6228" y="51088"/>
                </a:cubicBezTo>
                <a:cubicBezTo>
                  <a:pt x="6954" y="60411"/>
                  <a:pt x="1" y="67817"/>
                  <a:pt x="5502" y="77008"/>
                </a:cubicBezTo>
                <a:cubicBezTo>
                  <a:pt x="8907" y="82688"/>
                  <a:pt x="14765" y="85855"/>
                  <a:pt x="21849" y="86259"/>
                </a:cubicBezTo>
                <a:cubicBezTo>
                  <a:pt x="22847" y="86317"/>
                  <a:pt x="23847" y="86337"/>
                  <a:pt x="24848" y="86337"/>
                </a:cubicBezTo>
                <a:cubicBezTo>
                  <a:pt x="27150" y="86337"/>
                  <a:pt x="29457" y="86231"/>
                  <a:pt x="31754" y="86231"/>
                </a:cubicBezTo>
                <a:cubicBezTo>
                  <a:pt x="33441" y="86231"/>
                  <a:pt x="35122" y="86288"/>
                  <a:pt x="36791" y="86486"/>
                </a:cubicBezTo>
                <a:cubicBezTo>
                  <a:pt x="41554" y="87045"/>
                  <a:pt x="46019" y="88712"/>
                  <a:pt x="50650" y="89808"/>
                </a:cubicBezTo>
                <a:cubicBezTo>
                  <a:pt x="52792" y="90310"/>
                  <a:pt x="54938" y="90549"/>
                  <a:pt x="57057" y="90549"/>
                </a:cubicBezTo>
                <a:cubicBezTo>
                  <a:pt x="69987" y="90549"/>
                  <a:pt x="81896" y="81663"/>
                  <a:pt x="85702" y="69746"/>
                </a:cubicBezTo>
                <a:cubicBezTo>
                  <a:pt x="87119" y="65293"/>
                  <a:pt x="87643" y="60947"/>
                  <a:pt x="86488" y="56494"/>
                </a:cubicBezTo>
                <a:cubicBezTo>
                  <a:pt x="85333" y="52089"/>
                  <a:pt x="83095" y="47814"/>
                  <a:pt x="83499" y="43111"/>
                </a:cubicBezTo>
                <a:cubicBezTo>
                  <a:pt x="83880" y="38396"/>
                  <a:pt x="86964" y="34170"/>
                  <a:pt x="88548" y="29633"/>
                </a:cubicBezTo>
                <a:cubicBezTo>
                  <a:pt x="91643" y="20811"/>
                  <a:pt x="88548" y="10595"/>
                  <a:pt x="80987" y="4892"/>
                </a:cubicBezTo>
                <a:cubicBezTo>
                  <a:pt x="76701" y="1666"/>
                  <a:pt x="71126" y="1"/>
                  <a:pt x="654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33"/>
          <p:cNvGrpSpPr/>
          <p:nvPr/>
        </p:nvGrpSpPr>
        <p:grpSpPr>
          <a:xfrm rot="-2967999">
            <a:off x="1027980" y="-277295"/>
            <a:ext cx="405773" cy="489277"/>
            <a:chOff x="2047425" y="139025"/>
            <a:chExt cx="1082100" cy="301975"/>
          </a:xfrm>
        </p:grpSpPr>
        <p:cxnSp>
          <p:nvCxnSpPr>
            <p:cNvPr id="638" name="Google Shape;638;p33"/>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39" name="Google Shape;639;p33"/>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0" name="Google Shape;640;p33"/>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1" name="Google Shape;641;p33"/>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2" name="Google Shape;642;p33"/>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3" name="Google Shape;643;p33"/>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4" name="Google Shape;644;p33"/>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5" name="Google Shape;645;p33"/>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646" name="Google Shape;646;p33"/>
          <p:cNvSpPr/>
          <p:nvPr/>
        </p:nvSpPr>
        <p:spPr>
          <a:xfrm rot="-2923340">
            <a:off x="8133186" y="4465862"/>
            <a:ext cx="581620" cy="55337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33"/>
          <p:cNvGrpSpPr/>
          <p:nvPr/>
        </p:nvGrpSpPr>
        <p:grpSpPr>
          <a:xfrm rot="9088200">
            <a:off x="344033" y="1736441"/>
            <a:ext cx="222119" cy="222119"/>
            <a:chOff x="5207300" y="720450"/>
            <a:chExt cx="310200" cy="310200"/>
          </a:xfrm>
        </p:grpSpPr>
        <p:sp>
          <p:nvSpPr>
            <p:cNvPr id="648" name="Google Shape;648;p33"/>
            <p:cNvSpPr/>
            <p:nvPr/>
          </p:nvSpPr>
          <p:spPr>
            <a:xfrm>
              <a:off x="5307650" y="720450"/>
              <a:ext cx="109500" cy="31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rot="5400000">
              <a:off x="5314550" y="720450"/>
              <a:ext cx="95700" cy="31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50" name="Shape 650"/>
        <p:cNvGrpSpPr/>
        <p:nvPr/>
      </p:nvGrpSpPr>
      <p:grpSpPr>
        <a:xfrm>
          <a:off x="0" y="0"/>
          <a:ext cx="0" cy="0"/>
          <a:chOff x="0" y="0"/>
          <a:chExt cx="0" cy="0"/>
        </a:xfrm>
      </p:grpSpPr>
      <p:sp>
        <p:nvSpPr>
          <p:cNvPr id="651" name="Google Shape;651;p34"/>
          <p:cNvSpPr/>
          <p:nvPr/>
        </p:nvSpPr>
        <p:spPr>
          <a:xfrm rot="10531989">
            <a:off x="1567854" y="4120538"/>
            <a:ext cx="8378753" cy="135407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rot="-340912">
            <a:off x="-156307" y="-226202"/>
            <a:ext cx="3684990" cy="793435"/>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txBox="1"/>
          <p:nvPr>
            <p:ph type="title"/>
          </p:nvPr>
        </p:nvSpPr>
        <p:spPr>
          <a:xfrm>
            <a:off x="4366800" y="540000"/>
            <a:ext cx="4057200" cy="9333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atin typeface="Open Sans"/>
                <a:ea typeface="Open Sans"/>
                <a:cs typeface="Open Sans"/>
                <a:sym typeface="Open Sans"/>
              </a:defRPr>
            </a:lvl2pPr>
            <a:lvl3pPr lvl="2">
              <a:spcBef>
                <a:spcPts val="0"/>
              </a:spcBef>
              <a:spcAft>
                <a:spcPts val="0"/>
              </a:spcAft>
              <a:buNone/>
              <a:defRPr>
                <a:latin typeface="Open Sans"/>
                <a:ea typeface="Open Sans"/>
                <a:cs typeface="Open Sans"/>
                <a:sym typeface="Open Sans"/>
              </a:defRPr>
            </a:lvl3pPr>
            <a:lvl4pPr lvl="3">
              <a:spcBef>
                <a:spcPts val="0"/>
              </a:spcBef>
              <a:spcAft>
                <a:spcPts val="0"/>
              </a:spcAft>
              <a:buNone/>
              <a:defRPr>
                <a:latin typeface="Open Sans"/>
                <a:ea typeface="Open Sans"/>
                <a:cs typeface="Open Sans"/>
                <a:sym typeface="Open Sans"/>
              </a:defRPr>
            </a:lvl4pPr>
            <a:lvl5pPr lvl="4">
              <a:spcBef>
                <a:spcPts val="0"/>
              </a:spcBef>
              <a:spcAft>
                <a:spcPts val="0"/>
              </a:spcAft>
              <a:buNone/>
              <a:defRPr>
                <a:latin typeface="Open Sans"/>
                <a:ea typeface="Open Sans"/>
                <a:cs typeface="Open Sans"/>
                <a:sym typeface="Open Sans"/>
              </a:defRPr>
            </a:lvl5pPr>
            <a:lvl6pPr lvl="5">
              <a:spcBef>
                <a:spcPts val="0"/>
              </a:spcBef>
              <a:spcAft>
                <a:spcPts val="0"/>
              </a:spcAft>
              <a:buNone/>
              <a:defRPr>
                <a:latin typeface="Open Sans"/>
                <a:ea typeface="Open Sans"/>
                <a:cs typeface="Open Sans"/>
                <a:sym typeface="Open Sans"/>
              </a:defRPr>
            </a:lvl6pPr>
            <a:lvl7pPr lvl="6">
              <a:spcBef>
                <a:spcPts val="0"/>
              </a:spcBef>
              <a:spcAft>
                <a:spcPts val="0"/>
              </a:spcAft>
              <a:buNone/>
              <a:defRPr>
                <a:latin typeface="Open Sans"/>
                <a:ea typeface="Open Sans"/>
                <a:cs typeface="Open Sans"/>
                <a:sym typeface="Open Sans"/>
              </a:defRPr>
            </a:lvl7pPr>
            <a:lvl8pPr lvl="7">
              <a:spcBef>
                <a:spcPts val="0"/>
              </a:spcBef>
              <a:spcAft>
                <a:spcPts val="0"/>
              </a:spcAft>
              <a:buNone/>
              <a:defRPr>
                <a:latin typeface="Open Sans"/>
                <a:ea typeface="Open Sans"/>
                <a:cs typeface="Open Sans"/>
                <a:sym typeface="Open Sans"/>
              </a:defRPr>
            </a:lvl8pPr>
            <a:lvl9pPr lvl="8">
              <a:spcBef>
                <a:spcPts val="0"/>
              </a:spcBef>
              <a:spcAft>
                <a:spcPts val="0"/>
              </a:spcAft>
              <a:buNone/>
              <a:defRPr>
                <a:latin typeface="Open Sans"/>
                <a:ea typeface="Open Sans"/>
                <a:cs typeface="Open Sans"/>
                <a:sym typeface="Open Sans"/>
              </a:defRPr>
            </a:lvl9pPr>
          </a:lstStyle>
          <a:p/>
        </p:txBody>
      </p:sp>
      <p:sp>
        <p:nvSpPr>
          <p:cNvPr id="654" name="Google Shape;654;p34"/>
          <p:cNvSpPr txBox="1"/>
          <p:nvPr>
            <p:ph idx="2" type="title"/>
          </p:nvPr>
        </p:nvSpPr>
        <p:spPr>
          <a:xfrm>
            <a:off x="720000" y="2824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5" name="Google Shape;655;p34"/>
          <p:cNvSpPr txBox="1"/>
          <p:nvPr>
            <p:ph idx="3" type="title"/>
          </p:nvPr>
        </p:nvSpPr>
        <p:spPr>
          <a:xfrm>
            <a:off x="720000" y="3205000"/>
            <a:ext cx="22929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6" name="Google Shape;656;p34"/>
          <p:cNvSpPr txBox="1"/>
          <p:nvPr>
            <p:ph idx="4" type="title"/>
          </p:nvPr>
        </p:nvSpPr>
        <p:spPr>
          <a:xfrm>
            <a:off x="3425550" y="2824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7" name="Google Shape;657;p34"/>
          <p:cNvSpPr txBox="1"/>
          <p:nvPr>
            <p:ph idx="5" type="title"/>
          </p:nvPr>
        </p:nvSpPr>
        <p:spPr>
          <a:xfrm>
            <a:off x="3425550" y="3205000"/>
            <a:ext cx="22929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8" name="Google Shape;658;p34"/>
          <p:cNvSpPr txBox="1"/>
          <p:nvPr>
            <p:ph idx="6" type="title"/>
          </p:nvPr>
        </p:nvSpPr>
        <p:spPr>
          <a:xfrm>
            <a:off x="6131100" y="2824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9" name="Google Shape;659;p34"/>
          <p:cNvSpPr txBox="1"/>
          <p:nvPr>
            <p:ph idx="7" type="title"/>
          </p:nvPr>
        </p:nvSpPr>
        <p:spPr>
          <a:xfrm>
            <a:off x="6131100" y="3205000"/>
            <a:ext cx="22929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60" name="Google Shape;660;p34"/>
          <p:cNvSpPr/>
          <p:nvPr/>
        </p:nvSpPr>
        <p:spPr>
          <a:xfrm>
            <a:off x="904775" y="693125"/>
            <a:ext cx="230100" cy="23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1209400" y="657400"/>
            <a:ext cx="108300" cy="1083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rot="-7121598">
            <a:off x="8695502" y="168897"/>
            <a:ext cx="198700" cy="188908"/>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rot="-5671217">
            <a:off x="8890534" y="332014"/>
            <a:ext cx="357813" cy="340097"/>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34"/>
          <p:cNvGrpSpPr/>
          <p:nvPr/>
        </p:nvGrpSpPr>
        <p:grpSpPr>
          <a:xfrm rot="-2967999">
            <a:off x="1727930" y="4784480"/>
            <a:ext cx="405773" cy="489277"/>
            <a:chOff x="2047425" y="139025"/>
            <a:chExt cx="1082100" cy="301975"/>
          </a:xfrm>
        </p:grpSpPr>
        <p:cxnSp>
          <p:nvCxnSpPr>
            <p:cNvPr id="665" name="Google Shape;665;p34"/>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66" name="Google Shape;666;p34"/>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67" name="Google Shape;667;p34"/>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68" name="Google Shape;668;p34"/>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69" name="Google Shape;669;p34"/>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70" name="Google Shape;670;p34"/>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71" name="Google Shape;671;p34"/>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72" name="Google Shape;672;p34"/>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2">
    <p:bg>
      <p:bgPr>
        <a:solidFill>
          <a:schemeClr val="dk2"/>
        </a:solidFill>
      </p:bgPr>
    </p:bg>
    <p:spTree>
      <p:nvGrpSpPr>
        <p:cNvPr id="673" name="Shape 673"/>
        <p:cNvGrpSpPr/>
        <p:nvPr/>
      </p:nvGrpSpPr>
      <p:grpSpPr>
        <a:xfrm>
          <a:off x="0" y="0"/>
          <a:ext cx="0" cy="0"/>
          <a:chOff x="0" y="0"/>
          <a:chExt cx="0" cy="0"/>
        </a:xfrm>
      </p:grpSpPr>
      <p:sp>
        <p:nvSpPr>
          <p:cNvPr id="674" name="Google Shape;674;p35"/>
          <p:cNvSpPr/>
          <p:nvPr/>
        </p:nvSpPr>
        <p:spPr>
          <a:xfrm flipH="1" rot="5400000">
            <a:off x="1821816" y="-2487267"/>
            <a:ext cx="5426977" cy="10033458"/>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txBox="1"/>
          <p:nvPr>
            <p:ph type="title"/>
          </p:nvPr>
        </p:nvSpPr>
        <p:spPr>
          <a:xfrm>
            <a:off x="720000" y="540000"/>
            <a:ext cx="4086900" cy="9333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676" name="Google Shape;676;p35"/>
          <p:cNvSpPr txBox="1"/>
          <p:nvPr>
            <p:ph idx="2" type="title"/>
          </p:nvPr>
        </p:nvSpPr>
        <p:spPr>
          <a:xfrm>
            <a:off x="720000" y="34606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77" name="Google Shape;677;p35"/>
          <p:cNvSpPr txBox="1"/>
          <p:nvPr>
            <p:ph idx="3" type="title"/>
          </p:nvPr>
        </p:nvSpPr>
        <p:spPr>
          <a:xfrm>
            <a:off x="720000" y="38415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78" name="Google Shape;678;p35"/>
          <p:cNvSpPr txBox="1"/>
          <p:nvPr>
            <p:ph idx="4" type="title"/>
          </p:nvPr>
        </p:nvSpPr>
        <p:spPr>
          <a:xfrm>
            <a:off x="3425550" y="34606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79" name="Google Shape;679;p35"/>
          <p:cNvSpPr txBox="1"/>
          <p:nvPr>
            <p:ph idx="5" type="title"/>
          </p:nvPr>
        </p:nvSpPr>
        <p:spPr>
          <a:xfrm>
            <a:off x="3425550" y="38415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0" name="Google Shape;680;p35"/>
          <p:cNvSpPr txBox="1"/>
          <p:nvPr>
            <p:ph idx="6" type="title"/>
          </p:nvPr>
        </p:nvSpPr>
        <p:spPr>
          <a:xfrm>
            <a:off x="6131100" y="34606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1" name="Google Shape;681;p35"/>
          <p:cNvSpPr txBox="1"/>
          <p:nvPr>
            <p:ph idx="7" type="title"/>
          </p:nvPr>
        </p:nvSpPr>
        <p:spPr>
          <a:xfrm>
            <a:off x="6131100" y="38415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2" name="Google Shape;682;p35"/>
          <p:cNvSpPr txBox="1"/>
          <p:nvPr>
            <p:ph idx="8" type="title"/>
          </p:nvPr>
        </p:nvSpPr>
        <p:spPr>
          <a:xfrm>
            <a:off x="720000" y="2062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3" name="Google Shape;683;p35"/>
          <p:cNvSpPr txBox="1"/>
          <p:nvPr>
            <p:ph idx="9" type="title"/>
          </p:nvPr>
        </p:nvSpPr>
        <p:spPr>
          <a:xfrm>
            <a:off x="720000" y="24430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4" name="Google Shape;684;p35"/>
          <p:cNvSpPr txBox="1"/>
          <p:nvPr>
            <p:ph idx="13" type="title"/>
          </p:nvPr>
        </p:nvSpPr>
        <p:spPr>
          <a:xfrm>
            <a:off x="3425550" y="2062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5" name="Google Shape;685;p35"/>
          <p:cNvSpPr txBox="1"/>
          <p:nvPr>
            <p:ph idx="14" type="title"/>
          </p:nvPr>
        </p:nvSpPr>
        <p:spPr>
          <a:xfrm>
            <a:off x="3425550" y="24430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6" name="Google Shape;686;p35"/>
          <p:cNvSpPr txBox="1"/>
          <p:nvPr>
            <p:ph idx="15" type="title"/>
          </p:nvPr>
        </p:nvSpPr>
        <p:spPr>
          <a:xfrm>
            <a:off x="6131100" y="2062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7" name="Google Shape;687;p35"/>
          <p:cNvSpPr txBox="1"/>
          <p:nvPr>
            <p:ph idx="16" type="title"/>
          </p:nvPr>
        </p:nvSpPr>
        <p:spPr>
          <a:xfrm>
            <a:off x="6131100" y="24430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grpSp>
        <p:nvGrpSpPr>
          <p:cNvPr id="688" name="Google Shape;688;p35"/>
          <p:cNvGrpSpPr/>
          <p:nvPr/>
        </p:nvGrpSpPr>
        <p:grpSpPr>
          <a:xfrm flipH="1" rot="-1273763">
            <a:off x="-50066" y="334076"/>
            <a:ext cx="607836" cy="450615"/>
            <a:chOff x="2047425" y="139025"/>
            <a:chExt cx="1082100" cy="301975"/>
          </a:xfrm>
        </p:grpSpPr>
        <p:cxnSp>
          <p:nvCxnSpPr>
            <p:cNvPr id="689" name="Google Shape;689;p35"/>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0" name="Google Shape;690;p35"/>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1" name="Google Shape;691;p35"/>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2" name="Google Shape;692;p35"/>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3" name="Google Shape;693;p35"/>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4" name="Google Shape;694;p35"/>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5" name="Google Shape;695;p35"/>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6" name="Google Shape;696;p35"/>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
        <p:nvSpPr>
          <p:cNvPr id="697" name="Google Shape;697;p35"/>
          <p:cNvSpPr/>
          <p:nvPr/>
        </p:nvSpPr>
        <p:spPr>
          <a:xfrm>
            <a:off x="7026925" y="561900"/>
            <a:ext cx="228000" cy="22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7164425" y="328875"/>
            <a:ext cx="135900" cy="135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8919550" y="4533302"/>
            <a:ext cx="228000" cy="222600"/>
          </a:xfrm>
          <a:prstGeom prst="mathPlus">
            <a:avLst>
              <a:gd fmla="val 23520" name="adj1"/>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rot="-5183904">
            <a:off x="8688322" y="4676391"/>
            <a:ext cx="382055" cy="373016"/>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1">
  <p:cSld name="CUSTOM_3">
    <p:bg>
      <p:bgPr>
        <a:solidFill>
          <a:schemeClr val="dk2"/>
        </a:solidFill>
      </p:bgPr>
    </p:bg>
    <p:spTree>
      <p:nvGrpSpPr>
        <p:cNvPr id="701" name="Shape 701"/>
        <p:cNvGrpSpPr/>
        <p:nvPr/>
      </p:nvGrpSpPr>
      <p:grpSpPr>
        <a:xfrm>
          <a:off x="0" y="0"/>
          <a:ext cx="0" cy="0"/>
          <a:chOff x="0" y="0"/>
          <a:chExt cx="0" cy="0"/>
        </a:xfrm>
      </p:grpSpPr>
      <p:sp>
        <p:nvSpPr>
          <p:cNvPr id="702" name="Google Shape;702;p36"/>
          <p:cNvSpPr txBox="1"/>
          <p:nvPr>
            <p:ph type="title"/>
          </p:nvPr>
        </p:nvSpPr>
        <p:spPr>
          <a:xfrm>
            <a:off x="4743600" y="1816975"/>
            <a:ext cx="3680400" cy="7998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atin typeface="Open Sans Light"/>
                <a:ea typeface="Open Sans Light"/>
                <a:cs typeface="Open Sans Light"/>
                <a:sym typeface="Open Sans Light"/>
              </a:defRPr>
            </a:lvl2pPr>
            <a:lvl3pPr lvl="2">
              <a:spcBef>
                <a:spcPts val="0"/>
              </a:spcBef>
              <a:spcAft>
                <a:spcPts val="0"/>
              </a:spcAft>
              <a:buNone/>
              <a:defRPr>
                <a:latin typeface="Open Sans Light"/>
                <a:ea typeface="Open Sans Light"/>
                <a:cs typeface="Open Sans Light"/>
                <a:sym typeface="Open Sans Light"/>
              </a:defRPr>
            </a:lvl3pPr>
            <a:lvl4pPr lvl="3">
              <a:spcBef>
                <a:spcPts val="0"/>
              </a:spcBef>
              <a:spcAft>
                <a:spcPts val="0"/>
              </a:spcAft>
              <a:buNone/>
              <a:defRPr>
                <a:latin typeface="Open Sans Light"/>
                <a:ea typeface="Open Sans Light"/>
                <a:cs typeface="Open Sans Light"/>
                <a:sym typeface="Open Sans Light"/>
              </a:defRPr>
            </a:lvl4pPr>
            <a:lvl5pPr lvl="4">
              <a:spcBef>
                <a:spcPts val="0"/>
              </a:spcBef>
              <a:spcAft>
                <a:spcPts val="0"/>
              </a:spcAft>
              <a:buNone/>
              <a:defRPr>
                <a:latin typeface="Open Sans Light"/>
                <a:ea typeface="Open Sans Light"/>
                <a:cs typeface="Open Sans Light"/>
                <a:sym typeface="Open Sans Light"/>
              </a:defRPr>
            </a:lvl5pPr>
            <a:lvl6pPr lvl="5">
              <a:spcBef>
                <a:spcPts val="0"/>
              </a:spcBef>
              <a:spcAft>
                <a:spcPts val="0"/>
              </a:spcAft>
              <a:buNone/>
              <a:defRPr>
                <a:latin typeface="Open Sans Light"/>
                <a:ea typeface="Open Sans Light"/>
                <a:cs typeface="Open Sans Light"/>
                <a:sym typeface="Open Sans Light"/>
              </a:defRPr>
            </a:lvl6pPr>
            <a:lvl7pPr lvl="6">
              <a:spcBef>
                <a:spcPts val="0"/>
              </a:spcBef>
              <a:spcAft>
                <a:spcPts val="0"/>
              </a:spcAft>
              <a:buNone/>
              <a:defRPr>
                <a:latin typeface="Open Sans Light"/>
                <a:ea typeface="Open Sans Light"/>
                <a:cs typeface="Open Sans Light"/>
                <a:sym typeface="Open Sans Light"/>
              </a:defRPr>
            </a:lvl7pPr>
            <a:lvl8pPr lvl="7">
              <a:spcBef>
                <a:spcPts val="0"/>
              </a:spcBef>
              <a:spcAft>
                <a:spcPts val="0"/>
              </a:spcAft>
              <a:buNone/>
              <a:defRPr>
                <a:latin typeface="Open Sans Light"/>
                <a:ea typeface="Open Sans Light"/>
                <a:cs typeface="Open Sans Light"/>
                <a:sym typeface="Open Sans Light"/>
              </a:defRPr>
            </a:lvl8pPr>
            <a:lvl9pPr lvl="8">
              <a:spcBef>
                <a:spcPts val="0"/>
              </a:spcBef>
              <a:spcAft>
                <a:spcPts val="0"/>
              </a:spcAft>
              <a:buNone/>
              <a:defRPr>
                <a:latin typeface="Open Sans Light"/>
                <a:ea typeface="Open Sans Light"/>
                <a:cs typeface="Open Sans Light"/>
                <a:sym typeface="Open Sans Light"/>
              </a:defRPr>
            </a:lvl9pPr>
          </a:lstStyle>
          <a:p/>
        </p:txBody>
      </p:sp>
      <p:sp>
        <p:nvSpPr>
          <p:cNvPr id="703" name="Google Shape;703;p36"/>
          <p:cNvSpPr/>
          <p:nvPr/>
        </p:nvSpPr>
        <p:spPr>
          <a:xfrm flipH="1">
            <a:off x="171" y="-1375"/>
            <a:ext cx="9143654" cy="1082762"/>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rot="-5400000">
            <a:off x="907681" y="1616513"/>
            <a:ext cx="2600256" cy="4548968"/>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txBox="1"/>
          <p:nvPr>
            <p:ph idx="1" type="subTitle"/>
          </p:nvPr>
        </p:nvSpPr>
        <p:spPr>
          <a:xfrm>
            <a:off x="4743600" y="2311909"/>
            <a:ext cx="3680400" cy="1014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a:solidFill>
                  <a:schemeClr val="dk1"/>
                </a:solidFill>
                <a:latin typeface="Open Sans"/>
                <a:ea typeface="Open Sans"/>
                <a:cs typeface="Open Sans"/>
                <a:sym typeface="Open Sans"/>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706" name="Google Shape;706;p36"/>
          <p:cNvSpPr/>
          <p:nvPr/>
        </p:nvSpPr>
        <p:spPr>
          <a:xfrm rot="-1901545">
            <a:off x="8466910" y="800318"/>
            <a:ext cx="477388" cy="461173"/>
          </a:xfrm>
          <a:prstGeom prst="pentagon">
            <a:avLst>
              <a:gd fmla="val 105146" name="hf"/>
              <a:gd fmla="val 110557" name="vf"/>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rot="-1901950">
            <a:off x="8515201" y="846850"/>
            <a:ext cx="380810" cy="368251"/>
          </a:xfrm>
          <a:prstGeom prst="pentagon">
            <a:avLst>
              <a:gd fmla="val 105146" name="hf"/>
              <a:gd fmla="val 110557" name="vf"/>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flipH="1" rot="-10156363">
            <a:off x="1940155" y="711562"/>
            <a:ext cx="225643" cy="225643"/>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flipH="1" rot="-10155322">
            <a:off x="2193383" y="638552"/>
            <a:ext cx="101377" cy="101377"/>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2">
  <p:cSld name="CUSTOM_3_1">
    <p:bg>
      <p:bgPr>
        <a:solidFill>
          <a:schemeClr val="dk2"/>
        </a:solidFill>
      </p:bgPr>
    </p:bg>
    <p:spTree>
      <p:nvGrpSpPr>
        <p:cNvPr id="710" name="Shape 710"/>
        <p:cNvGrpSpPr/>
        <p:nvPr/>
      </p:nvGrpSpPr>
      <p:grpSpPr>
        <a:xfrm>
          <a:off x="0" y="0"/>
          <a:ext cx="0" cy="0"/>
          <a:chOff x="0" y="0"/>
          <a:chExt cx="0" cy="0"/>
        </a:xfrm>
      </p:grpSpPr>
      <p:sp>
        <p:nvSpPr>
          <p:cNvPr id="711" name="Google Shape;711;p37"/>
          <p:cNvSpPr txBox="1"/>
          <p:nvPr>
            <p:ph type="title"/>
          </p:nvPr>
        </p:nvSpPr>
        <p:spPr>
          <a:xfrm flipH="1">
            <a:off x="691425" y="1812200"/>
            <a:ext cx="3680400" cy="799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712" name="Google Shape;712;p37"/>
          <p:cNvSpPr/>
          <p:nvPr/>
        </p:nvSpPr>
        <p:spPr>
          <a:xfrm>
            <a:off x="-28400" y="-15675"/>
            <a:ext cx="9143654" cy="1082762"/>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flipH="1" rot="5400000">
            <a:off x="5607488" y="1602213"/>
            <a:ext cx="2600256" cy="4548968"/>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txBox="1"/>
          <p:nvPr>
            <p:ph idx="1" type="subTitle"/>
          </p:nvPr>
        </p:nvSpPr>
        <p:spPr>
          <a:xfrm flipH="1">
            <a:off x="691425" y="2307134"/>
            <a:ext cx="3680400" cy="10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latin typeface="Open Sans"/>
                <a:ea typeface="Open Sans"/>
                <a:cs typeface="Open Sans"/>
                <a:sym typeface="Open Sans"/>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15" name="Google Shape;715;p37"/>
          <p:cNvSpPr/>
          <p:nvPr/>
        </p:nvSpPr>
        <p:spPr>
          <a:xfrm flipH="1" rot="1901686">
            <a:off x="172141" y="946997"/>
            <a:ext cx="322615" cy="311805"/>
          </a:xfrm>
          <a:prstGeom prst="pentagon">
            <a:avLst>
              <a:gd fmla="val 105146" name="hf"/>
              <a:gd fmla="val 110557" name="vf"/>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flipH="1" rot="1902487">
            <a:off x="204774" y="978443"/>
            <a:ext cx="257424" cy="248776"/>
          </a:xfrm>
          <a:prstGeom prst="pentagon">
            <a:avLst>
              <a:gd fmla="val 105146" name="hf"/>
              <a:gd fmla="val 110557" name="vf"/>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rot="-252274">
            <a:off x="8380946" y="896573"/>
            <a:ext cx="319159" cy="31945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rot="-251794">
            <a:off x="8716539" y="1171814"/>
            <a:ext cx="143485" cy="143485"/>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719" name="Shape 719"/>
        <p:cNvGrpSpPr/>
        <p:nvPr/>
      </p:nvGrpSpPr>
      <p:grpSpPr>
        <a:xfrm>
          <a:off x="0" y="0"/>
          <a:ext cx="0" cy="0"/>
          <a:chOff x="0" y="0"/>
          <a:chExt cx="0" cy="0"/>
        </a:xfrm>
      </p:grpSpPr>
      <p:sp>
        <p:nvSpPr>
          <p:cNvPr id="720" name="Google Shape;720;p38"/>
          <p:cNvSpPr/>
          <p:nvPr/>
        </p:nvSpPr>
        <p:spPr>
          <a:xfrm flipH="1">
            <a:off x="-39587" y="3989827"/>
            <a:ext cx="6078237" cy="1201403"/>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rot="10800000">
            <a:off x="-39575" y="-26549"/>
            <a:ext cx="5846134" cy="1057244"/>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txBox="1"/>
          <p:nvPr>
            <p:ph type="title"/>
          </p:nvPr>
        </p:nvSpPr>
        <p:spPr>
          <a:xfrm>
            <a:off x="720000" y="540000"/>
            <a:ext cx="4057200" cy="900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723" name="Google Shape;723;p38"/>
          <p:cNvSpPr txBox="1"/>
          <p:nvPr>
            <p:ph idx="2" type="title"/>
          </p:nvPr>
        </p:nvSpPr>
        <p:spPr>
          <a:xfrm>
            <a:off x="720000" y="1935025"/>
            <a:ext cx="20826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724" name="Google Shape;724;p38"/>
          <p:cNvSpPr txBox="1"/>
          <p:nvPr>
            <p:ph idx="3" type="title"/>
          </p:nvPr>
        </p:nvSpPr>
        <p:spPr>
          <a:xfrm>
            <a:off x="720000" y="2315923"/>
            <a:ext cx="2082600" cy="52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b="0">
                <a:solidFill>
                  <a:schemeClr val="accent2"/>
                </a:solidFill>
                <a:latin typeface="Open Sans"/>
                <a:ea typeface="Open Sans"/>
                <a:cs typeface="Open Sans"/>
                <a:sym typeface="Open Sans"/>
              </a:defRPr>
            </a:lvl2pPr>
            <a:lvl3pPr lvl="2" rtl="0" algn="ctr">
              <a:spcBef>
                <a:spcPts val="0"/>
              </a:spcBef>
              <a:spcAft>
                <a:spcPts val="0"/>
              </a:spcAft>
              <a:buNone/>
              <a:defRPr b="0">
                <a:solidFill>
                  <a:schemeClr val="accent2"/>
                </a:solidFill>
                <a:latin typeface="Open Sans"/>
                <a:ea typeface="Open Sans"/>
                <a:cs typeface="Open Sans"/>
                <a:sym typeface="Open Sans"/>
              </a:defRPr>
            </a:lvl3pPr>
            <a:lvl4pPr lvl="3" rtl="0" algn="ctr">
              <a:spcBef>
                <a:spcPts val="0"/>
              </a:spcBef>
              <a:spcAft>
                <a:spcPts val="0"/>
              </a:spcAft>
              <a:buNone/>
              <a:defRPr b="0">
                <a:solidFill>
                  <a:schemeClr val="accent2"/>
                </a:solidFill>
                <a:latin typeface="Open Sans"/>
                <a:ea typeface="Open Sans"/>
                <a:cs typeface="Open Sans"/>
                <a:sym typeface="Open Sans"/>
              </a:defRPr>
            </a:lvl4pPr>
            <a:lvl5pPr lvl="4" rtl="0" algn="ctr">
              <a:spcBef>
                <a:spcPts val="0"/>
              </a:spcBef>
              <a:spcAft>
                <a:spcPts val="0"/>
              </a:spcAft>
              <a:buNone/>
              <a:defRPr b="0">
                <a:solidFill>
                  <a:schemeClr val="accent2"/>
                </a:solidFill>
                <a:latin typeface="Open Sans"/>
                <a:ea typeface="Open Sans"/>
                <a:cs typeface="Open Sans"/>
                <a:sym typeface="Open Sans"/>
              </a:defRPr>
            </a:lvl5pPr>
            <a:lvl6pPr lvl="5" rtl="0" algn="ctr">
              <a:spcBef>
                <a:spcPts val="0"/>
              </a:spcBef>
              <a:spcAft>
                <a:spcPts val="0"/>
              </a:spcAft>
              <a:buNone/>
              <a:defRPr b="0">
                <a:solidFill>
                  <a:schemeClr val="accent2"/>
                </a:solidFill>
                <a:latin typeface="Open Sans"/>
                <a:ea typeface="Open Sans"/>
                <a:cs typeface="Open Sans"/>
                <a:sym typeface="Open Sans"/>
              </a:defRPr>
            </a:lvl6pPr>
            <a:lvl7pPr lvl="6" rtl="0" algn="ctr">
              <a:spcBef>
                <a:spcPts val="0"/>
              </a:spcBef>
              <a:spcAft>
                <a:spcPts val="0"/>
              </a:spcAft>
              <a:buNone/>
              <a:defRPr b="0">
                <a:solidFill>
                  <a:schemeClr val="accent2"/>
                </a:solidFill>
                <a:latin typeface="Open Sans"/>
                <a:ea typeface="Open Sans"/>
                <a:cs typeface="Open Sans"/>
                <a:sym typeface="Open Sans"/>
              </a:defRPr>
            </a:lvl7pPr>
            <a:lvl8pPr lvl="7" rtl="0" algn="ctr">
              <a:spcBef>
                <a:spcPts val="0"/>
              </a:spcBef>
              <a:spcAft>
                <a:spcPts val="0"/>
              </a:spcAft>
              <a:buNone/>
              <a:defRPr b="0">
                <a:solidFill>
                  <a:schemeClr val="accent2"/>
                </a:solidFill>
                <a:latin typeface="Open Sans"/>
                <a:ea typeface="Open Sans"/>
                <a:cs typeface="Open Sans"/>
                <a:sym typeface="Open Sans"/>
              </a:defRPr>
            </a:lvl8pPr>
            <a:lvl9pPr lvl="8" rtl="0" algn="ctr">
              <a:spcBef>
                <a:spcPts val="0"/>
              </a:spcBef>
              <a:spcAft>
                <a:spcPts val="0"/>
              </a:spcAft>
              <a:buNone/>
              <a:defRPr b="0">
                <a:solidFill>
                  <a:schemeClr val="accent2"/>
                </a:solidFill>
                <a:latin typeface="Open Sans"/>
                <a:ea typeface="Open Sans"/>
                <a:cs typeface="Open Sans"/>
                <a:sym typeface="Open Sans"/>
              </a:defRPr>
            </a:lvl9pPr>
          </a:lstStyle>
          <a:p/>
        </p:txBody>
      </p:sp>
      <p:sp>
        <p:nvSpPr>
          <p:cNvPr id="725" name="Google Shape;725;p38"/>
          <p:cNvSpPr/>
          <p:nvPr/>
        </p:nvSpPr>
        <p:spPr>
          <a:xfrm rot="-7121598">
            <a:off x="8695502" y="168897"/>
            <a:ext cx="198700" cy="188908"/>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rot="-5671217">
            <a:off x="8890534" y="332014"/>
            <a:ext cx="357813" cy="340097"/>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txBox="1"/>
          <p:nvPr>
            <p:ph idx="4" type="title"/>
          </p:nvPr>
        </p:nvSpPr>
        <p:spPr>
          <a:xfrm>
            <a:off x="720000" y="3368739"/>
            <a:ext cx="20826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728" name="Google Shape;728;p38"/>
          <p:cNvSpPr txBox="1"/>
          <p:nvPr>
            <p:ph idx="5" type="title"/>
          </p:nvPr>
        </p:nvSpPr>
        <p:spPr>
          <a:xfrm>
            <a:off x="720000" y="3741624"/>
            <a:ext cx="2082600" cy="716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b="0">
                <a:solidFill>
                  <a:schemeClr val="accent2"/>
                </a:solidFill>
                <a:latin typeface="Open Sans"/>
                <a:ea typeface="Open Sans"/>
                <a:cs typeface="Open Sans"/>
                <a:sym typeface="Open Sans"/>
              </a:defRPr>
            </a:lvl2pPr>
            <a:lvl3pPr lvl="2" rtl="0" algn="ctr">
              <a:spcBef>
                <a:spcPts val="0"/>
              </a:spcBef>
              <a:spcAft>
                <a:spcPts val="0"/>
              </a:spcAft>
              <a:buNone/>
              <a:defRPr b="0">
                <a:solidFill>
                  <a:schemeClr val="accent2"/>
                </a:solidFill>
                <a:latin typeface="Open Sans"/>
                <a:ea typeface="Open Sans"/>
                <a:cs typeface="Open Sans"/>
                <a:sym typeface="Open Sans"/>
              </a:defRPr>
            </a:lvl3pPr>
            <a:lvl4pPr lvl="3" rtl="0" algn="ctr">
              <a:spcBef>
                <a:spcPts val="0"/>
              </a:spcBef>
              <a:spcAft>
                <a:spcPts val="0"/>
              </a:spcAft>
              <a:buNone/>
              <a:defRPr b="0">
                <a:solidFill>
                  <a:schemeClr val="accent2"/>
                </a:solidFill>
                <a:latin typeface="Open Sans"/>
                <a:ea typeface="Open Sans"/>
                <a:cs typeface="Open Sans"/>
                <a:sym typeface="Open Sans"/>
              </a:defRPr>
            </a:lvl4pPr>
            <a:lvl5pPr lvl="4" rtl="0" algn="ctr">
              <a:spcBef>
                <a:spcPts val="0"/>
              </a:spcBef>
              <a:spcAft>
                <a:spcPts val="0"/>
              </a:spcAft>
              <a:buNone/>
              <a:defRPr b="0">
                <a:solidFill>
                  <a:schemeClr val="accent2"/>
                </a:solidFill>
                <a:latin typeface="Open Sans"/>
                <a:ea typeface="Open Sans"/>
                <a:cs typeface="Open Sans"/>
                <a:sym typeface="Open Sans"/>
              </a:defRPr>
            </a:lvl5pPr>
            <a:lvl6pPr lvl="5" rtl="0" algn="ctr">
              <a:spcBef>
                <a:spcPts val="0"/>
              </a:spcBef>
              <a:spcAft>
                <a:spcPts val="0"/>
              </a:spcAft>
              <a:buNone/>
              <a:defRPr b="0">
                <a:solidFill>
                  <a:schemeClr val="accent2"/>
                </a:solidFill>
                <a:latin typeface="Open Sans"/>
                <a:ea typeface="Open Sans"/>
                <a:cs typeface="Open Sans"/>
                <a:sym typeface="Open Sans"/>
              </a:defRPr>
            </a:lvl6pPr>
            <a:lvl7pPr lvl="6" rtl="0" algn="ctr">
              <a:spcBef>
                <a:spcPts val="0"/>
              </a:spcBef>
              <a:spcAft>
                <a:spcPts val="0"/>
              </a:spcAft>
              <a:buNone/>
              <a:defRPr b="0">
                <a:solidFill>
                  <a:schemeClr val="accent2"/>
                </a:solidFill>
                <a:latin typeface="Open Sans"/>
                <a:ea typeface="Open Sans"/>
                <a:cs typeface="Open Sans"/>
                <a:sym typeface="Open Sans"/>
              </a:defRPr>
            </a:lvl7pPr>
            <a:lvl8pPr lvl="7" rtl="0" algn="ctr">
              <a:spcBef>
                <a:spcPts val="0"/>
              </a:spcBef>
              <a:spcAft>
                <a:spcPts val="0"/>
              </a:spcAft>
              <a:buNone/>
              <a:defRPr b="0">
                <a:solidFill>
                  <a:schemeClr val="accent2"/>
                </a:solidFill>
                <a:latin typeface="Open Sans"/>
                <a:ea typeface="Open Sans"/>
                <a:cs typeface="Open Sans"/>
                <a:sym typeface="Open Sans"/>
              </a:defRPr>
            </a:lvl8pPr>
            <a:lvl9pPr lvl="8" rtl="0" algn="ctr">
              <a:spcBef>
                <a:spcPts val="0"/>
              </a:spcBef>
              <a:spcAft>
                <a:spcPts val="0"/>
              </a:spcAft>
              <a:buNone/>
              <a:defRPr b="0">
                <a:solidFill>
                  <a:schemeClr val="accent2"/>
                </a:solidFill>
                <a:latin typeface="Open Sans"/>
                <a:ea typeface="Open Sans"/>
                <a:cs typeface="Open Sans"/>
                <a:sym typeface="Open Sans"/>
              </a:defRPr>
            </a:lvl9pPr>
          </a:lstStyle>
          <a:p/>
        </p:txBody>
      </p:sp>
      <p:sp>
        <p:nvSpPr>
          <p:cNvPr id="729" name="Google Shape;729;p38"/>
          <p:cNvSpPr txBox="1"/>
          <p:nvPr>
            <p:ph idx="6" type="title"/>
          </p:nvPr>
        </p:nvSpPr>
        <p:spPr>
          <a:xfrm>
            <a:off x="3177536" y="1935025"/>
            <a:ext cx="20826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730" name="Google Shape;730;p38"/>
          <p:cNvSpPr txBox="1"/>
          <p:nvPr>
            <p:ph idx="7" type="title"/>
          </p:nvPr>
        </p:nvSpPr>
        <p:spPr>
          <a:xfrm>
            <a:off x="3177536" y="2315923"/>
            <a:ext cx="2082600" cy="52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b="0">
                <a:solidFill>
                  <a:schemeClr val="accent2"/>
                </a:solidFill>
                <a:latin typeface="Open Sans"/>
                <a:ea typeface="Open Sans"/>
                <a:cs typeface="Open Sans"/>
                <a:sym typeface="Open Sans"/>
              </a:defRPr>
            </a:lvl2pPr>
            <a:lvl3pPr lvl="2" rtl="0" algn="ctr">
              <a:spcBef>
                <a:spcPts val="0"/>
              </a:spcBef>
              <a:spcAft>
                <a:spcPts val="0"/>
              </a:spcAft>
              <a:buNone/>
              <a:defRPr b="0">
                <a:solidFill>
                  <a:schemeClr val="accent2"/>
                </a:solidFill>
                <a:latin typeface="Open Sans"/>
                <a:ea typeface="Open Sans"/>
                <a:cs typeface="Open Sans"/>
                <a:sym typeface="Open Sans"/>
              </a:defRPr>
            </a:lvl3pPr>
            <a:lvl4pPr lvl="3" rtl="0" algn="ctr">
              <a:spcBef>
                <a:spcPts val="0"/>
              </a:spcBef>
              <a:spcAft>
                <a:spcPts val="0"/>
              </a:spcAft>
              <a:buNone/>
              <a:defRPr b="0">
                <a:solidFill>
                  <a:schemeClr val="accent2"/>
                </a:solidFill>
                <a:latin typeface="Open Sans"/>
                <a:ea typeface="Open Sans"/>
                <a:cs typeface="Open Sans"/>
                <a:sym typeface="Open Sans"/>
              </a:defRPr>
            </a:lvl4pPr>
            <a:lvl5pPr lvl="4" rtl="0" algn="ctr">
              <a:spcBef>
                <a:spcPts val="0"/>
              </a:spcBef>
              <a:spcAft>
                <a:spcPts val="0"/>
              </a:spcAft>
              <a:buNone/>
              <a:defRPr b="0">
                <a:solidFill>
                  <a:schemeClr val="accent2"/>
                </a:solidFill>
                <a:latin typeface="Open Sans"/>
                <a:ea typeface="Open Sans"/>
                <a:cs typeface="Open Sans"/>
                <a:sym typeface="Open Sans"/>
              </a:defRPr>
            </a:lvl5pPr>
            <a:lvl6pPr lvl="5" rtl="0" algn="ctr">
              <a:spcBef>
                <a:spcPts val="0"/>
              </a:spcBef>
              <a:spcAft>
                <a:spcPts val="0"/>
              </a:spcAft>
              <a:buNone/>
              <a:defRPr b="0">
                <a:solidFill>
                  <a:schemeClr val="accent2"/>
                </a:solidFill>
                <a:latin typeface="Open Sans"/>
                <a:ea typeface="Open Sans"/>
                <a:cs typeface="Open Sans"/>
                <a:sym typeface="Open Sans"/>
              </a:defRPr>
            </a:lvl6pPr>
            <a:lvl7pPr lvl="6" rtl="0" algn="ctr">
              <a:spcBef>
                <a:spcPts val="0"/>
              </a:spcBef>
              <a:spcAft>
                <a:spcPts val="0"/>
              </a:spcAft>
              <a:buNone/>
              <a:defRPr b="0">
                <a:solidFill>
                  <a:schemeClr val="accent2"/>
                </a:solidFill>
                <a:latin typeface="Open Sans"/>
                <a:ea typeface="Open Sans"/>
                <a:cs typeface="Open Sans"/>
                <a:sym typeface="Open Sans"/>
              </a:defRPr>
            </a:lvl7pPr>
            <a:lvl8pPr lvl="7" rtl="0" algn="ctr">
              <a:spcBef>
                <a:spcPts val="0"/>
              </a:spcBef>
              <a:spcAft>
                <a:spcPts val="0"/>
              </a:spcAft>
              <a:buNone/>
              <a:defRPr b="0">
                <a:solidFill>
                  <a:schemeClr val="accent2"/>
                </a:solidFill>
                <a:latin typeface="Open Sans"/>
                <a:ea typeface="Open Sans"/>
                <a:cs typeface="Open Sans"/>
                <a:sym typeface="Open Sans"/>
              </a:defRPr>
            </a:lvl8pPr>
            <a:lvl9pPr lvl="8" rtl="0" algn="ctr">
              <a:spcBef>
                <a:spcPts val="0"/>
              </a:spcBef>
              <a:spcAft>
                <a:spcPts val="0"/>
              </a:spcAft>
              <a:buNone/>
              <a:defRPr b="0">
                <a:solidFill>
                  <a:schemeClr val="accent2"/>
                </a:solidFill>
                <a:latin typeface="Open Sans"/>
                <a:ea typeface="Open Sans"/>
                <a:cs typeface="Open Sans"/>
                <a:sym typeface="Open Sans"/>
              </a:defRPr>
            </a:lvl9pPr>
          </a:lstStyle>
          <a:p/>
        </p:txBody>
      </p:sp>
      <p:sp>
        <p:nvSpPr>
          <p:cNvPr id="731" name="Google Shape;731;p38"/>
          <p:cNvSpPr txBox="1"/>
          <p:nvPr>
            <p:ph idx="8" type="title"/>
          </p:nvPr>
        </p:nvSpPr>
        <p:spPr>
          <a:xfrm>
            <a:off x="3177536" y="3368739"/>
            <a:ext cx="20826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732" name="Google Shape;732;p38"/>
          <p:cNvSpPr txBox="1"/>
          <p:nvPr>
            <p:ph idx="9" type="title"/>
          </p:nvPr>
        </p:nvSpPr>
        <p:spPr>
          <a:xfrm>
            <a:off x="3177533" y="3741624"/>
            <a:ext cx="2082600" cy="716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b="0">
                <a:solidFill>
                  <a:schemeClr val="accent2"/>
                </a:solidFill>
                <a:latin typeface="Open Sans"/>
                <a:ea typeface="Open Sans"/>
                <a:cs typeface="Open Sans"/>
                <a:sym typeface="Open Sans"/>
              </a:defRPr>
            </a:lvl2pPr>
            <a:lvl3pPr lvl="2" rtl="0" algn="ctr">
              <a:spcBef>
                <a:spcPts val="0"/>
              </a:spcBef>
              <a:spcAft>
                <a:spcPts val="0"/>
              </a:spcAft>
              <a:buNone/>
              <a:defRPr b="0">
                <a:solidFill>
                  <a:schemeClr val="accent2"/>
                </a:solidFill>
                <a:latin typeface="Open Sans"/>
                <a:ea typeface="Open Sans"/>
                <a:cs typeface="Open Sans"/>
                <a:sym typeface="Open Sans"/>
              </a:defRPr>
            </a:lvl3pPr>
            <a:lvl4pPr lvl="3" rtl="0" algn="ctr">
              <a:spcBef>
                <a:spcPts val="0"/>
              </a:spcBef>
              <a:spcAft>
                <a:spcPts val="0"/>
              </a:spcAft>
              <a:buNone/>
              <a:defRPr b="0">
                <a:solidFill>
                  <a:schemeClr val="accent2"/>
                </a:solidFill>
                <a:latin typeface="Open Sans"/>
                <a:ea typeface="Open Sans"/>
                <a:cs typeface="Open Sans"/>
                <a:sym typeface="Open Sans"/>
              </a:defRPr>
            </a:lvl4pPr>
            <a:lvl5pPr lvl="4" rtl="0" algn="ctr">
              <a:spcBef>
                <a:spcPts val="0"/>
              </a:spcBef>
              <a:spcAft>
                <a:spcPts val="0"/>
              </a:spcAft>
              <a:buNone/>
              <a:defRPr b="0">
                <a:solidFill>
                  <a:schemeClr val="accent2"/>
                </a:solidFill>
                <a:latin typeface="Open Sans"/>
                <a:ea typeface="Open Sans"/>
                <a:cs typeface="Open Sans"/>
                <a:sym typeface="Open Sans"/>
              </a:defRPr>
            </a:lvl5pPr>
            <a:lvl6pPr lvl="5" rtl="0" algn="ctr">
              <a:spcBef>
                <a:spcPts val="0"/>
              </a:spcBef>
              <a:spcAft>
                <a:spcPts val="0"/>
              </a:spcAft>
              <a:buNone/>
              <a:defRPr b="0">
                <a:solidFill>
                  <a:schemeClr val="accent2"/>
                </a:solidFill>
                <a:latin typeface="Open Sans"/>
                <a:ea typeface="Open Sans"/>
                <a:cs typeface="Open Sans"/>
                <a:sym typeface="Open Sans"/>
              </a:defRPr>
            </a:lvl6pPr>
            <a:lvl7pPr lvl="6" rtl="0" algn="ctr">
              <a:spcBef>
                <a:spcPts val="0"/>
              </a:spcBef>
              <a:spcAft>
                <a:spcPts val="0"/>
              </a:spcAft>
              <a:buNone/>
              <a:defRPr b="0">
                <a:solidFill>
                  <a:schemeClr val="accent2"/>
                </a:solidFill>
                <a:latin typeface="Open Sans"/>
                <a:ea typeface="Open Sans"/>
                <a:cs typeface="Open Sans"/>
                <a:sym typeface="Open Sans"/>
              </a:defRPr>
            </a:lvl7pPr>
            <a:lvl8pPr lvl="7" rtl="0" algn="ctr">
              <a:spcBef>
                <a:spcPts val="0"/>
              </a:spcBef>
              <a:spcAft>
                <a:spcPts val="0"/>
              </a:spcAft>
              <a:buNone/>
              <a:defRPr b="0">
                <a:solidFill>
                  <a:schemeClr val="accent2"/>
                </a:solidFill>
                <a:latin typeface="Open Sans"/>
                <a:ea typeface="Open Sans"/>
                <a:cs typeface="Open Sans"/>
                <a:sym typeface="Open Sans"/>
              </a:defRPr>
            </a:lvl8pPr>
            <a:lvl9pPr lvl="8" rtl="0" algn="ctr">
              <a:spcBef>
                <a:spcPts val="0"/>
              </a:spcBef>
              <a:spcAft>
                <a:spcPts val="0"/>
              </a:spcAft>
              <a:buNone/>
              <a:defRPr b="0">
                <a:solidFill>
                  <a:schemeClr val="accent2"/>
                </a:solidFill>
                <a:latin typeface="Open Sans"/>
                <a:ea typeface="Open Sans"/>
                <a:cs typeface="Open Sans"/>
                <a:sym typeface="Open Sans"/>
              </a:defRPr>
            </a:lvl9pPr>
          </a:lstStyle>
          <a:p/>
        </p:txBody>
      </p:sp>
      <p:grpSp>
        <p:nvGrpSpPr>
          <p:cNvPr id="733" name="Google Shape;733;p38"/>
          <p:cNvGrpSpPr/>
          <p:nvPr/>
        </p:nvGrpSpPr>
        <p:grpSpPr>
          <a:xfrm rot="-630">
            <a:off x="-158127" y="4246127"/>
            <a:ext cx="590935" cy="496839"/>
            <a:chOff x="2047425" y="139025"/>
            <a:chExt cx="1082100" cy="301975"/>
          </a:xfrm>
        </p:grpSpPr>
        <p:cxnSp>
          <p:nvCxnSpPr>
            <p:cNvPr id="734" name="Google Shape;734;p38"/>
            <p:cNvCxnSpPr/>
            <p:nvPr/>
          </p:nvCxnSpPr>
          <p:spPr>
            <a:xfrm>
              <a:off x="2047425" y="31057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5" name="Google Shape;735;p38"/>
            <p:cNvCxnSpPr/>
            <p:nvPr/>
          </p:nvCxnSpPr>
          <p:spPr>
            <a:xfrm>
              <a:off x="2047425" y="3517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6" name="Google Shape;736;p38"/>
            <p:cNvCxnSpPr/>
            <p:nvPr/>
          </p:nvCxnSpPr>
          <p:spPr>
            <a:xfrm>
              <a:off x="2047425" y="3963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7" name="Google Shape;737;p38"/>
            <p:cNvCxnSpPr/>
            <p:nvPr/>
          </p:nvCxnSpPr>
          <p:spPr>
            <a:xfrm>
              <a:off x="2047425" y="4410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8" name="Google Shape;738;p38"/>
            <p:cNvCxnSpPr/>
            <p:nvPr/>
          </p:nvCxnSpPr>
          <p:spPr>
            <a:xfrm>
              <a:off x="2047425" y="13902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9" name="Google Shape;739;p38"/>
            <p:cNvCxnSpPr/>
            <p:nvPr/>
          </p:nvCxnSpPr>
          <p:spPr>
            <a:xfrm>
              <a:off x="2047425" y="1801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40" name="Google Shape;740;p38"/>
            <p:cNvCxnSpPr/>
            <p:nvPr/>
          </p:nvCxnSpPr>
          <p:spPr>
            <a:xfrm>
              <a:off x="2047425" y="2248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41" name="Google Shape;741;p38"/>
            <p:cNvCxnSpPr/>
            <p:nvPr/>
          </p:nvCxnSpPr>
          <p:spPr>
            <a:xfrm>
              <a:off x="2047425" y="269450"/>
              <a:ext cx="1082100" cy="0"/>
            </a:xfrm>
            <a:prstGeom prst="straightConnector1">
              <a:avLst/>
            </a:prstGeom>
            <a:noFill/>
            <a:ln cap="flat" cmpd="sng" w="9525">
              <a:solidFill>
                <a:schemeClr val="accent2"/>
              </a:solidFill>
              <a:prstDash val="solid"/>
              <a:round/>
              <a:headEnd len="med" w="med" type="none"/>
              <a:tailEnd len="med" w="med" type="none"/>
            </a:ln>
          </p:spPr>
        </p:cxn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6" name="Shape 746"/>
        <p:cNvGrpSpPr/>
        <p:nvPr/>
      </p:nvGrpSpPr>
      <p:grpSpPr>
        <a:xfrm>
          <a:off x="0" y="0"/>
          <a:ext cx="0" cy="0"/>
          <a:chOff x="0" y="0"/>
          <a:chExt cx="0" cy="0"/>
        </a:xfrm>
      </p:grpSpPr>
      <p:sp>
        <p:nvSpPr>
          <p:cNvPr id="747" name="Google Shape;747;p4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8" name="Google Shape;748;p4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9" name="Google Shape;74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0" name="Shape 750"/>
        <p:cNvGrpSpPr/>
        <p:nvPr/>
      </p:nvGrpSpPr>
      <p:grpSpPr>
        <a:xfrm>
          <a:off x="0" y="0"/>
          <a:ext cx="0" cy="0"/>
          <a:chOff x="0" y="0"/>
          <a:chExt cx="0" cy="0"/>
        </a:xfrm>
      </p:grpSpPr>
      <p:sp>
        <p:nvSpPr>
          <p:cNvPr id="751" name="Google Shape;751;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2" name="Google Shape;75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spTree>
      <p:nvGrpSpPr>
        <p:cNvPr id="100" name="Shape 100"/>
        <p:cNvGrpSpPr/>
        <p:nvPr/>
      </p:nvGrpSpPr>
      <p:grpSpPr>
        <a:xfrm>
          <a:off x="0" y="0"/>
          <a:ext cx="0" cy="0"/>
          <a:chOff x="0" y="0"/>
          <a:chExt cx="0" cy="0"/>
        </a:xfrm>
      </p:grpSpPr>
      <p:sp>
        <p:nvSpPr>
          <p:cNvPr id="101" name="Google Shape;101;p5"/>
          <p:cNvSpPr/>
          <p:nvPr/>
        </p:nvSpPr>
        <p:spPr>
          <a:xfrm rot="10800000">
            <a:off x="-379716" y="2619111"/>
            <a:ext cx="9700541" cy="2560489"/>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txBox="1"/>
          <p:nvPr>
            <p:ph hasCustomPrompt="1" type="title"/>
          </p:nvPr>
        </p:nvSpPr>
        <p:spPr>
          <a:xfrm>
            <a:off x="3723200" y="1055450"/>
            <a:ext cx="1641300" cy="175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24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 name="Google Shape;103;p5"/>
          <p:cNvSpPr txBox="1"/>
          <p:nvPr>
            <p:ph idx="1" type="subTitle"/>
          </p:nvPr>
        </p:nvSpPr>
        <p:spPr>
          <a:xfrm>
            <a:off x="2060100" y="3843975"/>
            <a:ext cx="5023800" cy="651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dk1"/>
                </a:solidFill>
                <a:latin typeface="Open Sans"/>
                <a:ea typeface="Open Sans"/>
                <a:cs typeface="Open Sans"/>
                <a:sym typeface="Open Sans"/>
              </a:defRPr>
            </a:lvl1pPr>
            <a:lvl2pPr lvl="1" rtl="0" algn="ctr">
              <a:spcBef>
                <a:spcPts val="1600"/>
              </a:spcBef>
              <a:spcAft>
                <a:spcPts val="0"/>
              </a:spcAft>
              <a:buNone/>
              <a:defRPr sz="1600">
                <a:solidFill>
                  <a:schemeClr val="dk1"/>
                </a:solidFill>
                <a:latin typeface="Open Sans"/>
                <a:ea typeface="Open Sans"/>
                <a:cs typeface="Open Sans"/>
                <a:sym typeface="Open Sans"/>
              </a:defRPr>
            </a:lvl2pPr>
            <a:lvl3pPr lvl="2" rtl="0" algn="ctr">
              <a:spcBef>
                <a:spcPts val="1600"/>
              </a:spcBef>
              <a:spcAft>
                <a:spcPts val="0"/>
              </a:spcAft>
              <a:buNone/>
              <a:defRPr sz="1600">
                <a:solidFill>
                  <a:schemeClr val="dk1"/>
                </a:solidFill>
                <a:latin typeface="Open Sans"/>
                <a:ea typeface="Open Sans"/>
                <a:cs typeface="Open Sans"/>
                <a:sym typeface="Open Sans"/>
              </a:defRPr>
            </a:lvl3pPr>
            <a:lvl4pPr lvl="3" rtl="0" algn="ctr">
              <a:spcBef>
                <a:spcPts val="1600"/>
              </a:spcBef>
              <a:spcAft>
                <a:spcPts val="0"/>
              </a:spcAft>
              <a:buNone/>
              <a:defRPr sz="1600">
                <a:solidFill>
                  <a:schemeClr val="dk1"/>
                </a:solidFill>
                <a:latin typeface="Open Sans"/>
                <a:ea typeface="Open Sans"/>
                <a:cs typeface="Open Sans"/>
                <a:sym typeface="Open Sans"/>
              </a:defRPr>
            </a:lvl4pPr>
            <a:lvl5pPr lvl="4" rtl="0" algn="ctr">
              <a:spcBef>
                <a:spcPts val="1600"/>
              </a:spcBef>
              <a:spcAft>
                <a:spcPts val="0"/>
              </a:spcAft>
              <a:buNone/>
              <a:defRPr sz="1600">
                <a:solidFill>
                  <a:schemeClr val="dk1"/>
                </a:solidFill>
                <a:latin typeface="Open Sans"/>
                <a:ea typeface="Open Sans"/>
                <a:cs typeface="Open Sans"/>
                <a:sym typeface="Open Sans"/>
              </a:defRPr>
            </a:lvl5pPr>
            <a:lvl6pPr lvl="5" rtl="0" algn="ctr">
              <a:spcBef>
                <a:spcPts val="1600"/>
              </a:spcBef>
              <a:spcAft>
                <a:spcPts val="0"/>
              </a:spcAft>
              <a:buNone/>
              <a:defRPr sz="1600">
                <a:solidFill>
                  <a:schemeClr val="dk1"/>
                </a:solidFill>
                <a:latin typeface="Open Sans"/>
                <a:ea typeface="Open Sans"/>
                <a:cs typeface="Open Sans"/>
                <a:sym typeface="Open Sans"/>
              </a:defRPr>
            </a:lvl6pPr>
            <a:lvl7pPr lvl="6" rtl="0" algn="ctr">
              <a:spcBef>
                <a:spcPts val="1600"/>
              </a:spcBef>
              <a:spcAft>
                <a:spcPts val="0"/>
              </a:spcAft>
              <a:buNone/>
              <a:defRPr sz="1600">
                <a:solidFill>
                  <a:schemeClr val="dk1"/>
                </a:solidFill>
                <a:latin typeface="Open Sans"/>
                <a:ea typeface="Open Sans"/>
                <a:cs typeface="Open Sans"/>
                <a:sym typeface="Open Sans"/>
              </a:defRPr>
            </a:lvl7pPr>
            <a:lvl8pPr lvl="7" rtl="0" algn="ctr">
              <a:spcBef>
                <a:spcPts val="1600"/>
              </a:spcBef>
              <a:spcAft>
                <a:spcPts val="0"/>
              </a:spcAft>
              <a:buNone/>
              <a:defRPr sz="1600">
                <a:solidFill>
                  <a:schemeClr val="dk1"/>
                </a:solidFill>
                <a:latin typeface="Open Sans"/>
                <a:ea typeface="Open Sans"/>
                <a:cs typeface="Open Sans"/>
                <a:sym typeface="Open Sans"/>
              </a:defRPr>
            </a:lvl8pPr>
            <a:lvl9pPr lvl="8" rtl="0" algn="ctr">
              <a:spcBef>
                <a:spcPts val="1600"/>
              </a:spcBef>
              <a:spcAft>
                <a:spcPts val="1600"/>
              </a:spcAft>
              <a:buNone/>
              <a:defRPr sz="1600">
                <a:solidFill>
                  <a:schemeClr val="dk1"/>
                </a:solidFill>
                <a:latin typeface="Open Sans"/>
                <a:ea typeface="Open Sans"/>
                <a:cs typeface="Open Sans"/>
                <a:sym typeface="Open Sans"/>
              </a:defRPr>
            </a:lvl9pPr>
          </a:lstStyle>
          <a:p/>
        </p:txBody>
      </p:sp>
      <p:sp>
        <p:nvSpPr>
          <p:cNvPr id="104" name="Google Shape;104;p5"/>
          <p:cNvSpPr txBox="1"/>
          <p:nvPr>
            <p:ph idx="2" type="title"/>
          </p:nvPr>
        </p:nvSpPr>
        <p:spPr>
          <a:xfrm>
            <a:off x="2060050" y="3134913"/>
            <a:ext cx="5023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3" name="Shape 753"/>
        <p:cNvGrpSpPr/>
        <p:nvPr/>
      </p:nvGrpSpPr>
      <p:grpSpPr>
        <a:xfrm>
          <a:off x="0" y="0"/>
          <a:ext cx="0" cy="0"/>
          <a:chOff x="0" y="0"/>
          <a:chExt cx="0" cy="0"/>
        </a:xfrm>
      </p:grpSpPr>
      <p:sp>
        <p:nvSpPr>
          <p:cNvPr id="754" name="Google Shape;754;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5" name="Google Shape;75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6" name="Google Shape;75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7" name="Shape 757"/>
        <p:cNvGrpSpPr/>
        <p:nvPr/>
      </p:nvGrpSpPr>
      <p:grpSpPr>
        <a:xfrm>
          <a:off x="0" y="0"/>
          <a:ext cx="0" cy="0"/>
          <a:chOff x="0" y="0"/>
          <a:chExt cx="0" cy="0"/>
        </a:xfrm>
      </p:grpSpPr>
      <p:sp>
        <p:nvSpPr>
          <p:cNvPr id="758" name="Google Shape;758;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9" name="Google Shape;759;p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0" name="Google Shape;760;p4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1" name="Google Shape;76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2" name="Shape 762"/>
        <p:cNvGrpSpPr/>
        <p:nvPr/>
      </p:nvGrpSpPr>
      <p:grpSpPr>
        <a:xfrm>
          <a:off x="0" y="0"/>
          <a:ext cx="0" cy="0"/>
          <a:chOff x="0" y="0"/>
          <a:chExt cx="0" cy="0"/>
        </a:xfrm>
      </p:grpSpPr>
      <p:sp>
        <p:nvSpPr>
          <p:cNvPr id="763" name="Google Shape;763;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4" name="Google Shape;764;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5" name="Shape 765"/>
        <p:cNvGrpSpPr/>
        <p:nvPr/>
      </p:nvGrpSpPr>
      <p:grpSpPr>
        <a:xfrm>
          <a:off x="0" y="0"/>
          <a:ext cx="0" cy="0"/>
          <a:chOff x="0" y="0"/>
          <a:chExt cx="0" cy="0"/>
        </a:xfrm>
      </p:grpSpPr>
      <p:sp>
        <p:nvSpPr>
          <p:cNvPr id="766" name="Google Shape;766;p4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7" name="Google Shape;767;p4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8" name="Google Shape;76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9" name="Shape 769"/>
        <p:cNvGrpSpPr/>
        <p:nvPr/>
      </p:nvGrpSpPr>
      <p:grpSpPr>
        <a:xfrm>
          <a:off x="0" y="0"/>
          <a:ext cx="0" cy="0"/>
          <a:chOff x="0" y="0"/>
          <a:chExt cx="0" cy="0"/>
        </a:xfrm>
      </p:grpSpPr>
      <p:sp>
        <p:nvSpPr>
          <p:cNvPr id="770" name="Google Shape;770;p4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71" name="Google Shape;77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2" name="Shape 772"/>
        <p:cNvGrpSpPr/>
        <p:nvPr/>
      </p:nvGrpSpPr>
      <p:grpSpPr>
        <a:xfrm>
          <a:off x="0" y="0"/>
          <a:ext cx="0" cy="0"/>
          <a:chOff x="0" y="0"/>
          <a:chExt cx="0" cy="0"/>
        </a:xfrm>
      </p:grpSpPr>
      <p:sp>
        <p:nvSpPr>
          <p:cNvPr id="773" name="Google Shape;773;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5" name="Google Shape;775;p4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76" name="Google Shape;776;p4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7" name="Google Shape;77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8" name="Shape 778"/>
        <p:cNvGrpSpPr/>
        <p:nvPr/>
      </p:nvGrpSpPr>
      <p:grpSpPr>
        <a:xfrm>
          <a:off x="0" y="0"/>
          <a:ext cx="0" cy="0"/>
          <a:chOff x="0" y="0"/>
          <a:chExt cx="0" cy="0"/>
        </a:xfrm>
      </p:grpSpPr>
      <p:sp>
        <p:nvSpPr>
          <p:cNvPr id="779" name="Google Shape;779;p4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780" name="Google Shape;780;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1" name="Shape 781"/>
        <p:cNvGrpSpPr/>
        <p:nvPr/>
      </p:nvGrpSpPr>
      <p:grpSpPr>
        <a:xfrm>
          <a:off x="0" y="0"/>
          <a:ext cx="0" cy="0"/>
          <a:chOff x="0" y="0"/>
          <a:chExt cx="0" cy="0"/>
        </a:xfrm>
      </p:grpSpPr>
      <p:sp>
        <p:nvSpPr>
          <p:cNvPr id="782" name="Google Shape;782;p4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83" name="Google Shape;783;p4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784" name="Google Shape;78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5" name="Shape 785"/>
        <p:cNvGrpSpPr/>
        <p:nvPr/>
      </p:nvGrpSpPr>
      <p:grpSpPr>
        <a:xfrm>
          <a:off x="0" y="0"/>
          <a:ext cx="0" cy="0"/>
          <a:chOff x="0" y="0"/>
          <a:chExt cx="0" cy="0"/>
        </a:xfrm>
      </p:grpSpPr>
      <p:sp>
        <p:nvSpPr>
          <p:cNvPr id="786" name="Google Shape;786;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6"/>
          <p:cNvSpPr/>
          <p:nvPr/>
        </p:nvSpPr>
        <p:spPr>
          <a:xfrm flipH="1">
            <a:off x="84" y="3892475"/>
            <a:ext cx="6359617" cy="1250921"/>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txBox="1"/>
          <p:nvPr>
            <p:ph type="title"/>
          </p:nvPr>
        </p:nvSpPr>
        <p:spPr>
          <a:xfrm>
            <a:off x="720000" y="540000"/>
            <a:ext cx="4052100" cy="13935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p6"/>
          <p:cNvSpPr txBox="1"/>
          <p:nvPr>
            <p:ph idx="1" type="body"/>
          </p:nvPr>
        </p:nvSpPr>
        <p:spPr>
          <a:xfrm>
            <a:off x="720000" y="1762125"/>
            <a:ext cx="3852000" cy="2228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indent="-317500" lvl="2" marL="13716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indent="-317500" lvl="3" marL="18288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indent="-317500" lvl="4" marL="22860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indent="-317500" lvl="5" marL="27432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indent="-317500" lvl="6" marL="3200400">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09" name="Google Shape;109;p6"/>
          <p:cNvSpPr/>
          <p:nvPr/>
        </p:nvSpPr>
        <p:spPr>
          <a:xfrm rot="-5400000">
            <a:off x="8290387" y="15599"/>
            <a:ext cx="624000" cy="59280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rot="-5671684">
            <a:off x="8737550" y="739756"/>
            <a:ext cx="224200" cy="213087"/>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6"/>
          <p:cNvGrpSpPr/>
          <p:nvPr/>
        </p:nvGrpSpPr>
        <p:grpSpPr>
          <a:xfrm rot="1273715">
            <a:off x="-532341" y="2744048"/>
            <a:ext cx="980822" cy="565755"/>
            <a:chOff x="2047425" y="139025"/>
            <a:chExt cx="1082100" cy="301975"/>
          </a:xfrm>
        </p:grpSpPr>
        <p:cxnSp>
          <p:nvCxnSpPr>
            <p:cNvPr id="112" name="Google Shape;112;p6"/>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3" name="Google Shape;113;p6"/>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4" name="Google Shape;114;p6"/>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5" name="Google Shape;115;p6"/>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6" name="Google Shape;116;p6"/>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7" name="Google Shape;117;p6"/>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8" name="Google Shape;118;p6"/>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9" name="Google Shape;119;p6"/>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
        <p:nvSpPr>
          <p:cNvPr id="120" name="Google Shape;120;p6"/>
          <p:cNvSpPr/>
          <p:nvPr/>
        </p:nvSpPr>
        <p:spPr>
          <a:xfrm>
            <a:off x="152224" y="-38280"/>
            <a:ext cx="367200" cy="367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676095" y="225752"/>
            <a:ext cx="172500" cy="172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6"/>
          <p:cNvGrpSpPr/>
          <p:nvPr/>
        </p:nvGrpSpPr>
        <p:grpSpPr>
          <a:xfrm rot="-567">
            <a:off x="8734588" y="4331976"/>
            <a:ext cx="655644" cy="565750"/>
            <a:chOff x="2047425" y="139025"/>
            <a:chExt cx="1082100" cy="301975"/>
          </a:xfrm>
        </p:grpSpPr>
        <p:cxnSp>
          <p:nvCxnSpPr>
            <p:cNvPr id="123" name="Google Shape;123;p6"/>
            <p:cNvCxnSpPr/>
            <p:nvPr/>
          </p:nvCxnSpPr>
          <p:spPr>
            <a:xfrm>
              <a:off x="2047425" y="31057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4" name="Google Shape;124;p6"/>
            <p:cNvCxnSpPr/>
            <p:nvPr/>
          </p:nvCxnSpPr>
          <p:spPr>
            <a:xfrm>
              <a:off x="2047425" y="3517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5" name="Google Shape;125;p6"/>
            <p:cNvCxnSpPr/>
            <p:nvPr/>
          </p:nvCxnSpPr>
          <p:spPr>
            <a:xfrm>
              <a:off x="2047425" y="3963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6" name="Google Shape;126;p6"/>
            <p:cNvCxnSpPr/>
            <p:nvPr/>
          </p:nvCxnSpPr>
          <p:spPr>
            <a:xfrm>
              <a:off x="2047425" y="4410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7" name="Google Shape;127;p6"/>
            <p:cNvCxnSpPr/>
            <p:nvPr/>
          </p:nvCxnSpPr>
          <p:spPr>
            <a:xfrm>
              <a:off x="2047425" y="13902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8" name="Google Shape;128;p6"/>
            <p:cNvCxnSpPr/>
            <p:nvPr/>
          </p:nvCxnSpPr>
          <p:spPr>
            <a:xfrm>
              <a:off x="2047425" y="1801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9" name="Google Shape;129;p6"/>
            <p:cNvCxnSpPr/>
            <p:nvPr/>
          </p:nvCxnSpPr>
          <p:spPr>
            <a:xfrm>
              <a:off x="2047425" y="2248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30" name="Google Shape;130;p6"/>
            <p:cNvCxnSpPr/>
            <p:nvPr/>
          </p:nvCxnSpPr>
          <p:spPr>
            <a:xfrm>
              <a:off x="2047425" y="269450"/>
              <a:ext cx="1082100" cy="0"/>
            </a:xfrm>
            <a:prstGeom prst="straightConnector1">
              <a:avLst/>
            </a:prstGeom>
            <a:noFill/>
            <a:ln cap="flat" cmpd="sng" w="9525">
              <a:solidFill>
                <a:schemeClr val="accent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131" name="Shape 131"/>
        <p:cNvGrpSpPr/>
        <p:nvPr/>
      </p:nvGrpSpPr>
      <p:grpSpPr>
        <a:xfrm>
          <a:off x="0" y="0"/>
          <a:ext cx="0" cy="0"/>
          <a:chOff x="0" y="0"/>
          <a:chExt cx="0" cy="0"/>
        </a:xfrm>
      </p:grpSpPr>
      <p:sp>
        <p:nvSpPr>
          <p:cNvPr id="132" name="Google Shape;132;p7"/>
          <p:cNvSpPr/>
          <p:nvPr/>
        </p:nvSpPr>
        <p:spPr>
          <a:xfrm>
            <a:off x="3065763" y="4002802"/>
            <a:ext cx="6078237" cy="1201403"/>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flipH="1">
            <a:off x="-52479" y="-25340"/>
            <a:ext cx="9407104" cy="248285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txBox="1"/>
          <p:nvPr>
            <p:ph type="title"/>
          </p:nvPr>
        </p:nvSpPr>
        <p:spPr>
          <a:xfrm>
            <a:off x="720000" y="1250125"/>
            <a:ext cx="3852000" cy="155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7"/>
          <p:cNvSpPr txBox="1"/>
          <p:nvPr>
            <p:ph idx="1" type="body"/>
          </p:nvPr>
        </p:nvSpPr>
        <p:spPr>
          <a:xfrm>
            <a:off x="720000" y="2873550"/>
            <a:ext cx="3852000" cy="774600"/>
          </a:xfrm>
          <a:prstGeom prst="rect">
            <a:avLst/>
          </a:prstGeom>
        </p:spPr>
        <p:txBody>
          <a:bodyPr anchorCtr="0" anchor="t" bIns="91425" lIns="91425" spcFirstLastPara="1" rIns="98800" wrap="square" tIns="91425">
            <a:noAutofit/>
          </a:bodyPr>
          <a:lstStyle>
            <a:lvl1pPr indent="-317500" lvl="0" marL="457200" rtl="0">
              <a:lnSpc>
                <a:spcPct val="100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rtl="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indent="-317500" lvl="2" marL="1371600" rtl="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indent="-317500" lvl="3" marL="1828800" rtl="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indent="-317500" lvl="4" marL="2286000" rtl="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indent="-317500" lvl="5" marL="2743200" rtl="0">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indent="-317500" lvl="6" marL="3200400" rtl="0">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136" name="Google Shape;136;p7"/>
          <p:cNvSpPr/>
          <p:nvPr/>
        </p:nvSpPr>
        <p:spPr>
          <a:xfrm rot="-5669555">
            <a:off x="4986674" y="399731"/>
            <a:ext cx="126388" cy="120084"/>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7"/>
          <p:cNvGrpSpPr/>
          <p:nvPr/>
        </p:nvGrpSpPr>
        <p:grpSpPr>
          <a:xfrm rot="1273713">
            <a:off x="8768047" y="2316719"/>
            <a:ext cx="526572" cy="283408"/>
            <a:chOff x="2047425" y="139025"/>
            <a:chExt cx="1082100" cy="301975"/>
          </a:xfrm>
        </p:grpSpPr>
        <p:cxnSp>
          <p:nvCxnSpPr>
            <p:cNvPr id="138" name="Google Shape;138;p7"/>
            <p:cNvCxnSpPr/>
            <p:nvPr/>
          </p:nvCxnSpPr>
          <p:spPr>
            <a:xfrm>
              <a:off x="2047425" y="31057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7"/>
            <p:cNvCxnSpPr/>
            <p:nvPr/>
          </p:nvCxnSpPr>
          <p:spPr>
            <a:xfrm>
              <a:off x="2047425" y="3517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7"/>
            <p:cNvCxnSpPr/>
            <p:nvPr/>
          </p:nvCxnSpPr>
          <p:spPr>
            <a:xfrm>
              <a:off x="2047425" y="3963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7"/>
            <p:cNvCxnSpPr/>
            <p:nvPr/>
          </p:nvCxnSpPr>
          <p:spPr>
            <a:xfrm>
              <a:off x="2047425" y="4410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7"/>
            <p:cNvCxnSpPr/>
            <p:nvPr/>
          </p:nvCxnSpPr>
          <p:spPr>
            <a:xfrm>
              <a:off x="2047425" y="13902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7"/>
            <p:cNvCxnSpPr/>
            <p:nvPr/>
          </p:nvCxnSpPr>
          <p:spPr>
            <a:xfrm>
              <a:off x="2047425" y="1801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7"/>
            <p:cNvCxnSpPr/>
            <p:nvPr/>
          </p:nvCxnSpPr>
          <p:spPr>
            <a:xfrm>
              <a:off x="2047425" y="2248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7"/>
            <p:cNvCxnSpPr/>
            <p:nvPr/>
          </p:nvCxnSpPr>
          <p:spPr>
            <a:xfrm>
              <a:off x="2047425" y="269450"/>
              <a:ext cx="1082100" cy="0"/>
            </a:xfrm>
            <a:prstGeom prst="straightConnector1">
              <a:avLst/>
            </a:prstGeom>
            <a:noFill/>
            <a:ln cap="flat" cmpd="sng" w="9525">
              <a:solidFill>
                <a:schemeClr val="dk2"/>
              </a:solidFill>
              <a:prstDash val="solid"/>
              <a:round/>
              <a:headEnd len="med" w="med" type="none"/>
              <a:tailEnd len="med" w="med" type="none"/>
            </a:ln>
          </p:spPr>
        </p:cxnSp>
      </p:grpSp>
      <p:grpSp>
        <p:nvGrpSpPr>
          <p:cNvPr id="146" name="Google Shape;146;p7"/>
          <p:cNvGrpSpPr/>
          <p:nvPr/>
        </p:nvGrpSpPr>
        <p:grpSpPr>
          <a:xfrm rot="-567">
            <a:off x="-353112" y="2473653"/>
            <a:ext cx="655644" cy="387253"/>
            <a:chOff x="2047425" y="139025"/>
            <a:chExt cx="1082100" cy="301975"/>
          </a:xfrm>
        </p:grpSpPr>
        <p:cxnSp>
          <p:nvCxnSpPr>
            <p:cNvPr id="147" name="Google Shape;147;p7"/>
            <p:cNvCxnSpPr/>
            <p:nvPr/>
          </p:nvCxnSpPr>
          <p:spPr>
            <a:xfrm>
              <a:off x="2047425" y="31057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48" name="Google Shape;148;p7"/>
            <p:cNvCxnSpPr/>
            <p:nvPr/>
          </p:nvCxnSpPr>
          <p:spPr>
            <a:xfrm>
              <a:off x="2047425" y="3517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49" name="Google Shape;149;p7"/>
            <p:cNvCxnSpPr/>
            <p:nvPr/>
          </p:nvCxnSpPr>
          <p:spPr>
            <a:xfrm>
              <a:off x="2047425" y="3963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0" name="Google Shape;150;p7"/>
            <p:cNvCxnSpPr/>
            <p:nvPr/>
          </p:nvCxnSpPr>
          <p:spPr>
            <a:xfrm>
              <a:off x="2047425" y="4410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1" name="Google Shape;151;p7"/>
            <p:cNvCxnSpPr/>
            <p:nvPr/>
          </p:nvCxnSpPr>
          <p:spPr>
            <a:xfrm>
              <a:off x="2047425" y="13902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2" name="Google Shape;152;p7"/>
            <p:cNvCxnSpPr/>
            <p:nvPr/>
          </p:nvCxnSpPr>
          <p:spPr>
            <a:xfrm>
              <a:off x="2047425" y="1801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3" name="Google Shape;153;p7"/>
            <p:cNvCxnSpPr/>
            <p:nvPr/>
          </p:nvCxnSpPr>
          <p:spPr>
            <a:xfrm>
              <a:off x="2047425" y="2248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4" name="Google Shape;154;p7"/>
            <p:cNvCxnSpPr/>
            <p:nvPr/>
          </p:nvCxnSpPr>
          <p:spPr>
            <a:xfrm>
              <a:off x="2047425" y="269450"/>
              <a:ext cx="1082100" cy="0"/>
            </a:xfrm>
            <a:prstGeom prst="straightConnector1">
              <a:avLst/>
            </a:prstGeom>
            <a:noFill/>
            <a:ln cap="flat" cmpd="sng" w="9525">
              <a:solidFill>
                <a:schemeClr val="lt2"/>
              </a:solidFill>
              <a:prstDash val="solid"/>
              <a:round/>
              <a:headEnd len="med" w="med" type="none"/>
              <a:tailEnd len="med" w="med" type="none"/>
            </a:ln>
          </p:spPr>
        </p:cxnSp>
      </p:grpSp>
      <p:sp>
        <p:nvSpPr>
          <p:cNvPr id="155" name="Google Shape;155;p7"/>
          <p:cNvSpPr/>
          <p:nvPr/>
        </p:nvSpPr>
        <p:spPr>
          <a:xfrm rot="4095526">
            <a:off x="574173" y="4317276"/>
            <a:ext cx="424388" cy="40294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rot="-5400000">
            <a:off x="8248348" y="625504"/>
            <a:ext cx="351300" cy="333900"/>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rot="-6859640">
            <a:off x="297688" y="4596809"/>
            <a:ext cx="243962" cy="231597"/>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rot="-5400000">
            <a:off x="8161005" y="550498"/>
            <a:ext cx="509100" cy="483900"/>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rot="9389092">
            <a:off x="7349189" y="4279458"/>
            <a:ext cx="206771" cy="20677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rot="9395574">
            <a:off x="7146061" y="4343485"/>
            <a:ext cx="97417" cy="97417"/>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2"/>
        </a:solidFill>
      </p:bgPr>
    </p:bg>
    <p:spTree>
      <p:nvGrpSpPr>
        <p:cNvPr id="161" name="Shape 161"/>
        <p:cNvGrpSpPr/>
        <p:nvPr/>
      </p:nvGrpSpPr>
      <p:grpSpPr>
        <a:xfrm>
          <a:off x="0" y="0"/>
          <a:ext cx="0" cy="0"/>
          <a:chOff x="0" y="0"/>
          <a:chExt cx="0" cy="0"/>
        </a:xfrm>
      </p:grpSpPr>
      <p:sp>
        <p:nvSpPr>
          <p:cNvPr id="162" name="Google Shape;162;p8"/>
          <p:cNvSpPr txBox="1"/>
          <p:nvPr>
            <p:ph hasCustomPrompt="1" type="title"/>
          </p:nvPr>
        </p:nvSpPr>
        <p:spPr>
          <a:xfrm>
            <a:off x="786025" y="2229600"/>
            <a:ext cx="471300" cy="502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b="0" sz="4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63" name="Google Shape;163;p8"/>
          <p:cNvSpPr txBox="1"/>
          <p:nvPr>
            <p:ph idx="1" type="subTitle"/>
          </p:nvPr>
        </p:nvSpPr>
        <p:spPr>
          <a:xfrm>
            <a:off x="1313660" y="1949663"/>
            <a:ext cx="2343000" cy="445800"/>
          </a:xfrm>
          <a:prstGeom prst="rect">
            <a:avLst/>
          </a:prstGeom>
        </p:spPr>
        <p:txBody>
          <a:bodyPr anchorCtr="0" anchor="t" bIns="91425" lIns="91425" spcFirstLastPara="1" rIns="91425" wrap="square" tIns="91425">
            <a:noAutofit/>
          </a:bodyPr>
          <a:lstStyle>
            <a:lvl1pPr lvl="0">
              <a:spcBef>
                <a:spcPts val="0"/>
              </a:spcBef>
              <a:spcAft>
                <a:spcPts val="0"/>
              </a:spcAft>
              <a:buNone/>
              <a:defRPr b="1" sz="2200">
                <a:solidFill>
                  <a:schemeClr val="accent2"/>
                </a:solidFill>
                <a:latin typeface="Fjalla One"/>
                <a:ea typeface="Fjalla One"/>
                <a:cs typeface="Fjalla One"/>
                <a:sym typeface="Fjalla One"/>
              </a:defRPr>
            </a:lvl1pPr>
            <a:lvl2pPr lvl="1">
              <a:spcBef>
                <a:spcPts val="1600"/>
              </a:spcBef>
              <a:spcAft>
                <a:spcPts val="0"/>
              </a:spcAft>
              <a:buNone/>
              <a:defRPr b="1">
                <a:solidFill>
                  <a:schemeClr val="accent2"/>
                </a:solidFill>
              </a:defRPr>
            </a:lvl2pPr>
            <a:lvl3pPr lvl="2">
              <a:spcBef>
                <a:spcPts val="1600"/>
              </a:spcBef>
              <a:spcAft>
                <a:spcPts val="0"/>
              </a:spcAft>
              <a:buNone/>
              <a:defRPr b="1">
                <a:solidFill>
                  <a:schemeClr val="accent2"/>
                </a:solidFill>
              </a:defRPr>
            </a:lvl3pPr>
            <a:lvl4pPr lvl="3">
              <a:spcBef>
                <a:spcPts val="1600"/>
              </a:spcBef>
              <a:spcAft>
                <a:spcPts val="0"/>
              </a:spcAft>
              <a:buNone/>
              <a:defRPr b="1">
                <a:solidFill>
                  <a:schemeClr val="accent2"/>
                </a:solidFill>
              </a:defRPr>
            </a:lvl4pPr>
            <a:lvl5pPr lvl="4">
              <a:spcBef>
                <a:spcPts val="1600"/>
              </a:spcBef>
              <a:spcAft>
                <a:spcPts val="0"/>
              </a:spcAft>
              <a:buNone/>
              <a:defRPr b="1">
                <a:solidFill>
                  <a:schemeClr val="accent2"/>
                </a:solidFill>
              </a:defRPr>
            </a:lvl5pPr>
            <a:lvl6pPr lvl="5">
              <a:spcBef>
                <a:spcPts val="1600"/>
              </a:spcBef>
              <a:spcAft>
                <a:spcPts val="0"/>
              </a:spcAft>
              <a:buNone/>
              <a:defRPr b="1">
                <a:solidFill>
                  <a:schemeClr val="accent2"/>
                </a:solidFill>
              </a:defRPr>
            </a:lvl6pPr>
            <a:lvl7pPr lvl="6">
              <a:spcBef>
                <a:spcPts val="1600"/>
              </a:spcBef>
              <a:spcAft>
                <a:spcPts val="0"/>
              </a:spcAft>
              <a:buNone/>
              <a:defRPr b="1">
                <a:solidFill>
                  <a:schemeClr val="accent2"/>
                </a:solidFill>
              </a:defRPr>
            </a:lvl7pPr>
            <a:lvl8pPr lvl="7">
              <a:spcBef>
                <a:spcPts val="1600"/>
              </a:spcBef>
              <a:spcAft>
                <a:spcPts val="0"/>
              </a:spcAft>
              <a:buNone/>
              <a:defRPr b="1">
                <a:solidFill>
                  <a:schemeClr val="accent2"/>
                </a:solidFill>
              </a:defRPr>
            </a:lvl8pPr>
            <a:lvl9pPr lvl="8">
              <a:spcBef>
                <a:spcPts val="1600"/>
              </a:spcBef>
              <a:spcAft>
                <a:spcPts val="1600"/>
              </a:spcAft>
              <a:buNone/>
              <a:defRPr b="1">
                <a:solidFill>
                  <a:schemeClr val="accent2"/>
                </a:solidFill>
              </a:defRPr>
            </a:lvl9pPr>
          </a:lstStyle>
          <a:p/>
        </p:txBody>
      </p:sp>
      <p:sp>
        <p:nvSpPr>
          <p:cNvPr id="164" name="Google Shape;164;p8"/>
          <p:cNvSpPr txBox="1"/>
          <p:nvPr>
            <p:ph idx="2" type="subTitle"/>
          </p:nvPr>
        </p:nvSpPr>
        <p:spPr>
          <a:xfrm>
            <a:off x="1313660" y="2323816"/>
            <a:ext cx="22287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Open Sans"/>
                <a:ea typeface="Open Sans"/>
                <a:cs typeface="Open Sans"/>
                <a:sym typeface="Open Sans"/>
              </a:defRPr>
            </a:lvl1pPr>
            <a:lvl2pPr lvl="1" rtl="0">
              <a:lnSpc>
                <a:spcPct val="100000"/>
              </a:lnSpc>
              <a:spcBef>
                <a:spcPts val="0"/>
              </a:spcBef>
              <a:spcAft>
                <a:spcPts val="0"/>
              </a:spcAft>
              <a:buNone/>
              <a:defRPr>
                <a:solidFill>
                  <a:schemeClr val="accent2"/>
                </a:solidFill>
                <a:latin typeface="Open Sans"/>
                <a:ea typeface="Open Sans"/>
                <a:cs typeface="Open Sans"/>
                <a:sym typeface="Open Sans"/>
              </a:defRPr>
            </a:lvl2pPr>
            <a:lvl3pPr lvl="2" rtl="0">
              <a:lnSpc>
                <a:spcPct val="100000"/>
              </a:lnSpc>
              <a:spcBef>
                <a:spcPts val="0"/>
              </a:spcBef>
              <a:spcAft>
                <a:spcPts val="0"/>
              </a:spcAft>
              <a:buNone/>
              <a:defRPr>
                <a:solidFill>
                  <a:schemeClr val="accent2"/>
                </a:solidFill>
                <a:latin typeface="Open Sans"/>
                <a:ea typeface="Open Sans"/>
                <a:cs typeface="Open Sans"/>
                <a:sym typeface="Open Sans"/>
              </a:defRPr>
            </a:lvl3pPr>
            <a:lvl4pPr lvl="3" rtl="0">
              <a:lnSpc>
                <a:spcPct val="100000"/>
              </a:lnSpc>
              <a:spcBef>
                <a:spcPts val="0"/>
              </a:spcBef>
              <a:spcAft>
                <a:spcPts val="0"/>
              </a:spcAft>
              <a:buNone/>
              <a:defRPr>
                <a:solidFill>
                  <a:schemeClr val="accent2"/>
                </a:solidFill>
                <a:latin typeface="Open Sans"/>
                <a:ea typeface="Open Sans"/>
                <a:cs typeface="Open Sans"/>
                <a:sym typeface="Open Sans"/>
              </a:defRPr>
            </a:lvl4pPr>
            <a:lvl5pPr lvl="4" rtl="0">
              <a:lnSpc>
                <a:spcPct val="100000"/>
              </a:lnSpc>
              <a:spcBef>
                <a:spcPts val="0"/>
              </a:spcBef>
              <a:spcAft>
                <a:spcPts val="0"/>
              </a:spcAft>
              <a:buNone/>
              <a:defRPr>
                <a:solidFill>
                  <a:schemeClr val="accent2"/>
                </a:solidFill>
                <a:latin typeface="Open Sans"/>
                <a:ea typeface="Open Sans"/>
                <a:cs typeface="Open Sans"/>
                <a:sym typeface="Open Sans"/>
              </a:defRPr>
            </a:lvl5pPr>
            <a:lvl6pPr lvl="5" rtl="0">
              <a:lnSpc>
                <a:spcPct val="100000"/>
              </a:lnSpc>
              <a:spcBef>
                <a:spcPts val="0"/>
              </a:spcBef>
              <a:spcAft>
                <a:spcPts val="0"/>
              </a:spcAft>
              <a:buNone/>
              <a:defRPr>
                <a:solidFill>
                  <a:schemeClr val="accent2"/>
                </a:solidFill>
                <a:latin typeface="Open Sans"/>
                <a:ea typeface="Open Sans"/>
                <a:cs typeface="Open Sans"/>
                <a:sym typeface="Open Sans"/>
              </a:defRPr>
            </a:lvl6pPr>
            <a:lvl7pPr lvl="6" rtl="0">
              <a:lnSpc>
                <a:spcPct val="100000"/>
              </a:lnSpc>
              <a:spcBef>
                <a:spcPts val="0"/>
              </a:spcBef>
              <a:spcAft>
                <a:spcPts val="0"/>
              </a:spcAft>
              <a:buNone/>
              <a:defRPr>
                <a:solidFill>
                  <a:schemeClr val="accent2"/>
                </a:solidFill>
                <a:latin typeface="Open Sans"/>
                <a:ea typeface="Open Sans"/>
                <a:cs typeface="Open Sans"/>
                <a:sym typeface="Open Sans"/>
              </a:defRPr>
            </a:lvl7pPr>
            <a:lvl8pPr lvl="7" rtl="0">
              <a:lnSpc>
                <a:spcPct val="100000"/>
              </a:lnSpc>
              <a:spcBef>
                <a:spcPts val="0"/>
              </a:spcBef>
              <a:spcAft>
                <a:spcPts val="0"/>
              </a:spcAft>
              <a:buNone/>
              <a:defRPr>
                <a:solidFill>
                  <a:schemeClr val="accent2"/>
                </a:solidFill>
                <a:latin typeface="Open Sans"/>
                <a:ea typeface="Open Sans"/>
                <a:cs typeface="Open Sans"/>
                <a:sym typeface="Open Sans"/>
              </a:defRPr>
            </a:lvl8pPr>
            <a:lvl9pPr lvl="8" rtl="0">
              <a:lnSpc>
                <a:spcPct val="100000"/>
              </a:lnSpc>
              <a:spcBef>
                <a:spcPts val="0"/>
              </a:spcBef>
              <a:spcAft>
                <a:spcPts val="0"/>
              </a:spcAft>
              <a:buNone/>
              <a:defRPr>
                <a:solidFill>
                  <a:schemeClr val="accent2"/>
                </a:solidFill>
                <a:latin typeface="Open Sans"/>
                <a:ea typeface="Open Sans"/>
                <a:cs typeface="Open Sans"/>
                <a:sym typeface="Open Sans"/>
              </a:defRPr>
            </a:lvl9pPr>
          </a:lstStyle>
          <a:p/>
        </p:txBody>
      </p:sp>
      <p:sp>
        <p:nvSpPr>
          <p:cNvPr id="165" name="Google Shape;165;p8"/>
          <p:cNvSpPr txBox="1"/>
          <p:nvPr>
            <p:ph hasCustomPrompt="1" idx="3" type="title"/>
          </p:nvPr>
        </p:nvSpPr>
        <p:spPr>
          <a:xfrm>
            <a:off x="782878" y="3601375"/>
            <a:ext cx="474300" cy="5205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b="0" sz="4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66" name="Google Shape;166;p8"/>
          <p:cNvSpPr txBox="1"/>
          <p:nvPr>
            <p:ph idx="4" type="subTitle"/>
          </p:nvPr>
        </p:nvSpPr>
        <p:spPr>
          <a:xfrm>
            <a:off x="1313660" y="3339126"/>
            <a:ext cx="2343000" cy="4458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200">
                <a:solidFill>
                  <a:schemeClr val="accent2"/>
                </a:solidFill>
                <a:latin typeface="Fjalla One"/>
                <a:ea typeface="Fjalla One"/>
                <a:cs typeface="Fjalla One"/>
                <a:sym typeface="Fjalla One"/>
              </a:defRPr>
            </a:lvl1pPr>
            <a:lvl2pPr lvl="1" rtl="0">
              <a:spcBef>
                <a:spcPts val="1600"/>
              </a:spcBef>
              <a:spcAft>
                <a:spcPts val="0"/>
              </a:spcAft>
              <a:buNone/>
              <a:defRPr b="1">
                <a:solidFill>
                  <a:schemeClr val="accent2"/>
                </a:solidFill>
              </a:defRPr>
            </a:lvl2pPr>
            <a:lvl3pPr lvl="2" rtl="0">
              <a:spcBef>
                <a:spcPts val="1600"/>
              </a:spcBef>
              <a:spcAft>
                <a:spcPts val="0"/>
              </a:spcAft>
              <a:buNone/>
              <a:defRPr b="1">
                <a:solidFill>
                  <a:schemeClr val="accent2"/>
                </a:solidFill>
              </a:defRPr>
            </a:lvl3pPr>
            <a:lvl4pPr lvl="3" rtl="0">
              <a:spcBef>
                <a:spcPts val="1600"/>
              </a:spcBef>
              <a:spcAft>
                <a:spcPts val="0"/>
              </a:spcAft>
              <a:buNone/>
              <a:defRPr b="1">
                <a:solidFill>
                  <a:schemeClr val="accent2"/>
                </a:solidFill>
              </a:defRPr>
            </a:lvl4pPr>
            <a:lvl5pPr lvl="4" rtl="0">
              <a:spcBef>
                <a:spcPts val="1600"/>
              </a:spcBef>
              <a:spcAft>
                <a:spcPts val="0"/>
              </a:spcAft>
              <a:buNone/>
              <a:defRPr b="1">
                <a:solidFill>
                  <a:schemeClr val="accent2"/>
                </a:solidFill>
              </a:defRPr>
            </a:lvl5pPr>
            <a:lvl6pPr lvl="5" rtl="0">
              <a:spcBef>
                <a:spcPts val="1600"/>
              </a:spcBef>
              <a:spcAft>
                <a:spcPts val="0"/>
              </a:spcAft>
              <a:buNone/>
              <a:defRPr b="1">
                <a:solidFill>
                  <a:schemeClr val="accent2"/>
                </a:solidFill>
              </a:defRPr>
            </a:lvl6pPr>
            <a:lvl7pPr lvl="6" rtl="0">
              <a:spcBef>
                <a:spcPts val="1600"/>
              </a:spcBef>
              <a:spcAft>
                <a:spcPts val="0"/>
              </a:spcAft>
              <a:buNone/>
              <a:defRPr b="1">
                <a:solidFill>
                  <a:schemeClr val="accent2"/>
                </a:solidFill>
              </a:defRPr>
            </a:lvl7pPr>
            <a:lvl8pPr lvl="7" rtl="0">
              <a:spcBef>
                <a:spcPts val="1600"/>
              </a:spcBef>
              <a:spcAft>
                <a:spcPts val="0"/>
              </a:spcAft>
              <a:buNone/>
              <a:defRPr b="1">
                <a:solidFill>
                  <a:schemeClr val="accent2"/>
                </a:solidFill>
              </a:defRPr>
            </a:lvl8pPr>
            <a:lvl9pPr lvl="8" rtl="0">
              <a:spcBef>
                <a:spcPts val="1600"/>
              </a:spcBef>
              <a:spcAft>
                <a:spcPts val="1600"/>
              </a:spcAft>
              <a:buNone/>
              <a:defRPr b="1">
                <a:solidFill>
                  <a:schemeClr val="accent2"/>
                </a:solidFill>
              </a:defRPr>
            </a:lvl9pPr>
          </a:lstStyle>
          <a:p/>
        </p:txBody>
      </p:sp>
      <p:sp>
        <p:nvSpPr>
          <p:cNvPr id="167" name="Google Shape;167;p8"/>
          <p:cNvSpPr txBox="1"/>
          <p:nvPr>
            <p:ph idx="5" type="subTitle"/>
          </p:nvPr>
        </p:nvSpPr>
        <p:spPr>
          <a:xfrm>
            <a:off x="1313660" y="3713278"/>
            <a:ext cx="22287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Open Sans"/>
                <a:ea typeface="Open Sans"/>
                <a:cs typeface="Open Sans"/>
                <a:sym typeface="Open Sans"/>
              </a:defRPr>
            </a:lvl1pPr>
            <a:lvl2pPr lvl="1" rtl="0">
              <a:lnSpc>
                <a:spcPct val="100000"/>
              </a:lnSpc>
              <a:spcBef>
                <a:spcPts val="0"/>
              </a:spcBef>
              <a:spcAft>
                <a:spcPts val="0"/>
              </a:spcAft>
              <a:buNone/>
              <a:defRPr>
                <a:solidFill>
                  <a:schemeClr val="accent2"/>
                </a:solidFill>
                <a:latin typeface="Open Sans"/>
                <a:ea typeface="Open Sans"/>
                <a:cs typeface="Open Sans"/>
                <a:sym typeface="Open Sans"/>
              </a:defRPr>
            </a:lvl2pPr>
            <a:lvl3pPr lvl="2" rtl="0">
              <a:lnSpc>
                <a:spcPct val="100000"/>
              </a:lnSpc>
              <a:spcBef>
                <a:spcPts val="0"/>
              </a:spcBef>
              <a:spcAft>
                <a:spcPts val="0"/>
              </a:spcAft>
              <a:buNone/>
              <a:defRPr>
                <a:solidFill>
                  <a:schemeClr val="accent2"/>
                </a:solidFill>
                <a:latin typeface="Open Sans"/>
                <a:ea typeface="Open Sans"/>
                <a:cs typeface="Open Sans"/>
                <a:sym typeface="Open Sans"/>
              </a:defRPr>
            </a:lvl3pPr>
            <a:lvl4pPr lvl="3" rtl="0">
              <a:lnSpc>
                <a:spcPct val="100000"/>
              </a:lnSpc>
              <a:spcBef>
                <a:spcPts val="0"/>
              </a:spcBef>
              <a:spcAft>
                <a:spcPts val="0"/>
              </a:spcAft>
              <a:buNone/>
              <a:defRPr>
                <a:solidFill>
                  <a:schemeClr val="accent2"/>
                </a:solidFill>
                <a:latin typeface="Open Sans"/>
                <a:ea typeface="Open Sans"/>
                <a:cs typeface="Open Sans"/>
                <a:sym typeface="Open Sans"/>
              </a:defRPr>
            </a:lvl4pPr>
            <a:lvl5pPr lvl="4" rtl="0">
              <a:lnSpc>
                <a:spcPct val="100000"/>
              </a:lnSpc>
              <a:spcBef>
                <a:spcPts val="0"/>
              </a:spcBef>
              <a:spcAft>
                <a:spcPts val="0"/>
              </a:spcAft>
              <a:buNone/>
              <a:defRPr>
                <a:solidFill>
                  <a:schemeClr val="accent2"/>
                </a:solidFill>
                <a:latin typeface="Open Sans"/>
                <a:ea typeface="Open Sans"/>
                <a:cs typeface="Open Sans"/>
                <a:sym typeface="Open Sans"/>
              </a:defRPr>
            </a:lvl5pPr>
            <a:lvl6pPr lvl="5" rtl="0">
              <a:lnSpc>
                <a:spcPct val="100000"/>
              </a:lnSpc>
              <a:spcBef>
                <a:spcPts val="0"/>
              </a:spcBef>
              <a:spcAft>
                <a:spcPts val="0"/>
              </a:spcAft>
              <a:buNone/>
              <a:defRPr>
                <a:solidFill>
                  <a:schemeClr val="accent2"/>
                </a:solidFill>
                <a:latin typeface="Open Sans"/>
                <a:ea typeface="Open Sans"/>
                <a:cs typeface="Open Sans"/>
                <a:sym typeface="Open Sans"/>
              </a:defRPr>
            </a:lvl6pPr>
            <a:lvl7pPr lvl="6" rtl="0">
              <a:lnSpc>
                <a:spcPct val="100000"/>
              </a:lnSpc>
              <a:spcBef>
                <a:spcPts val="0"/>
              </a:spcBef>
              <a:spcAft>
                <a:spcPts val="0"/>
              </a:spcAft>
              <a:buNone/>
              <a:defRPr>
                <a:solidFill>
                  <a:schemeClr val="accent2"/>
                </a:solidFill>
                <a:latin typeface="Open Sans"/>
                <a:ea typeface="Open Sans"/>
                <a:cs typeface="Open Sans"/>
                <a:sym typeface="Open Sans"/>
              </a:defRPr>
            </a:lvl7pPr>
            <a:lvl8pPr lvl="7" rtl="0">
              <a:lnSpc>
                <a:spcPct val="100000"/>
              </a:lnSpc>
              <a:spcBef>
                <a:spcPts val="0"/>
              </a:spcBef>
              <a:spcAft>
                <a:spcPts val="0"/>
              </a:spcAft>
              <a:buNone/>
              <a:defRPr>
                <a:solidFill>
                  <a:schemeClr val="accent2"/>
                </a:solidFill>
                <a:latin typeface="Open Sans"/>
                <a:ea typeface="Open Sans"/>
                <a:cs typeface="Open Sans"/>
                <a:sym typeface="Open Sans"/>
              </a:defRPr>
            </a:lvl8pPr>
            <a:lvl9pPr lvl="8" rtl="0">
              <a:lnSpc>
                <a:spcPct val="100000"/>
              </a:lnSpc>
              <a:spcBef>
                <a:spcPts val="0"/>
              </a:spcBef>
              <a:spcAft>
                <a:spcPts val="0"/>
              </a:spcAft>
              <a:buNone/>
              <a:defRPr>
                <a:solidFill>
                  <a:schemeClr val="accent2"/>
                </a:solidFill>
                <a:latin typeface="Open Sans"/>
                <a:ea typeface="Open Sans"/>
                <a:cs typeface="Open Sans"/>
                <a:sym typeface="Open Sans"/>
              </a:defRPr>
            </a:lvl9pPr>
          </a:lstStyle>
          <a:p/>
        </p:txBody>
      </p:sp>
      <p:sp>
        <p:nvSpPr>
          <p:cNvPr id="168" name="Google Shape;168;p8"/>
          <p:cNvSpPr/>
          <p:nvPr/>
        </p:nvSpPr>
        <p:spPr>
          <a:xfrm rot="5400000">
            <a:off x="4230065" y="-1097567"/>
            <a:ext cx="4246318" cy="6441452"/>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txBox="1"/>
          <p:nvPr>
            <p:ph hasCustomPrompt="1" idx="6" type="title"/>
          </p:nvPr>
        </p:nvSpPr>
        <p:spPr>
          <a:xfrm>
            <a:off x="3807495" y="2177375"/>
            <a:ext cx="4713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b="0" sz="4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70" name="Google Shape;170;p8"/>
          <p:cNvSpPr txBox="1"/>
          <p:nvPr>
            <p:ph idx="7" type="subTitle"/>
          </p:nvPr>
        </p:nvSpPr>
        <p:spPr>
          <a:xfrm>
            <a:off x="4333085" y="1949663"/>
            <a:ext cx="2343000" cy="4458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200">
                <a:solidFill>
                  <a:schemeClr val="accent2"/>
                </a:solidFill>
                <a:latin typeface="Fjalla One"/>
                <a:ea typeface="Fjalla One"/>
                <a:cs typeface="Fjalla One"/>
                <a:sym typeface="Fjalla One"/>
              </a:defRPr>
            </a:lvl1pPr>
            <a:lvl2pPr lvl="1" rtl="0">
              <a:spcBef>
                <a:spcPts val="1600"/>
              </a:spcBef>
              <a:spcAft>
                <a:spcPts val="0"/>
              </a:spcAft>
              <a:buNone/>
              <a:defRPr b="1">
                <a:solidFill>
                  <a:schemeClr val="accent2"/>
                </a:solidFill>
              </a:defRPr>
            </a:lvl2pPr>
            <a:lvl3pPr lvl="2" rtl="0">
              <a:spcBef>
                <a:spcPts val="1600"/>
              </a:spcBef>
              <a:spcAft>
                <a:spcPts val="0"/>
              </a:spcAft>
              <a:buNone/>
              <a:defRPr b="1">
                <a:solidFill>
                  <a:schemeClr val="accent2"/>
                </a:solidFill>
              </a:defRPr>
            </a:lvl3pPr>
            <a:lvl4pPr lvl="3" rtl="0">
              <a:spcBef>
                <a:spcPts val="1600"/>
              </a:spcBef>
              <a:spcAft>
                <a:spcPts val="0"/>
              </a:spcAft>
              <a:buNone/>
              <a:defRPr b="1">
                <a:solidFill>
                  <a:schemeClr val="accent2"/>
                </a:solidFill>
              </a:defRPr>
            </a:lvl4pPr>
            <a:lvl5pPr lvl="4" rtl="0">
              <a:spcBef>
                <a:spcPts val="1600"/>
              </a:spcBef>
              <a:spcAft>
                <a:spcPts val="0"/>
              </a:spcAft>
              <a:buNone/>
              <a:defRPr b="1">
                <a:solidFill>
                  <a:schemeClr val="accent2"/>
                </a:solidFill>
              </a:defRPr>
            </a:lvl5pPr>
            <a:lvl6pPr lvl="5" rtl="0">
              <a:spcBef>
                <a:spcPts val="1600"/>
              </a:spcBef>
              <a:spcAft>
                <a:spcPts val="0"/>
              </a:spcAft>
              <a:buNone/>
              <a:defRPr b="1">
                <a:solidFill>
                  <a:schemeClr val="accent2"/>
                </a:solidFill>
              </a:defRPr>
            </a:lvl6pPr>
            <a:lvl7pPr lvl="6" rtl="0">
              <a:spcBef>
                <a:spcPts val="1600"/>
              </a:spcBef>
              <a:spcAft>
                <a:spcPts val="0"/>
              </a:spcAft>
              <a:buNone/>
              <a:defRPr b="1">
                <a:solidFill>
                  <a:schemeClr val="accent2"/>
                </a:solidFill>
              </a:defRPr>
            </a:lvl7pPr>
            <a:lvl8pPr lvl="7" rtl="0">
              <a:spcBef>
                <a:spcPts val="1600"/>
              </a:spcBef>
              <a:spcAft>
                <a:spcPts val="0"/>
              </a:spcAft>
              <a:buNone/>
              <a:defRPr b="1">
                <a:solidFill>
                  <a:schemeClr val="accent2"/>
                </a:solidFill>
              </a:defRPr>
            </a:lvl8pPr>
            <a:lvl9pPr lvl="8" rtl="0">
              <a:spcBef>
                <a:spcPts val="1600"/>
              </a:spcBef>
              <a:spcAft>
                <a:spcPts val="1600"/>
              </a:spcAft>
              <a:buNone/>
              <a:defRPr b="1">
                <a:solidFill>
                  <a:schemeClr val="accent2"/>
                </a:solidFill>
              </a:defRPr>
            </a:lvl9pPr>
          </a:lstStyle>
          <a:p/>
        </p:txBody>
      </p:sp>
      <p:sp>
        <p:nvSpPr>
          <p:cNvPr id="171" name="Google Shape;171;p8"/>
          <p:cNvSpPr txBox="1"/>
          <p:nvPr>
            <p:ph idx="8" type="subTitle"/>
          </p:nvPr>
        </p:nvSpPr>
        <p:spPr>
          <a:xfrm>
            <a:off x="4333085" y="2342941"/>
            <a:ext cx="22287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Open Sans"/>
                <a:ea typeface="Open Sans"/>
                <a:cs typeface="Open Sans"/>
                <a:sym typeface="Open Sans"/>
              </a:defRPr>
            </a:lvl1pPr>
            <a:lvl2pPr lvl="1" rtl="0">
              <a:lnSpc>
                <a:spcPct val="100000"/>
              </a:lnSpc>
              <a:spcBef>
                <a:spcPts val="0"/>
              </a:spcBef>
              <a:spcAft>
                <a:spcPts val="0"/>
              </a:spcAft>
              <a:buNone/>
              <a:defRPr>
                <a:solidFill>
                  <a:schemeClr val="accent2"/>
                </a:solidFill>
                <a:latin typeface="Open Sans"/>
                <a:ea typeface="Open Sans"/>
                <a:cs typeface="Open Sans"/>
                <a:sym typeface="Open Sans"/>
              </a:defRPr>
            </a:lvl2pPr>
            <a:lvl3pPr lvl="2" rtl="0">
              <a:lnSpc>
                <a:spcPct val="100000"/>
              </a:lnSpc>
              <a:spcBef>
                <a:spcPts val="0"/>
              </a:spcBef>
              <a:spcAft>
                <a:spcPts val="0"/>
              </a:spcAft>
              <a:buNone/>
              <a:defRPr>
                <a:solidFill>
                  <a:schemeClr val="accent2"/>
                </a:solidFill>
                <a:latin typeface="Open Sans"/>
                <a:ea typeface="Open Sans"/>
                <a:cs typeface="Open Sans"/>
                <a:sym typeface="Open Sans"/>
              </a:defRPr>
            </a:lvl3pPr>
            <a:lvl4pPr lvl="3" rtl="0">
              <a:lnSpc>
                <a:spcPct val="100000"/>
              </a:lnSpc>
              <a:spcBef>
                <a:spcPts val="0"/>
              </a:spcBef>
              <a:spcAft>
                <a:spcPts val="0"/>
              </a:spcAft>
              <a:buNone/>
              <a:defRPr>
                <a:solidFill>
                  <a:schemeClr val="accent2"/>
                </a:solidFill>
                <a:latin typeface="Open Sans"/>
                <a:ea typeface="Open Sans"/>
                <a:cs typeface="Open Sans"/>
                <a:sym typeface="Open Sans"/>
              </a:defRPr>
            </a:lvl4pPr>
            <a:lvl5pPr lvl="4" rtl="0">
              <a:lnSpc>
                <a:spcPct val="100000"/>
              </a:lnSpc>
              <a:spcBef>
                <a:spcPts val="0"/>
              </a:spcBef>
              <a:spcAft>
                <a:spcPts val="0"/>
              </a:spcAft>
              <a:buNone/>
              <a:defRPr>
                <a:solidFill>
                  <a:schemeClr val="accent2"/>
                </a:solidFill>
                <a:latin typeface="Open Sans"/>
                <a:ea typeface="Open Sans"/>
                <a:cs typeface="Open Sans"/>
                <a:sym typeface="Open Sans"/>
              </a:defRPr>
            </a:lvl5pPr>
            <a:lvl6pPr lvl="5" rtl="0">
              <a:lnSpc>
                <a:spcPct val="100000"/>
              </a:lnSpc>
              <a:spcBef>
                <a:spcPts val="0"/>
              </a:spcBef>
              <a:spcAft>
                <a:spcPts val="0"/>
              </a:spcAft>
              <a:buNone/>
              <a:defRPr>
                <a:solidFill>
                  <a:schemeClr val="accent2"/>
                </a:solidFill>
                <a:latin typeface="Open Sans"/>
                <a:ea typeface="Open Sans"/>
                <a:cs typeface="Open Sans"/>
                <a:sym typeface="Open Sans"/>
              </a:defRPr>
            </a:lvl6pPr>
            <a:lvl7pPr lvl="6" rtl="0">
              <a:lnSpc>
                <a:spcPct val="100000"/>
              </a:lnSpc>
              <a:spcBef>
                <a:spcPts val="0"/>
              </a:spcBef>
              <a:spcAft>
                <a:spcPts val="0"/>
              </a:spcAft>
              <a:buNone/>
              <a:defRPr>
                <a:solidFill>
                  <a:schemeClr val="accent2"/>
                </a:solidFill>
                <a:latin typeface="Open Sans"/>
                <a:ea typeface="Open Sans"/>
                <a:cs typeface="Open Sans"/>
                <a:sym typeface="Open Sans"/>
              </a:defRPr>
            </a:lvl7pPr>
            <a:lvl8pPr lvl="7" rtl="0">
              <a:lnSpc>
                <a:spcPct val="100000"/>
              </a:lnSpc>
              <a:spcBef>
                <a:spcPts val="0"/>
              </a:spcBef>
              <a:spcAft>
                <a:spcPts val="0"/>
              </a:spcAft>
              <a:buNone/>
              <a:defRPr>
                <a:solidFill>
                  <a:schemeClr val="accent2"/>
                </a:solidFill>
                <a:latin typeface="Open Sans"/>
                <a:ea typeface="Open Sans"/>
                <a:cs typeface="Open Sans"/>
                <a:sym typeface="Open Sans"/>
              </a:defRPr>
            </a:lvl8pPr>
            <a:lvl9pPr lvl="8" rtl="0">
              <a:lnSpc>
                <a:spcPct val="100000"/>
              </a:lnSpc>
              <a:spcBef>
                <a:spcPts val="0"/>
              </a:spcBef>
              <a:spcAft>
                <a:spcPts val="0"/>
              </a:spcAft>
              <a:buNone/>
              <a:defRPr>
                <a:solidFill>
                  <a:schemeClr val="accent2"/>
                </a:solidFill>
                <a:latin typeface="Open Sans"/>
                <a:ea typeface="Open Sans"/>
                <a:cs typeface="Open Sans"/>
                <a:sym typeface="Open Sans"/>
              </a:defRPr>
            </a:lvl9pPr>
          </a:lstStyle>
          <a:p/>
        </p:txBody>
      </p:sp>
      <p:sp>
        <p:nvSpPr>
          <p:cNvPr id="172" name="Google Shape;172;p8"/>
          <p:cNvSpPr txBox="1"/>
          <p:nvPr>
            <p:ph hasCustomPrompt="1" idx="9" type="title"/>
          </p:nvPr>
        </p:nvSpPr>
        <p:spPr>
          <a:xfrm>
            <a:off x="3807495" y="3505525"/>
            <a:ext cx="471300" cy="61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b="0" sz="4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73" name="Google Shape;173;p8"/>
          <p:cNvSpPr txBox="1"/>
          <p:nvPr>
            <p:ph idx="13" type="subTitle"/>
          </p:nvPr>
        </p:nvSpPr>
        <p:spPr>
          <a:xfrm>
            <a:off x="4333085" y="3339126"/>
            <a:ext cx="2343000" cy="4458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200">
                <a:solidFill>
                  <a:schemeClr val="accent2"/>
                </a:solidFill>
                <a:latin typeface="Fjalla One"/>
                <a:ea typeface="Fjalla One"/>
                <a:cs typeface="Fjalla One"/>
                <a:sym typeface="Fjalla One"/>
              </a:defRPr>
            </a:lvl1pPr>
            <a:lvl2pPr lvl="1" rtl="0">
              <a:spcBef>
                <a:spcPts val="1600"/>
              </a:spcBef>
              <a:spcAft>
                <a:spcPts val="0"/>
              </a:spcAft>
              <a:buNone/>
              <a:defRPr b="1">
                <a:solidFill>
                  <a:schemeClr val="accent2"/>
                </a:solidFill>
              </a:defRPr>
            </a:lvl2pPr>
            <a:lvl3pPr lvl="2" rtl="0">
              <a:spcBef>
                <a:spcPts val="1600"/>
              </a:spcBef>
              <a:spcAft>
                <a:spcPts val="0"/>
              </a:spcAft>
              <a:buNone/>
              <a:defRPr b="1">
                <a:solidFill>
                  <a:schemeClr val="accent2"/>
                </a:solidFill>
              </a:defRPr>
            </a:lvl3pPr>
            <a:lvl4pPr lvl="3" rtl="0">
              <a:spcBef>
                <a:spcPts val="1600"/>
              </a:spcBef>
              <a:spcAft>
                <a:spcPts val="0"/>
              </a:spcAft>
              <a:buNone/>
              <a:defRPr b="1">
                <a:solidFill>
                  <a:schemeClr val="accent2"/>
                </a:solidFill>
              </a:defRPr>
            </a:lvl4pPr>
            <a:lvl5pPr lvl="4" rtl="0">
              <a:spcBef>
                <a:spcPts val="1600"/>
              </a:spcBef>
              <a:spcAft>
                <a:spcPts val="0"/>
              </a:spcAft>
              <a:buNone/>
              <a:defRPr b="1">
                <a:solidFill>
                  <a:schemeClr val="accent2"/>
                </a:solidFill>
              </a:defRPr>
            </a:lvl5pPr>
            <a:lvl6pPr lvl="5" rtl="0">
              <a:spcBef>
                <a:spcPts val="1600"/>
              </a:spcBef>
              <a:spcAft>
                <a:spcPts val="0"/>
              </a:spcAft>
              <a:buNone/>
              <a:defRPr b="1">
                <a:solidFill>
                  <a:schemeClr val="accent2"/>
                </a:solidFill>
              </a:defRPr>
            </a:lvl6pPr>
            <a:lvl7pPr lvl="6" rtl="0">
              <a:spcBef>
                <a:spcPts val="1600"/>
              </a:spcBef>
              <a:spcAft>
                <a:spcPts val="0"/>
              </a:spcAft>
              <a:buNone/>
              <a:defRPr b="1">
                <a:solidFill>
                  <a:schemeClr val="accent2"/>
                </a:solidFill>
              </a:defRPr>
            </a:lvl7pPr>
            <a:lvl8pPr lvl="7" rtl="0">
              <a:spcBef>
                <a:spcPts val="1600"/>
              </a:spcBef>
              <a:spcAft>
                <a:spcPts val="0"/>
              </a:spcAft>
              <a:buNone/>
              <a:defRPr b="1">
                <a:solidFill>
                  <a:schemeClr val="accent2"/>
                </a:solidFill>
              </a:defRPr>
            </a:lvl8pPr>
            <a:lvl9pPr lvl="8" rtl="0">
              <a:spcBef>
                <a:spcPts val="1600"/>
              </a:spcBef>
              <a:spcAft>
                <a:spcPts val="1600"/>
              </a:spcAft>
              <a:buNone/>
              <a:defRPr b="1">
                <a:solidFill>
                  <a:schemeClr val="accent2"/>
                </a:solidFill>
              </a:defRPr>
            </a:lvl9pPr>
          </a:lstStyle>
          <a:p/>
        </p:txBody>
      </p:sp>
      <p:sp>
        <p:nvSpPr>
          <p:cNvPr id="174" name="Google Shape;174;p8"/>
          <p:cNvSpPr txBox="1"/>
          <p:nvPr>
            <p:ph idx="14" type="subTitle"/>
          </p:nvPr>
        </p:nvSpPr>
        <p:spPr>
          <a:xfrm>
            <a:off x="4333085" y="3713278"/>
            <a:ext cx="22287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Open Sans"/>
                <a:ea typeface="Open Sans"/>
                <a:cs typeface="Open Sans"/>
                <a:sym typeface="Open Sans"/>
              </a:defRPr>
            </a:lvl1pPr>
            <a:lvl2pPr lvl="1" rtl="0">
              <a:lnSpc>
                <a:spcPct val="100000"/>
              </a:lnSpc>
              <a:spcBef>
                <a:spcPts val="0"/>
              </a:spcBef>
              <a:spcAft>
                <a:spcPts val="0"/>
              </a:spcAft>
              <a:buNone/>
              <a:defRPr>
                <a:solidFill>
                  <a:schemeClr val="accent2"/>
                </a:solidFill>
                <a:latin typeface="Open Sans"/>
                <a:ea typeface="Open Sans"/>
                <a:cs typeface="Open Sans"/>
                <a:sym typeface="Open Sans"/>
              </a:defRPr>
            </a:lvl2pPr>
            <a:lvl3pPr lvl="2" rtl="0">
              <a:lnSpc>
                <a:spcPct val="100000"/>
              </a:lnSpc>
              <a:spcBef>
                <a:spcPts val="0"/>
              </a:spcBef>
              <a:spcAft>
                <a:spcPts val="0"/>
              </a:spcAft>
              <a:buNone/>
              <a:defRPr>
                <a:solidFill>
                  <a:schemeClr val="accent2"/>
                </a:solidFill>
                <a:latin typeface="Open Sans"/>
                <a:ea typeface="Open Sans"/>
                <a:cs typeface="Open Sans"/>
                <a:sym typeface="Open Sans"/>
              </a:defRPr>
            </a:lvl3pPr>
            <a:lvl4pPr lvl="3" rtl="0">
              <a:lnSpc>
                <a:spcPct val="100000"/>
              </a:lnSpc>
              <a:spcBef>
                <a:spcPts val="0"/>
              </a:spcBef>
              <a:spcAft>
                <a:spcPts val="0"/>
              </a:spcAft>
              <a:buNone/>
              <a:defRPr>
                <a:solidFill>
                  <a:schemeClr val="accent2"/>
                </a:solidFill>
                <a:latin typeface="Open Sans"/>
                <a:ea typeface="Open Sans"/>
                <a:cs typeface="Open Sans"/>
                <a:sym typeface="Open Sans"/>
              </a:defRPr>
            </a:lvl4pPr>
            <a:lvl5pPr lvl="4" rtl="0">
              <a:lnSpc>
                <a:spcPct val="100000"/>
              </a:lnSpc>
              <a:spcBef>
                <a:spcPts val="0"/>
              </a:spcBef>
              <a:spcAft>
                <a:spcPts val="0"/>
              </a:spcAft>
              <a:buNone/>
              <a:defRPr>
                <a:solidFill>
                  <a:schemeClr val="accent2"/>
                </a:solidFill>
                <a:latin typeface="Open Sans"/>
                <a:ea typeface="Open Sans"/>
                <a:cs typeface="Open Sans"/>
                <a:sym typeface="Open Sans"/>
              </a:defRPr>
            </a:lvl5pPr>
            <a:lvl6pPr lvl="5" rtl="0">
              <a:lnSpc>
                <a:spcPct val="100000"/>
              </a:lnSpc>
              <a:spcBef>
                <a:spcPts val="0"/>
              </a:spcBef>
              <a:spcAft>
                <a:spcPts val="0"/>
              </a:spcAft>
              <a:buNone/>
              <a:defRPr>
                <a:solidFill>
                  <a:schemeClr val="accent2"/>
                </a:solidFill>
                <a:latin typeface="Open Sans"/>
                <a:ea typeface="Open Sans"/>
                <a:cs typeface="Open Sans"/>
                <a:sym typeface="Open Sans"/>
              </a:defRPr>
            </a:lvl6pPr>
            <a:lvl7pPr lvl="6" rtl="0">
              <a:lnSpc>
                <a:spcPct val="100000"/>
              </a:lnSpc>
              <a:spcBef>
                <a:spcPts val="0"/>
              </a:spcBef>
              <a:spcAft>
                <a:spcPts val="0"/>
              </a:spcAft>
              <a:buNone/>
              <a:defRPr>
                <a:solidFill>
                  <a:schemeClr val="accent2"/>
                </a:solidFill>
                <a:latin typeface="Open Sans"/>
                <a:ea typeface="Open Sans"/>
                <a:cs typeface="Open Sans"/>
                <a:sym typeface="Open Sans"/>
              </a:defRPr>
            </a:lvl7pPr>
            <a:lvl8pPr lvl="7" rtl="0">
              <a:lnSpc>
                <a:spcPct val="100000"/>
              </a:lnSpc>
              <a:spcBef>
                <a:spcPts val="0"/>
              </a:spcBef>
              <a:spcAft>
                <a:spcPts val="0"/>
              </a:spcAft>
              <a:buNone/>
              <a:defRPr>
                <a:solidFill>
                  <a:schemeClr val="accent2"/>
                </a:solidFill>
                <a:latin typeface="Open Sans"/>
                <a:ea typeface="Open Sans"/>
                <a:cs typeface="Open Sans"/>
                <a:sym typeface="Open Sans"/>
              </a:defRPr>
            </a:lvl8pPr>
            <a:lvl9pPr lvl="8" rtl="0">
              <a:lnSpc>
                <a:spcPct val="100000"/>
              </a:lnSpc>
              <a:spcBef>
                <a:spcPts val="0"/>
              </a:spcBef>
              <a:spcAft>
                <a:spcPts val="0"/>
              </a:spcAft>
              <a:buNone/>
              <a:defRPr>
                <a:solidFill>
                  <a:schemeClr val="accent2"/>
                </a:solidFill>
                <a:latin typeface="Open Sans"/>
                <a:ea typeface="Open Sans"/>
                <a:cs typeface="Open Sans"/>
                <a:sym typeface="Open Sans"/>
              </a:defRPr>
            </a:lvl9pPr>
          </a:lstStyle>
          <a:p/>
        </p:txBody>
      </p:sp>
      <p:grpSp>
        <p:nvGrpSpPr>
          <p:cNvPr id="175" name="Google Shape;175;p8"/>
          <p:cNvGrpSpPr/>
          <p:nvPr/>
        </p:nvGrpSpPr>
        <p:grpSpPr>
          <a:xfrm flipH="1" rot="-2700000">
            <a:off x="1321315" y="539860"/>
            <a:ext cx="969135" cy="969885"/>
            <a:chOff x="3368407" y="4173748"/>
            <a:chExt cx="969007" cy="969757"/>
          </a:xfrm>
        </p:grpSpPr>
        <p:sp>
          <p:nvSpPr>
            <p:cNvPr id="176" name="Google Shape;176;p8"/>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8"/>
          <p:cNvSpPr txBox="1"/>
          <p:nvPr>
            <p:ph idx="15" type="title"/>
          </p:nvPr>
        </p:nvSpPr>
        <p:spPr>
          <a:xfrm>
            <a:off x="4569225" y="540000"/>
            <a:ext cx="3854700" cy="6123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lgn="r">
              <a:spcBef>
                <a:spcPts val="0"/>
              </a:spcBef>
              <a:spcAft>
                <a:spcPts val="0"/>
              </a:spcAft>
              <a:buNone/>
              <a:defRPr>
                <a:latin typeface="Open Sans Light"/>
                <a:ea typeface="Open Sans Light"/>
                <a:cs typeface="Open Sans Light"/>
                <a:sym typeface="Open Sans Light"/>
              </a:defRPr>
            </a:lvl2pPr>
            <a:lvl3pPr lvl="2" algn="r">
              <a:spcBef>
                <a:spcPts val="0"/>
              </a:spcBef>
              <a:spcAft>
                <a:spcPts val="0"/>
              </a:spcAft>
              <a:buNone/>
              <a:defRPr>
                <a:latin typeface="Open Sans Light"/>
                <a:ea typeface="Open Sans Light"/>
                <a:cs typeface="Open Sans Light"/>
                <a:sym typeface="Open Sans Light"/>
              </a:defRPr>
            </a:lvl3pPr>
            <a:lvl4pPr lvl="3" algn="r">
              <a:spcBef>
                <a:spcPts val="0"/>
              </a:spcBef>
              <a:spcAft>
                <a:spcPts val="0"/>
              </a:spcAft>
              <a:buNone/>
              <a:defRPr>
                <a:latin typeface="Open Sans Light"/>
                <a:ea typeface="Open Sans Light"/>
                <a:cs typeface="Open Sans Light"/>
                <a:sym typeface="Open Sans Light"/>
              </a:defRPr>
            </a:lvl4pPr>
            <a:lvl5pPr lvl="4" algn="r">
              <a:spcBef>
                <a:spcPts val="0"/>
              </a:spcBef>
              <a:spcAft>
                <a:spcPts val="0"/>
              </a:spcAft>
              <a:buNone/>
              <a:defRPr>
                <a:latin typeface="Open Sans Light"/>
                <a:ea typeface="Open Sans Light"/>
                <a:cs typeface="Open Sans Light"/>
                <a:sym typeface="Open Sans Light"/>
              </a:defRPr>
            </a:lvl5pPr>
            <a:lvl6pPr lvl="5" algn="r">
              <a:spcBef>
                <a:spcPts val="0"/>
              </a:spcBef>
              <a:spcAft>
                <a:spcPts val="0"/>
              </a:spcAft>
              <a:buNone/>
              <a:defRPr>
                <a:latin typeface="Open Sans Light"/>
                <a:ea typeface="Open Sans Light"/>
                <a:cs typeface="Open Sans Light"/>
                <a:sym typeface="Open Sans Light"/>
              </a:defRPr>
            </a:lvl6pPr>
            <a:lvl7pPr lvl="6" algn="r">
              <a:spcBef>
                <a:spcPts val="0"/>
              </a:spcBef>
              <a:spcAft>
                <a:spcPts val="0"/>
              </a:spcAft>
              <a:buNone/>
              <a:defRPr>
                <a:latin typeface="Open Sans Light"/>
                <a:ea typeface="Open Sans Light"/>
                <a:cs typeface="Open Sans Light"/>
                <a:sym typeface="Open Sans Light"/>
              </a:defRPr>
            </a:lvl7pPr>
            <a:lvl8pPr lvl="7" algn="r">
              <a:spcBef>
                <a:spcPts val="0"/>
              </a:spcBef>
              <a:spcAft>
                <a:spcPts val="0"/>
              </a:spcAft>
              <a:buNone/>
              <a:defRPr>
                <a:latin typeface="Open Sans Light"/>
                <a:ea typeface="Open Sans Light"/>
                <a:cs typeface="Open Sans Light"/>
                <a:sym typeface="Open Sans Light"/>
              </a:defRPr>
            </a:lvl8pPr>
            <a:lvl9pPr lvl="8" algn="r">
              <a:spcBef>
                <a:spcPts val="0"/>
              </a:spcBef>
              <a:spcAft>
                <a:spcPts val="0"/>
              </a:spcAft>
              <a:buNone/>
              <a:defRPr>
                <a:latin typeface="Open Sans Light"/>
                <a:ea typeface="Open Sans Light"/>
                <a:cs typeface="Open Sans Light"/>
                <a:sym typeface="Open Sans Light"/>
              </a:defRPr>
            </a:lvl9pPr>
          </a:lstStyle>
          <a:p/>
        </p:txBody>
      </p:sp>
      <p:sp>
        <p:nvSpPr>
          <p:cNvPr id="181" name="Google Shape;181;p8"/>
          <p:cNvSpPr/>
          <p:nvPr/>
        </p:nvSpPr>
        <p:spPr>
          <a:xfrm rot="-9922943">
            <a:off x="134384" y="1350805"/>
            <a:ext cx="444591" cy="422037"/>
          </a:xfrm>
          <a:prstGeom prst="pentagon">
            <a:avLst>
              <a:gd fmla="val 105146" name="hf"/>
              <a:gd fmla="val 110557" name="vf"/>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rot="-9921513">
            <a:off x="181091" y="1394830"/>
            <a:ext cx="351308" cy="333702"/>
          </a:xfrm>
          <a:prstGeom prst="pentagon">
            <a:avLst>
              <a:gd fmla="val 105146" name="hf"/>
              <a:gd fmla="val 110557" name="vf"/>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8"/>
          <p:cNvGrpSpPr/>
          <p:nvPr/>
        </p:nvGrpSpPr>
        <p:grpSpPr>
          <a:xfrm rot="-2967876">
            <a:off x="9015671" y="2404812"/>
            <a:ext cx="479681" cy="578419"/>
            <a:chOff x="2047425" y="139025"/>
            <a:chExt cx="1082100" cy="301975"/>
          </a:xfrm>
        </p:grpSpPr>
        <p:cxnSp>
          <p:nvCxnSpPr>
            <p:cNvPr id="184" name="Google Shape;184;p8"/>
            <p:cNvCxnSpPr/>
            <p:nvPr/>
          </p:nvCxnSpPr>
          <p:spPr>
            <a:xfrm>
              <a:off x="2047425" y="31057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5" name="Google Shape;185;p8"/>
            <p:cNvCxnSpPr/>
            <p:nvPr/>
          </p:nvCxnSpPr>
          <p:spPr>
            <a:xfrm>
              <a:off x="2047425" y="3517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6" name="Google Shape;186;p8"/>
            <p:cNvCxnSpPr/>
            <p:nvPr/>
          </p:nvCxnSpPr>
          <p:spPr>
            <a:xfrm>
              <a:off x="2047425" y="3963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7" name="Google Shape;187;p8"/>
            <p:cNvCxnSpPr/>
            <p:nvPr/>
          </p:nvCxnSpPr>
          <p:spPr>
            <a:xfrm>
              <a:off x="2047425" y="4410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8" name="Google Shape;188;p8"/>
            <p:cNvCxnSpPr/>
            <p:nvPr/>
          </p:nvCxnSpPr>
          <p:spPr>
            <a:xfrm>
              <a:off x="2047425" y="13902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9" name="Google Shape;189;p8"/>
            <p:cNvCxnSpPr/>
            <p:nvPr/>
          </p:nvCxnSpPr>
          <p:spPr>
            <a:xfrm>
              <a:off x="2047425" y="1801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90" name="Google Shape;190;p8"/>
            <p:cNvCxnSpPr/>
            <p:nvPr/>
          </p:nvCxnSpPr>
          <p:spPr>
            <a:xfrm>
              <a:off x="2047425" y="2248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91" name="Google Shape;191;p8"/>
            <p:cNvCxnSpPr/>
            <p:nvPr/>
          </p:nvCxnSpPr>
          <p:spPr>
            <a:xfrm>
              <a:off x="2047425" y="269450"/>
              <a:ext cx="1082100" cy="0"/>
            </a:xfrm>
            <a:prstGeom prst="straightConnector1">
              <a:avLst/>
            </a:prstGeom>
            <a:noFill/>
            <a:ln cap="flat" cmpd="sng" w="9525">
              <a:solidFill>
                <a:schemeClr val="lt2"/>
              </a:solidFill>
              <a:prstDash val="solid"/>
              <a:round/>
              <a:headEnd len="med" w="med" type="none"/>
              <a:tailEnd len="med" w="med" type="none"/>
            </a:ln>
          </p:spPr>
        </p:cxnSp>
      </p:grpSp>
      <p:sp>
        <p:nvSpPr>
          <p:cNvPr id="192" name="Google Shape;192;p8"/>
          <p:cNvSpPr/>
          <p:nvPr/>
        </p:nvSpPr>
        <p:spPr>
          <a:xfrm rot="559857">
            <a:off x="8502603" y="4186498"/>
            <a:ext cx="344154" cy="335622"/>
          </a:xfrm>
          <a:prstGeom prst="mathPlus">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rot="2331571">
            <a:off x="7997812" y="4346035"/>
            <a:ext cx="604865" cy="590808"/>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464">
          <p15:clr>
            <a:srgbClr val="FA7B17"/>
          </p15:clr>
        </p15:guide>
        <p15:guide id="2" orient="horz" pos="2339">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4"/>
        </a:solidFill>
      </p:bgPr>
    </p:bg>
    <p:spTree>
      <p:nvGrpSpPr>
        <p:cNvPr id="194" name="Shape 194"/>
        <p:cNvGrpSpPr/>
        <p:nvPr/>
      </p:nvGrpSpPr>
      <p:grpSpPr>
        <a:xfrm>
          <a:off x="0" y="0"/>
          <a:ext cx="0" cy="0"/>
          <a:chOff x="0" y="0"/>
          <a:chExt cx="0" cy="0"/>
        </a:xfrm>
      </p:grpSpPr>
      <p:sp>
        <p:nvSpPr>
          <p:cNvPr id="195" name="Google Shape;195;p9"/>
          <p:cNvSpPr/>
          <p:nvPr/>
        </p:nvSpPr>
        <p:spPr>
          <a:xfrm flipH="1" rot="268011">
            <a:off x="1275484" y="-309012"/>
            <a:ext cx="8378753" cy="1167517"/>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txBox="1"/>
          <p:nvPr>
            <p:ph type="title"/>
          </p:nvPr>
        </p:nvSpPr>
        <p:spPr>
          <a:xfrm>
            <a:off x="720000" y="531825"/>
            <a:ext cx="3852000" cy="14970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7" name="Google Shape;197;p9"/>
          <p:cNvSpPr txBox="1"/>
          <p:nvPr>
            <p:ph idx="2" type="title"/>
          </p:nvPr>
        </p:nvSpPr>
        <p:spPr>
          <a:xfrm>
            <a:off x="4919475" y="1454298"/>
            <a:ext cx="3105300" cy="476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400">
                <a:solidFill>
                  <a:schemeClr val="accent2"/>
                </a:solidFill>
              </a:defRPr>
            </a:lvl1pPr>
            <a:lvl2pPr lvl="1" algn="ctr">
              <a:spcBef>
                <a:spcPts val="0"/>
              </a:spcBef>
              <a:spcAft>
                <a:spcPts val="0"/>
              </a:spcAft>
              <a:buNone/>
              <a:defRPr>
                <a:solidFill>
                  <a:schemeClr val="accent2"/>
                </a:solidFill>
                <a:latin typeface="Open Sans Light"/>
                <a:ea typeface="Open Sans Light"/>
                <a:cs typeface="Open Sans Light"/>
                <a:sym typeface="Open Sans Light"/>
              </a:defRPr>
            </a:lvl2pPr>
            <a:lvl3pPr lvl="2" algn="ctr">
              <a:spcBef>
                <a:spcPts val="0"/>
              </a:spcBef>
              <a:spcAft>
                <a:spcPts val="0"/>
              </a:spcAft>
              <a:buNone/>
              <a:defRPr>
                <a:solidFill>
                  <a:schemeClr val="accent2"/>
                </a:solidFill>
                <a:latin typeface="Open Sans Light"/>
                <a:ea typeface="Open Sans Light"/>
                <a:cs typeface="Open Sans Light"/>
                <a:sym typeface="Open Sans Light"/>
              </a:defRPr>
            </a:lvl3pPr>
            <a:lvl4pPr lvl="3" algn="ctr">
              <a:spcBef>
                <a:spcPts val="0"/>
              </a:spcBef>
              <a:spcAft>
                <a:spcPts val="0"/>
              </a:spcAft>
              <a:buNone/>
              <a:defRPr>
                <a:solidFill>
                  <a:schemeClr val="accent2"/>
                </a:solidFill>
                <a:latin typeface="Open Sans Light"/>
                <a:ea typeface="Open Sans Light"/>
                <a:cs typeface="Open Sans Light"/>
                <a:sym typeface="Open Sans Light"/>
              </a:defRPr>
            </a:lvl4pPr>
            <a:lvl5pPr lvl="4" algn="ctr">
              <a:spcBef>
                <a:spcPts val="0"/>
              </a:spcBef>
              <a:spcAft>
                <a:spcPts val="0"/>
              </a:spcAft>
              <a:buNone/>
              <a:defRPr>
                <a:solidFill>
                  <a:schemeClr val="accent2"/>
                </a:solidFill>
                <a:latin typeface="Open Sans Light"/>
                <a:ea typeface="Open Sans Light"/>
                <a:cs typeface="Open Sans Light"/>
                <a:sym typeface="Open Sans Light"/>
              </a:defRPr>
            </a:lvl5pPr>
            <a:lvl6pPr lvl="5" algn="ctr">
              <a:spcBef>
                <a:spcPts val="0"/>
              </a:spcBef>
              <a:spcAft>
                <a:spcPts val="0"/>
              </a:spcAft>
              <a:buNone/>
              <a:defRPr>
                <a:solidFill>
                  <a:schemeClr val="accent2"/>
                </a:solidFill>
                <a:latin typeface="Open Sans Light"/>
                <a:ea typeface="Open Sans Light"/>
                <a:cs typeface="Open Sans Light"/>
                <a:sym typeface="Open Sans Light"/>
              </a:defRPr>
            </a:lvl6pPr>
            <a:lvl7pPr lvl="6" algn="ctr">
              <a:spcBef>
                <a:spcPts val="0"/>
              </a:spcBef>
              <a:spcAft>
                <a:spcPts val="0"/>
              </a:spcAft>
              <a:buNone/>
              <a:defRPr>
                <a:solidFill>
                  <a:schemeClr val="accent2"/>
                </a:solidFill>
                <a:latin typeface="Open Sans Light"/>
                <a:ea typeface="Open Sans Light"/>
                <a:cs typeface="Open Sans Light"/>
                <a:sym typeface="Open Sans Light"/>
              </a:defRPr>
            </a:lvl7pPr>
            <a:lvl8pPr lvl="7" algn="ctr">
              <a:spcBef>
                <a:spcPts val="0"/>
              </a:spcBef>
              <a:spcAft>
                <a:spcPts val="0"/>
              </a:spcAft>
              <a:buNone/>
              <a:defRPr>
                <a:solidFill>
                  <a:schemeClr val="accent2"/>
                </a:solidFill>
                <a:latin typeface="Open Sans Light"/>
                <a:ea typeface="Open Sans Light"/>
                <a:cs typeface="Open Sans Light"/>
                <a:sym typeface="Open Sans Light"/>
              </a:defRPr>
            </a:lvl8pPr>
            <a:lvl9pPr lvl="8"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198" name="Google Shape;198;p9"/>
          <p:cNvSpPr txBox="1"/>
          <p:nvPr>
            <p:ph idx="3" type="title"/>
          </p:nvPr>
        </p:nvSpPr>
        <p:spPr>
          <a:xfrm>
            <a:off x="4919475" y="1819175"/>
            <a:ext cx="31053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199" name="Google Shape;199;p9"/>
          <p:cNvSpPr txBox="1"/>
          <p:nvPr>
            <p:ph idx="4" type="title"/>
          </p:nvPr>
        </p:nvSpPr>
        <p:spPr>
          <a:xfrm>
            <a:off x="4919475" y="3498612"/>
            <a:ext cx="31053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00" name="Google Shape;200;p9"/>
          <p:cNvSpPr txBox="1"/>
          <p:nvPr>
            <p:ph idx="5" type="title"/>
          </p:nvPr>
        </p:nvSpPr>
        <p:spPr>
          <a:xfrm>
            <a:off x="4919475" y="3864073"/>
            <a:ext cx="31053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01" name="Google Shape;201;p9"/>
          <p:cNvSpPr/>
          <p:nvPr/>
        </p:nvSpPr>
        <p:spPr>
          <a:xfrm>
            <a:off x="8024786" y="273170"/>
            <a:ext cx="367200" cy="367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8455683" y="187652"/>
            <a:ext cx="172500" cy="1725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9"/>
          <p:cNvGrpSpPr/>
          <p:nvPr/>
        </p:nvGrpSpPr>
        <p:grpSpPr>
          <a:xfrm rot="-1335966">
            <a:off x="601694" y="-47916"/>
            <a:ext cx="550034" cy="424779"/>
            <a:chOff x="2047425" y="139025"/>
            <a:chExt cx="1082100" cy="301975"/>
          </a:xfrm>
        </p:grpSpPr>
        <p:cxnSp>
          <p:nvCxnSpPr>
            <p:cNvPr id="204" name="Google Shape;204;p9"/>
            <p:cNvCxnSpPr/>
            <p:nvPr/>
          </p:nvCxnSpPr>
          <p:spPr>
            <a:xfrm>
              <a:off x="2047425" y="31057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9"/>
            <p:cNvCxnSpPr/>
            <p:nvPr/>
          </p:nvCxnSpPr>
          <p:spPr>
            <a:xfrm>
              <a:off x="2047425" y="3517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9"/>
            <p:cNvCxnSpPr/>
            <p:nvPr/>
          </p:nvCxnSpPr>
          <p:spPr>
            <a:xfrm>
              <a:off x="2047425" y="3963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9"/>
            <p:cNvCxnSpPr/>
            <p:nvPr/>
          </p:nvCxnSpPr>
          <p:spPr>
            <a:xfrm>
              <a:off x="2047425" y="4410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9"/>
            <p:cNvCxnSpPr/>
            <p:nvPr/>
          </p:nvCxnSpPr>
          <p:spPr>
            <a:xfrm>
              <a:off x="2047425" y="13902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9"/>
            <p:cNvCxnSpPr/>
            <p:nvPr/>
          </p:nvCxnSpPr>
          <p:spPr>
            <a:xfrm>
              <a:off x="2047425" y="1801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9"/>
            <p:cNvCxnSpPr/>
            <p:nvPr/>
          </p:nvCxnSpPr>
          <p:spPr>
            <a:xfrm>
              <a:off x="2047425" y="2248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9"/>
            <p:cNvCxnSpPr/>
            <p:nvPr/>
          </p:nvCxnSpPr>
          <p:spPr>
            <a:xfrm>
              <a:off x="2047425" y="269450"/>
              <a:ext cx="1082100" cy="0"/>
            </a:xfrm>
            <a:prstGeom prst="straightConnector1">
              <a:avLst/>
            </a:prstGeom>
            <a:noFill/>
            <a:ln cap="flat" cmpd="sng" w="9525">
              <a:solidFill>
                <a:schemeClr val="dk2"/>
              </a:solidFill>
              <a:prstDash val="solid"/>
              <a:round/>
              <a:headEnd len="med" w="med" type="none"/>
              <a:tailEnd len="med" w="med" type="none"/>
            </a:ln>
          </p:spPr>
        </p:cxnSp>
      </p:grpSp>
      <p:pic>
        <p:nvPicPr>
          <p:cNvPr id="212" name="Google Shape;212;p9"/>
          <p:cNvPicPr preferRelativeResize="0"/>
          <p:nvPr/>
        </p:nvPicPr>
        <p:blipFill rotWithShape="1">
          <a:blip r:embed="rId2">
            <a:alphaModFix/>
          </a:blip>
          <a:srcRect b="8223" l="0" r="0" t="0"/>
          <a:stretch/>
        </p:blipFill>
        <p:spPr>
          <a:xfrm rot="1229114">
            <a:off x="455572" y="2189205"/>
            <a:ext cx="3942754" cy="3085518"/>
          </a:xfrm>
          <a:prstGeom prst="rect">
            <a:avLst/>
          </a:prstGeom>
          <a:noFill/>
          <a:ln>
            <a:noFill/>
          </a:ln>
        </p:spPr>
      </p:pic>
      <p:sp>
        <p:nvSpPr>
          <p:cNvPr id="213" name="Google Shape;213;p9"/>
          <p:cNvSpPr/>
          <p:nvPr/>
        </p:nvSpPr>
        <p:spPr>
          <a:xfrm rot="4095368">
            <a:off x="-75855" y="3101403"/>
            <a:ext cx="443775" cy="421547"/>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rot="2180917">
            <a:off x="267353" y="2929897"/>
            <a:ext cx="224229" cy="213310"/>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9"/>
          <p:cNvGrpSpPr/>
          <p:nvPr/>
        </p:nvGrpSpPr>
        <p:grpSpPr>
          <a:xfrm rot="-327970">
            <a:off x="8166012" y="2591520"/>
            <a:ext cx="227971" cy="227939"/>
            <a:chOff x="4069645" y="4173748"/>
            <a:chExt cx="267769" cy="267769"/>
          </a:xfrm>
        </p:grpSpPr>
        <p:sp>
          <p:nvSpPr>
            <p:cNvPr id="216" name="Google Shape;216;p9"/>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accent4"/>
        </a:solidFill>
      </p:bgPr>
    </p:bg>
    <p:spTree>
      <p:nvGrpSpPr>
        <p:cNvPr id="219" name="Shape 219"/>
        <p:cNvGrpSpPr/>
        <p:nvPr/>
      </p:nvGrpSpPr>
      <p:grpSpPr>
        <a:xfrm>
          <a:off x="0" y="0"/>
          <a:ext cx="0" cy="0"/>
          <a:chOff x="0" y="0"/>
          <a:chExt cx="0" cy="0"/>
        </a:xfrm>
      </p:grpSpPr>
      <p:sp>
        <p:nvSpPr>
          <p:cNvPr id="220" name="Google Shape;220;p10"/>
          <p:cNvSpPr txBox="1"/>
          <p:nvPr>
            <p:ph type="title"/>
          </p:nvPr>
        </p:nvSpPr>
        <p:spPr>
          <a:xfrm>
            <a:off x="4428000" y="540000"/>
            <a:ext cx="3852000" cy="1497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10"/>
          <p:cNvSpPr/>
          <p:nvPr/>
        </p:nvSpPr>
        <p:spPr>
          <a:xfrm>
            <a:off x="0" y="3988425"/>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rot="10800000">
            <a:off x="4264099" y="-56779"/>
            <a:ext cx="4879901" cy="828304"/>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txBox="1"/>
          <p:nvPr>
            <p:ph idx="2" type="title"/>
          </p:nvPr>
        </p:nvSpPr>
        <p:spPr>
          <a:xfrm>
            <a:off x="719993" y="1623033"/>
            <a:ext cx="2223600" cy="4764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2400">
                <a:solidFill>
                  <a:schemeClr val="accent2"/>
                </a:solidFill>
              </a:defRPr>
            </a:lvl1pPr>
            <a:lvl2pPr lvl="1" rtl="0" algn="r">
              <a:spcBef>
                <a:spcPts val="0"/>
              </a:spcBef>
              <a:spcAft>
                <a:spcPts val="0"/>
              </a:spcAft>
              <a:buNone/>
              <a:defRPr>
                <a:solidFill>
                  <a:schemeClr val="accent2"/>
                </a:solidFill>
                <a:latin typeface="Open Sans Light"/>
                <a:ea typeface="Open Sans Light"/>
                <a:cs typeface="Open Sans Light"/>
                <a:sym typeface="Open Sans Light"/>
              </a:defRPr>
            </a:lvl2pPr>
            <a:lvl3pPr lvl="2" rtl="0" algn="r">
              <a:spcBef>
                <a:spcPts val="0"/>
              </a:spcBef>
              <a:spcAft>
                <a:spcPts val="0"/>
              </a:spcAft>
              <a:buNone/>
              <a:defRPr>
                <a:solidFill>
                  <a:schemeClr val="accent2"/>
                </a:solidFill>
                <a:latin typeface="Open Sans Light"/>
                <a:ea typeface="Open Sans Light"/>
                <a:cs typeface="Open Sans Light"/>
                <a:sym typeface="Open Sans Light"/>
              </a:defRPr>
            </a:lvl3pPr>
            <a:lvl4pPr lvl="3" rtl="0" algn="r">
              <a:spcBef>
                <a:spcPts val="0"/>
              </a:spcBef>
              <a:spcAft>
                <a:spcPts val="0"/>
              </a:spcAft>
              <a:buNone/>
              <a:defRPr>
                <a:solidFill>
                  <a:schemeClr val="accent2"/>
                </a:solidFill>
                <a:latin typeface="Open Sans Light"/>
                <a:ea typeface="Open Sans Light"/>
                <a:cs typeface="Open Sans Light"/>
                <a:sym typeface="Open Sans Light"/>
              </a:defRPr>
            </a:lvl4pPr>
            <a:lvl5pPr lvl="4" rtl="0" algn="r">
              <a:spcBef>
                <a:spcPts val="0"/>
              </a:spcBef>
              <a:spcAft>
                <a:spcPts val="0"/>
              </a:spcAft>
              <a:buNone/>
              <a:defRPr>
                <a:solidFill>
                  <a:schemeClr val="accent2"/>
                </a:solidFill>
                <a:latin typeface="Open Sans Light"/>
                <a:ea typeface="Open Sans Light"/>
                <a:cs typeface="Open Sans Light"/>
                <a:sym typeface="Open Sans Light"/>
              </a:defRPr>
            </a:lvl5pPr>
            <a:lvl6pPr lvl="5" rtl="0" algn="r">
              <a:spcBef>
                <a:spcPts val="0"/>
              </a:spcBef>
              <a:spcAft>
                <a:spcPts val="0"/>
              </a:spcAft>
              <a:buNone/>
              <a:defRPr>
                <a:solidFill>
                  <a:schemeClr val="accent2"/>
                </a:solidFill>
                <a:latin typeface="Open Sans Light"/>
                <a:ea typeface="Open Sans Light"/>
                <a:cs typeface="Open Sans Light"/>
                <a:sym typeface="Open Sans Light"/>
              </a:defRPr>
            </a:lvl6pPr>
            <a:lvl7pPr lvl="6" rtl="0" algn="r">
              <a:spcBef>
                <a:spcPts val="0"/>
              </a:spcBef>
              <a:spcAft>
                <a:spcPts val="0"/>
              </a:spcAft>
              <a:buNone/>
              <a:defRPr>
                <a:solidFill>
                  <a:schemeClr val="accent2"/>
                </a:solidFill>
                <a:latin typeface="Open Sans Light"/>
                <a:ea typeface="Open Sans Light"/>
                <a:cs typeface="Open Sans Light"/>
                <a:sym typeface="Open Sans Light"/>
              </a:defRPr>
            </a:lvl7pPr>
            <a:lvl8pPr lvl="7" rtl="0" algn="r">
              <a:spcBef>
                <a:spcPts val="0"/>
              </a:spcBef>
              <a:spcAft>
                <a:spcPts val="0"/>
              </a:spcAft>
              <a:buNone/>
              <a:defRPr>
                <a:solidFill>
                  <a:schemeClr val="accent2"/>
                </a:solidFill>
                <a:latin typeface="Open Sans Light"/>
                <a:ea typeface="Open Sans Light"/>
                <a:cs typeface="Open Sans Light"/>
                <a:sym typeface="Open Sans Light"/>
              </a:defRPr>
            </a:lvl8pPr>
            <a:lvl9pPr lvl="8" rtl="0" algn="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24" name="Google Shape;224;p10"/>
          <p:cNvSpPr txBox="1"/>
          <p:nvPr>
            <p:ph idx="3" type="title"/>
          </p:nvPr>
        </p:nvSpPr>
        <p:spPr>
          <a:xfrm>
            <a:off x="719850" y="2003933"/>
            <a:ext cx="2223600" cy="762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0" sz="1400">
                <a:solidFill>
                  <a:schemeClr val="accent2"/>
                </a:solidFill>
                <a:latin typeface="Open Sans"/>
                <a:ea typeface="Open Sans"/>
                <a:cs typeface="Open Sans"/>
                <a:sym typeface="Open Sans"/>
              </a:defRPr>
            </a:lvl1pPr>
            <a:lvl2pPr lvl="1" rtl="0" algn="r">
              <a:spcBef>
                <a:spcPts val="0"/>
              </a:spcBef>
              <a:spcAft>
                <a:spcPts val="0"/>
              </a:spcAft>
              <a:buNone/>
              <a:defRPr>
                <a:solidFill>
                  <a:schemeClr val="accent2"/>
                </a:solidFill>
                <a:latin typeface="Open Sans Light"/>
                <a:ea typeface="Open Sans Light"/>
                <a:cs typeface="Open Sans Light"/>
                <a:sym typeface="Open Sans Light"/>
              </a:defRPr>
            </a:lvl2pPr>
            <a:lvl3pPr lvl="2" rtl="0" algn="r">
              <a:spcBef>
                <a:spcPts val="0"/>
              </a:spcBef>
              <a:spcAft>
                <a:spcPts val="0"/>
              </a:spcAft>
              <a:buNone/>
              <a:defRPr>
                <a:solidFill>
                  <a:schemeClr val="accent2"/>
                </a:solidFill>
                <a:latin typeface="Open Sans Light"/>
                <a:ea typeface="Open Sans Light"/>
                <a:cs typeface="Open Sans Light"/>
                <a:sym typeface="Open Sans Light"/>
              </a:defRPr>
            </a:lvl3pPr>
            <a:lvl4pPr lvl="3" rtl="0" algn="r">
              <a:spcBef>
                <a:spcPts val="0"/>
              </a:spcBef>
              <a:spcAft>
                <a:spcPts val="0"/>
              </a:spcAft>
              <a:buNone/>
              <a:defRPr>
                <a:solidFill>
                  <a:schemeClr val="accent2"/>
                </a:solidFill>
                <a:latin typeface="Open Sans Light"/>
                <a:ea typeface="Open Sans Light"/>
                <a:cs typeface="Open Sans Light"/>
                <a:sym typeface="Open Sans Light"/>
              </a:defRPr>
            </a:lvl4pPr>
            <a:lvl5pPr lvl="4" rtl="0" algn="r">
              <a:spcBef>
                <a:spcPts val="0"/>
              </a:spcBef>
              <a:spcAft>
                <a:spcPts val="0"/>
              </a:spcAft>
              <a:buNone/>
              <a:defRPr>
                <a:solidFill>
                  <a:schemeClr val="accent2"/>
                </a:solidFill>
                <a:latin typeface="Open Sans Light"/>
                <a:ea typeface="Open Sans Light"/>
                <a:cs typeface="Open Sans Light"/>
                <a:sym typeface="Open Sans Light"/>
              </a:defRPr>
            </a:lvl5pPr>
            <a:lvl6pPr lvl="5" rtl="0" algn="r">
              <a:spcBef>
                <a:spcPts val="0"/>
              </a:spcBef>
              <a:spcAft>
                <a:spcPts val="0"/>
              </a:spcAft>
              <a:buNone/>
              <a:defRPr>
                <a:solidFill>
                  <a:schemeClr val="accent2"/>
                </a:solidFill>
                <a:latin typeface="Open Sans Light"/>
                <a:ea typeface="Open Sans Light"/>
                <a:cs typeface="Open Sans Light"/>
                <a:sym typeface="Open Sans Light"/>
              </a:defRPr>
            </a:lvl6pPr>
            <a:lvl7pPr lvl="6" rtl="0" algn="r">
              <a:spcBef>
                <a:spcPts val="0"/>
              </a:spcBef>
              <a:spcAft>
                <a:spcPts val="0"/>
              </a:spcAft>
              <a:buNone/>
              <a:defRPr>
                <a:solidFill>
                  <a:schemeClr val="accent2"/>
                </a:solidFill>
                <a:latin typeface="Open Sans Light"/>
                <a:ea typeface="Open Sans Light"/>
                <a:cs typeface="Open Sans Light"/>
                <a:sym typeface="Open Sans Light"/>
              </a:defRPr>
            </a:lvl7pPr>
            <a:lvl8pPr lvl="7" rtl="0" algn="r">
              <a:spcBef>
                <a:spcPts val="0"/>
              </a:spcBef>
              <a:spcAft>
                <a:spcPts val="0"/>
              </a:spcAft>
              <a:buNone/>
              <a:defRPr>
                <a:solidFill>
                  <a:schemeClr val="accent2"/>
                </a:solidFill>
                <a:latin typeface="Open Sans Light"/>
                <a:ea typeface="Open Sans Light"/>
                <a:cs typeface="Open Sans Light"/>
                <a:sym typeface="Open Sans Light"/>
              </a:defRPr>
            </a:lvl8pPr>
            <a:lvl9pPr lvl="8" rtl="0" algn="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25" name="Google Shape;225;p10"/>
          <p:cNvSpPr txBox="1"/>
          <p:nvPr>
            <p:ph idx="4" type="title"/>
          </p:nvPr>
        </p:nvSpPr>
        <p:spPr>
          <a:xfrm>
            <a:off x="6190775" y="3328140"/>
            <a:ext cx="2089500" cy="476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accent2"/>
                </a:solidFill>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26" name="Google Shape;226;p10"/>
          <p:cNvSpPr txBox="1"/>
          <p:nvPr>
            <p:ph idx="5" type="title"/>
          </p:nvPr>
        </p:nvSpPr>
        <p:spPr>
          <a:xfrm>
            <a:off x="6190775" y="3709040"/>
            <a:ext cx="20895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27" name="Google Shape;227;p10"/>
          <p:cNvSpPr/>
          <p:nvPr/>
        </p:nvSpPr>
        <p:spPr>
          <a:xfrm rot="-782777">
            <a:off x="8236668" y="1041844"/>
            <a:ext cx="1271828" cy="1243900"/>
          </a:xfrm>
          <a:prstGeom prst="mathPlus">
            <a:avLst>
              <a:gd fmla="val 23520" name="adj1"/>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rot="-7605176">
            <a:off x="2689641" y="4119164"/>
            <a:ext cx="235140" cy="23514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rot="-7615371">
            <a:off x="2925407" y="4376819"/>
            <a:ext cx="129840" cy="12984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rot="-3413477">
            <a:off x="-85055" y="3269891"/>
            <a:ext cx="237812" cy="226078"/>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rot="-9390086">
            <a:off x="137922" y="3413847"/>
            <a:ext cx="428866" cy="407514"/>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Fjalla One"/>
              <a:buNone/>
              <a:defRPr b="1" sz="3300">
                <a:solidFill>
                  <a:schemeClr val="dk1"/>
                </a:solidFill>
                <a:latin typeface="Fjalla One"/>
                <a:ea typeface="Fjalla One"/>
                <a:cs typeface="Fjalla One"/>
                <a:sym typeface="Fjall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indent="-317500" lvl="2" marL="13716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indent="-317500" lvl="3" marL="18288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indent="-317500" lvl="4" marL="22860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indent="-317500" lvl="5" marL="27432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indent="-317500" lvl="6" marL="32004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7pPr>
            <a:lvl8pPr indent="-317500" lvl="7" marL="3657600">
              <a:lnSpc>
                <a:spcPct val="115000"/>
              </a:lnSpc>
              <a:spcBef>
                <a:spcPts val="1600"/>
              </a:spcBef>
              <a:spcAft>
                <a:spcPts val="0"/>
              </a:spcAft>
              <a:buClr>
                <a:schemeClr val="accent2"/>
              </a:buClr>
              <a:buSzPts val="1400"/>
              <a:buFont typeface="Open Sans Light"/>
              <a:buChar char="○"/>
              <a:defRPr>
                <a:solidFill>
                  <a:schemeClr val="accent2"/>
                </a:solidFill>
                <a:latin typeface="Open Sans Light"/>
                <a:ea typeface="Open Sans Light"/>
                <a:cs typeface="Open Sans Light"/>
                <a:sym typeface="Open Sans Light"/>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42" name="Shape 742"/>
        <p:cNvGrpSpPr/>
        <p:nvPr/>
      </p:nvGrpSpPr>
      <p:grpSpPr>
        <a:xfrm>
          <a:off x="0" y="0"/>
          <a:ext cx="0" cy="0"/>
          <a:chOff x="0" y="0"/>
          <a:chExt cx="0" cy="0"/>
        </a:xfrm>
      </p:grpSpPr>
      <p:sp>
        <p:nvSpPr>
          <p:cNvPr id="743" name="Google Shape;74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44" name="Google Shape;744;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45" name="Google Shape;74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0" name="Shape 790"/>
        <p:cNvGrpSpPr/>
        <p:nvPr/>
      </p:nvGrpSpPr>
      <p:grpSpPr>
        <a:xfrm>
          <a:off x="0" y="0"/>
          <a:ext cx="0" cy="0"/>
          <a:chOff x="0" y="0"/>
          <a:chExt cx="0" cy="0"/>
        </a:xfrm>
      </p:grpSpPr>
      <p:sp>
        <p:nvSpPr>
          <p:cNvPr id="791" name="Google Shape;791;p51"/>
          <p:cNvSpPr txBox="1"/>
          <p:nvPr>
            <p:ph type="ctrTitle"/>
          </p:nvPr>
        </p:nvSpPr>
        <p:spPr>
          <a:xfrm>
            <a:off x="801275" y="2501375"/>
            <a:ext cx="7138500" cy="6972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en" sz="6500">
                <a:solidFill>
                  <a:srgbClr val="000000"/>
                </a:solidFill>
                <a:latin typeface="Calibri"/>
                <a:ea typeface="Calibri"/>
                <a:cs typeface="Calibri"/>
                <a:sym typeface="Calibri"/>
              </a:rPr>
              <a:t>Paycheck Protection Program</a:t>
            </a:r>
            <a:endParaRPr b="1" sz="6500">
              <a:solidFill>
                <a:srgbClr val="000000"/>
              </a:solidFill>
              <a:latin typeface="Calibri"/>
              <a:ea typeface="Calibri"/>
              <a:cs typeface="Calibri"/>
              <a:sym typeface="Calibri"/>
            </a:endParaRPr>
          </a:p>
        </p:txBody>
      </p:sp>
      <p:sp>
        <p:nvSpPr>
          <p:cNvPr id="792" name="Google Shape;792;p51"/>
          <p:cNvSpPr txBox="1"/>
          <p:nvPr>
            <p:ph idx="1" type="subTitle"/>
          </p:nvPr>
        </p:nvSpPr>
        <p:spPr>
          <a:xfrm>
            <a:off x="897850" y="3380550"/>
            <a:ext cx="7753200" cy="4851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2080">
                <a:solidFill>
                  <a:srgbClr val="000000"/>
                </a:solidFill>
                <a:latin typeface="Calibri"/>
                <a:ea typeface="Calibri"/>
                <a:cs typeface="Calibri"/>
                <a:sym typeface="Calibri"/>
              </a:rPr>
              <a:t>Presented by </a:t>
            </a:r>
            <a:endParaRPr sz="2080">
              <a:solidFill>
                <a:srgbClr val="000000"/>
              </a:solidFill>
              <a:latin typeface="Calibri"/>
              <a:ea typeface="Calibri"/>
              <a:cs typeface="Calibri"/>
              <a:sym typeface="Calibri"/>
            </a:endParaRPr>
          </a:p>
          <a:p>
            <a:pPr indent="0" lvl="0" marL="0" rtl="0" algn="ctr">
              <a:lnSpc>
                <a:spcPct val="80000"/>
              </a:lnSpc>
              <a:spcBef>
                <a:spcPts val="0"/>
              </a:spcBef>
              <a:spcAft>
                <a:spcPts val="0"/>
              </a:spcAft>
              <a:buSzPts val="935"/>
              <a:buNone/>
            </a:pPr>
            <a:r>
              <a:rPr lang="en" sz="2080">
                <a:solidFill>
                  <a:srgbClr val="000000"/>
                </a:solidFill>
                <a:latin typeface="Calibri"/>
                <a:ea typeface="Calibri"/>
                <a:cs typeface="Calibri"/>
                <a:sym typeface="Calibri"/>
              </a:rPr>
              <a:t>Chido Shamuyarira, Emma Darkwa, Shu-Ping Chen, Wei-Yu Jen</a:t>
            </a:r>
            <a:endParaRPr sz="2080">
              <a:solidFill>
                <a:srgbClr val="000000"/>
              </a:solidFill>
              <a:latin typeface="Calibri"/>
              <a:ea typeface="Calibri"/>
              <a:cs typeface="Calibri"/>
              <a:sym typeface="Calibri"/>
            </a:endParaRPr>
          </a:p>
        </p:txBody>
      </p:sp>
      <p:sp>
        <p:nvSpPr>
          <p:cNvPr id="793" name="Google Shape;793;p51"/>
          <p:cNvSpPr txBox="1"/>
          <p:nvPr/>
        </p:nvSpPr>
        <p:spPr>
          <a:xfrm>
            <a:off x="5457550" y="4767100"/>
            <a:ext cx="3771000" cy="6069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935"/>
              <a:buFont typeface="Arial"/>
              <a:buNone/>
            </a:pPr>
            <a:r>
              <a:rPr lang="en" sz="1679">
                <a:solidFill>
                  <a:srgbClr val="202124"/>
                </a:solidFill>
                <a:latin typeface="Calibri"/>
                <a:ea typeface="Calibri"/>
                <a:cs typeface="Calibri"/>
                <a:sym typeface="Calibri"/>
              </a:rPr>
              <a:t>March 5, 2022 </a:t>
            </a:r>
            <a:endParaRPr sz="1679">
              <a:solidFill>
                <a:srgbClr val="202124"/>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69" name="Shape 869"/>
        <p:cNvGrpSpPr/>
        <p:nvPr/>
      </p:nvGrpSpPr>
      <p:grpSpPr>
        <a:xfrm>
          <a:off x="0" y="0"/>
          <a:ext cx="0" cy="0"/>
          <a:chOff x="0" y="0"/>
          <a:chExt cx="0" cy="0"/>
        </a:xfrm>
      </p:grpSpPr>
      <p:sp>
        <p:nvSpPr>
          <p:cNvPr id="870" name="Google Shape;870;p60"/>
          <p:cNvSpPr txBox="1"/>
          <p:nvPr>
            <p:ph idx="1" type="body"/>
          </p:nvPr>
        </p:nvSpPr>
        <p:spPr>
          <a:xfrm>
            <a:off x="970625" y="2001650"/>
            <a:ext cx="7339200" cy="186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800">
                <a:solidFill>
                  <a:schemeClr val="dk1"/>
                </a:solidFill>
                <a:latin typeface="Fjalla One"/>
                <a:ea typeface="Fjalla One"/>
                <a:cs typeface="Fjalla One"/>
                <a:sym typeface="Fjalla One"/>
              </a:rPr>
              <a:t>Comparison of applications removed vs remained</a:t>
            </a:r>
            <a:endParaRPr b="1" sz="3800">
              <a:solidFill>
                <a:schemeClr val="dk1"/>
              </a:solidFill>
              <a:latin typeface="Fjalla One"/>
              <a:ea typeface="Fjalla One"/>
              <a:cs typeface="Fjalla One"/>
              <a:sym typeface="Fjalla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1"/>
          <p:cNvSpPr txBox="1"/>
          <p:nvPr/>
        </p:nvSpPr>
        <p:spPr>
          <a:xfrm>
            <a:off x="436850" y="176075"/>
            <a:ext cx="2511000" cy="6312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Fjalla One"/>
                <a:ea typeface="Fjalla One"/>
                <a:cs typeface="Fjalla One"/>
                <a:sym typeface="Fjalla One"/>
              </a:rPr>
              <a:t>Job Retention</a:t>
            </a:r>
            <a:endParaRPr b="1" sz="2900">
              <a:latin typeface="Fjalla One"/>
              <a:ea typeface="Fjalla One"/>
              <a:cs typeface="Fjalla One"/>
              <a:sym typeface="Fjalla One"/>
            </a:endParaRPr>
          </a:p>
        </p:txBody>
      </p:sp>
      <p:pic>
        <p:nvPicPr>
          <p:cNvPr id="876" name="Google Shape;876;p61"/>
          <p:cNvPicPr preferRelativeResize="0"/>
          <p:nvPr/>
        </p:nvPicPr>
        <p:blipFill>
          <a:blip r:embed="rId3">
            <a:alphaModFix/>
          </a:blip>
          <a:stretch>
            <a:fillRect/>
          </a:stretch>
        </p:blipFill>
        <p:spPr>
          <a:xfrm>
            <a:off x="109200" y="1353538"/>
            <a:ext cx="4454350" cy="3606801"/>
          </a:xfrm>
          <a:prstGeom prst="rect">
            <a:avLst/>
          </a:prstGeom>
          <a:noFill/>
          <a:ln>
            <a:noFill/>
          </a:ln>
        </p:spPr>
      </p:pic>
      <p:pic>
        <p:nvPicPr>
          <p:cNvPr id="877" name="Google Shape;877;p61"/>
          <p:cNvPicPr preferRelativeResize="0"/>
          <p:nvPr/>
        </p:nvPicPr>
        <p:blipFill>
          <a:blip r:embed="rId4">
            <a:alphaModFix/>
          </a:blip>
          <a:stretch>
            <a:fillRect/>
          </a:stretch>
        </p:blipFill>
        <p:spPr>
          <a:xfrm>
            <a:off x="4672300" y="1324800"/>
            <a:ext cx="4259899" cy="3664276"/>
          </a:xfrm>
          <a:prstGeom prst="rect">
            <a:avLst/>
          </a:prstGeom>
          <a:noFill/>
          <a:ln>
            <a:noFill/>
          </a:ln>
        </p:spPr>
      </p:pic>
      <p:sp>
        <p:nvSpPr>
          <p:cNvPr id="878" name="Google Shape;878;p61"/>
          <p:cNvSpPr/>
          <p:nvPr/>
        </p:nvSpPr>
        <p:spPr>
          <a:xfrm>
            <a:off x="109200" y="839050"/>
            <a:ext cx="4379400" cy="40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Average retained jobs in each county</a:t>
            </a:r>
            <a:endParaRPr sz="1000"/>
          </a:p>
          <a:p>
            <a:pPr indent="0" lvl="0" marL="0" rtl="0" algn="l">
              <a:spcBef>
                <a:spcPts val="0"/>
              </a:spcBef>
              <a:spcAft>
                <a:spcPts val="0"/>
              </a:spcAft>
              <a:buNone/>
            </a:pPr>
            <a:r>
              <a:rPr lang="en" sz="1000"/>
              <a:t>(Removed Group)</a:t>
            </a:r>
            <a:endParaRPr sz="1000"/>
          </a:p>
        </p:txBody>
      </p:sp>
      <p:sp>
        <p:nvSpPr>
          <p:cNvPr id="879" name="Google Shape;879;p61"/>
          <p:cNvSpPr/>
          <p:nvPr/>
        </p:nvSpPr>
        <p:spPr>
          <a:xfrm>
            <a:off x="4774900" y="807275"/>
            <a:ext cx="4379400" cy="40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Average retained jobs in each county</a:t>
            </a:r>
            <a:endParaRPr sz="1000"/>
          </a:p>
          <a:p>
            <a:pPr indent="0" lvl="0" marL="0" rtl="0" algn="l">
              <a:spcBef>
                <a:spcPts val="0"/>
              </a:spcBef>
              <a:spcAft>
                <a:spcPts val="0"/>
              </a:spcAft>
              <a:buNone/>
            </a:pPr>
            <a:r>
              <a:rPr lang="en" sz="1000"/>
              <a:t>(Approved Group)</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pic>
        <p:nvPicPr>
          <p:cNvPr id="884" name="Google Shape;884;p62"/>
          <p:cNvPicPr preferRelativeResize="0"/>
          <p:nvPr/>
        </p:nvPicPr>
        <p:blipFill>
          <a:blip r:embed="rId3">
            <a:alphaModFix/>
          </a:blip>
          <a:stretch>
            <a:fillRect/>
          </a:stretch>
        </p:blipFill>
        <p:spPr>
          <a:xfrm>
            <a:off x="145500" y="443750"/>
            <a:ext cx="6058198" cy="4134975"/>
          </a:xfrm>
          <a:prstGeom prst="rect">
            <a:avLst/>
          </a:prstGeom>
          <a:noFill/>
          <a:ln>
            <a:noFill/>
          </a:ln>
        </p:spPr>
      </p:pic>
      <p:sp>
        <p:nvSpPr>
          <p:cNvPr id="885" name="Google Shape;885;p62"/>
          <p:cNvSpPr/>
          <p:nvPr/>
        </p:nvSpPr>
        <p:spPr>
          <a:xfrm>
            <a:off x="94125" y="3361775"/>
            <a:ext cx="4121400" cy="1443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86" name="Google Shape;886;p62"/>
          <p:cNvGraphicFramePr/>
          <p:nvPr/>
        </p:nvGraphicFramePr>
        <p:xfrm>
          <a:off x="6334825" y="2914410"/>
          <a:ext cx="3000000" cy="3000000"/>
        </p:xfrm>
        <a:graphic>
          <a:graphicData uri="http://schemas.openxmlformats.org/drawingml/2006/table">
            <a:tbl>
              <a:tblPr>
                <a:noFill/>
                <a:tableStyleId>{CBB8162A-B8B2-4059-8D6D-E70BA3B288E5}</a:tableStyleId>
              </a:tblPr>
              <a:tblGrid>
                <a:gridCol w="1739800"/>
                <a:gridCol w="937300"/>
              </a:tblGrid>
              <a:tr h="350500">
                <a:tc>
                  <a:txBody>
                    <a:bodyPr/>
                    <a:lstStyle/>
                    <a:p>
                      <a:pPr indent="0" lvl="0" marL="0" rtl="0" algn="ctr">
                        <a:spcBef>
                          <a:spcPts val="0"/>
                        </a:spcBef>
                        <a:spcAft>
                          <a:spcPts val="0"/>
                        </a:spcAft>
                        <a:buNone/>
                      </a:pPr>
                      <a:r>
                        <a:rPr b="1" lang="en" sz="1100"/>
                        <a:t>Business Type</a:t>
                      </a:r>
                      <a:endParaRPr b="1"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100"/>
                        <a:t>Cohen’s d</a:t>
                      </a:r>
                      <a:endParaRPr b="1"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0500">
                <a:tc>
                  <a:txBody>
                    <a:bodyPr/>
                    <a:lstStyle/>
                    <a:p>
                      <a:pPr indent="0" lvl="0" marL="0" rtl="0" algn="ctr">
                        <a:spcBef>
                          <a:spcPts val="0"/>
                        </a:spcBef>
                        <a:spcAft>
                          <a:spcPts val="0"/>
                        </a:spcAft>
                        <a:buNone/>
                      </a:pPr>
                      <a:r>
                        <a:rPr lang="en" sz="1100"/>
                        <a:t>All</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t>0.27</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887" name="Google Shape;887;p62"/>
          <p:cNvSpPr/>
          <p:nvPr/>
        </p:nvSpPr>
        <p:spPr>
          <a:xfrm>
            <a:off x="94125" y="3642275"/>
            <a:ext cx="4121400" cy="1443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88" name="Google Shape;888;p62"/>
          <p:cNvGraphicFramePr/>
          <p:nvPr/>
        </p:nvGraphicFramePr>
        <p:xfrm>
          <a:off x="6334825" y="3539185"/>
          <a:ext cx="3000000" cy="3000000"/>
        </p:xfrm>
        <a:graphic>
          <a:graphicData uri="http://schemas.openxmlformats.org/drawingml/2006/table">
            <a:tbl>
              <a:tblPr>
                <a:noFill/>
                <a:tableStyleId>{CBB8162A-B8B2-4059-8D6D-E70BA3B288E5}</a:tableStyleId>
              </a:tblPr>
              <a:tblGrid>
                <a:gridCol w="1739800"/>
                <a:gridCol w="937300"/>
              </a:tblGrid>
              <a:tr h="350500">
                <a:tc>
                  <a:txBody>
                    <a:bodyPr/>
                    <a:lstStyle/>
                    <a:p>
                      <a:pPr indent="0" lvl="0" marL="0" rtl="0" algn="ctr">
                        <a:spcBef>
                          <a:spcPts val="0"/>
                        </a:spcBef>
                        <a:spcAft>
                          <a:spcPts val="0"/>
                        </a:spcAft>
                        <a:buNone/>
                      </a:pPr>
                      <a:r>
                        <a:rPr lang="en" sz="1100"/>
                        <a:t>Without the 2 types</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t>0.37</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889" name="Google Shape;889;p62"/>
          <p:cNvSpPr txBox="1"/>
          <p:nvPr/>
        </p:nvSpPr>
        <p:spPr>
          <a:xfrm>
            <a:off x="4365275" y="728725"/>
            <a:ext cx="1400700" cy="2925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Verdana"/>
                <a:ea typeface="Verdana"/>
                <a:cs typeface="Verdana"/>
                <a:sym typeface="Verdana"/>
              </a:rPr>
              <a:t>Removed</a:t>
            </a:r>
            <a:endParaRPr sz="700">
              <a:latin typeface="Verdana"/>
              <a:ea typeface="Verdana"/>
              <a:cs typeface="Verdana"/>
              <a:sym typeface="Verdana"/>
            </a:endParaRPr>
          </a:p>
        </p:txBody>
      </p:sp>
      <p:sp>
        <p:nvSpPr>
          <p:cNvPr id="890" name="Google Shape;890;p62"/>
          <p:cNvSpPr txBox="1"/>
          <p:nvPr/>
        </p:nvSpPr>
        <p:spPr>
          <a:xfrm>
            <a:off x="1618925" y="728725"/>
            <a:ext cx="1543500" cy="2925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Verdana"/>
                <a:ea typeface="Verdana"/>
                <a:cs typeface="Verdana"/>
                <a:sym typeface="Verdana"/>
              </a:rPr>
              <a:t>Approved</a:t>
            </a:r>
            <a:endParaRPr sz="7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63"/>
          <p:cNvSpPr txBox="1"/>
          <p:nvPr>
            <p:ph idx="1" type="body"/>
          </p:nvPr>
        </p:nvSpPr>
        <p:spPr>
          <a:xfrm>
            <a:off x="720000" y="1762125"/>
            <a:ext cx="3852000" cy="22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6" name="Google Shape;896;p63"/>
          <p:cNvPicPr preferRelativeResize="0"/>
          <p:nvPr/>
        </p:nvPicPr>
        <p:blipFill>
          <a:blip r:embed="rId3">
            <a:alphaModFix/>
          </a:blip>
          <a:stretch>
            <a:fillRect/>
          </a:stretch>
        </p:blipFill>
        <p:spPr>
          <a:xfrm>
            <a:off x="71438" y="0"/>
            <a:ext cx="9001124" cy="5143499"/>
          </a:xfrm>
          <a:prstGeom prst="rect">
            <a:avLst/>
          </a:prstGeom>
          <a:noFill/>
          <a:ln>
            <a:noFill/>
          </a:ln>
        </p:spPr>
      </p:pic>
      <p:sp>
        <p:nvSpPr>
          <p:cNvPr id="897" name="Google Shape;897;p63"/>
          <p:cNvSpPr txBox="1"/>
          <p:nvPr/>
        </p:nvSpPr>
        <p:spPr>
          <a:xfrm>
            <a:off x="3961975" y="1243625"/>
            <a:ext cx="155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Sole Proprietorship</a:t>
            </a:r>
            <a:endParaRPr b="1"/>
          </a:p>
        </p:txBody>
      </p:sp>
      <p:sp>
        <p:nvSpPr>
          <p:cNvPr id="898" name="Google Shape;898;p63"/>
          <p:cNvSpPr txBox="1"/>
          <p:nvPr/>
        </p:nvSpPr>
        <p:spPr>
          <a:xfrm>
            <a:off x="1871600" y="2719350"/>
            <a:ext cx="84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Independent</a:t>
            </a:r>
            <a:endParaRPr b="1" sz="800"/>
          </a:p>
          <a:p>
            <a:pPr indent="0" lvl="0" marL="0" rtl="0" algn="l">
              <a:spcBef>
                <a:spcPts val="0"/>
              </a:spcBef>
              <a:spcAft>
                <a:spcPts val="0"/>
              </a:spcAft>
              <a:buNone/>
            </a:pPr>
            <a:r>
              <a:rPr b="1" lang="en" sz="800"/>
              <a:t>Contractors</a:t>
            </a:r>
            <a:endParaRPr b="1" sz="800"/>
          </a:p>
        </p:txBody>
      </p:sp>
      <p:sp>
        <p:nvSpPr>
          <p:cNvPr id="899" name="Google Shape;899;p63"/>
          <p:cNvSpPr txBox="1"/>
          <p:nvPr/>
        </p:nvSpPr>
        <p:spPr>
          <a:xfrm>
            <a:off x="6049650" y="2475550"/>
            <a:ext cx="84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Independent</a:t>
            </a:r>
            <a:endParaRPr b="1" sz="800"/>
          </a:p>
          <a:p>
            <a:pPr indent="0" lvl="0" marL="0" rtl="0" algn="l">
              <a:spcBef>
                <a:spcPts val="0"/>
              </a:spcBef>
              <a:spcAft>
                <a:spcPts val="0"/>
              </a:spcAft>
              <a:buNone/>
            </a:pPr>
            <a:r>
              <a:rPr b="1" lang="en" sz="800"/>
              <a:t>Contractors</a:t>
            </a:r>
            <a:endParaRPr b="1" sz="800"/>
          </a:p>
        </p:txBody>
      </p:sp>
      <p:sp>
        <p:nvSpPr>
          <p:cNvPr id="900" name="Google Shape;900;p63"/>
          <p:cNvSpPr txBox="1"/>
          <p:nvPr/>
        </p:nvSpPr>
        <p:spPr>
          <a:xfrm>
            <a:off x="2643350" y="2475550"/>
            <a:ext cx="38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LLC</a:t>
            </a:r>
            <a:endParaRPr b="1" sz="800"/>
          </a:p>
        </p:txBody>
      </p:sp>
      <p:sp>
        <p:nvSpPr>
          <p:cNvPr id="901" name="Google Shape;901;p63"/>
          <p:cNvSpPr txBox="1"/>
          <p:nvPr/>
        </p:nvSpPr>
        <p:spPr>
          <a:xfrm>
            <a:off x="6687000" y="3017075"/>
            <a:ext cx="38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LLC</a:t>
            </a:r>
            <a:endParaRPr b="1" sz="800"/>
          </a:p>
        </p:txBody>
      </p:sp>
      <p:sp>
        <p:nvSpPr>
          <p:cNvPr id="902" name="Google Shape;902;p63"/>
          <p:cNvSpPr txBox="1"/>
          <p:nvPr/>
        </p:nvSpPr>
        <p:spPr>
          <a:xfrm>
            <a:off x="1019825" y="2906650"/>
            <a:ext cx="78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Corporation</a:t>
            </a:r>
            <a:endParaRPr b="1" sz="800"/>
          </a:p>
        </p:txBody>
      </p:sp>
      <p:sp>
        <p:nvSpPr>
          <p:cNvPr id="903" name="Google Shape;903;p63"/>
          <p:cNvSpPr txBox="1"/>
          <p:nvPr/>
        </p:nvSpPr>
        <p:spPr>
          <a:xfrm>
            <a:off x="5594075" y="3205850"/>
            <a:ext cx="78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Corporation</a:t>
            </a:r>
            <a:endParaRPr b="1" sz="800"/>
          </a:p>
        </p:txBody>
      </p:sp>
      <p:sp>
        <p:nvSpPr>
          <p:cNvPr id="904" name="Google Shape;904;p63"/>
          <p:cNvSpPr txBox="1"/>
          <p:nvPr/>
        </p:nvSpPr>
        <p:spPr>
          <a:xfrm>
            <a:off x="7191875" y="1913688"/>
            <a:ext cx="155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Sole Proprietorship</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64"/>
          <p:cNvSpPr txBox="1"/>
          <p:nvPr/>
        </p:nvSpPr>
        <p:spPr>
          <a:xfrm>
            <a:off x="1324800" y="4722850"/>
            <a:ext cx="649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Cohen’s D effect sample sizes &lt; 0.2</a:t>
            </a:r>
            <a:endParaRPr/>
          </a:p>
        </p:txBody>
      </p:sp>
      <p:pic>
        <p:nvPicPr>
          <p:cNvPr id="910" name="Google Shape;910;p64"/>
          <p:cNvPicPr preferRelativeResize="0"/>
          <p:nvPr/>
        </p:nvPicPr>
        <p:blipFill rotWithShape="1">
          <a:blip r:embed="rId3">
            <a:alphaModFix/>
          </a:blip>
          <a:srcRect b="0" l="0" r="27209" t="0"/>
          <a:stretch/>
        </p:blipFill>
        <p:spPr>
          <a:xfrm>
            <a:off x="775000" y="53350"/>
            <a:ext cx="5981598" cy="4758626"/>
          </a:xfrm>
          <a:prstGeom prst="rect">
            <a:avLst/>
          </a:prstGeom>
          <a:noFill/>
          <a:ln>
            <a:noFill/>
          </a:ln>
        </p:spPr>
      </p:pic>
      <p:sp>
        <p:nvSpPr>
          <p:cNvPr id="911" name="Google Shape;911;p64"/>
          <p:cNvSpPr txBox="1"/>
          <p:nvPr/>
        </p:nvSpPr>
        <p:spPr>
          <a:xfrm>
            <a:off x="1177688" y="19090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Non-Hubzone</a:t>
            </a:r>
            <a:endParaRPr sz="900">
              <a:solidFill>
                <a:schemeClr val="lt1"/>
              </a:solidFill>
            </a:endParaRPr>
          </a:p>
        </p:txBody>
      </p:sp>
      <p:sp>
        <p:nvSpPr>
          <p:cNvPr id="912" name="Google Shape;912;p64"/>
          <p:cNvSpPr txBox="1"/>
          <p:nvPr/>
        </p:nvSpPr>
        <p:spPr>
          <a:xfrm>
            <a:off x="1177700" y="7808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Hubzone</a:t>
            </a:r>
            <a:endParaRPr sz="900">
              <a:solidFill>
                <a:schemeClr val="accent4"/>
              </a:solidFill>
            </a:endParaRPr>
          </a:p>
        </p:txBody>
      </p:sp>
      <p:sp>
        <p:nvSpPr>
          <p:cNvPr id="913" name="Google Shape;913;p64"/>
          <p:cNvSpPr txBox="1"/>
          <p:nvPr/>
        </p:nvSpPr>
        <p:spPr>
          <a:xfrm>
            <a:off x="4138838" y="19090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Not LMI</a:t>
            </a:r>
            <a:endParaRPr sz="900">
              <a:solidFill>
                <a:schemeClr val="accent4"/>
              </a:solidFill>
            </a:endParaRPr>
          </a:p>
        </p:txBody>
      </p:sp>
      <p:sp>
        <p:nvSpPr>
          <p:cNvPr id="914" name="Google Shape;914;p64"/>
          <p:cNvSpPr txBox="1"/>
          <p:nvPr/>
        </p:nvSpPr>
        <p:spPr>
          <a:xfrm>
            <a:off x="4138838" y="133272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LMI</a:t>
            </a:r>
            <a:endParaRPr sz="900">
              <a:solidFill>
                <a:schemeClr val="lt1"/>
              </a:solidFill>
            </a:endParaRPr>
          </a:p>
        </p:txBody>
      </p:sp>
      <p:sp>
        <p:nvSpPr>
          <p:cNvPr id="915" name="Google Shape;915;p64"/>
          <p:cNvSpPr txBox="1"/>
          <p:nvPr/>
        </p:nvSpPr>
        <p:spPr>
          <a:xfrm>
            <a:off x="1177688" y="29425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Rural</a:t>
            </a:r>
            <a:endParaRPr sz="900">
              <a:solidFill>
                <a:schemeClr val="accent4"/>
              </a:solidFill>
            </a:endParaRPr>
          </a:p>
        </p:txBody>
      </p:sp>
      <p:sp>
        <p:nvSpPr>
          <p:cNvPr id="916" name="Google Shape;916;p64"/>
          <p:cNvSpPr txBox="1"/>
          <p:nvPr/>
        </p:nvSpPr>
        <p:spPr>
          <a:xfrm>
            <a:off x="1177688" y="424820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Urban</a:t>
            </a:r>
            <a:endParaRPr sz="900">
              <a:solidFill>
                <a:schemeClr val="accent4"/>
              </a:solidFill>
            </a:endParaRPr>
          </a:p>
        </p:txBody>
      </p:sp>
      <p:sp>
        <p:nvSpPr>
          <p:cNvPr id="917" name="Google Shape;917;p64"/>
          <p:cNvSpPr txBox="1"/>
          <p:nvPr/>
        </p:nvSpPr>
        <p:spPr>
          <a:xfrm>
            <a:off x="2454988" y="19090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Non-Hubzone</a:t>
            </a:r>
            <a:endParaRPr sz="900">
              <a:solidFill>
                <a:schemeClr val="lt1"/>
              </a:solidFill>
            </a:endParaRPr>
          </a:p>
        </p:txBody>
      </p:sp>
      <p:sp>
        <p:nvSpPr>
          <p:cNvPr id="918" name="Google Shape;918;p64"/>
          <p:cNvSpPr txBox="1"/>
          <p:nvPr/>
        </p:nvSpPr>
        <p:spPr>
          <a:xfrm>
            <a:off x="2455000" y="63230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Hubzone</a:t>
            </a:r>
            <a:endParaRPr sz="900">
              <a:solidFill>
                <a:schemeClr val="accent4"/>
              </a:solidFill>
            </a:endParaRPr>
          </a:p>
        </p:txBody>
      </p:sp>
      <p:sp>
        <p:nvSpPr>
          <p:cNvPr id="919" name="Google Shape;919;p64"/>
          <p:cNvSpPr txBox="1"/>
          <p:nvPr/>
        </p:nvSpPr>
        <p:spPr>
          <a:xfrm>
            <a:off x="5260513" y="19090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Not LMI</a:t>
            </a:r>
            <a:endParaRPr sz="900">
              <a:solidFill>
                <a:schemeClr val="accent4"/>
              </a:solidFill>
            </a:endParaRPr>
          </a:p>
        </p:txBody>
      </p:sp>
      <p:sp>
        <p:nvSpPr>
          <p:cNvPr id="920" name="Google Shape;920;p64"/>
          <p:cNvSpPr txBox="1"/>
          <p:nvPr/>
        </p:nvSpPr>
        <p:spPr>
          <a:xfrm>
            <a:off x="5260513" y="12336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LMI</a:t>
            </a:r>
            <a:endParaRPr sz="900">
              <a:solidFill>
                <a:schemeClr val="lt1"/>
              </a:solidFill>
            </a:endParaRPr>
          </a:p>
        </p:txBody>
      </p:sp>
      <p:sp>
        <p:nvSpPr>
          <p:cNvPr id="921" name="Google Shape;921;p64"/>
          <p:cNvSpPr txBox="1"/>
          <p:nvPr/>
        </p:nvSpPr>
        <p:spPr>
          <a:xfrm>
            <a:off x="2426688" y="29425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Rural</a:t>
            </a:r>
            <a:endParaRPr sz="900">
              <a:solidFill>
                <a:schemeClr val="accent4"/>
              </a:solidFill>
            </a:endParaRPr>
          </a:p>
        </p:txBody>
      </p:sp>
      <p:sp>
        <p:nvSpPr>
          <p:cNvPr id="922" name="Google Shape;922;p64"/>
          <p:cNvSpPr txBox="1"/>
          <p:nvPr/>
        </p:nvSpPr>
        <p:spPr>
          <a:xfrm>
            <a:off x="2426688" y="424820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Urban</a:t>
            </a:r>
            <a:endParaRPr sz="900">
              <a:solidFill>
                <a:schemeClr val="accent4"/>
              </a:solidFill>
            </a:endParaRPr>
          </a:p>
        </p:txBody>
      </p:sp>
      <p:pic>
        <p:nvPicPr>
          <p:cNvPr id="923" name="Google Shape;923;p64"/>
          <p:cNvPicPr preferRelativeResize="0"/>
          <p:nvPr/>
        </p:nvPicPr>
        <p:blipFill rotWithShape="1">
          <a:blip r:embed="rId3">
            <a:alphaModFix/>
          </a:blip>
          <a:srcRect b="45297" l="71885" r="0" t="32846"/>
          <a:stretch/>
        </p:blipFill>
        <p:spPr>
          <a:xfrm>
            <a:off x="6685850" y="3531300"/>
            <a:ext cx="2310251" cy="1039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grpSp>
        <p:nvGrpSpPr>
          <p:cNvPr id="928" name="Google Shape;928;p65"/>
          <p:cNvGrpSpPr/>
          <p:nvPr/>
        </p:nvGrpSpPr>
        <p:grpSpPr>
          <a:xfrm>
            <a:off x="2135221" y="85450"/>
            <a:ext cx="2659289" cy="4972222"/>
            <a:chOff x="861575" y="0"/>
            <a:chExt cx="2647903" cy="5143500"/>
          </a:xfrm>
        </p:grpSpPr>
        <p:pic>
          <p:nvPicPr>
            <p:cNvPr id="929" name="Google Shape;929;p65"/>
            <p:cNvPicPr preferRelativeResize="0"/>
            <p:nvPr/>
          </p:nvPicPr>
          <p:blipFill rotWithShape="1">
            <a:blip r:embed="rId3">
              <a:alphaModFix/>
            </a:blip>
            <a:srcRect b="0" l="0" r="0" t="1632"/>
            <a:stretch/>
          </p:blipFill>
          <p:spPr>
            <a:xfrm>
              <a:off x="861575" y="0"/>
              <a:ext cx="2647903" cy="5143500"/>
            </a:xfrm>
            <a:prstGeom prst="rect">
              <a:avLst/>
            </a:prstGeom>
            <a:noFill/>
            <a:ln>
              <a:noFill/>
            </a:ln>
          </p:spPr>
        </p:pic>
        <p:sp>
          <p:nvSpPr>
            <p:cNvPr id="930" name="Google Shape;930;p65"/>
            <p:cNvSpPr/>
            <p:nvPr/>
          </p:nvSpPr>
          <p:spPr>
            <a:xfrm>
              <a:off x="1605600" y="319725"/>
              <a:ext cx="1466400" cy="26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65"/>
          <p:cNvSpPr txBox="1"/>
          <p:nvPr/>
        </p:nvSpPr>
        <p:spPr>
          <a:xfrm>
            <a:off x="-229725" y="2279250"/>
            <a:ext cx="2759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Cohen’s d =  </a:t>
            </a:r>
            <a:r>
              <a:rPr b="1" lang="en" sz="1300"/>
              <a:t>-0.38 </a:t>
            </a:r>
            <a:endParaRPr b="1" sz="1300"/>
          </a:p>
          <a:p>
            <a:pPr indent="0" lvl="0" marL="0" rtl="0" algn="ctr">
              <a:spcBef>
                <a:spcPts val="0"/>
              </a:spcBef>
              <a:spcAft>
                <a:spcPts val="0"/>
              </a:spcAft>
              <a:buNone/>
            </a:pPr>
            <a:r>
              <a:rPr lang="en" sz="1300"/>
              <a:t>small to medium effect size</a:t>
            </a:r>
            <a:endParaRPr sz="1300"/>
          </a:p>
        </p:txBody>
      </p:sp>
      <p:sp>
        <p:nvSpPr>
          <p:cNvPr id="932" name="Google Shape;932;p65"/>
          <p:cNvSpPr txBox="1"/>
          <p:nvPr/>
        </p:nvSpPr>
        <p:spPr>
          <a:xfrm>
            <a:off x="6384300" y="2279250"/>
            <a:ext cx="2759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Cohen’s d =  </a:t>
            </a:r>
            <a:r>
              <a:rPr b="1" lang="en" sz="1300"/>
              <a:t>-0.79 </a:t>
            </a:r>
            <a:endParaRPr b="1" sz="1300"/>
          </a:p>
          <a:p>
            <a:pPr indent="0" lvl="0" marL="0" rtl="0" algn="ctr">
              <a:spcBef>
                <a:spcPts val="0"/>
              </a:spcBef>
              <a:spcAft>
                <a:spcPts val="0"/>
              </a:spcAft>
              <a:buNone/>
            </a:pPr>
            <a:r>
              <a:rPr lang="en" sz="1300"/>
              <a:t>large effect size</a:t>
            </a:r>
            <a:endParaRPr sz="1300"/>
          </a:p>
        </p:txBody>
      </p:sp>
      <p:sp>
        <p:nvSpPr>
          <p:cNvPr id="933" name="Google Shape;933;p65"/>
          <p:cNvSpPr/>
          <p:nvPr/>
        </p:nvSpPr>
        <p:spPr>
          <a:xfrm>
            <a:off x="5488825" y="520250"/>
            <a:ext cx="1466400" cy="26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65"/>
          <p:cNvGrpSpPr/>
          <p:nvPr/>
        </p:nvGrpSpPr>
        <p:grpSpPr>
          <a:xfrm>
            <a:off x="4794421" y="0"/>
            <a:ext cx="2192908" cy="5143499"/>
            <a:chOff x="4794421" y="0"/>
            <a:chExt cx="2192908" cy="5143499"/>
          </a:xfrm>
        </p:grpSpPr>
        <p:grpSp>
          <p:nvGrpSpPr>
            <p:cNvPr id="935" name="Google Shape;935;p65"/>
            <p:cNvGrpSpPr/>
            <p:nvPr/>
          </p:nvGrpSpPr>
          <p:grpSpPr>
            <a:xfrm>
              <a:off x="4794421" y="0"/>
              <a:ext cx="2192908" cy="5143499"/>
              <a:chOff x="4503671" y="0"/>
              <a:chExt cx="2192908" cy="5143499"/>
            </a:xfrm>
          </p:grpSpPr>
          <p:pic>
            <p:nvPicPr>
              <p:cNvPr id="936" name="Google Shape;936;p65"/>
              <p:cNvPicPr preferRelativeResize="0"/>
              <p:nvPr/>
            </p:nvPicPr>
            <p:blipFill>
              <a:blip r:embed="rId4">
                <a:alphaModFix/>
              </a:blip>
              <a:stretch>
                <a:fillRect/>
              </a:stretch>
            </p:blipFill>
            <p:spPr>
              <a:xfrm>
                <a:off x="4503671" y="0"/>
                <a:ext cx="2192908" cy="5143499"/>
              </a:xfrm>
              <a:prstGeom prst="rect">
                <a:avLst/>
              </a:prstGeom>
              <a:noFill/>
              <a:ln>
                <a:noFill/>
              </a:ln>
            </p:spPr>
          </p:pic>
          <p:sp>
            <p:nvSpPr>
              <p:cNvPr id="937" name="Google Shape;937;p65"/>
              <p:cNvSpPr/>
              <p:nvPr/>
            </p:nvSpPr>
            <p:spPr>
              <a:xfrm>
                <a:off x="5045675" y="367850"/>
                <a:ext cx="1466400" cy="26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8" name="Google Shape;938;p65"/>
            <p:cNvPicPr preferRelativeResize="0"/>
            <p:nvPr/>
          </p:nvPicPr>
          <p:blipFill rotWithShape="1">
            <a:blip r:embed="rId4">
              <a:alphaModFix/>
            </a:blip>
            <a:srcRect b="0" l="56036" r="0" t="0"/>
            <a:stretch/>
          </p:blipFill>
          <p:spPr>
            <a:xfrm>
              <a:off x="5359277" y="0"/>
              <a:ext cx="964075" cy="5143499"/>
            </a:xfrm>
            <a:prstGeom prst="rect">
              <a:avLst/>
            </a:prstGeom>
            <a:noFill/>
            <a:ln>
              <a:noFill/>
            </a:ln>
          </p:spPr>
        </p:pic>
        <p:pic>
          <p:nvPicPr>
            <p:cNvPr id="939" name="Google Shape;939;p65"/>
            <p:cNvPicPr preferRelativeResize="0"/>
            <p:nvPr/>
          </p:nvPicPr>
          <p:blipFill rotWithShape="1">
            <a:blip r:embed="rId4">
              <a:alphaModFix/>
            </a:blip>
            <a:srcRect b="0" l="26617" r="44750" t="0"/>
            <a:stretch/>
          </p:blipFill>
          <p:spPr>
            <a:xfrm>
              <a:off x="6103699" y="0"/>
              <a:ext cx="627900" cy="5143499"/>
            </a:xfrm>
            <a:prstGeom prst="rect">
              <a:avLst/>
            </a:prstGeom>
            <a:noFill/>
            <a:ln>
              <a:noFill/>
            </a:ln>
          </p:spPr>
        </p:pic>
      </p:grpSp>
      <p:sp>
        <p:nvSpPr>
          <p:cNvPr id="940" name="Google Shape;940;p65"/>
          <p:cNvSpPr/>
          <p:nvPr/>
        </p:nvSpPr>
        <p:spPr>
          <a:xfrm>
            <a:off x="5308200" y="408425"/>
            <a:ext cx="1466400" cy="26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5"/>
          <p:cNvSpPr txBox="1"/>
          <p:nvPr/>
        </p:nvSpPr>
        <p:spPr>
          <a:xfrm>
            <a:off x="3509300" y="4835700"/>
            <a:ext cx="8529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Verdana"/>
                <a:ea typeface="Verdana"/>
                <a:cs typeface="Verdana"/>
                <a:sym typeface="Verdana"/>
              </a:rPr>
              <a:t>Removed</a:t>
            </a:r>
            <a:endParaRPr sz="800">
              <a:latin typeface="Verdana"/>
              <a:ea typeface="Verdana"/>
              <a:cs typeface="Verdana"/>
              <a:sym typeface="Verdana"/>
            </a:endParaRPr>
          </a:p>
        </p:txBody>
      </p:sp>
      <p:sp>
        <p:nvSpPr>
          <p:cNvPr id="942" name="Google Shape;942;p65"/>
          <p:cNvSpPr txBox="1"/>
          <p:nvPr/>
        </p:nvSpPr>
        <p:spPr>
          <a:xfrm>
            <a:off x="2854200" y="4835700"/>
            <a:ext cx="7497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Verdana"/>
                <a:ea typeface="Verdana"/>
                <a:cs typeface="Verdana"/>
                <a:sym typeface="Verdana"/>
              </a:rPr>
              <a:t>Approved</a:t>
            </a:r>
            <a:endParaRPr sz="800">
              <a:latin typeface="Verdana"/>
              <a:ea typeface="Verdana"/>
              <a:cs typeface="Verdana"/>
              <a:sym typeface="Verdana"/>
            </a:endParaRPr>
          </a:p>
        </p:txBody>
      </p:sp>
      <p:sp>
        <p:nvSpPr>
          <p:cNvPr id="943" name="Google Shape;943;p65"/>
          <p:cNvSpPr txBox="1"/>
          <p:nvPr/>
        </p:nvSpPr>
        <p:spPr>
          <a:xfrm>
            <a:off x="5942500" y="4835700"/>
            <a:ext cx="8529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Verdana"/>
                <a:ea typeface="Verdana"/>
                <a:cs typeface="Verdana"/>
                <a:sym typeface="Verdana"/>
              </a:rPr>
              <a:t>Removed</a:t>
            </a:r>
            <a:endParaRPr sz="800">
              <a:latin typeface="Verdana"/>
              <a:ea typeface="Verdana"/>
              <a:cs typeface="Verdana"/>
              <a:sym typeface="Verdana"/>
            </a:endParaRPr>
          </a:p>
        </p:txBody>
      </p:sp>
      <p:sp>
        <p:nvSpPr>
          <p:cNvPr id="944" name="Google Shape;944;p65"/>
          <p:cNvSpPr txBox="1"/>
          <p:nvPr/>
        </p:nvSpPr>
        <p:spPr>
          <a:xfrm>
            <a:off x="5287400" y="4835700"/>
            <a:ext cx="7497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Verdana"/>
                <a:ea typeface="Verdana"/>
                <a:cs typeface="Verdana"/>
                <a:sym typeface="Verdana"/>
              </a:rPr>
              <a:t>Approved</a:t>
            </a:r>
            <a:endParaRPr sz="800">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pic>
        <p:nvPicPr>
          <p:cNvPr id="949" name="Google Shape;949;p66"/>
          <p:cNvPicPr preferRelativeResize="0"/>
          <p:nvPr/>
        </p:nvPicPr>
        <p:blipFill>
          <a:blip r:embed="rId3">
            <a:alphaModFix/>
          </a:blip>
          <a:stretch>
            <a:fillRect/>
          </a:stretch>
        </p:blipFill>
        <p:spPr>
          <a:xfrm>
            <a:off x="0" y="1127991"/>
            <a:ext cx="9144000" cy="1381468"/>
          </a:xfrm>
          <a:prstGeom prst="rect">
            <a:avLst/>
          </a:prstGeom>
          <a:noFill/>
          <a:ln>
            <a:noFill/>
          </a:ln>
        </p:spPr>
      </p:pic>
      <p:grpSp>
        <p:nvGrpSpPr>
          <p:cNvPr id="950" name="Google Shape;950;p66"/>
          <p:cNvGrpSpPr/>
          <p:nvPr/>
        </p:nvGrpSpPr>
        <p:grpSpPr>
          <a:xfrm>
            <a:off x="0" y="2601975"/>
            <a:ext cx="9143999" cy="1476273"/>
            <a:chOff x="0" y="2601975"/>
            <a:chExt cx="9143999" cy="1476273"/>
          </a:xfrm>
        </p:grpSpPr>
        <p:pic>
          <p:nvPicPr>
            <p:cNvPr id="951" name="Google Shape;951;p66"/>
            <p:cNvPicPr preferRelativeResize="0"/>
            <p:nvPr/>
          </p:nvPicPr>
          <p:blipFill rotWithShape="1">
            <a:blip r:embed="rId4">
              <a:alphaModFix/>
            </a:blip>
            <a:srcRect b="0" l="0" r="852" t="33346"/>
            <a:stretch/>
          </p:blipFill>
          <p:spPr>
            <a:xfrm>
              <a:off x="0" y="2763373"/>
              <a:ext cx="9143999" cy="1314875"/>
            </a:xfrm>
            <a:prstGeom prst="rect">
              <a:avLst/>
            </a:prstGeom>
            <a:noFill/>
            <a:ln>
              <a:noFill/>
            </a:ln>
          </p:spPr>
        </p:pic>
        <p:sp>
          <p:nvSpPr>
            <p:cNvPr id="952" name="Google Shape;952;p66"/>
            <p:cNvSpPr txBox="1"/>
            <p:nvPr/>
          </p:nvSpPr>
          <p:spPr>
            <a:xfrm>
              <a:off x="6226000" y="2601975"/>
              <a:ext cx="2238900" cy="338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Removed</a:t>
              </a:r>
              <a:endParaRPr sz="1000">
                <a:latin typeface="Verdana"/>
                <a:ea typeface="Verdana"/>
                <a:cs typeface="Verdana"/>
                <a:sym typeface="Verdana"/>
              </a:endParaRPr>
            </a:p>
          </p:txBody>
        </p:sp>
        <p:sp>
          <p:nvSpPr>
            <p:cNvPr id="953" name="Google Shape;953;p66"/>
            <p:cNvSpPr txBox="1"/>
            <p:nvPr/>
          </p:nvSpPr>
          <p:spPr>
            <a:xfrm>
              <a:off x="1873650" y="2601975"/>
              <a:ext cx="2238900" cy="338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Approved</a:t>
              </a:r>
              <a:endParaRPr sz="1000">
                <a:latin typeface="Verdana"/>
                <a:ea typeface="Verdana"/>
                <a:cs typeface="Verdana"/>
                <a:sym typeface="Verdan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57" name="Shape 957"/>
        <p:cNvGrpSpPr/>
        <p:nvPr/>
      </p:nvGrpSpPr>
      <p:grpSpPr>
        <a:xfrm>
          <a:off x="0" y="0"/>
          <a:ext cx="0" cy="0"/>
          <a:chOff x="0" y="0"/>
          <a:chExt cx="0" cy="0"/>
        </a:xfrm>
      </p:grpSpPr>
      <p:sp>
        <p:nvSpPr>
          <p:cNvPr id="958" name="Google Shape;958;p67"/>
          <p:cNvSpPr txBox="1"/>
          <p:nvPr>
            <p:ph idx="1" type="body"/>
          </p:nvPr>
        </p:nvSpPr>
        <p:spPr>
          <a:xfrm>
            <a:off x="970625" y="2001650"/>
            <a:ext cx="7339200" cy="186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800">
                <a:solidFill>
                  <a:schemeClr val="dk1"/>
                </a:solidFill>
                <a:latin typeface="Fjalla One"/>
                <a:ea typeface="Fjalla One"/>
                <a:cs typeface="Fjalla One"/>
                <a:sym typeface="Fjalla One"/>
              </a:rPr>
              <a:t>Prediction</a:t>
            </a:r>
            <a:endParaRPr b="1" sz="3800">
              <a:solidFill>
                <a:schemeClr val="dk1"/>
              </a:solidFill>
              <a:latin typeface="Fjalla One"/>
              <a:ea typeface="Fjalla One"/>
              <a:cs typeface="Fjalla One"/>
              <a:sym typeface="Fjalla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68"/>
          <p:cNvSpPr txBox="1"/>
          <p:nvPr>
            <p:ph type="title"/>
          </p:nvPr>
        </p:nvSpPr>
        <p:spPr>
          <a:xfrm>
            <a:off x="744250" y="370175"/>
            <a:ext cx="40521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Plot</a:t>
            </a:r>
            <a:endParaRPr/>
          </a:p>
        </p:txBody>
      </p:sp>
      <p:pic>
        <p:nvPicPr>
          <p:cNvPr id="964" name="Google Shape;964;p68"/>
          <p:cNvPicPr preferRelativeResize="0"/>
          <p:nvPr/>
        </p:nvPicPr>
        <p:blipFill>
          <a:blip r:embed="rId3">
            <a:alphaModFix/>
          </a:blip>
          <a:stretch>
            <a:fillRect/>
          </a:stretch>
        </p:blipFill>
        <p:spPr>
          <a:xfrm>
            <a:off x="2856625" y="837150"/>
            <a:ext cx="4496850" cy="391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9"/>
          <p:cNvSpPr txBox="1"/>
          <p:nvPr>
            <p:ph type="title"/>
          </p:nvPr>
        </p:nvSpPr>
        <p:spPr>
          <a:xfrm>
            <a:off x="883650" y="188200"/>
            <a:ext cx="73716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Model</a:t>
            </a:r>
            <a:endParaRPr/>
          </a:p>
        </p:txBody>
      </p:sp>
      <p:sp>
        <p:nvSpPr>
          <p:cNvPr id="970" name="Google Shape;970;p69"/>
          <p:cNvSpPr txBox="1"/>
          <p:nvPr>
            <p:ph idx="1" type="body"/>
          </p:nvPr>
        </p:nvSpPr>
        <p:spPr>
          <a:xfrm>
            <a:off x="555300" y="828050"/>
            <a:ext cx="8588700" cy="19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Dependent variable: removed (whether remove the loan application or not)</a:t>
            </a:r>
            <a:endParaRPr>
              <a:solidFill>
                <a:srgbClr val="202124"/>
              </a:solidFill>
            </a:endParaRPr>
          </a:p>
          <a:p>
            <a:pPr indent="0" lvl="0" marL="0" rtl="0" algn="l">
              <a:spcBef>
                <a:spcPts val="1600"/>
              </a:spcBef>
              <a:spcAft>
                <a:spcPts val="0"/>
              </a:spcAft>
              <a:buNone/>
            </a:pPr>
            <a:r>
              <a:rPr lang="en">
                <a:solidFill>
                  <a:srgbClr val="202124"/>
                </a:solidFill>
              </a:rPr>
              <a:t>removed = 0: remain the loan application</a:t>
            </a:r>
            <a:endParaRPr>
              <a:solidFill>
                <a:srgbClr val="202124"/>
              </a:solidFill>
            </a:endParaRPr>
          </a:p>
          <a:p>
            <a:pPr indent="0" lvl="0" marL="0" rtl="0" algn="l">
              <a:spcBef>
                <a:spcPts val="1600"/>
              </a:spcBef>
              <a:spcAft>
                <a:spcPts val="0"/>
              </a:spcAft>
              <a:buNone/>
            </a:pPr>
            <a:r>
              <a:rPr lang="en">
                <a:solidFill>
                  <a:srgbClr val="202124"/>
                </a:solidFill>
              </a:rPr>
              <a:t>removed = 1: remove the loan application</a:t>
            </a:r>
            <a:endParaRPr>
              <a:solidFill>
                <a:srgbClr val="202124"/>
              </a:solidFill>
            </a:endParaRPr>
          </a:p>
          <a:p>
            <a:pPr indent="0" lvl="0" marL="0" rtl="0" algn="l">
              <a:spcBef>
                <a:spcPts val="1600"/>
              </a:spcBef>
              <a:spcAft>
                <a:spcPts val="0"/>
              </a:spcAft>
              <a:buNone/>
            </a:pPr>
            <a:r>
              <a:t/>
            </a:r>
            <a:endParaRPr>
              <a:solidFill>
                <a:srgbClr val="202124"/>
              </a:solidFill>
            </a:endParaRPr>
          </a:p>
          <a:p>
            <a:pPr indent="0" lvl="0" marL="0" rtl="0" algn="l">
              <a:spcBef>
                <a:spcPts val="1600"/>
              </a:spcBef>
              <a:spcAft>
                <a:spcPts val="0"/>
              </a:spcAft>
              <a:buNone/>
            </a:pPr>
            <a:r>
              <a:rPr b="1" lang="en">
                <a:solidFill>
                  <a:srgbClr val="202124"/>
                </a:solidFill>
              </a:rPr>
              <a:t>Independent variable:</a:t>
            </a:r>
            <a:endParaRPr b="1">
              <a:solidFill>
                <a:srgbClr val="202124"/>
              </a:solidFill>
            </a:endParaRPr>
          </a:p>
          <a:p>
            <a:pPr indent="-311150" lvl="0" marL="457200" rtl="0" algn="l">
              <a:spcBef>
                <a:spcPts val="1600"/>
              </a:spcBef>
              <a:spcAft>
                <a:spcPts val="0"/>
              </a:spcAft>
              <a:buClr>
                <a:srgbClr val="202124"/>
              </a:buClr>
              <a:buSzPts val="1300"/>
              <a:buAutoNum type="arabicPeriod"/>
            </a:pPr>
            <a:r>
              <a:rPr lang="en" sz="1300">
                <a:solidFill>
                  <a:srgbClr val="202124"/>
                </a:solidFill>
              </a:rPr>
              <a:t>business type: business type description</a:t>
            </a:r>
            <a:endParaRPr sz="1300">
              <a:solidFill>
                <a:srgbClr val="202124"/>
              </a:solidFill>
            </a:endParaRPr>
          </a:p>
          <a:p>
            <a:pPr indent="-311150" lvl="0" marL="457200" rtl="0" algn="l">
              <a:spcBef>
                <a:spcPts val="0"/>
              </a:spcBef>
              <a:spcAft>
                <a:spcPts val="0"/>
              </a:spcAft>
              <a:buClr>
                <a:srgbClr val="202124"/>
              </a:buClr>
              <a:buSzPts val="1300"/>
              <a:buAutoNum type="arabicPeriod"/>
            </a:pPr>
            <a:r>
              <a:rPr lang="en" sz="1300">
                <a:solidFill>
                  <a:srgbClr val="202124"/>
                </a:solidFill>
              </a:rPr>
              <a:t>business_age_description</a:t>
            </a:r>
            <a:endParaRPr sz="1300">
              <a:solidFill>
                <a:srgbClr val="202124"/>
              </a:solidFill>
            </a:endParaRPr>
          </a:p>
          <a:p>
            <a:pPr indent="-311150" lvl="0" marL="457200" rtl="0" algn="l">
              <a:spcBef>
                <a:spcPts val="0"/>
              </a:spcBef>
              <a:spcAft>
                <a:spcPts val="0"/>
              </a:spcAft>
              <a:buClr>
                <a:srgbClr val="202124"/>
              </a:buClr>
              <a:buSzPts val="1300"/>
              <a:buAutoNum type="arabicPeriod"/>
            </a:pPr>
            <a:r>
              <a:rPr lang="en" sz="1300">
                <a:solidFill>
                  <a:srgbClr val="202124"/>
                </a:solidFill>
              </a:rPr>
              <a:t>undisbursed_amount</a:t>
            </a:r>
            <a:endParaRPr sz="1300">
              <a:solidFill>
                <a:srgbClr val="202124"/>
              </a:solidFill>
            </a:endParaRPr>
          </a:p>
          <a:p>
            <a:pPr indent="-311150" lvl="0" marL="457200" rtl="0" algn="l">
              <a:spcBef>
                <a:spcPts val="0"/>
              </a:spcBef>
              <a:spcAft>
                <a:spcPts val="0"/>
              </a:spcAft>
              <a:buClr>
                <a:srgbClr val="202124"/>
              </a:buClr>
              <a:buSzPts val="1300"/>
              <a:buAutoNum type="arabicPeriod"/>
            </a:pPr>
            <a:r>
              <a:rPr lang="en" sz="1300">
                <a:solidFill>
                  <a:srgbClr val="202124"/>
                </a:solidFill>
              </a:rPr>
              <a:t>term: loan maturity in months</a:t>
            </a:r>
            <a:endParaRPr sz="1300">
              <a:solidFill>
                <a:srgbClr val="202124"/>
              </a:solidFill>
            </a:endParaRPr>
          </a:p>
          <a:p>
            <a:pPr indent="-311150" lvl="0" marL="457200" rtl="0" algn="l">
              <a:spcBef>
                <a:spcPts val="0"/>
              </a:spcBef>
              <a:spcAft>
                <a:spcPts val="0"/>
              </a:spcAft>
              <a:buClr>
                <a:srgbClr val="202124"/>
              </a:buClr>
              <a:buSzPts val="1300"/>
              <a:buAutoNum type="arabicPeriod"/>
            </a:pPr>
            <a:r>
              <a:rPr lang="en" sz="1300">
                <a:solidFill>
                  <a:srgbClr val="202124"/>
                </a:solidFill>
              </a:rPr>
              <a:t>job_retained</a:t>
            </a:r>
            <a:endParaRPr sz="1300">
              <a:solidFill>
                <a:srgbClr val="202124"/>
              </a:solidFill>
            </a:endParaRPr>
          </a:p>
          <a:p>
            <a:pPr indent="0" lvl="0" marL="457200" rtl="0" algn="l">
              <a:spcBef>
                <a:spcPts val="1600"/>
              </a:spcBef>
              <a:spcAft>
                <a:spcPts val="1600"/>
              </a:spcAft>
              <a:buNone/>
            </a:pPr>
            <a:r>
              <a:t/>
            </a:r>
            <a:endParaRPr sz="1300">
              <a:solidFill>
                <a:srgbClr val="202124"/>
              </a:solidFill>
            </a:endParaRPr>
          </a:p>
        </p:txBody>
      </p:sp>
      <p:sp>
        <p:nvSpPr>
          <p:cNvPr id="971" name="Google Shape;971;p69"/>
          <p:cNvSpPr txBox="1"/>
          <p:nvPr/>
        </p:nvSpPr>
        <p:spPr>
          <a:xfrm>
            <a:off x="5277100" y="3734375"/>
            <a:ext cx="354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Accuracy of model with only one independent variable, loan_status = 1</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797" name="Shape 797"/>
        <p:cNvGrpSpPr/>
        <p:nvPr/>
      </p:nvGrpSpPr>
      <p:grpSpPr>
        <a:xfrm>
          <a:off x="0" y="0"/>
          <a:ext cx="0" cy="0"/>
          <a:chOff x="0" y="0"/>
          <a:chExt cx="0" cy="0"/>
        </a:xfrm>
      </p:grpSpPr>
      <p:sp>
        <p:nvSpPr>
          <p:cNvPr id="798" name="Google Shape;798;p52"/>
          <p:cNvSpPr txBox="1"/>
          <p:nvPr>
            <p:ph idx="15" type="title"/>
          </p:nvPr>
        </p:nvSpPr>
        <p:spPr>
          <a:xfrm>
            <a:off x="4569225" y="540000"/>
            <a:ext cx="3854700" cy="612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202124"/>
                </a:solidFill>
              </a:rPr>
              <a:t>TABLE OF CONTENTS</a:t>
            </a:r>
            <a:endParaRPr>
              <a:solidFill>
                <a:srgbClr val="202124"/>
              </a:solidFill>
            </a:endParaRPr>
          </a:p>
        </p:txBody>
      </p:sp>
      <p:sp>
        <p:nvSpPr>
          <p:cNvPr id="799" name="Google Shape;799;p52"/>
          <p:cNvSpPr txBox="1"/>
          <p:nvPr>
            <p:ph type="title"/>
          </p:nvPr>
        </p:nvSpPr>
        <p:spPr>
          <a:xfrm>
            <a:off x="786025" y="2229600"/>
            <a:ext cx="47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00" name="Google Shape;800;p52"/>
          <p:cNvSpPr txBox="1"/>
          <p:nvPr>
            <p:ph idx="6" type="title"/>
          </p:nvPr>
        </p:nvSpPr>
        <p:spPr>
          <a:xfrm>
            <a:off x="3807495" y="2177375"/>
            <a:ext cx="4713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801" name="Google Shape;801;p52"/>
          <p:cNvSpPr txBox="1"/>
          <p:nvPr>
            <p:ph idx="9" type="title"/>
          </p:nvPr>
        </p:nvSpPr>
        <p:spPr>
          <a:xfrm>
            <a:off x="3807495" y="3505525"/>
            <a:ext cx="471300" cy="61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802" name="Google Shape;802;p52"/>
          <p:cNvSpPr txBox="1"/>
          <p:nvPr>
            <p:ph idx="3" type="title"/>
          </p:nvPr>
        </p:nvSpPr>
        <p:spPr>
          <a:xfrm>
            <a:off x="782878" y="3601375"/>
            <a:ext cx="474300" cy="52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803" name="Google Shape;803;p52"/>
          <p:cNvSpPr txBox="1"/>
          <p:nvPr>
            <p:ph idx="1" type="subTitle"/>
          </p:nvPr>
        </p:nvSpPr>
        <p:spPr>
          <a:xfrm>
            <a:off x="1313660" y="1949663"/>
            <a:ext cx="23430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BACKGROUND</a:t>
            </a:r>
            <a:endParaRPr/>
          </a:p>
        </p:txBody>
      </p:sp>
      <p:sp>
        <p:nvSpPr>
          <p:cNvPr id="804" name="Google Shape;804;p52"/>
          <p:cNvSpPr txBox="1"/>
          <p:nvPr>
            <p:ph idx="4" type="subTitle"/>
          </p:nvPr>
        </p:nvSpPr>
        <p:spPr>
          <a:xfrm>
            <a:off x="1313660" y="3339126"/>
            <a:ext cx="23430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INTRODUCTION</a:t>
            </a:r>
            <a:endParaRPr/>
          </a:p>
        </p:txBody>
      </p:sp>
      <p:sp>
        <p:nvSpPr>
          <p:cNvPr id="805" name="Google Shape;805;p52"/>
          <p:cNvSpPr txBox="1"/>
          <p:nvPr>
            <p:ph idx="7" type="subTitle"/>
          </p:nvPr>
        </p:nvSpPr>
        <p:spPr>
          <a:xfrm>
            <a:off x="4333085" y="1949663"/>
            <a:ext cx="23430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FINDINGS</a:t>
            </a:r>
            <a:endParaRPr/>
          </a:p>
        </p:txBody>
      </p:sp>
      <p:sp>
        <p:nvSpPr>
          <p:cNvPr id="806" name="Google Shape;806;p52"/>
          <p:cNvSpPr txBox="1"/>
          <p:nvPr>
            <p:ph idx="13" type="subTitle"/>
          </p:nvPr>
        </p:nvSpPr>
        <p:spPr>
          <a:xfrm>
            <a:off x="4333085" y="3339126"/>
            <a:ext cx="23430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70"/>
          <p:cNvSpPr txBox="1"/>
          <p:nvPr>
            <p:ph type="title"/>
          </p:nvPr>
        </p:nvSpPr>
        <p:spPr>
          <a:xfrm>
            <a:off x="720000" y="540000"/>
            <a:ext cx="40521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Results</a:t>
            </a:r>
            <a:endParaRPr/>
          </a:p>
        </p:txBody>
      </p:sp>
      <p:graphicFrame>
        <p:nvGraphicFramePr>
          <p:cNvPr id="977" name="Google Shape;977;p70"/>
          <p:cNvGraphicFramePr/>
          <p:nvPr/>
        </p:nvGraphicFramePr>
        <p:xfrm>
          <a:off x="937375" y="2727600"/>
          <a:ext cx="3000000" cy="3000000"/>
        </p:xfrm>
        <a:graphic>
          <a:graphicData uri="http://schemas.openxmlformats.org/drawingml/2006/table">
            <a:tbl>
              <a:tblPr>
                <a:noFill/>
                <a:tableStyleId>{CBB8162A-B8B2-4059-8D6D-E70BA3B288E5}</a:tableStyleId>
              </a:tblPr>
              <a:tblGrid>
                <a:gridCol w="2803350"/>
                <a:gridCol w="2803350"/>
              </a:tblGrid>
              <a:tr h="3962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r>
              <a:tr h="396200">
                <a:tc>
                  <a:txBody>
                    <a:bodyPr/>
                    <a:lstStyle/>
                    <a:p>
                      <a:pPr indent="0" lvl="0" marL="0" rtl="0" algn="l">
                        <a:spcBef>
                          <a:spcPts val="0"/>
                        </a:spcBef>
                        <a:spcAft>
                          <a:spcPts val="0"/>
                        </a:spcAft>
                        <a:buNone/>
                      </a:pPr>
                      <a:r>
                        <a:rPr lang="en"/>
                        <a:t>Sensitivity</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r>
              <a:tr h="396200">
                <a:tc>
                  <a:txBody>
                    <a:bodyPr/>
                    <a:lstStyle/>
                    <a:p>
                      <a:pPr indent="0" lvl="0" marL="0" rtl="0" algn="l">
                        <a:spcBef>
                          <a:spcPts val="0"/>
                        </a:spcBef>
                        <a:spcAft>
                          <a:spcPts val="0"/>
                        </a:spcAft>
                        <a:buNone/>
                      </a:pPr>
                      <a:r>
                        <a:rPr lang="en"/>
                        <a:t>Specificity</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r>
              <a:tr h="440100">
                <a:tc>
                  <a:txBody>
                    <a:bodyPr/>
                    <a:lstStyle/>
                    <a:p>
                      <a:pPr indent="0" lvl="0" marL="0" rtl="0" algn="l">
                        <a:spcBef>
                          <a:spcPts val="0"/>
                        </a:spcBef>
                        <a:spcAft>
                          <a:spcPts val="0"/>
                        </a:spcAft>
                        <a:buNone/>
                      </a:pPr>
                      <a:r>
                        <a:rPr lang="en"/>
                        <a:t>AUC from ROC curve</a:t>
                      </a:r>
                      <a:endParaRPr/>
                    </a:p>
                  </a:txBody>
                  <a:tcPr marT="91425" marB="91425" marR="91425" marL="91425"/>
                </a:tc>
                <a:tc>
                  <a:txBody>
                    <a:bodyPr/>
                    <a:lstStyle/>
                    <a:p>
                      <a:pPr indent="0" lvl="0" marL="0" rtl="0" algn="l">
                        <a:spcBef>
                          <a:spcPts val="0"/>
                        </a:spcBef>
                        <a:spcAft>
                          <a:spcPts val="0"/>
                        </a:spcAft>
                        <a:buNone/>
                      </a:pPr>
                      <a:r>
                        <a:rPr lang="en"/>
                        <a:t>0.905</a:t>
                      </a:r>
                      <a:endParaRPr/>
                    </a:p>
                  </a:txBody>
                  <a:tcPr marT="91425" marB="91425" marR="91425" marL="91425"/>
                </a:tc>
              </a:tr>
            </a:tbl>
          </a:graphicData>
        </a:graphic>
      </p:graphicFrame>
      <p:sp>
        <p:nvSpPr>
          <p:cNvPr id="978" name="Google Shape;978;p70"/>
          <p:cNvSpPr txBox="1"/>
          <p:nvPr>
            <p:ph idx="1" type="body"/>
          </p:nvPr>
        </p:nvSpPr>
        <p:spPr>
          <a:xfrm>
            <a:off x="311700" y="1152475"/>
            <a:ext cx="8520600" cy="49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Confusion matrix:</a:t>
            </a:r>
            <a:endParaRPr b="1">
              <a:solidFill>
                <a:srgbClr val="000000"/>
              </a:solidFill>
            </a:endParaRPr>
          </a:p>
        </p:txBody>
      </p:sp>
      <p:pic>
        <p:nvPicPr>
          <p:cNvPr id="979" name="Google Shape;979;p70"/>
          <p:cNvPicPr preferRelativeResize="0"/>
          <p:nvPr/>
        </p:nvPicPr>
        <p:blipFill>
          <a:blip r:embed="rId3">
            <a:alphaModFix/>
          </a:blip>
          <a:stretch>
            <a:fillRect/>
          </a:stretch>
        </p:blipFill>
        <p:spPr>
          <a:xfrm>
            <a:off x="2981125" y="1250275"/>
            <a:ext cx="2928156" cy="132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983" name="Shape 983"/>
        <p:cNvGrpSpPr/>
        <p:nvPr/>
      </p:nvGrpSpPr>
      <p:grpSpPr>
        <a:xfrm>
          <a:off x="0" y="0"/>
          <a:ext cx="0" cy="0"/>
          <a:chOff x="0" y="0"/>
          <a:chExt cx="0" cy="0"/>
        </a:xfrm>
      </p:grpSpPr>
      <p:sp>
        <p:nvSpPr>
          <p:cNvPr id="984" name="Google Shape;984;p71"/>
          <p:cNvSpPr txBox="1"/>
          <p:nvPr>
            <p:ph idx="1" type="body"/>
          </p:nvPr>
        </p:nvSpPr>
        <p:spPr>
          <a:xfrm>
            <a:off x="3421075" y="1856550"/>
            <a:ext cx="39126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3700">
                <a:solidFill>
                  <a:schemeClr val="dk1"/>
                </a:solidFill>
                <a:latin typeface="Fjalla One"/>
                <a:ea typeface="Fjalla One"/>
                <a:cs typeface="Fjalla One"/>
                <a:sym typeface="Fjalla One"/>
              </a:rPr>
              <a:t>Conclusion</a:t>
            </a:r>
            <a:endParaRPr b="1" i="1" sz="3700">
              <a:solidFill>
                <a:schemeClr val="dk1"/>
              </a:solidFill>
              <a:latin typeface="Fjalla One"/>
              <a:ea typeface="Fjalla One"/>
              <a:cs typeface="Fjalla One"/>
              <a:sym typeface="Fjalla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72"/>
          <p:cNvSpPr txBox="1"/>
          <p:nvPr>
            <p:ph type="title"/>
          </p:nvPr>
        </p:nvSpPr>
        <p:spPr>
          <a:xfrm>
            <a:off x="780650" y="115425"/>
            <a:ext cx="4052100" cy="13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Conclusion</a:t>
            </a:r>
            <a:endParaRPr b="1"/>
          </a:p>
        </p:txBody>
      </p:sp>
      <p:sp>
        <p:nvSpPr>
          <p:cNvPr id="990" name="Google Shape;990;p72"/>
          <p:cNvSpPr txBox="1"/>
          <p:nvPr>
            <p:ph idx="1" type="body"/>
          </p:nvPr>
        </p:nvSpPr>
        <p:spPr>
          <a:xfrm>
            <a:off x="502050" y="867900"/>
            <a:ext cx="8139900" cy="209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a:solidFill>
                  <a:srgbClr val="000000"/>
                </a:solidFill>
              </a:rPr>
              <a:t>Loan status is the most important variable</a:t>
            </a:r>
            <a:endParaRPr>
              <a:solidFill>
                <a:srgbClr val="000000"/>
              </a:solidFill>
            </a:endParaRPr>
          </a:p>
          <a:p>
            <a:pPr indent="-317500" lvl="0" marL="457200" rtl="0" algn="l">
              <a:spcBef>
                <a:spcPts val="1600"/>
              </a:spcBef>
              <a:spcAft>
                <a:spcPts val="0"/>
              </a:spcAft>
              <a:buClr>
                <a:srgbClr val="000000"/>
              </a:buClr>
              <a:buSzPts val="1400"/>
              <a:buAutoNum type="arabicPeriod"/>
            </a:pPr>
            <a:r>
              <a:rPr lang="en">
                <a:solidFill>
                  <a:srgbClr val="000000"/>
                </a:solidFill>
              </a:rPr>
              <a:t>Other than the loan status, we can see that the following variables can also provide us insights and help predict if the data is removed from application dataset</a:t>
            </a:r>
            <a:endParaRPr>
              <a:solidFill>
                <a:srgbClr val="000000"/>
              </a:solidFill>
            </a:endParaRPr>
          </a:p>
          <a:p>
            <a:pPr indent="-317500" lvl="1" marL="914400" rtl="0" algn="l">
              <a:spcBef>
                <a:spcPts val="1600"/>
              </a:spcBef>
              <a:spcAft>
                <a:spcPts val="0"/>
              </a:spcAft>
              <a:buClr>
                <a:srgbClr val="000000"/>
              </a:buClr>
              <a:buSzPts val="1400"/>
              <a:buAutoNum type="alphaLcPeriod"/>
            </a:pPr>
            <a:r>
              <a:rPr lang="en">
                <a:solidFill>
                  <a:srgbClr val="000000"/>
                </a:solidFill>
              </a:rPr>
              <a:t>Jobs retained</a:t>
            </a:r>
            <a:endParaRPr>
              <a:solidFill>
                <a:srgbClr val="000000"/>
              </a:solidFill>
            </a:endParaRPr>
          </a:p>
          <a:p>
            <a:pPr indent="-317500" lvl="1" marL="914400" rtl="0" algn="l">
              <a:spcBef>
                <a:spcPts val="1600"/>
              </a:spcBef>
              <a:spcAft>
                <a:spcPts val="0"/>
              </a:spcAft>
              <a:buClr>
                <a:srgbClr val="000000"/>
              </a:buClr>
              <a:buSzPts val="1400"/>
              <a:buAutoNum type="alphaLcPeriod"/>
            </a:pPr>
            <a:r>
              <a:rPr lang="en">
                <a:solidFill>
                  <a:srgbClr val="000000"/>
                </a:solidFill>
              </a:rPr>
              <a:t>Business type</a:t>
            </a:r>
            <a:endParaRPr>
              <a:solidFill>
                <a:srgbClr val="000000"/>
              </a:solidFill>
            </a:endParaRPr>
          </a:p>
          <a:p>
            <a:pPr indent="-317500" lvl="1" marL="914400" rtl="0" algn="l">
              <a:spcBef>
                <a:spcPts val="1600"/>
              </a:spcBef>
              <a:spcAft>
                <a:spcPts val="0"/>
              </a:spcAft>
              <a:buClr>
                <a:srgbClr val="000000"/>
              </a:buClr>
              <a:buSzPts val="1400"/>
              <a:buAutoNum type="alphaLcPeriod"/>
            </a:pPr>
            <a:r>
              <a:rPr lang="en">
                <a:solidFill>
                  <a:srgbClr val="000000"/>
                </a:solidFill>
              </a:rPr>
              <a:t>Business age</a:t>
            </a:r>
            <a:endParaRPr>
              <a:solidFill>
                <a:srgbClr val="000000"/>
              </a:solidFill>
            </a:endParaRPr>
          </a:p>
          <a:p>
            <a:pPr indent="-317500" lvl="1" marL="914400" rtl="0" algn="l">
              <a:spcBef>
                <a:spcPts val="1600"/>
              </a:spcBef>
              <a:spcAft>
                <a:spcPts val="0"/>
              </a:spcAft>
              <a:buClr>
                <a:srgbClr val="000000"/>
              </a:buClr>
              <a:buSzPts val="1400"/>
              <a:buAutoNum type="alphaLcPeriod"/>
            </a:pPr>
            <a:r>
              <a:rPr lang="en">
                <a:solidFill>
                  <a:srgbClr val="000000"/>
                </a:solidFill>
              </a:rPr>
              <a:t>Undisbursed amount</a:t>
            </a:r>
            <a:endParaRPr>
              <a:solidFill>
                <a:srgbClr val="000000"/>
              </a:solidFill>
            </a:endParaRPr>
          </a:p>
          <a:p>
            <a:pPr indent="-317500" lvl="1" marL="914400" rtl="0" algn="l">
              <a:spcBef>
                <a:spcPts val="1600"/>
              </a:spcBef>
              <a:spcAft>
                <a:spcPts val="0"/>
              </a:spcAft>
              <a:buClr>
                <a:srgbClr val="000000"/>
              </a:buClr>
              <a:buSzPts val="1400"/>
              <a:buAutoNum type="alphaLcPeriod"/>
            </a:pPr>
            <a:r>
              <a:rPr lang="en">
                <a:solidFill>
                  <a:srgbClr val="000000"/>
                </a:solidFill>
              </a:rPr>
              <a:t>Term</a:t>
            </a:r>
            <a:endParaRPr>
              <a:solidFill>
                <a:srgbClr val="000000"/>
              </a:solidFill>
            </a:endParaRPr>
          </a:p>
          <a:p>
            <a:pPr indent="-317500" lvl="0" marL="457200" rtl="0" algn="l">
              <a:spcBef>
                <a:spcPts val="1600"/>
              </a:spcBef>
              <a:spcAft>
                <a:spcPts val="1600"/>
              </a:spcAft>
              <a:buClr>
                <a:srgbClr val="000000"/>
              </a:buClr>
              <a:buSzPts val="1400"/>
              <a:buAutoNum type="arabicPeriod"/>
            </a:pPr>
            <a:r>
              <a:rPr lang="en">
                <a:solidFill>
                  <a:srgbClr val="000000"/>
                </a:solidFill>
              </a:rPr>
              <a:t>We can predict the results with more than 99% accuracy</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73"/>
          <p:cNvSpPr txBox="1"/>
          <p:nvPr>
            <p:ph type="title"/>
          </p:nvPr>
        </p:nvSpPr>
        <p:spPr>
          <a:xfrm>
            <a:off x="618850" y="176075"/>
            <a:ext cx="3433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Conclusion</a:t>
            </a:r>
            <a:endParaRPr b="1"/>
          </a:p>
        </p:txBody>
      </p:sp>
      <p:sp>
        <p:nvSpPr>
          <p:cNvPr id="996" name="Google Shape;996;p73"/>
          <p:cNvSpPr txBox="1"/>
          <p:nvPr>
            <p:ph idx="1" type="body"/>
          </p:nvPr>
        </p:nvSpPr>
        <p:spPr>
          <a:xfrm>
            <a:off x="279175" y="847900"/>
            <a:ext cx="8686500" cy="36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02124"/>
                </a:solidFill>
                <a:latin typeface="Calibri"/>
                <a:ea typeface="Calibri"/>
                <a:cs typeface="Calibri"/>
                <a:sym typeface="Calibri"/>
              </a:rPr>
              <a:t>We think the reason for those loans that were removed from approved applications is because the lender decided to cancel them. </a:t>
            </a:r>
            <a:endParaRPr sz="1600">
              <a:solidFill>
                <a:srgbClr val="202124"/>
              </a:solidFill>
              <a:latin typeface="Calibri"/>
              <a:ea typeface="Calibri"/>
              <a:cs typeface="Calibri"/>
              <a:sym typeface="Calibri"/>
            </a:endParaRPr>
          </a:p>
          <a:p>
            <a:pPr indent="0" lvl="0" marL="0" rtl="0" algn="l">
              <a:spcBef>
                <a:spcPts val="1600"/>
              </a:spcBef>
              <a:spcAft>
                <a:spcPts val="0"/>
              </a:spcAft>
              <a:buNone/>
            </a:pPr>
            <a:r>
              <a:rPr lang="en" sz="1600">
                <a:solidFill>
                  <a:srgbClr val="202124"/>
                </a:solidFill>
                <a:latin typeface="Calibri"/>
                <a:ea typeface="Calibri"/>
                <a:cs typeface="Calibri"/>
                <a:sym typeface="Calibri"/>
              </a:rPr>
              <a:t>Since all the variables that we found  important to make the prediction cannot be found from the PPP application form, we believe that the lender decide to cancel the loan application after reviewing more detailed information.</a:t>
            </a:r>
            <a:endParaRPr sz="1600">
              <a:solidFill>
                <a:srgbClr val="202124"/>
              </a:solidFill>
              <a:latin typeface="Calibri"/>
              <a:ea typeface="Calibri"/>
              <a:cs typeface="Calibri"/>
              <a:sym typeface="Calibri"/>
            </a:endParaRPr>
          </a:p>
          <a:p>
            <a:pPr indent="-317500" lvl="0" marL="457200" rtl="0" algn="l">
              <a:lnSpc>
                <a:spcPct val="115000"/>
              </a:lnSpc>
              <a:spcBef>
                <a:spcPts val="1600"/>
              </a:spcBef>
              <a:spcAft>
                <a:spcPts val="0"/>
              </a:spcAft>
              <a:buClr>
                <a:srgbClr val="202124"/>
              </a:buClr>
              <a:buSzPts val="1400"/>
              <a:buFont typeface="Calibri"/>
              <a:buAutoNum type="arabicPeriod"/>
            </a:pPr>
            <a:r>
              <a:rPr b="1" lang="en">
                <a:solidFill>
                  <a:srgbClr val="202124"/>
                </a:solidFill>
                <a:latin typeface="Calibri"/>
                <a:ea typeface="Calibri"/>
                <a:cs typeface="Calibri"/>
                <a:sym typeface="Calibri"/>
              </a:rPr>
              <a:t>Jobs retained</a:t>
            </a:r>
            <a:r>
              <a:rPr lang="en">
                <a:solidFill>
                  <a:srgbClr val="202124"/>
                </a:solidFill>
                <a:latin typeface="Calibri"/>
                <a:ea typeface="Calibri"/>
                <a:cs typeface="Calibri"/>
                <a:sym typeface="Calibri"/>
              </a:rPr>
              <a:t> -  the lender might cancel the application with unreasonable jobs retained amount</a:t>
            </a:r>
            <a:endParaRPr>
              <a:solidFill>
                <a:srgbClr val="202124"/>
              </a:solidFill>
              <a:latin typeface="Calibri"/>
              <a:ea typeface="Calibri"/>
              <a:cs typeface="Calibri"/>
              <a:sym typeface="Calibri"/>
            </a:endParaRPr>
          </a:p>
          <a:p>
            <a:pPr indent="-317500" lvl="0" marL="457200" rtl="0" algn="l">
              <a:lnSpc>
                <a:spcPct val="115000"/>
              </a:lnSpc>
              <a:spcBef>
                <a:spcPts val="0"/>
              </a:spcBef>
              <a:spcAft>
                <a:spcPts val="0"/>
              </a:spcAft>
              <a:buClr>
                <a:srgbClr val="202124"/>
              </a:buClr>
              <a:buSzPts val="1400"/>
              <a:buFont typeface="Calibri"/>
              <a:buAutoNum type="arabicPeriod"/>
            </a:pPr>
            <a:r>
              <a:rPr b="1" lang="en">
                <a:solidFill>
                  <a:srgbClr val="202124"/>
                </a:solidFill>
                <a:latin typeface="Calibri"/>
                <a:ea typeface="Calibri"/>
                <a:cs typeface="Calibri"/>
                <a:sym typeface="Calibri"/>
              </a:rPr>
              <a:t>Business type </a:t>
            </a:r>
            <a:r>
              <a:rPr lang="en">
                <a:solidFill>
                  <a:srgbClr val="202124"/>
                </a:solidFill>
                <a:latin typeface="Calibri"/>
                <a:ea typeface="Calibri"/>
                <a:cs typeface="Calibri"/>
                <a:sym typeface="Calibri"/>
              </a:rPr>
              <a:t>- maybe the lender got more information about the business and found the business is not reliable and might not use the loan well</a:t>
            </a:r>
            <a:endParaRPr>
              <a:solidFill>
                <a:srgbClr val="202124"/>
              </a:solidFill>
              <a:latin typeface="Calibri"/>
              <a:ea typeface="Calibri"/>
              <a:cs typeface="Calibri"/>
              <a:sym typeface="Calibri"/>
            </a:endParaRPr>
          </a:p>
          <a:p>
            <a:pPr indent="-317500" lvl="0" marL="457200" rtl="0" algn="l">
              <a:lnSpc>
                <a:spcPct val="115000"/>
              </a:lnSpc>
              <a:spcBef>
                <a:spcPts val="0"/>
              </a:spcBef>
              <a:spcAft>
                <a:spcPts val="0"/>
              </a:spcAft>
              <a:buClr>
                <a:srgbClr val="202124"/>
              </a:buClr>
              <a:buSzPts val="1400"/>
              <a:buFont typeface="Calibri"/>
              <a:buAutoNum type="arabicPeriod"/>
            </a:pPr>
            <a:r>
              <a:rPr b="1" lang="en">
                <a:solidFill>
                  <a:srgbClr val="202124"/>
                </a:solidFill>
                <a:latin typeface="Calibri"/>
                <a:ea typeface="Calibri"/>
                <a:cs typeface="Calibri"/>
                <a:sym typeface="Calibri"/>
              </a:rPr>
              <a:t>Business age </a:t>
            </a:r>
            <a:r>
              <a:rPr lang="en">
                <a:solidFill>
                  <a:srgbClr val="202124"/>
                </a:solidFill>
                <a:latin typeface="Calibri"/>
                <a:ea typeface="Calibri"/>
                <a:cs typeface="Calibri"/>
                <a:sym typeface="Calibri"/>
              </a:rPr>
              <a:t>- the government might prefer to put more funding to new and start-up businesses</a:t>
            </a:r>
            <a:endParaRPr>
              <a:solidFill>
                <a:srgbClr val="202124"/>
              </a:solidFill>
              <a:latin typeface="Calibri"/>
              <a:ea typeface="Calibri"/>
              <a:cs typeface="Calibri"/>
              <a:sym typeface="Calibri"/>
            </a:endParaRPr>
          </a:p>
          <a:p>
            <a:pPr indent="-317500" lvl="0" marL="457200" rtl="0" algn="l">
              <a:lnSpc>
                <a:spcPct val="115000"/>
              </a:lnSpc>
              <a:spcBef>
                <a:spcPts val="0"/>
              </a:spcBef>
              <a:spcAft>
                <a:spcPts val="0"/>
              </a:spcAft>
              <a:buClr>
                <a:srgbClr val="202124"/>
              </a:buClr>
              <a:buSzPts val="1400"/>
              <a:buFont typeface="Calibri"/>
              <a:buAutoNum type="arabicPeriod"/>
            </a:pPr>
            <a:r>
              <a:rPr b="1" lang="en">
                <a:solidFill>
                  <a:srgbClr val="202124"/>
                </a:solidFill>
                <a:latin typeface="Calibri"/>
                <a:ea typeface="Calibri"/>
                <a:cs typeface="Calibri"/>
                <a:sym typeface="Calibri"/>
              </a:rPr>
              <a:t>Undisbursed amount</a:t>
            </a:r>
            <a:r>
              <a:rPr lang="en">
                <a:solidFill>
                  <a:srgbClr val="202124"/>
                </a:solidFill>
                <a:latin typeface="Calibri"/>
                <a:ea typeface="Calibri"/>
                <a:cs typeface="Calibri"/>
                <a:sym typeface="Calibri"/>
              </a:rPr>
              <a:t> - because lenders haven’t fully disbursed the loan, so it’s ok to cancel it</a:t>
            </a:r>
            <a:endParaRPr>
              <a:solidFill>
                <a:srgbClr val="202124"/>
              </a:solidFill>
              <a:latin typeface="Calibri"/>
              <a:ea typeface="Calibri"/>
              <a:cs typeface="Calibri"/>
              <a:sym typeface="Calibri"/>
            </a:endParaRPr>
          </a:p>
          <a:p>
            <a:pPr indent="-317500" lvl="0" marL="457200" rtl="0" algn="l">
              <a:lnSpc>
                <a:spcPct val="115000"/>
              </a:lnSpc>
              <a:spcBef>
                <a:spcPts val="0"/>
              </a:spcBef>
              <a:spcAft>
                <a:spcPts val="0"/>
              </a:spcAft>
              <a:buClr>
                <a:srgbClr val="202124"/>
              </a:buClr>
              <a:buSzPts val="1400"/>
              <a:buFont typeface="Calibri"/>
              <a:buAutoNum type="arabicPeriod"/>
            </a:pPr>
            <a:r>
              <a:rPr b="1" lang="en">
                <a:solidFill>
                  <a:srgbClr val="202124"/>
                </a:solidFill>
                <a:latin typeface="Calibri"/>
                <a:ea typeface="Calibri"/>
                <a:cs typeface="Calibri"/>
                <a:sym typeface="Calibri"/>
              </a:rPr>
              <a:t>Term</a:t>
            </a:r>
            <a:r>
              <a:rPr lang="en">
                <a:solidFill>
                  <a:srgbClr val="202124"/>
                </a:solidFill>
                <a:latin typeface="Calibri"/>
                <a:ea typeface="Calibri"/>
                <a:cs typeface="Calibri"/>
                <a:sym typeface="Calibri"/>
              </a:rPr>
              <a:t> - the lender prefer to provide loans with shorter term</a:t>
            </a:r>
            <a:endParaRPr>
              <a:solidFill>
                <a:srgbClr val="202124"/>
              </a:solidFill>
              <a:latin typeface="Calibri"/>
              <a:ea typeface="Calibri"/>
              <a:cs typeface="Calibri"/>
              <a:sym typeface="Calibri"/>
            </a:endParaRPr>
          </a:p>
          <a:p>
            <a:pPr indent="-317500" lvl="0" marL="457200" rtl="0" algn="l">
              <a:lnSpc>
                <a:spcPct val="115000"/>
              </a:lnSpc>
              <a:spcBef>
                <a:spcPts val="0"/>
              </a:spcBef>
              <a:spcAft>
                <a:spcPts val="0"/>
              </a:spcAft>
              <a:buClr>
                <a:srgbClr val="202124"/>
              </a:buClr>
              <a:buSzPts val="1400"/>
              <a:buFont typeface="Calibri"/>
              <a:buAutoNum type="arabicPeriod"/>
            </a:pPr>
            <a:r>
              <a:rPr b="1" lang="en">
                <a:solidFill>
                  <a:srgbClr val="202124"/>
                </a:solidFill>
                <a:latin typeface="Calibri"/>
                <a:ea typeface="Calibri"/>
                <a:cs typeface="Calibri"/>
                <a:sym typeface="Calibri"/>
              </a:rPr>
              <a:t>Loan status </a:t>
            </a:r>
            <a:r>
              <a:rPr lang="en">
                <a:solidFill>
                  <a:srgbClr val="202124"/>
                </a:solidFill>
                <a:latin typeface="Calibri"/>
                <a:ea typeface="Calibri"/>
                <a:cs typeface="Calibri"/>
                <a:sym typeface="Calibri"/>
              </a:rPr>
              <a:t>- most of the removed loans are on “Active Un-Disbursed”, so the lender will not  lose any when removing them from the application dataset</a:t>
            </a:r>
            <a:endParaRPr>
              <a:solidFill>
                <a:srgbClr val="202124"/>
              </a:solidFill>
              <a:latin typeface="Calibri"/>
              <a:ea typeface="Calibri"/>
              <a:cs typeface="Calibri"/>
              <a:sym typeface="Calibri"/>
            </a:endParaRPr>
          </a:p>
          <a:p>
            <a:pPr indent="0" lvl="0" marL="0" rtl="0" algn="l">
              <a:spcBef>
                <a:spcPts val="1600"/>
              </a:spcBef>
              <a:spcAft>
                <a:spcPts val="1600"/>
              </a:spcAft>
              <a:buNone/>
            </a:pPr>
            <a:r>
              <a:t/>
            </a:r>
            <a:endParaRPr>
              <a:solidFill>
                <a:srgbClr val="202124"/>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4"/>
          <p:cNvSpPr txBox="1"/>
          <p:nvPr>
            <p:ph type="title"/>
          </p:nvPr>
        </p:nvSpPr>
        <p:spPr>
          <a:xfrm>
            <a:off x="740150" y="345900"/>
            <a:ext cx="3310500" cy="87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Conclusion</a:t>
            </a:r>
            <a:endParaRPr b="1"/>
          </a:p>
        </p:txBody>
      </p:sp>
      <p:sp>
        <p:nvSpPr>
          <p:cNvPr id="1002" name="Google Shape;1002;p74"/>
          <p:cNvSpPr txBox="1"/>
          <p:nvPr>
            <p:ph idx="1" type="body"/>
          </p:nvPr>
        </p:nvSpPr>
        <p:spPr>
          <a:xfrm>
            <a:off x="396625" y="1278150"/>
            <a:ext cx="8520600" cy="2587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000">
                <a:solidFill>
                  <a:srgbClr val="000000"/>
                </a:solidFill>
                <a:latin typeface="Calibri"/>
                <a:ea typeface="Calibri"/>
                <a:cs typeface="Calibri"/>
                <a:sym typeface="Calibri"/>
              </a:rPr>
              <a:t>If we’re to GO BEYOND DATA,</a:t>
            </a:r>
            <a:r>
              <a:rPr lang="en" sz="2000">
                <a:solidFill>
                  <a:schemeClr val="dk1"/>
                </a:solidFill>
                <a:latin typeface="Calibri"/>
                <a:ea typeface="Calibri"/>
                <a:cs typeface="Calibri"/>
                <a:sym typeface="Calibri"/>
              </a:rPr>
              <a:t> </a:t>
            </a:r>
            <a:r>
              <a:rPr b="1" lang="en" sz="2000">
                <a:solidFill>
                  <a:schemeClr val="dk1"/>
                </a:solidFill>
                <a:latin typeface="Calibri"/>
                <a:ea typeface="Calibri"/>
                <a:cs typeface="Calibri"/>
                <a:sym typeface="Calibri"/>
              </a:rPr>
              <a:t>Data Privacy Laws</a:t>
            </a:r>
            <a:r>
              <a:rPr lang="en" sz="2000">
                <a:solidFill>
                  <a:schemeClr val="dk1"/>
                </a:solidFill>
                <a:latin typeface="Calibri"/>
                <a:ea typeface="Calibri"/>
                <a:cs typeface="Calibri"/>
                <a:sym typeface="Calibri"/>
              </a:rPr>
              <a:t> </a:t>
            </a:r>
            <a:r>
              <a:rPr lang="en" sz="2000">
                <a:solidFill>
                  <a:srgbClr val="000000"/>
                </a:solidFill>
                <a:latin typeface="Calibri"/>
                <a:ea typeface="Calibri"/>
                <a:cs typeface="Calibri"/>
                <a:sym typeface="Calibri"/>
              </a:rPr>
              <a:t>give people the right to not provide all information when asked for hence could explain some missing information.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53"/>
          <p:cNvSpPr txBox="1"/>
          <p:nvPr>
            <p:ph type="title"/>
          </p:nvPr>
        </p:nvSpPr>
        <p:spPr>
          <a:xfrm>
            <a:off x="720000" y="540000"/>
            <a:ext cx="54186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Information</a:t>
            </a:r>
            <a:endParaRPr/>
          </a:p>
        </p:txBody>
      </p:sp>
      <p:sp>
        <p:nvSpPr>
          <p:cNvPr id="812" name="Google Shape;812;p53"/>
          <p:cNvSpPr txBox="1"/>
          <p:nvPr/>
        </p:nvSpPr>
        <p:spPr>
          <a:xfrm>
            <a:off x="2718925" y="1553750"/>
            <a:ext cx="341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Impact"/>
                <a:ea typeface="Impact"/>
                <a:cs typeface="Impact"/>
                <a:sym typeface="Impact"/>
              </a:rPr>
              <a:t>$ 800,000,000,000</a:t>
            </a:r>
            <a:endParaRPr sz="2800">
              <a:latin typeface="Impact"/>
              <a:ea typeface="Impact"/>
              <a:cs typeface="Impact"/>
              <a:sym typeface="Impact"/>
            </a:endParaRPr>
          </a:p>
        </p:txBody>
      </p:sp>
      <p:sp>
        <p:nvSpPr>
          <p:cNvPr id="813" name="Google Shape;813;p53"/>
          <p:cNvSpPr/>
          <p:nvPr/>
        </p:nvSpPr>
        <p:spPr>
          <a:xfrm rot="10800000">
            <a:off x="3153375" y="2382550"/>
            <a:ext cx="1541700" cy="1513500"/>
          </a:xfrm>
          <a:prstGeom prst="bentArrow">
            <a:avLst>
              <a:gd fmla="val 25000" name="adj1"/>
              <a:gd fmla="val 25000" name="adj2"/>
              <a:gd fmla="val 25000" name="adj3"/>
              <a:gd fmla="val 43750" name="adj4"/>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4" name="Google Shape;814;p53"/>
          <p:cNvPicPr preferRelativeResize="0"/>
          <p:nvPr/>
        </p:nvPicPr>
        <p:blipFill>
          <a:blip r:embed="rId3">
            <a:alphaModFix/>
          </a:blip>
          <a:stretch>
            <a:fillRect/>
          </a:stretch>
        </p:blipFill>
        <p:spPr>
          <a:xfrm>
            <a:off x="656975" y="2705375"/>
            <a:ext cx="2061949" cy="1941150"/>
          </a:xfrm>
          <a:prstGeom prst="rect">
            <a:avLst/>
          </a:prstGeom>
          <a:noFill/>
          <a:ln>
            <a:noFill/>
          </a:ln>
        </p:spPr>
      </p:pic>
      <p:sp>
        <p:nvSpPr>
          <p:cNvPr id="815" name="Google Shape;815;p53"/>
          <p:cNvSpPr txBox="1"/>
          <p:nvPr/>
        </p:nvSpPr>
        <p:spPr>
          <a:xfrm>
            <a:off x="4753200" y="3644650"/>
            <a:ext cx="30804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t>S</a:t>
            </a:r>
            <a:r>
              <a:rPr lang="en" sz="3200"/>
              <a:t>mall </a:t>
            </a:r>
            <a:r>
              <a:rPr b="1" lang="en" sz="3600"/>
              <a:t>B</a:t>
            </a:r>
            <a:r>
              <a:rPr lang="en" sz="3200"/>
              <a:t>usiness </a:t>
            </a:r>
            <a:r>
              <a:rPr b="1" lang="en" sz="3600"/>
              <a:t>A</a:t>
            </a:r>
            <a:r>
              <a:rPr lang="en" sz="3200"/>
              <a:t>dministration</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54"/>
          <p:cNvSpPr txBox="1"/>
          <p:nvPr>
            <p:ph type="title"/>
          </p:nvPr>
        </p:nvSpPr>
        <p:spPr>
          <a:xfrm>
            <a:off x="719925" y="358050"/>
            <a:ext cx="52893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Paycheck Protection Program</a:t>
            </a:r>
            <a:endParaRPr/>
          </a:p>
        </p:txBody>
      </p:sp>
      <p:sp>
        <p:nvSpPr>
          <p:cNvPr id="821" name="Google Shape;821;p54"/>
          <p:cNvSpPr txBox="1"/>
          <p:nvPr/>
        </p:nvSpPr>
        <p:spPr>
          <a:xfrm>
            <a:off x="2589525" y="1553750"/>
            <a:ext cx="341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Impact"/>
                <a:ea typeface="Impact"/>
                <a:cs typeface="Impact"/>
                <a:sym typeface="Impact"/>
              </a:rPr>
              <a:t>Approve</a:t>
            </a:r>
            <a:endParaRPr sz="2800">
              <a:latin typeface="Impact"/>
              <a:ea typeface="Impact"/>
              <a:cs typeface="Impact"/>
              <a:sym typeface="Impact"/>
            </a:endParaRPr>
          </a:p>
        </p:txBody>
      </p:sp>
      <p:pic>
        <p:nvPicPr>
          <p:cNvPr id="822" name="Google Shape;822;p54"/>
          <p:cNvPicPr preferRelativeResize="0"/>
          <p:nvPr/>
        </p:nvPicPr>
        <p:blipFill>
          <a:blip r:embed="rId3">
            <a:alphaModFix/>
          </a:blip>
          <a:stretch>
            <a:fillRect/>
          </a:stretch>
        </p:blipFill>
        <p:spPr>
          <a:xfrm>
            <a:off x="656975" y="2705375"/>
            <a:ext cx="2061949" cy="1941150"/>
          </a:xfrm>
          <a:prstGeom prst="rect">
            <a:avLst/>
          </a:prstGeom>
          <a:noFill/>
          <a:ln>
            <a:noFill/>
          </a:ln>
        </p:spPr>
      </p:pic>
      <p:sp>
        <p:nvSpPr>
          <p:cNvPr id="823" name="Google Shape;823;p54"/>
          <p:cNvSpPr txBox="1"/>
          <p:nvPr/>
        </p:nvSpPr>
        <p:spPr>
          <a:xfrm>
            <a:off x="4753200" y="3644650"/>
            <a:ext cx="30804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t>S</a:t>
            </a:r>
            <a:r>
              <a:rPr lang="en" sz="3200"/>
              <a:t>mall </a:t>
            </a:r>
            <a:r>
              <a:rPr b="1" lang="en" sz="3600"/>
              <a:t>B</a:t>
            </a:r>
            <a:r>
              <a:rPr lang="en" sz="3200"/>
              <a:t>usiness </a:t>
            </a:r>
            <a:r>
              <a:rPr b="1" lang="en" sz="3600"/>
              <a:t>A</a:t>
            </a:r>
            <a:r>
              <a:rPr lang="en" sz="3200"/>
              <a:t>dministration</a:t>
            </a:r>
            <a:endParaRPr sz="3200"/>
          </a:p>
        </p:txBody>
      </p:sp>
      <p:sp>
        <p:nvSpPr>
          <p:cNvPr id="824" name="Google Shape;824;p54"/>
          <p:cNvSpPr/>
          <p:nvPr/>
        </p:nvSpPr>
        <p:spPr>
          <a:xfrm flipH="1" rot="5400000">
            <a:off x="3153375" y="2382550"/>
            <a:ext cx="1541700" cy="1513500"/>
          </a:xfrm>
          <a:prstGeom prst="bentArrow">
            <a:avLst>
              <a:gd fmla="val 25000" name="adj1"/>
              <a:gd fmla="val 25000" name="adj2"/>
              <a:gd fmla="val 25000" name="adj3"/>
              <a:gd fmla="val 43750" name="adj4"/>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4"/>
          <p:cNvSpPr/>
          <p:nvPr/>
        </p:nvSpPr>
        <p:spPr>
          <a:xfrm>
            <a:off x="4680975" y="3017950"/>
            <a:ext cx="1407300" cy="2427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4"/>
          <p:cNvSpPr txBox="1"/>
          <p:nvPr/>
        </p:nvSpPr>
        <p:spPr>
          <a:xfrm>
            <a:off x="5764775" y="2831500"/>
            <a:ext cx="237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Impact"/>
                <a:ea typeface="Impact"/>
                <a:cs typeface="Impact"/>
                <a:sym typeface="Impact"/>
              </a:rPr>
              <a:t>Remove</a:t>
            </a:r>
            <a:endParaRPr sz="2800">
              <a:latin typeface="Impact"/>
              <a:ea typeface="Impact"/>
              <a:cs typeface="Impact"/>
              <a:sym typeface="Impact"/>
            </a:endParaRPr>
          </a:p>
        </p:txBody>
      </p:sp>
      <p:sp>
        <p:nvSpPr>
          <p:cNvPr id="827" name="Google Shape;827;p54"/>
          <p:cNvSpPr/>
          <p:nvPr/>
        </p:nvSpPr>
        <p:spPr>
          <a:xfrm>
            <a:off x="5685700" y="919350"/>
            <a:ext cx="1652400" cy="1652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Impact"/>
                <a:ea typeface="Impact"/>
                <a:cs typeface="Impact"/>
                <a:sym typeface="Impact"/>
              </a:rPr>
              <a:t>?</a:t>
            </a:r>
            <a:endParaRPr sz="6000">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31" name="Shape 831"/>
        <p:cNvGrpSpPr/>
        <p:nvPr/>
      </p:nvGrpSpPr>
      <p:grpSpPr>
        <a:xfrm>
          <a:off x="0" y="0"/>
          <a:ext cx="0" cy="0"/>
          <a:chOff x="0" y="0"/>
          <a:chExt cx="0" cy="0"/>
        </a:xfrm>
      </p:grpSpPr>
      <p:sp>
        <p:nvSpPr>
          <p:cNvPr id="832" name="Google Shape;832;p55"/>
          <p:cNvSpPr txBox="1"/>
          <p:nvPr>
            <p:ph idx="1" type="body"/>
          </p:nvPr>
        </p:nvSpPr>
        <p:spPr>
          <a:xfrm>
            <a:off x="970625" y="2001650"/>
            <a:ext cx="7339200" cy="186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chemeClr val="dk1"/>
                </a:solidFill>
                <a:latin typeface="Fjalla One"/>
                <a:ea typeface="Fjalla One"/>
                <a:cs typeface="Fjalla One"/>
                <a:sym typeface="Fjalla One"/>
              </a:rPr>
              <a:t>Characteristics of Removed Applications </a:t>
            </a:r>
            <a:endParaRPr b="1" sz="3800">
              <a:solidFill>
                <a:schemeClr val="dk1"/>
              </a:solidFill>
              <a:latin typeface="Fjalla One"/>
              <a:ea typeface="Fjalla One"/>
              <a:cs typeface="Fjalla One"/>
              <a:sym typeface="Fjalla One"/>
            </a:endParaRPr>
          </a:p>
          <a:p>
            <a:pPr indent="0" lvl="0" marL="0" rtl="0" algn="ctr">
              <a:spcBef>
                <a:spcPts val="1600"/>
              </a:spcBef>
              <a:spcAft>
                <a:spcPts val="1600"/>
              </a:spcAft>
              <a:buNone/>
            </a:pPr>
            <a:r>
              <a:t/>
            </a:r>
            <a:endParaRPr b="1" sz="3800">
              <a:solidFill>
                <a:schemeClr val="dk1"/>
              </a:solidFill>
              <a:latin typeface="Fjalla One"/>
              <a:ea typeface="Fjalla One"/>
              <a:cs typeface="Fjalla One"/>
              <a:sym typeface="Fjall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6"/>
          <p:cNvSpPr txBox="1"/>
          <p:nvPr>
            <p:ph idx="1" type="body"/>
          </p:nvPr>
        </p:nvSpPr>
        <p:spPr>
          <a:xfrm>
            <a:off x="5543975" y="2430050"/>
            <a:ext cx="32274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rgbClr val="202124"/>
                </a:solidFill>
                <a:latin typeface="Calibri"/>
                <a:ea typeface="Calibri"/>
                <a:cs typeface="Calibri"/>
                <a:sym typeface="Calibri"/>
              </a:rPr>
              <a:t>NAICS Code 812112 represents </a:t>
            </a:r>
            <a:r>
              <a:rPr lang="en" sz="1700">
                <a:solidFill>
                  <a:srgbClr val="202124"/>
                </a:solidFill>
                <a:latin typeface="Calibri"/>
                <a:ea typeface="Calibri"/>
                <a:cs typeface="Calibri"/>
                <a:sym typeface="Calibri"/>
              </a:rPr>
              <a:t>Beauty Salons</a:t>
            </a:r>
            <a:endParaRPr sz="1700">
              <a:solidFill>
                <a:srgbClr val="202124"/>
              </a:solidFill>
              <a:latin typeface="Calibri"/>
              <a:ea typeface="Calibri"/>
              <a:cs typeface="Calibri"/>
              <a:sym typeface="Calibri"/>
            </a:endParaRPr>
          </a:p>
        </p:txBody>
      </p:sp>
      <p:pic>
        <p:nvPicPr>
          <p:cNvPr id="838" name="Google Shape;838;p56"/>
          <p:cNvPicPr preferRelativeResize="0"/>
          <p:nvPr/>
        </p:nvPicPr>
        <p:blipFill>
          <a:blip r:embed="rId3">
            <a:alphaModFix/>
          </a:blip>
          <a:stretch>
            <a:fillRect/>
          </a:stretch>
        </p:blipFill>
        <p:spPr>
          <a:xfrm>
            <a:off x="388350" y="421350"/>
            <a:ext cx="4913701" cy="448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7"/>
          <p:cNvSpPr txBox="1"/>
          <p:nvPr>
            <p:ph type="title"/>
          </p:nvPr>
        </p:nvSpPr>
        <p:spPr>
          <a:xfrm>
            <a:off x="311700" y="27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000000"/>
                </a:solidFill>
              </a:rPr>
              <a:t>Removed Business Types </a:t>
            </a:r>
            <a:endParaRPr sz="2820">
              <a:solidFill>
                <a:srgbClr val="000000"/>
              </a:solidFill>
            </a:endParaRPr>
          </a:p>
        </p:txBody>
      </p:sp>
      <p:pic>
        <p:nvPicPr>
          <p:cNvPr id="844" name="Google Shape;844;p57"/>
          <p:cNvPicPr preferRelativeResize="0"/>
          <p:nvPr/>
        </p:nvPicPr>
        <p:blipFill rotWithShape="1">
          <a:blip r:embed="rId3">
            <a:alphaModFix/>
          </a:blip>
          <a:srcRect b="5273" l="1439" r="9138" t="8423"/>
          <a:stretch/>
        </p:blipFill>
        <p:spPr>
          <a:xfrm>
            <a:off x="311700" y="1029825"/>
            <a:ext cx="3838575" cy="2752725"/>
          </a:xfrm>
          <a:prstGeom prst="rect">
            <a:avLst/>
          </a:prstGeom>
          <a:noFill/>
          <a:ln>
            <a:noFill/>
          </a:ln>
        </p:spPr>
      </p:pic>
      <p:cxnSp>
        <p:nvCxnSpPr>
          <p:cNvPr id="845" name="Google Shape;845;p57"/>
          <p:cNvCxnSpPr/>
          <p:nvPr/>
        </p:nvCxnSpPr>
        <p:spPr>
          <a:xfrm>
            <a:off x="3549200" y="2511625"/>
            <a:ext cx="2256300" cy="752100"/>
          </a:xfrm>
          <a:prstGeom prst="curvedConnector3">
            <a:avLst>
              <a:gd fmla="val 50000" name="adj1"/>
            </a:avLst>
          </a:prstGeom>
          <a:noFill/>
          <a:ln cap="flat" cmpd="sng" w="19050">
            <a:solidFill>
              <a:schemeClr val="dk1"/>
            </a:solidFill>
            <a:prstDash val="solid"/>
            <a:round/>
            <a:headEnd len="med" w="med" type="none"/>
            <a:tailEnd len="med" w="med" type="none"/>
          </a:ln>
        </p:spPr>
      </p:cxnSp>
      <p:pic>
        <p:nvPicPr>
          <p:cNvPr id="846" name="Google Shape;846;p57"/>
          <p:cNvPicPr preferRelativeResize="0"/>
          <p:nvPr/>
        </p:nvPicPr>
        <p:blipFill rotWithShape="1">
          <a:blip r:embed="rId4">
            <a:alphaModFix/>
          </a:blip>
          <a:srcRect b="5988" l="0" r="10929" t="0"/>
          <a:stretch/>
        </p:blipFill>
        <p:spPr>
          <a:xfrm>
            <a:off x="5708475" y="2847550"/>
            <a:ext cx="1582375" cy="2114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pic>
        <p:nvPicPr>
          <p:cNvPr id="851" name="Google Shape;851;p58"/>
          <p:cNvPicPr preferRelativeResize="0"/>
          <p:nvPr/>
        </p:nvPicPr>
        <p:blipFill>
          <a:blip r:embed="rId3">
            <a:alphaModFix/>
          </a:blip>
          <a:stretch>
            <a:fillRect/>
          </a:stretch>
        </p:blipFill>
        <p:spPr>
          <a:xfrm>
            <a:off x="1153575" y="248875"/>
            <a:ext cx="6707400" cy="4645750"/>
          </a:xfrm>
          <a:prstGeom prst="rect">
            <a:avLst/>
          </a:prstGeom>
          <a:noFill/>
          <a:ln>
            <a:noFill/>
          </a:ln>
        </p:spPr>
      </p:pic>
      <p:sp>
        <p:nvSpPr>
          <p:cNvPr id="852" name="Google Shape;852;p58"/>
          <p:cNvSpPr/>
          <p:nvPr/>
        </p:nvSpPr>
        <p:spPr>
          <a:xfrm>
            <a:off x="1628600" y="3293650"/>
            <a:ext cx="1563000" cy="13203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grpSp>
        <p:nvGrpSpPr>
          <p:cNvPr id="857" name="Google Shape;857;p59"/>
          <p:cNvGrpSpPr/>
          <p:nvPr/>
        </p:nvGrpSpPr>
        <p:grpSpPr>
          <a:xfrm>
            <a:off x="1747478" y="340202"/>
            <a:ext cx="5519147" cy="4650958"/>
            <a:chOff x="392950" y="152400"/>
            <a:chExt cx="5649076" cy="4838700"/>
          </a:xfrm>
        </p:grpSpPr>
        <p:pic>
          <p:nvPicPr>
            <p:cNvPr id="858" name="Google Shape;858;p59"/>
            <p:cNvPicPr preferRelativeResize="0"/>
            <p:nvPr/>
          </p:nvPicPr>
          <p:blipFill rotWithShape="1">
            <a:blip r:embed="rId3">
              <a:alphaModFix/>
            </a:blip>
            <a:srcRect b="0" l="0" r="32226" t="0"/>
            <a:stretch/>
          </p:blipFill>
          <p:spPr>
            <a:xfrm>
              <a:off x="392950" y="152400"/>
              <a:ext cx="5649076" cy="4838700"/>
            </a:xfrm>
            <a:prstGeom prst="rect">
              <a:avLst/>
            </a:prstGeom>
            <a:noFill/>
            <a:ln>
              <a:noFill/>
            </a:ln>
          </p:spPr>
        </p:pic>
        <p:sp>
          <p:nvSpPr>
            <p:cNvPr id="859" name="Google Shape;859;p59"/>
            <p:cNvSpPr txBox="1"/>
            <p:nvPr/>
          </p:nvSpPr>
          <p:spPr>
            <a:xfrm>
              <a:off x="1598975" y="2057625"/>
              <a:ext cx="1323000" cy="336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Non-Hubzone</a:t>
              </a:r>
              <a:endParaRPr sz="900">
                <a:solidFill>
                  <a:schemeClr val="accent4"/>
                </a:solidFill>
              </a:endParaRPr>
            </a:p>
          </p:txBody>
        </p:sp>
        <p:sp>
          <p:nvSpPr>
            <p:cNvPr id="860" name="Google Shape;860;p59"/>
            <p:cNvSpPr txBox="1"/>
            <p:nvPr/>
          </p:nvSpPr>
          <p:spPr>
            <a:xfrm>
              <a:off x="1598975" y="752575"/>
              <a:ext cx="1323000" cy="336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Hubzone</a:t>
              </a:r>
              <a:endParaRPr sz="900">
                <a:solidFill>
                  <a:schemeClr val="accent4"/>
                </a:solidFill>
              </a:endParaRPr>
            </a:p>
          </p:txBody>
        </p:sp>
        <p:sp>
          <p:nvSpPr>
            <p:cNvPr id="861" name="Google Shape;861;p59"/>
            <p:cNvSpPr txBox="1"/>
            <p:nvPr/>
          </p:nvSpPr>
          <p:spPr>
            <a:xfrm>
              <a:off x="4425725" y="2057625"/>
              <a:ext cx="1323000" cy="336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Not LMI</a:t>
              </a:r>
              <a:endParaRPr sz="900">
                <a:solidFill>
                  <a:schemeClr val="accent4"/>
                </a:solidFill>
              </a:endParaRPr>
            </a:p>
          </p:txBody>
        </p:sp>
        <p:sp>
          <p:nvSpPr>
            <p:cNvPr id="862" name="Google Shape;862;p59"/>
            <p:cNvSpPr txBox="1"/>
            <p:nvPr/>
          </p:nvSpPr>
          <p:spPr>
            <a:xfrm>
              <a:off x="4425725" y="1014350"/>
              <a:ext cx="1323000" cy="336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LMI</a:t>
              </a:r>
              <a:endParaRPr sz="900">
                <a:solidFill>
                  <a:schemeClr val="accent4"/>
                </a:solidFill>
              </a:endParaRPr>
            </a:p>
          </p:txBody>
        </p:sp>
        <p:sp>
          <p:nvSpPr>
            <p:cNvPr id="863" name="Google Shape;863;p59"/>
            <p:cNvSpPr txBox="1"/>
            <p:nvPr/>
          </p:nvSpPr>
          <p:spPr>
            <a:xfrm>
              <a:off x="1598975" y="3069925"/>
              <a:ext cx="1323000" cy="336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Rural</a:t>
              </a:r>
              <a:endParaRPr sz="900">
                <a:solidFill>
                  <a:schemeClr val="accent4"/>
                </a:solidFill>
              </a:endParaRPr>
            </a:p>
          </p:txBody>
        </p:sp>
        <p:sp>
          <p:nvSpPr>
            <p:cNvPr id="864" name="Google Shape;864;p59"/>
            <p:cNvSpPr txBox="1"/>
            <p:nvPr/>
          </p:nvSpPr>
          <p:spPr>
            <a:xfrm>
              <a:off x="1598975" y="4432150"/>
              <a:ext cx="1323000" cy="336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Urban</a:t>
              </a:r>
              <a:endParaRPr sz="900">
                <a:solidFill>
                  <a:schemeClr val="accent4"/>
                </a:solidFill>
              </a:endParaRPr>
            </a:p>
          </p:txBody>
        </p:sp>
        <p:sp>
          <p:nvSpPr>
            <p:cNvPr id="865" name="Google Shape;865;p59"/>
            <p:cNvSpPr txBox="1"/>
            <p:nvPr/>
          </p:nvSpPr>
          <p:spPr>
            <a:xfrm>
              <a:off x="4425725" y="4362850"/>
              <a:ext cx="1323000" cy="480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accent4"/>
                  </a:solidFill>
                </a:rPr>
                <a:t>Existing or more than 2 years old</a:t>
              </a:r>
              <a:endParaRPr sz="900">
                <a:solidFill>
                  <a:schemeClr val="accent4"/>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Linic Presentation by Slidesgo">
  <a:themeElements>
    <a:clrScheme name="Simple Light">
      <a:dk1>
        <a:srgbClr val="FF8256"/>
      </a:dk1>
      <a:lt1>
        <a:srgbClr val="E99763"/>
      </a:lt1>
      <a:dk2>
        <a:srgbClr val="FFE598"/>
      </a:dk2>
      <a:lt2>
        <a:srgbClr val="FFD19B"/>
      </a:lt2>
      <a:accent1>
        <a:srgbClr val="FC9D68"/>
      </a:accent1>
      <a:accent2>
        <a:srgbClr val="DB7E4F"/>
      </a:accent2>
      <a:accent3>
        <a:srgbClr val="CCCCCC"/>
      </a:accent3>
      <a:accent4>
        <a:srgbClr val="FFFCFA"/>
      </a:accent4>
      <a:accent5>
        <a:srgbClr val="E6E6E6"/>
      </a:accent5>
      <a:accent6>
        <a:srgbClr val="EBEBEB"/>
      </a:accent6>
      <a:hlink>
        <a:srgbClr val="DB7E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